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 Slab Light"/>
      <p:regular r:id="rId13"/>
      <p:bold r:id="rId14"/>
    </p:embeddedFont>
    <p:embeddedFont>
      <p:font typeface="Quattrocento"/>
      <p:regular r:id="rId15"/>
      <p:bold r:id="rId16"/>
    </p:embeddedFont>
    <p:embeddedFont>
      <p:font typeface="Economica"/>
      <p:regular r:id="rId17"/>
      <p:bold r:id="rId18"/>
      <p:italic r:id="rId19"/>
      <p:boldItalic r:id="rId20"/>
    </p:embeddedFont>
    <p:embeddedFont>
      <p:font typeface="Saira Condensed Medium"/>
      <p:regular r:id="rId21"/>
      <p:bold r:id="rId22"/>
    </p:embeddedFont>
    <p:embeddedFont>
      <p:font typeface="Fira Sans Extra Condensed Medium"/>
      <p:regular r:id="rId23"/>
      <p:bold r:id="rId24"/>
      <p:italic r:id="rId25"/>
      <p:boldItalic r:id="rId26"/>
    </p:embeddedFont>
    <p:embeddedFont>
      <p:font typeface="Saira Condense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22" Type="http://schemas.openxmlformats.org/officeDocument/2006/relationships/font" Target="fonts/SairaCondensedMedium-bold.fntdata"/><Relationship Id="rId21" Type="http://schemas.openxmlformats.org/officeDocument/2006/relationships/font" Target="fonts/SairaCondensedMedium-regular.fntdata"/><Relationship Id="rId24" Type="http://schemas.openxmlformats.org/officeDocument/2006/relationships/font" Target="fonts/FiraSansExtraCondensedMedium-bold.fntdata"/><Relationship Id="rId23" Type="http://schemas.openxmlformats.org/officeDocument/2006/relationships/font" Target="fonts/FiraSansExtraCondensed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boldItalic.fntdata"/><Relationship Id="rId25" Type="http://schemas.openxmlformats.org/officeDocument/2006/relationships/font" Target="fonts/FiraSansExtraCondensedMedium-italic.fntdata"/><Relationship Id="rId28" Type="http://schemas.openxmlformats.org/officeDocument/2006/relationships/font" Target="fonts/SairaCondensed-bold.fntdata"/><Relationship Id="rId27" Type="http://schemas.openxmlformats.org/officeDocument/2006/relationships/font" Target="fonts/SairaCondense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SlabLight-regular.fntdata"/><Relationship Id="rId12" Type="http://schemas.openxmlformats.org/officeDocument/2006/relationships/slide" Target="slides/slide8.xml"/><Relationship Id="rId15" Type="http://schemas.openxmlformats.org/officeDocument/2006/relationships/font" Target="fonts/Quattrocento-regular.fntdata"/><Relationship Id="rId14" Type="http://schemas.openxmlformats.org/officeDocument/2006/relationships/font" Target="fonts/RobotoSlabLight-bold.fntdata"/><Relationship Id="rId17" Type="http://schemas.openxmlformats.org/officeDocument/2006/relationships/font" Target="fonts/Economica-regular.fntdata"/><Relationship Id="rId16" Type="http://schemas.openxmlformats.org/officeDocument/2006/relationships/font" Target="fonts/Quattrocento-bold.fntdata"/><Relationship Id="rId19" Type="http://schemas.openxmlformats.org/officeDocument/2006/relationships/font" Target="fonts/Economica-italic.fntdata"/><Relationship Id="rId18" Type="http://schemas.openxmlformats.org/officeDocument/2006/relationships/font" Target="fonts/Economic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58bba8eef5_0_1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58bba8eef5_0_1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58bba8eef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58bba8eef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cae2693c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cae2693c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cc96d5963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cc96d5963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5465e7bc0b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5465e7bc0b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58bba8eef5_0_1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58bba8eef5_0_1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5465e7bc0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5465e7bc0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OPENING TITLE">
  <p:cSld name="CUSTOM_7">
    <p:bg>
      <p:bgPr>
        <a:solidFill>
          <a:srgbClr val="CFD9E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" name="Google Shape;13;p2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" name="Google Shape;22;p2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" name="Google Shape;24;p2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25" name="Google Shape;25;p2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3" name="Google Shape;33;p2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" name="Google Shape;34;p2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1934406" y="829801"/>
            <a:ext cx="6203533" cy="3923186"/>
            <a:chOff x="2239206" y="829801"/>
            <a:chExt cx="6203533" cy="3923186"/>
          </a:xfrm>
        </p:grpSpPr>
        <p:sp>
          <p:nvSpPr>
            <p:cNvPr id="37" name="Google Shape;37;p2"/>
            <p:cNvSpPr/>
            <p:nvPr/>
          </p:nvSpPr>
          <p:spPr>
            <a:xfrm>
              <a:off x="6907006" y="4444339"/>
              <a:ext cx="1535734" cy="308649"/>
            </a:xfrm>
            <a:custGeom>
              <a:rect b="b" l="l" r="r" t="t"/>
              <a:pathLst>
                <a:path extrusionOk="0" h="4521" w="22495">
                  <a:moveTo>
                    <a:pt x="11265" y="0"/>
                  </a:moveTo>
                  <a:cubicBezTo>
                    <a:pt x="5054" y="0"/>
                    <a:pt x="0" y="1022"/>
                    <a:pt x="0" y="2261"/>
                  </a:cubicBezTo>
                  <a:cubicBezTo>
                    <a:pt x="0" y="3508"/>
                    <a:pt x="5054" y="4521"/>
                    <a:pt x="11265" y="4521"/>
                  </a:cubicBezTo>
                  <a:cubicBezTo>
                    <a:pt x="17449" y="4521"/>
                    <a:pt x="22494" y="3508"/>
                    <a:pt x="22494" y="2261"/>
                  </a:cubicBezTo>
                  <a:cubicBezTo>
                    <a:pt x="22494" y="1022"/>
                    <a:pt x="17449" y="0"/>
                    <a:pt x="11265" y="0"/>
                  </a:cubicBezTo>
                  <a:close/>
                </a:path>
              </a:pathLst>
            </a:custGeom>
            <a:solidFill>
              <a:srgbClr val="8CACB9">
                <a:alpha val="9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239206" y="829801"/>
              <a:ext cx="5115643" cy="3700569"/>
            </a:xfrm>
            <a:custGeom>
              <a:rect b="b" l="l" r="r" t="t"/>
              <a:pathLst>
                <a:path extrusionOk="0" h="13657" w="18879">
                  <a:moveTo>
                    <a:pt x="10691" y="0"/>
                  </a:moveTo>
                  <a:cubicBezTo>
                    <a:pt x="10291" y="0"/>
                    <a:pt x="9892" y="5"/>
                    <a:pt x="9494" y="14"/>
                  </a:cubicBezTo>
                  <a:cubicBezTo>
                    <a:pt x="7125" y="131"/>
                    <a:pt x="4675" y="131"/>
                    <a:pt x="2343" y="583"/>
                  </a:cubicBezTo>
                  <a:cubicBezTo>
                    <a:pt x="571" y="881"/>
                    <a:pt x="345" y="2048"/>
                    <a:pt x="227" y="3675"/>
                  </a:cubicBezTo>
                  <a:cubicBezTo>
                    <a:pt x="155" y="4724"/>
                    <a:pt x="118" y="5782"/>
                    <a:pt x="118" y="6794"/>
                  </a:cubicBezTo>
                  <a:cubicBezTo>
                    <a:pt x="82" y="7852"/>
                    <a:pt x="1" y="9850"/>
                    <a:pt x="715" y="10718"/>
                  </a:cubicBezTo>
                  <a:cubicBezTo>
                    <a:pt x="1357" y="11505"/>
                    <a:pt x="3057" y="11622"/>
                    <a:pt x="3997" y="11731"/>
                  </a:cubicBezTo>
                  <a:cubicBezTo>
                    <a:pt x="5787" y="11902"/>
                    <a:pt x="7577" y="11988"/>
                    <a:pt x="9366" y="11988"/>
                  </a:cubicBezTo>
                  <a:cubicBezTo>
                    <a:pt x="11155" y="11988"/>
                    <a:pt x="12943" y="11902"/>
                    <a:pt x="14729" y="11731"/>
                  </a:cubicBezTo>
                  <a:cubicBezTo>
                    <a:pt x="15226" y="12409"/>
                    <a:pt x="15714" y="13051"/>
                    <a:pt x="16275" y="13656"/>
                  </a:cubicBezTo>
                  <a:cubicBezTo>
                    <a:pt x="16311" y="12978"/>
                    <a:pt x="16356" y="12264"/>
                    <a:pt x="16428" y="11586"/>
                  </a:cubicBezTo>
                  <a:cubicBezTo>
                    <a:pt x="16727" y="11541"/>
                    <a:pt x="17034" y="11505"/>
                    <a:pt x="17296" y="11468"/>
                  </a:cubicBezTo>
                  <a:cubicBezTo>
                    <a:pt x="18842" y="11242"/>
                    <a:pt x="18761" y="9055"/>
                    <a:pt x="18797" y="8006"/>
                  </a:cubicBezTo>
                  <a:cubicBezTo>
                    <a:pt x="18879" y="6080"/>
                    <a:pt x="18842" y="4200"/>
                    <a:pt x="18725" y="2274"/>
                  </a:cubicBezTo>
                  <a:cubicBezTo>
                    <a:pt x="18653" y="1225"/>
                    <a:pt x="17974" y="737"/>
                    <a:pt x="17070" y="466"/>
                  </a:cubicBezTo>
                  <a:cubicBezTo>
                    <a:pt x="16202" y="203"/>
                    <a:pt x="15181" y="203"/>
                    <a:pt x="14358" y="131"/>
                  </a:cubicBezTo>
                  <a:cubicBezTo>
                    <a:pt x="13138" y="42"/>
                    <a:pt x="11913" y="0"/>
                    <a:pt x="1069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177357" y="1085430"/>
              <a:ext cx="1003023" cy="984112"/>
            </a:xfrm>
            <a:custGeom>
              <a:rect b="b" l="l" r="r" t="t"/>
              <a:pathLst>
                <a:path extrusionOk="0" h="14415" w="14692">
                  <a:moveTo>
                    <a:pt x="6351" y="0"/>
                  </a:moveTo>
                  <a:cubicBezTo>
                    <a:pt x="6052" y="0"/>
                    <a:pt x="5749" y="77"/>
                    <a:pt x="5461" y="198"/>
                  </a:cubicBezTo>
                  <a:cubicBezTo>
                    <a:pt x="4367" y="533"/>
                    <a:pt x="3617" y="1138"/>
                    <a:pt x="3128" y="2187"/>
                  </a:cubicBezTo>
                  <a:cubicBezTo>
                    <a:pt x="2866" y="2793"/>
                    <a:pt x="2785" y="3471"/>
                    <a:pt x="2749" y="4149"/>
                  </a:cubicBezTo>
                  <a:cubicBezTo>
                    <a:pt x="2713" y="4791"/>
                    <a:pt x="2713" y="5433"/>
                    <a:pt x="2749" y="6075"/>
                  </a:cubicBezTo>
                  <a:cubicBezTo>
                    <a:pt x="2749" y="6482"/>
                    <a:pt x="2785" y="6934"/>
                    <a:pt x="2559" y="7313"/>
                  </a:cubicBezTo>
                  <a:cubicBezTo>
                    <a:pt x="2333" y="7729"/>
                    <a:pt x="1845" y="7919"/>
                    <a:pt x="1465" y="8181"/>
                  </a:cubicBezTo>
                  <a:cubicBezTo>
                    <a:pt x="606" y="8742"/>
                    <a:pt x="0" y="9764"/>
                    <a:pt x="109" y="10821"/>
                  </a:cubicBezTo>
                  <a:cubicBezTo>
                    <a:pt x="224" y="11815"/>
                    <a:pt x="1132" y="12739"/>
                    <a:pt x="2131" y="12739"/>
                  </a:cubicBezTo>
                  <a:cubicBezTo>
                    <a:pt x="2150" y="12739"/>
                    <a:pt x="2169" y="12739"/>
                    <a:pt x="2188" y="12738"/>
                  </a:cubicBezTo>
                  <a:cubicBezTo>
                    <a:pt x="2463" y="13436"/>
                    <a:pt x="3242" y="13885"/>
                    <a:pt x="3995" y="13885"/>
                  </a:cubicBezTo>
                  <a:cubicBezTo>
                    <a:pt x="4256" y="13885"/>
                    <a:pt x="4514" y="13831"/>
                    <a:pt x="4747" y="13714"/>
                  </a:cubicBezTo>
                  <a:lnTo>
                    <a:pt x="11862" y="14392"/>
                  </a:lnTo>
                  <a:cubicBezTo>
                    <a:pt x="11959" y="14407"/>
                    <a:pt x="12056" y="14414"/>
                    <a:pt x="12152" y="14414"/>
                  </a:cubicBezTo>
                  <a:cubicBezTo>
                    <a:pt x="12584" y="14414"/>
                    <a:pt x="13002" y="14272"/>
                    <a:pt x="13372" y="14058"/>
                  </a:cubicBezTo>
                  <a:cubicBezTo>
                    <a:pt x="13715" y="13868"/>
                    <a:pt x="14014" y="13606"/>
                    <a:pt x="14122" y="13226"/>
                  </a:cubicBezTo>
                  <a:cubicBezTo>
                    <a:pt x="14240" y="12856"/>
                    <a:pt x="14050" y="12403"/>
                    <a:pt x="13670" y="12286"/>
                  </a:cubicBezTo>
                  <a:cubicBezTo>
                    <a:pt x="14312" y="11906"/>
                    <a:pt x="14692" y="11156"/>
                    <a:pt x="14574" y="10405"/>
                  </a:cubicBezTo>
                  <a:cubicBezTo>
                    <a:pt x="14502" y="9691"/>
                    <a:pt x="13978" y="9049"/>
                    <a:pt x="13300" y="8787"/>
                  </a:cubicBezTo>
                  <a:cubicBezTo>
                    <a:pt x="12992" y="8670"/>
                    <a:pt x="12658" y="8597"/>
                    <a:pt x="12468" y="8371"/>
                  </a:cubicBezTo>
                  <a:cubicBezTo>
                    <a:pt x="12278" y="8145"/>
                    <a:pt x="12242" y="7802"/>
                    <a:pt x="12242" y="7503"/>
                  </a:cubicBezTo>
                  <a:cubicBezTo>
                    <a:pt x="12242" y="6337"/>
                    <a:pt x="12242" y="5207"/>
                    <a:pt x="12206" y="4077"/>
                  </a:cubicBezTo>
                  <a:cubicBezTo>
                    <a:pt x="12206" y="3055"/>
                    <a:pt x="12088" y="2269"/>
                    <a:pt x="11455" y="1401"/>
                  </a:cubicBezTo>
                  <a:cubicBezTo>
                    <a:pt x="10740" y="478"/>
                    <a:pt x="9549" y="70"/>
                    <a:pt x="8375" y="70"/>
                  </a:cubicBezTo>
                  <a:cubicBezTo>
                    <a:pt x="8065" y="70"/>
                    <a:pt x="7757" y="98"/>
                    <a:pt x="7459" y="153"/>
                  </a:cubicBezTo>
                  <a:cubicBezTo>
                    <a:pt x="7381" y="153"/>
                    <a:pt x="7306" y="173"/>
                    <a:pt x="7231" y="173"/>
                  </a:cubicBezTo>
                  <a:cubicBezTo>
                    <a:pt x="7193" y="173"/>
                    <a:pt x="7155" y="168"/>
                    <a:pt x="7115" y="153"/>
                  </a:cubicBezTo>
                  <a:cubicBezTo>
                    <a:pt x="7043" y="153"/>
                    <a:pt x="6935" y="117"/>
                    <a:pt x="6853" y="81"/>
                  </a:cubicBezTo>
                  <a:cubicBezTo>
                    <a:pt x="6690" y="25"/>
                    <a:pt x="6521" y="0"/>
                    <a:pt x="6351" y="0"/>
                  </a:cubicBez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902022" y="1857228"/>
              <a:ext cx="221058" cy="296019"/>
            </a:xfrm>
            <a:custGeom>
              <a:rect b="b" l="l" r="r" t="t"/>
              <a:pathLst>
                <a:path extrusionOk="0" h="4336" w="3238">
                  <a:moveTo>
                    <a:pt x="1659" y="0"/>
                  </a:moveTo>
                  <a:cubicBezTo>
                    <a:pt x="1628" y="0"/>
                    <a:pt x="1601" y="22"/>
                    <a:pt x="1583" y="77"/>
                  </a:cubicBezTo>
                  <a:cubicBezTo>
                    <a:pt x="1583" y="231"/>
                    <a:pt x="1655" y="457"/>
                    <a:pt x="1701" y="565"/>
                  </a:cubicBezTo>
                  <a:cubicBezTo>
                    <a:pt x="1773" y="909"/>
                    <a:pt x="1881" y="1243"/>
                    <a:pt x="1999" y="1551"/>
                  </a:cubicBezTo>
                  <a:cubicBezTo>
                    <a:pt x="1773" y="1243"/>
                    <a:pt x="1619" y="872"/>
                    <a:pt x="1429" y="529"/>
                  </a:cubicBezTo>
                  <a:cubicBezTo>
                    <a:pt x="1393" y="420"/>
                    <a:pt x="1285" y="267"/>
                    <a:pt x="1131" y="231"/>
                  </a:cubicBezTo>
                  <a:cubicBezTo>
                    <a:pt x="1131" y="231"/>
                    <a:pt x="1115" y="214"/>
                    <a:pt x="1104" y="214"/>
                  </a:cubicBezTo>
                  <a:cubicBezTo>
                    <a:pt x="1099" y="214"/>
                    <a:pt x="1095" y="218"/>
                    <a:pt x="1095" y="231"/>
                  </a:cubicBezTo>
                  <a:cubicBezTo>
                    <a:pt x="1059" y="231"/>
                    <a:pt x="1023" y="267"/>
                    <a:pt x="1023" y="303"/>
                  </a:cubicBezTo>
                  <a:cubicBezTo>
                    <a:pt x="1023" y="339"/>
                    <a:pt x="1023" y="339"/>
                    <a:pt x="1059" y="375"/>
                  </a:cubicBezTo>
                  <a:cubicBezTo>
                    <a:pt x="1167" y="909"/>
                    <a:pt x="1393" y="1361"/>
                    <a:pt x="1583" y="1849"/>
                  </a:cubicBezTo>
                  <a:cubicBezTo>
                    <a:pt x="1393" y="1659"/>
                    <a:pt x="1249" y="1433"/>
                    <a:pt x="1059" y="1243"/>
                  </a:cubicBezTo>
                  <a:cubicBezTo>
                    <a:pt x="905" y="1098"/>
                    <a:pt x="797" y="872"/>
                    <a:pt x="607" y="755"/>
                  </a:cubicBezTo>
                  <a:cubicBezTo>
                    <a:pt x="571" y="719"/>
                    <a:pt x="571" y="719"/>
                    <a:pt x="525" y="719"/>
                  </a:cubicBezTo>
                  <a:cubicBezTo>
                    <a:pt x="525" y="719"/>
                    <a:pt x="489" y="719"/>
                    <a:pt x="489" y="755"/>
                  </a:cubicBezTo>
                  <a:lnTo>
                    <a:pt x="489" y="791"/>
                  </a:lnTo>
                  <a:cubicBezTo>
                    <a:pt x="489" y="1017"/>
                    <a:pt x="643" y="1243"/>
                    <a:pt x="751" y="1469"/>
                  </a:cubicBezTo>
                  <a:cubicBezTo>
                    <a:pt x="869" y="1695"/>
                    <a:pt x="1059" y="1885"/>
                    <a:pt x="1203" y="2075"/>
                  </a:cubicBezTo>
                  <a:cubicBezTo>
                    <a:pt x="1059" y="2003"/>
                    <a:pt x="869" y="1921"/>
                    <a:pt x="679" y="1849"/>
                  </a:cubicBezTo>
                  <a:cubicBezTo>
                    <a:pt x="557" y="1820"/>
                    <a:pt x="390" y="1763"/>
                    <a:pt x="254" y="1763"/>
                  </a:cubicBezTo>
                  <a:cubicBezTo>
                    <a:pt x="218" y="1763"/>
                    <a:pt x="185" y="1767"/>
                    <a:pt x="155" y="1777"/>
                  </a:cubicBezTo>
                  <a:cubicBezTo>
                    <a:pt x="118" y="1777"/>
                    <a:pt x="118" y="1777"/>
                    <a:pt x="118" y="1813"/>
                  </a:cubicBezTo>
                  <a:cubicBezTo>
                    <a:pt x="1" y="1957"/>
                    <a:pt x="1023" y="2491"/>
                    <a:pt x="1059" y="2563"/>
                  </a:cubicBezTo>
                  <a:cubicBezTo>
                    <a:pt x="1583" y="3051"/>
                    <a:pt x="1737" y="3766"/>
                    <a:pt x="2189" y="4335"/>
                  </a:cubicBezTo>
                  <a:lnTo>
                    <a:pt x="3238" y="3241"/>
                  </a:lnTo>
                  <a:cubicBezTo>
                    <a:pt x="2903" y="2753"/>
                    <a:pt x="2939" y="2147"/>
                    <a:pt x="3012" y="1623"/>
                  </a:cubicBezTo>
                  <a:cubicBezTo>
                    <a:pt x="3012" y="1469"/>
                    <a:pt x="3238" y="872"/>
                    <a:pt x="2975" y="872"/>
                  </a:cubicBezTo>
                  <a:cubicBezTo>
                    <a:pt x="2867" y="872"/>
                    <a:pt x="2713" y="1053"/>
                    <a:pt x="2677" y="1135"/>
                  </a:cubicBezTo>
                  <a:cubicBezTo>
                    <a:pt x="2641" y="1243"/>
                    <a:pt x="2605" y="1325"/>
                    <a:pt x="2605" y="1433"/>
                  </a:cubicBezTo>
                  <a:cubicBezTo>
                    <a:pt x="2560" y="1469"/>
                    <a:pt x="2488" y="1656"/>
                    <a:pt x="2523" y="1730"/>
                  </a:cubicBezTo>
                  <a:lnTo>
                    <a:pt x="2523" y="1730"/>
                  </a:lnTo>
                  <a:cubicBezTo>
                    <a:pt x="2378" y="1432"/>
                    <a:pt x="2297" y="1134"/>
                    <a:pt x="2189" y="827"/>
                  </a:cubicBezTo>
                  <a:cubicBezTo>
                    <a:pt x="2153" y="646"/>
                    <a:pt x="2035" y="420"/>
                    <a:pt x="1927" y="231"/>
                  </a:cubicBezTo>
                  <a:cubicBezTo>
                    <a:pt x="1893" y="203"/>
                    <a:pt x="1755" y="0"/>
                    <a:pt x="1659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532227" y="1736526"/>
              <a:ext cx="429691" cy="309400"/>
            </a:xfrm>
            <a:custGeom>
              <a:rect b="b" l="l" r="r" t="t"/>
              <a:pathLst>
                <a:path extrusionOk="0" h="4532" w="6294">
                  <a:moveTo>
                    <a:pt x="3048" y="0"/>
                  </a:moveTo>
                  <a:cubicBezTo>
                    <a:pt x="2189" y="37"/>
                    <a:pt x="1131" y="380"/>
                    <a:pt x="643" y="1131"/>
                  </a:cubicBezTo>
                  <a:cubicBezTo>
                    <a:pt x="1" y="2107"/>
                    <a:pt x="37" y="3463"/>
                    <a:pt x="525" y="4449"/>
                  </a:cubicBezTo>
                  <a:cubicBezTo>
                    <a:pt x="551" y="4507"/>
                    <a:pt x="596" y="4531"/>
                    <a:pt x="643" y="4531"/>
                  </a:cubicBezTo>
                  <a:cubicBezTo>
                    <a:pt x="740" y="4531"/>
                    <a:pt x="842" y="4424"/>
                    <a:pt x="787" y="4295"/>
                  </a:cubicBezTo>
                  <a:cubicBezTo>
                    <a:pt x="381" y="3427"/>
                    <a:pt x="299" y="2261"/>
                    <a:pt x="787" y="1429"/>
                  </a:cubicBezTo>
                  <a:cubicBezTo>
                    <a:pt x="1203" y="679"/>
                    <a:pt x="2107" y="416"/>
                    <a:pt x="2903" y="299"/>
                  </a:cubicBezTo>
                  <a:cubicBezTo>
                    <a:pt x="3013" y="287"/>
                    <a:pt x="3124" y="281"/>
                    <a:pt x="3236" y="281"/>
                  </a:cubicBezTo>
                  <a:cubicBezTo>
                    <a:pt x="3811" y="281"/>
                    <a:pt x="4394" y="435"/>
                    <a:pt x="4901" y="715"/>
                  </a:cubicBezTo>
                  <a:cubicBezTo>
                    <a:pt x="5914" y="1320"/>
                    <a:pt x="6031" y="3129"/>
                    <a:pt x="5353" y="3997"/>
                  </a:cubicBezTo>
                  <a:cubicBezTo>
                    <a:pt x="5266" y="4103"/>
                    <a:pt x="5347" y="4234"/>
                    <a:pt x="5439" y="4234"/>
                  </a:cubicBezTo>
                  <a:cubicBezTo>
                    <a:pt x="5471" y="4234"/>
                    <a:pt x="5505" y="4218"/>
                    <a:pt x="5534" y="4177"/>
                  </a:cubicBezTo>
                  <a:cubicBezTo>
                    <a:pt x="6293" y="3319"/>
                    <a:pt x="6212" y="2035"/>
                    <a:pt x="5651" y="1094"/>
                  </a:cubicBezTo>
                  <a:cubicBezTo>
                    <a:pt x="5127" y="227"/>
                    <a:pt x="3997" y="0"/>
                    <a:pt x="3048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452623" y="1682182"/>
              <a:ext cx="565480" cy="325989"/>
            </a:xfrm>
            <a:custGeom>
              <a:rect b="b" l="l" r="r" t="t"/>
              <a:pathLst>
                <a:path extrusionOk="0" h="4775" w="8283">
                  <a:moveTo>
                    <a:pt x="5045" y="1"/>
                  </a:moveTo>
                  <a:cubicBezTo>
                    <a:pt x="4440" y="82"/>
                    <a:pt x="3843" y="118"/>
                    <a:pt x="3237" y="155"/>
                  </a:cubicBezTo>
                  <a:cubicBezTo>
                    <a:pt x="3273" y="796"/>
                    <a:pt x="3201" y="1438"/>
                    <a:pt x="3237" y="2035"/>
                  </a:cubicBezTo>
                  <a:cubicBezTo>
                    <a:pt x="2559" y="2153"/>
                    <a:pt x="2035" y="2225"/>
                    <a:pt x="1429" y="2532"/>
                  </a:cubicBezTo>
                  <a:cubicBezTo>
                    <a:pt x="823" y="2795"/>
                    <a:pt x="299" y="3210"/>
                    <a:pt x="1" y="3771"/>
                  </a:cubicBezTo>
                  <a:cubicBezTo>
                    <a:pt x="787" y="3997"/>
                    <a:pt x="1501" y="4377"/>
                    <a:pt x="2297" y="4521"/>
                  </a:cubicBezTo>
                  <a:cubicBezTo>
                    <a:pt x="3032" y="4698"/>
                    <a:pt x="3766" y="4775"/>
                    <a:pt x="4511" y="4775"/>
                  </a:cubicBezTo>
                  <a:cubicBezTo>
                    <a:pt x="4912" y="4775"/>
                    <a:pt x="5315" y="4752"/>
                    <a:pt x="5723" y="4711"/>
                  </a:cubicBezTo>
                  <a:cubicBezTo>
                    <a:pt x="6212" y="4675"/>
                    <a:pt x="6745" y="4675"/>
                    <a:pt x="7233" y="4521"/>
                  </a:cubicBezTo>
                  <a:cubicBezTo>
                    <a:pt x="7586" y="4429"/>
                    <a:pt x="7770" y="4331"/>
                    <a:pt x="8094" y="4331"/>
                  </a:cubicBezTo>
                  <a:cubicBezTo>
                    <a:pt x="8152" y="4331"/>
                    <a:pt x="8214" y="4334"/>
                    <a:pt x="8282" y="4341"/>
                  </a:cubicBezTo>
                  <a:cubicBezTo>
                    <a:pt x="8282" y="3436"/>
                    <a:pt x="7459" y="2569"/>
                    <a:pt x="6664" y="2261"/>
                  </a:cubicBezTo>
                  <a:cubicBezTo>
                    <a:pt x="6402" y="2189"/>
                    <a:pt x="6139" y="2153"/>
                    <a:pt x="5877" y="2116"/>
                  </a:cubicBezTo>
                  <a:cubicBezTo>
                    <a:pt x="5651" y="2056"/>
                    <a:pt x="5449" y="2021"/>
                    <a:pt x="5253" y="2021"/>
                  </a:cubicBezTo>
                  <a:cubicBezTo>
                    <a:pt x="5183" y="2021"/>
                    <a:pt x="5114" y="2026"/>
                    <a:pt x="5045" y="2035"/>
                  </a:cubicBezTo>
                  <a:cubicBezTo>
                    <a:pt x="5045" y="1854"/>
                    <a:pt x="5082" y="1"/>
                    <a:pt x="5045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292734" y="4373201"/>
              <a:ext cx="352546" cy="264410"/>
            </a:xfrm>
            <a:custGeom>
              <a:rect b="b" l="l" r="r" t="t"/>
              <a:pathLst>
                <a:path extrusionOk="0" h="3873" w="5164">
                  <a:moveTo>
                    <a:pt x="3945" y="1"/>
                  </a:moveTo>
                  <a:cubicBezTo>
                    <a:pt x="3820" y="1"/>
                    <a:pt x="3735" y="10"/>
                    <a:pt x="3735" y="30"/>
                  </a:cubicBezTo>
                  <a:cubicBezTo>
                    <a:pt x="3617" y="554"/>
                    <a:pt x="3771" y="1314"/>
                    <a:pt x="3391" y="1720"/>
                  </a:cubicBezTo>
                  <a:cubicBezTo>
                    <a:pt x="3210" y="1874"/>
                    <a:pt x="2939" y="1992"/>
                    <a:pt x="2713" y="2064"/>
                  </a:cubicBezTo>
                  <a:cubicBezTo>
                    <a:pt x="2153" y="2218"/>
                    <a:pt x="1583" y="2326"/>
                    <a:pt x="1059" y="2552"/>
                  </a:cubicBezTo>
                  <a:cubicBezTo>
                    <a:pt x="534" y="2778"/>
                    <a:pt x="118" y="3077"/>
                    <a:pt x="1" y="3682"/>
                  </a:cubicBezTo>
                  <a:cubicBezTo>
                    <a:pt x="1" y="3718"/>
                    <a:pt x="869" y="3800"/>
                    <a:pt x="1475" y="3836"/>
                  </a:cubicBezTo>
                  <a:cubicBezTo>
                    <a:pt x="1773" y="3872"/>
                    <a:pt x="1963" y="3872"/>
                    <a:pt x="2035" y="3872"/>
                  </a:cubicBezTo>
                  <a:cubicBezTo>
                    <a:pt x="2677" y="3872"/>
                    <a:pt x="3355" y="3836"/>
                    <a:pt x="4033" y="3755"/>
                  </a:cubicBezTo>
                  <a:cubicBezTo>
                    <a:pt x="4151" y="3718"/>
                    <a:pt x="4937" y="3610"/>
                    <a:pt x="5163" y="3456"/>
                  </a:cubicBezTo>
                  <a:lnTo>
                    <a:pt x="5163" y="554"/>
                  </a:lnTo>
                  <a:cubicBezTo>
                    <a:pt x="5127" y="364"/>
                    <a:pt x="5055" y="220"/>
                    <a:pt x="4937" y="138"/>
                  </a:cubicBezTo>
                  <a:cubicBezTo>
                    <a:pt x="4859" y="60"/>
                    <a:pt x="4269" y="1"/>
                    <a:pt x="3945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848251" y="4373201"/>
              <a:ext cx="355004" cy="264410"/>
            </a:xfrm>
            <a:custGeom>
              <a:rect b="b" l="l" r="r" t="t"/>
              <a:pathLst>
                <a:path extrusionOk="0" h="3873" w="5200">
                  <a:moveTo>
                    <a:pt x="1248" y="1"/>
                  </a:moveTo>
                  <a:cubicBezTo>
                    <a:pt x="922" y="1"/>
                    <a:pt x="350" y="60"/>
                    <a:pt x="272" y="138"/>
                  </a:cubicBezTo>
                  <a:cubicBezTo>
                    <a:pt x="154" y="220"/>
                    <a:pt x="82" y="364"/>
                    <a:pt x="46" y="554"/>
                  </a:cubicBezTo>
                  <a:cubicBezTo>
                    <a:pt x="1" y="1494"/>
                    <a:pt x="1" y="2480"/>
                    <a:pt x="1" y="3456"/>
                  </a:cubicBezTo>
                  <a:cubicBezTo>
                    <a:pt x="272" y="3610"/>
                    <a:pt x="1059" y="3718"/>
                    <a:pt x="1176" y="3755"/>
                  </a:cubicBezTo>
                  <a:cubicBezTo>
                    <a:pt x="1854" y="3836"/>
                    <a:pt x="2487" y="3872"/>
                    <a:pt x="3165" y="3872"/>
                  </a:cubicBezTo>
                  <a:cubicBezTo>
                    <a:pt x="3210" y="3872"/>
                    <a:pt x="3436" y="3872"/>
                    <a:pt x="3735" y="3836"/>
                  </a:cubicBezTo>
                  <a:cubicBezTo>
                    <a:pt x="4340" y="3800"/>
                    <a:pt x="5199" y="3718"/>
                    <a:pt x="5199" y="3682"/>
                  </a:cubicBezTo>
                  <a:cubicBezTo>
                    <a:pt x="5091" y="3077"/>
                    <a:pt x="4675" y="2778"/>
                    <a:pt x="4151" y="2552"/>
                  </a:cubicBezTo>
                  <a:cubicBezTo>
                    <a:pt x="3617" y="2326"/>
                    <a:pt x="3020" y="2218"/>
                    <a:pt x="2487" y="2064"/>
                  </a:cubicBezTo>
                  <a:cubicBezTo>
                    <a:pt x="2225" y="1992"/>
                    <a:pt x="1999" y="1874"/>
                    <a:pt x="1809" y="1720"/>
                  </a:cubicBezTo>
                  <a:cubicBezTo>
                    <a:pt x="1402" y="1314"/>
                    <a:pt x="1583" y="554"/>
                    <a:pt x="1474" y="30"/>
                  </a:cubicBezTo>
                  <a:cubicBezTo>
                    <a:pt x="1464" y="10"/>
                    <a:pt x="1375" y="1"/>
                    <a:pt x="1248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442110" y="2821617"/>
              <a:ext cx="270417" cy="1610421"/>
            </a:xfrm>
            <a:custGeom>
              <a:rect b="b" l="l" r="r" t="t"/>
              <a:pathLst>
                <a:path extrusionOk="0" h="23589" w="3961">
                  <a:moveTo>
                    <a:pt x="3961" y="1"/>
                  </a:moveTo>
                  <a:lnTo>
                    <a:pt x="1" y="118"/>
                  </a:lnTo>
                  <a:lnTo>
                    <a:pt x="1203" y="23588"/>
                  </a:lnTo>
                  <a:lnTo>
                    <a:pt x="3165" y="23588"/>
                  </a:lnTo>
                  <a:lnTo>
                    <a:pt x="3961" y="1"/>
                  </a:ln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748303" y="2821617"/>
              <a:ext cx="269803" cy="1610421"/>
            </a:xfrm>
            <a:custGeom>
              <a:rect b="b" l="l" r="r" t="t"/>
              <a:pathLst>
                <a:path extrusionOk="0" h="23589" w="3952">
                  <a:moveTo>
                    <a:pt x="3951" y="1"/>
                  </a:moveTo>
                  <a:lnTo>
                    <a:pt x="0" y="118"/>
                  </a:lnTo>
                  <a:lnTo>
                    <a:pt x="1203" y="23588"/>
                  </a:lnTo>
                  <a:lnTo>
                    <a:pt x="3165" y="23588"/>
                  </a:lnTo>
                  <a:lnTo>
                    <a:pt x="3951" y="1"/>
                  </a:ln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292734" y="4506055"/>
              <a:ext cx="352546" cy="131556"/>
            </a:xfrm>
            <a:custGeom>
              <a:rect b="b" l="l" r="r" t="t"/>
              <a:pathLst>
                <a:path extrusionOk="0" h="1927" w="5164">
                  <a:moveTo>
                    <a:pt x="3021" y="0"/>
                  </a:moveTo>
                  <a:cubicBezTo>
                    <a:pt x="2939" y="46"/>
                    <a:pt x="2831" y="82"/>
                    <a:pt x="2713" y="118"/>
                  </a:cubicBezTo>
                  <a:cubicBezTo>
                    <a:pt x="2153" y="272"/>
                    <a:pt x="1583" y="380"/>
                    <a:pt x="1059" y="606"/>
                  </a:cubicBezTo>
                  <a:cubicBezTo>
                    <a:pt x="534" y="832"/>
                    <a:pt x="118" y="1131"/>
                    <a:pt x="1" y="1736"/>
                  </a:cubicBezTo>
                  <a:cubicBezTo>
                    <a:pt x="1" y="1772"/>
                    <a:pt x="869" y="1854"/>
                    <a:pt x="1475" y="1890"/>
                  </a:cubicBezTo>
                  <a:cubicBezTo>
                    <a:pt x="1773" y="1926"/>
                    <a:pt x="1963" y="1926"/>
                    <a:pt x="2035" y="1926"/>
                  </a:cubicBezTo>
                  <a:cubicBezTo>
                    <a:pt x="2677" y="1926"/>
                    <a:pt x="3355" y="1890"/>
                    <a:pt x="4033" y="1809"/>
                  </a:cubicBezTo>
                  <a:cubicBezTo>
                    <a:pt x="4151" y="1772"/>
                    <a:pt x="4937" y="1664"/>
                    <a:pt x="5163" y="1510"/>
                  </a:cubicBezTo>
                  <a:lnTo>
                    <a:pt x="5163" y="82"/>
                  </a:lnTo>
                  <a:cubicBezTo>
                    <a:pt x="4793" y="190"/>
                    <a:pt x="4413" y="380"/>
                    <a:pt x="4069" y="570"/>
                  </a:cubicBezTo>
                  <a:cubicBezTo>
                    <a:pt x="3735" y="344"/>
                    <a:pt x="3391" y="154"/>
                    <a:pt x="30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848251" y="4506055"/>
              <a:ext cx="355004" cy="131556"/>
            </a:xfrm>
            <a:custGeom>
              <a:rect b="b" l="l" r="r" t="t"/>
              <a:pathLst>
                <a:path extrusionOk="0" h="1927" w="5200">
                  <a:moveTo>
                    <a:pt x="2153" y="0"/>
                  </a:moveTo>
                  <a:cubicBezTo>
                    <a:pt x="1809" y="154"/>
                    <a:pt x="1438" y="344"/>
                    <a:pt x="1131" y="570"/>
                  </a:cubicBezTo>
                  <a:cubicBezTo>
                    <a:pt x="796" y="380"/>
                    <a:pt x="417" y="190"/>
                    <a:pt x="46" y="82"/>
                  </a:cubicBezTo>
                  <a:cubicBezTo>
                    <a:pt x="1" y="570"/>
                    <a:pt x="1" y="1022"/>
                    <a:pt x="1" y="1510"/>
                  </a:cubicBezTo>
                  <a:cubicBezTo>
                    <a:pt x="272" y="1664"/>
                    <a:pt x="1059" y="1772"/>
                    <a:pt x="1176" y="1809"/>
                  </a:cubicBezTo>
                  <a:cubicBezTo>
                    <a:pt x="1854" y="1890"/>
                    <a:pt x="2487" y="1926"/>
                    <a:pt x="3165" y="1926"/>
                  </a:cubicBezTo>
                  <a:cubicBezTo>
                    <a:pt x="3210" y="1926"/>
                    <a:pt x="3436" y="1926"/>
                    <a:pt x="3735" y="1890"/>
                  </a:cubicBezTo>
                  <a:cubicBezTo>
                    <a:pt x="4340" y="1854"/>
                    <a:pt x="5199" y="1772"/>
                    <a:pt x="5199" y="1736"/>
                  </a:cubicBezTo>
                  <a:cubicBezTo>
                    <a:pt x="5091" y="1131"/>
                    <a:pt x="4675" y="832"/>
                    <a:pt x="4151" y="606"/>
                  </a:cubicBezTo>
                  <a:cubicBezTo>
                    <a:pt x="3617" y="380"/>
                    <a:pt x="3020" y="272"/>
                    <a:pt x="2487" y="118"/>
                  </a:cubicBezTo>
                  <a:cubicBezTo>
                    <a:pt x="2379" y="82"/>
                    <a:pt x="2261" y="46"/>
                    <a:pt x="2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465595" y="1898259"/>
              <a:ext cx="532096" cy="1438176"/>
            </a:xfrm>
            <a:custGeom>
              <a:rect b="b" l="l" r="r" t="t"/>
              <a:pathLst>
                <a:path extrusionOk="0" h="21066" w="7794">
                  <a:moveTo>
                    <a:pt x="859" y="0"/>
                  </a:moveTo>
                  <a:cubicBezTo>
                    <a:pt x="787" y="6898"/>
                    <a:pt x="715" y="13833"/>
                    <a:pt x="0" y="20686"/>
                  </a:cubicBezTo>
                  <a:cubicBezTo>
                    <a:pt x="2405" y="20794"/>
                    <a:pt x="4819" y="20948"/>
                    <a:pt x="7233" y="21066"/>
                  </a:cubicBezTo>
                  <a:cubicBezTo>
                    <a:pt x="7378" y="21066"/>
                    <a:pt x="7568" y="21066"/>
                    <a:pt x="7685" y="20912"/>
                  </a:cubicBezTo>
                  <a:cubicBezTo>
                    <a:pt x="7794" y="20794"/>
                    <a:pt x="7758" y="20568"/>
                    <a:pt x="7758" y="20342"/>
                  </a:cubicBezTo>
                  <a:cubicBezTo>
                    <a:pt x="6853" y="14095"/>
                    <a:pt x="6284" y="7730"/>
                    <a:pt x="5986" y="1356"/>
                  </a:cubicBezTo>
                  <a:lnTo>
                    <a:pt x="5949" y="154"/>
                  </a:lnTo>
                  <a:cubicBezTo>
                    <a:pt x="5179" y="359"/>
                    <a:pt x="4395" y="463"/>
                    <a:pt x="3617" y="463"/>
                  </a:cubicBezTo>
                  <a:cubicBezTo>
                    <a:pt x="2679" y="463"/>
                    <a:pt x="1749" y="312"/>
                    <a:pt x="859" y="0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05036" y="1800700"/>
              <a:ext cx="472906" cy="1574033"/>
            </a:xfrm>
            <a:custGeom>
              <a:rect b="b" l="l" r="r" t="t"/>
              <a:pathLst>
                <a:path extrusionOk="0" h="23056" w="6927">
                  <a:moveTo>
                    <a:pt x="182" y="1"/>
                  </a:moveTo>
                  <a:lnTo>
                    <a:pt x="182" y="1"/>
                  </a:lnTo>
                  <a:cubicBezTo>
                    <a:pt x="263" y="37"/>
                    <a:pt x="73" y="4105"/>
                    <a:pt x="37" y="4485"/>
                  </a:cubicBezTo>
                  <a:cubicBezTo>
                    <a:pt x="37" y="6555"/>
                    <a:pt x="1" y="8554"/>
                    <a:pt x="37" y="10624"/>
                  </a:cubicBezTo>
                  <a:cubicBezTo>
                    <a:pt x="73" y="11790"/>
                    <a:pt x="109" y="13002"/>
                    <a:pt x="109" y="14204"/>
                  </a:cubicBezTo>
                  <a:cubicBezTo>
                    <a:pt x="109" y="17142"/>
                    <a:pt x="1" y="20117"/>
                    <a:pt x="1" y="23055"/>
                  </a:cubicBezTo>
                  <a:lnTo>
                    <a:pt x="5154" y="23055"/>
                  </a:lnTo>
                  <a:cubicBezTo>
                    <a:pt x="5154" y="22115"/>
                    <a:pt x="4973" y="21211"/>
                    <a:pt x="4892" y="20271"/>
                  </a:cubicBezTo>
                  <a:cubicBezTo>
                    <a:pt x="4784" y="19141"/>
                    <a:pt x="4630" y="17974"/>
                    <a:pt x="4440" y="16844"/>
                  </a:cubicBezTo>
                  <a:cubicBezTo>
                    <a:pt x="4295" y="15786"/>
                    <a:pt x="4142" y="14729"/>
                    <a:pt x="3952" y="13680"/>
                  </a:cubicBezTo>
                  <a:cubicBezTo>
                    <a:pt x="3880" y="13146"/>
                    <a:pt x="3798" y="12586"/>
                    <a:pt x="3690" y="12052"/>
                  </a:cubicBezTo>
                  <a:cubicBezTo>
                    <a:pt x="3572" y="11564"/>
                    <a:pt x="3464" y="11040"/>
                    <a:pt x="3310" y="10552"/>
                  </a:cubicBezTo>
                  <a:lnTo>
                    <a:pt x="3310" y="10552"/>
                  </a:lnTo>
                  <a:cubicBezTo>
                    <a:pt x="3427" y="10850"/>
                    <a:pt x="4142" y="10850"/>
                    <a:pt x="4404" y="10886"/>
                  </a:cubicBezTo>
                  <a:cubicBezTo>
                    <a:pt x="4640" y="10923"/>
                    <a:pt x="4885" y="10957"/>
                    <a:pt x="5124" y="10957"/>
                  </a:cubicBezTo>
                  <a:cubicBezTo>
                    <a:pt x="5417" y="10957"/>
                    <a:pt x="5701" y="10906"/>
                    <a:pt x="5950" y="10741"/>
                  </a:cubicBezTo>
                  <a:cubicBezTo>
                    <a:pt x="6926" y="10063"/>
                    <a:pt x="6592" y="8327"/>
                    <a:pt x="6284" y="7423"/>
                  </a:cubicBezTo>
                  <a:cubicBezTo>
                    <a:pt x="6022" y="6447"/>
                    <a:pt x="5462" y="5462"/>
                    <a:pt x="5010" y="4557"/>
                  </a:cubicBezTo>
                  <a:cubicBezTo>
                    <a:pt x="4594" y="3771"/>
                    <a:pt x="4214" y="2975"/>
                    <a:pt x="3762" y="2225"/>
                  </a:cubicBezTo>
                  <a:cubicBezTo>
                    <a:pt x="3464" y="1700"/>
                    <a:pt x="3201" y="1131"/>
                    <a:pt x="2596" y="796"/>
                  </a:cubicBezTo>
                  <a:cubicBezTo>
                    <a:pt x="1845" y="417"/>
                    <a:pt x="1014" y="227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18082" y="1800700"/>
              <a:ext cx="648155" cy="1574033"/>
            </a:xfrm>
            <a:custGeom>
              <a:rect b="b" l="l" r="r" t="t"/>
              <a:pathLst>
                <a:path extrusionOk="0" h="23056" w="9494">
                  <a:moveTo>
                    <a:pt x="9268" y="1"/>
                  </a:moveTo>
                  <a:cubicBezTo>
                    <a:pt x="8436" y="227"/>
                    <a:pt x="7604" y="417"/>
                    <a:pt x="6854" y="796"/>
                  </a:cubicBezTo>
                  <a:cubicBezTo>
                    <a:pt x="5986" y="1285"/>
                    <a:pt x="5724" y="2225"/>
                    <a:pt x="5425" y="3057"/>
                  </a:cubicBezTo>
                  <a:cubicBezTo>
                    <a:pt x="5308" y="3355"/>
                    <a:pt x="3915" y="6519"/>
                    <a:pt x="3952" y="6555"/>
                  </a:cubicBezTo>
                  <a:cubicBezTo>
                    <a:pt x="3391" y="6103"/>
                    <a:pt x="3084" y="5498"/>
                    <a:pt x="2632" y="4973"/>
                  </a:cubicBezTo>
                  <a:cubicBezTo>
                    <a:pt x="2261" y="4521"/>
                    <a:pt x="1881" y="4069"/>
                    <a:pt x="1501" y="3617"/>
                  </a:cubicBezTo>
                  <a:cubicBezTo>
                    <a:pt x="1013" y="3961"/>
                    <a:pt x="525" y="4295"/>
                    <a:pt x="1" y="4594"/>
                  </a:cubicBezTo>
                  <a:cubicBezTo>
                    <a:pt x="751" y="6483"/>
                    <a:pt x="1809" y="8255"/>
                    <a:pt x="3165" y="9756"/>
                  </a:cubicBezTo>
                  <a:cubicBezTo>
                    <a:pt x="3391" y="9982"/>
                    <a:pt x="3572" y="10208"/>
                    <a:pt x="3843" y="10326"/>
                  </a:cubicBezTo>
                  <a:cubicBezTo>
                    <a:pt x="4101" y="10477"/>
                    <a:pt x="4344" y="10543"/>
                    <a:pt x="4571" y="10543"/>
                  </a:cubicBezTo>
                  <a:cubicBezTo>
                    <a:pt x="5467" y="10543"/>
                    <a:pt x="6121" y="9522"/>
                    <a:pt x="6510" y="8743"/>
                  </a:cubicBezTo>
                  <a:lnTo>
                    <a:pt x="6510" y="8743"/>
                  </a:lnTo>
                  <a:cubicBezTo>
                    <a:pt x="6366" y="9078"/>
                    <a:pt x="6402" y="9792"/>
                    <a:pt x="6329" y="10172"/>
                  </a:cubicBezTo>
                  <a:cubicBezTo>
                    <a:pt x="5877" y="12396"/>
                    <a:pt x="5380" y="14620"/>
                    <a:pt x="5009" y="16844"/>
                  </a:cubicBezTo>
                  <a:cubicBezTo>
                    <a:pt x="4819" y="17974"/>
                    <a:pt x="4702" y="19141"/>
                    <a:pt x="4593" y="20271"/>
                  </a:cubicBezTo>
                  <a:cubicBezTo>
                    <a:pt x="4521" y="21211"/>
                    <a:pt x="4331" y="22115"/>
                    <a:pt x="4331" y="23055"/>
                  </a:cubicBezTo>
                  <a:lnTo>
                    <a:pt x="9494" y="23055"/>
                  </a:lnTo>
                  <a:cubicBezTo>
                    <a:pt x="9448" y="20117"/>
                    <a:pt x="9376" y="17142"/>
                    <a:pt x="9376" y="14204"/>
                  </a:cubicBezTo>
                  <a:cubicBezTo>
                    <a:pt x="9376" y="13002"/>
                    <a:pt x="9376" y="11790"/>
                    <a:pt x="9412" y="10624"/>
                  </a:cubicBezTo>
                  <a:cubicBezTo>
                    <a:pt x="9494" y="8554"/>
                    <a:pt x="9412" y="6555"/>
                    <a:pt x="9412" y="4485"/>
                  </a:cubicBezTo>
                  <a:cubicBezTo>
                    <a:pt x="9412" y="4105"/>
                    <a:pt x="9186" y="37"/>
                    <a:pt x="9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797048" y="1708125"/>
              <a:ext cx="68" cy="61784"/>
            </a:xfrm>
            <a:custGeom>
              <a:rect b="b" l="l" r="r" t="t"/>
              <a:pathLst>
                <a:path extrusionOk="0" h="905" w="1">
                  <a:moveTo>
                    <a:pt x="0" y="751"/>
                  </a:moveTo>
                  <a:lnTo>
                    <a:pt x="0" y="905"/>
                  </a:lnTo>
                  <a:lnTo>
                    <a:pt x="0" y="905"/>
                  </a:lnTo>
                  <a:lnTo>
                    <a:pt x="0" y="751"/>
                  </a:lnTo>
                  <a:lnTo>
                    <a:pt x="0" y="75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489"/>
                  </a:lnTo>
                  <a:lnTo>
                    <a:pt x="0" y="489"/>
                  </a:lnTo>
                  <a:close/>
                </a:path>
              </a:pathLst>
            </a:custGeom>
            <a:solidFill>
              <a:srgbClr val="723C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97048" y="1741441"/>
              <a:ext cx="68" cy="17955"/>
            </a:xfrm>
            <a:custGeom>
              <a:rect b="b" l="l" r="r" t="t"/>
              <a:pathLst>
                <a:path extrusionOk="0" h="263" w="1">
                  <a:moveTo>
                    <a:pt x="0" y="1"/>
                  </a:moveTo>
                  <a:lnTo>
                    <a:pt x="0" y="263"/>
                  </a:lnTo>
                  <a:lnTo>
                    <a:pt x="0" y="2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43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73615" y="1708125"/>
              <a:ext cx="123500" cy="66768"/>
            </a:xfrm>
            <a:custGeom>
              <a:rect b="b" l="l" r="r" t="t"/>
              <a:pathLst>
                <a:path extrusionOk="0" h="978" w="1809">
                  <a:moveTo>
                    <a:pt x="1808" y="1"/>
                  </a:moveTo>
                  <a:cubicBezTo>
                    <a:pt x="1356" y="118"/>
                    <a:pt x="904" y="154"/>
                    <a:pt x="416" y="154"/>
                  </a:cubicBezTo>
                  <a:lnTo>
                    <a:pt x="36" y="154"/>
                  </a:lnTo>
                  <a:cubicBezTo>
                    <a:pt x="36" y="380"/>
                    <a:pt x="0" y="643"/>
                    <a:pt x="0" y="905"/>
                  </a:cubicBezTo>
                  <a:cubicBezTo>
                    <a:pt x="299" y="977"/>
                    <a:pt x="606" y="977"/>
                    <a:pt x="904" y="977"/>
                  </a:cubicBezTo>
                  <a:cubicBezTo>
                    <a:pt x="1203" y="977"/>
                    <a:pt x="1510" y="977"/>
                    <a:pt x="1808" y="905"/>
                  </a:cubicBezTo>
                  <a:lnTo>
                    <a:pt x="1808" y="751"/>
                  </a:lnTo>
                  <a:lnTo>
                    <a:pt x="1808" y="489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60049" y="1353870"/>
              <a:ext cx="87113" cy="164189"/>
            </a:xfrm>
            <a:custGeom>
              <a:rect b="b" l="l" r="r" t="t"/>
              <a:pathLst>
                <a:path extrusionOk="0" h="2405" w="1276">
                  <a:moveTo>
                    <a:pt x="760" y="1"/>
                  </a:moveTo>
                  <a:cubicBezTo>
                    <a:pt x="692" y="1"/>
                    <a:pt x="624" y="10"/>
                    <a:pt x="561" y="27"/>
                  </a:cubicBezTo>
                  <a:cubicBezTo>
                    <a:pt x="335" y="109"/>
                    <a:pt x="145" y="335"/>
                    <a:pt x="73" y="597"/>
                  </a:cubicBezTo>
                  <a:cubicBezTo>
                    <a:pt x="0" y="859"/>
                    <a:pt x="37" y="1157"/>
                    <a:pt x="109" y="1383"/>
                  </a:cubicBezTo>
                  <a:cubicBezTo>
                    <a:pt x="145" y="1537"/>
                    <a:pt x="190" y="1691"/>
                    <a:pt x="263" y="1835"/>
                  </a:cubicBezTo>
                  <a:cubicBezTo>
                    <a:pt x="452" y="2143"/>
                    <a:pt x="787" y="2324"/>
                    <a:pt x="1130" y="2405"/>
                  </a:cubicBezTo>
                  <a:lnTo>
                    <a:pt x="1275" y="289"/>
                  </a:lnTo>
                  <a:cubicBezTo>
                    <a:pt x="1193" y="90"/>
                    <a:pt x="975" y="1"/>
                    <a:pt x="760" y="1"/>
                  </a:cubicBezTo>
                  <a:close/>
                </a:path>
              </a:pathLst>
            </a:custGeom>
            <a:solidFill>
              <a:srgbClr val="D3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88449" y="1380017"/>
              <a:ext cx="48813" cy="81310"/>
            </a:xfrm>
            <a:custGeom>
              <a:rect b="b" l="l" r="r" t="t"/>
              <a:pathLst>
                <a:path extrusionOk="0" h="1191" w="715">
                  <a:moveTo>
                    <a:pt x="72" y="0"/>
                  </a:moveTo>
                  <a:cubicBezTo>
                    <a:pt x="49" y="0"/>
                    <a:pt x="36" y="9"/>
                    <a:pt x="36" y="24"/>
                  </a:cubicBezTo>
                  <a:cubicBezTo>
                    <a:pt x="0" y="24"/>
                    <a:pt x="73" y="60"/>
                    <a:pt x="181" y="132"/>
                  </a:cubicBezTo>
                  <a:cubicBezTo>
                    <a:pt x="262" y="214"/>
                    <a:pt x="371" y="358"/>
                    <a:pt x="452" y="512"/>
                  </a:cubicBezTo>
                  <a:cubicBezTo>
                    <a:pt x="525" y="702"/>
                    <a:pt x="561" y="856"/>
                    <a:pt x="597" y="1000"/>
                  </a:cubicBezTo>
                  <a:cubicBezTo>
                    <a:pt x="633" y="1118"/>
                    <a:pt x="678" y="1190"/>
                    <a:pt x="714" y="1190"/>
                  </a:cubicBezTo>
                  <a:lnTo>
                    <a:pt x="714" y="964"/>
                  </a:lnTo>
                  <a:cubicBezTo>
                    <a:pt x="678" y="856"/>
                    <a:pt x="633" y="666"/>
                    <a:pt x="561" y="476"/>
                  </a:cubicBezTo>
                  <a:cubicBezTo>
                    <a:pt x="488" y="286"/>
                    <a:pt x="335" y="132"/>
                    <a:pt x="226" y="60"/>
                  </a:cubicBezTo>
                  <a:cubicBezTo>
                    <a:pt x="157" y="18"/>
                    <a:pt x="104" y="0"/>
                    <a:pt x="72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08794" y="1409988"/>
              <a:ext cx="15497" cy="59668"/>
            </a:xfrm>
            <a:custGeom>
              <a:rect b="b" l="l" r="r" t="t"/>
              <a:pathLst>
                <a:path extrusionOk="0" h="874" w="227">
                  <a:moveTo>
                    <a:pt x="154" y="1"/>
                  </a:moveTo>
                  <a:cubicBezTo>
                    <a:pt x="109" y="1"/>
                    <a:pt x="1" y="191"/>
                    <a:pt x="1" y="453"/>
                  </a:cubicBezTo>
                  <a:cubicBezTo>
                    <a:pt x="1" y="693"/>
                    <a:pt x="130" y="873"/>
                    <a:pt x="179" y="873"/>
                  </a:cubicBezTo>
                  <a:cubicBezTo>
                    <a:pt x="184" y="873"/>
                    <a:pt x="187" y="872"/>
                    <a:pt x="190" y="869"/>
                  </a:cubicBezTo>
                  <a:cubicBezTo>
                    <a:pt x="227" y="824"/>
                    <a:pt x="154" y="679"/>
                    <a:pt x="109" y="453"/>
                  </a:cubicBezTo>
                  <a:cubicBezTo>
                    <a:pt x="109" y="227"/>
                    <a:pt x="190" y="37"/>
                    <a:pt x="154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393365" y="1358171"/>
              <a:ext cx="79671" cy="61784"/>
            </a:xfrm>
            <a:custGeom>
              <a:rect b="b" l="l" r="r" t="t"/>
              <a:pathLst>
                <a:path extrusionOk="0" h="905" w="1167">
                  <a:moveTo>
                    <a:pt x="73" y="0"/>
                  </a:moveTo>
                  <a:lnTo>
                    <a:pt x="1" y="154"/>
                  </a:lnTo>
                  <a:lnTo>
                    <a:pt x="1095" y="904"/>
                  </a:lnTo>
                  <a:lnTo>
                    <a:pt x="1167" y="796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75478" y="1384113"/>
              <a:ext cx="61784" cy="112987"/>
            </a:xfrm>
            <a:custGeom>
              <a:rect b="b" l="l" r="r" t="t"/>
              <a:pathLst>
                <a:path extrusionOk="0" h="1655" w="905">
                  <a:moveTo>
                    <a:pt x="868" y="832"/>
                  </a:moveTo>
                  <a:cubicBezTo>
                    <a:pt x="868" y="859"/>
                    <a:pt x="889" y="866"/>
                    <a:pt x="899" y="883"/>
                  </a:cubicBezTo>
                  <a:lnTo>
                    <a:pt x="899" y="883"/>
                  </a:lnTo>
                  <a:cubicBezTo>
                    <a:pt x="895" y="866"/>
                    <a:pt x="886" y="849"/>
                    <a:pt x="868" y="832"/>
                  </a:cubicBezTo>
                  <a:close/>
                  <a:moveTo>
                    <a:pt x="899" y="883"/>
                  </a:moveTo>
                  <a:cubicBezTo>
                    <a:pt x="904" y="902"/>
                    <a:pt x="904" y="921"/>
                    <a:pt x="904" y="940"/>
                  </a:cubicBezTo>
                  <a:lnTo>
                    <a:pt x="904" y="904"/>
                  </a:lnTo>
                  <a:cubicBezTo>
                    <a:pt x="904" y="896"/>
                    <a:pt x="902" y="889"/>
                    <a:pt x="899" y="883"/>
                  </a:cubicBezTo>
                  <a:close/>
                  <a:moveTo>
                    <a:pt x="263" y="0"/>
                  </a:moveTo>
                  <a:cubicBezTo>
                    <a:pt x="190" y="0"/>
                    <a:pt x="145" y="118"/>
                    <a:pt x="109" y="190"/>
                  </a:cubicBezTo>
                  <a:cubicBezTo>
                    <a:pt x="0" y="524"/>
                    <a:pt x="37" y="904"/>
                    <a:pt x="226" y="1248"/>
                  </a:cubicBezTo>
                  <a:cubicBezTo>
                    <a:pt x="299" y="1392"/>
                    <a:pt x="416" y="1546"/>
                    <a:pt x="561" y="1618"/>
                  </a:cubicBezTo>
                  <a:cubicBezTo>
                    <a:pt x="642" y="1655"/>
                    <a:pt x="678" y="1655"/>
                    <a:pt x="751" y="1655"/>
                  </a:cubicBezTo>
                  <a:lnTo>
                    <a:pt x="868" y="1655"/>
                  </a:lnTo>
                  <a:cubicBezTo>
                    <a:pt x="868" y="1485"/>
                    <a:pt x="900" y="1308"/>
                    <a:pt x="904" y="1130"/>
                  </a:cubicBezTo>
                  <a:lnTo>
                    <a:pt x="904" y="1130"/>
                  </a:lnTo>
                  <a:cubicBezTo>
                    <a:pt x="904" y="1130"/>
                    <a:pt x="904" y="1130"/>
                    <a:pt x="904" y="1130"/>
                  </a:cubicBezTo>
                  <a:lnTo>
                    <a:pt x="904" y="1094"/>
                  </a:lnTo>
                  <a:cubicBezTo>
                    <a:pt x="904" y="1106"/>
                    <a:pt x="904" y="1118"/>
                    <a:pt x="904" y="1130"/>
                  </a:cubicBezTo>
                  <a:lnTo>
                    <a:pt x="904" y="1130"/>
                  </a:lnTo>
                  <a:cubicBezTo>
                    <a:pt x="868" y="1130"/>
                    <a:pt x="823" y="1057"/>
                    <a:pt x="787" y="940"/>
                  </a:cubicBezTo>
                  <a:cubicBezTo>
                    <a:pt x="751" y="796"/>
                    <a:pt x="715" y="642"/>
                    <a:pt x="642" y="488"/>
                  </a:cubicBezTo>
                  <a:cubicBezTo>
                    <a:pt x="642" y="570"/>
                    <a:pt x="597" y="678"/>
                    <a:pt x="597" y="832"/>
                  </a:cubicBezTo>
                  <a:cubicBezTo>
                    <a:pt x="642" y="1058"/>
                    <a:pt x="715" y="1203"/>
                    <a:pt x="678" y="1248"/>
                  </a:cubicBezTo>
                  <a:cubicBezTo>
                    <a:pt x="642" y="1248"/>
                    <a:pt x="489" y="1094"/>
                    <a:pt x="489" y="832"/>
                  </a:cubicBezTo>
                  <a:cubicBezTo>
                    <a:pt x="489" y="606"/>
                    <a:pt x="561" y="452"/>
                    <a:pt x="597" y="416"/>
                  </a:cubicBezTo>
                  <a:cubicBezTo>
                    <a:pt x="525" y="262"/>
                    <a:pt x="452" y="154"/>
                    <a:pt x="371" y="72"/>
                  </a:cubicBezTo>
                  <a:cubicBezTo>
                    <a:pt x="299" y="36"/>
                    <a:pt x="263" y="0"/>
                    <a:pt x="263" y="0"/>
                  </a:cubicBezTo>
                  <a:close/>
                </a:path>
              </a:pathLst>
            </a:custGeom>
            <a:solidFill>
              <a:srgbClr val="CD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93365" y="1384113"/>
              <a:ext cx="43898" cy="77213"/>
            </a:xfrm>
            <a:custGeom>
              <a:rect b="b" l="l" r="r" t="t"/>
              <a:pathLst>
                <a:path extrusionOk="0" h="1131" w="643">
                  <a:moveTo>
                    <a:pt x="1" y="0"/>
                  </a:moveTo>
                  <a:cubicBezTo>
                    <a:pt x="1" y="0"/>
                    <a:pt x="37" y="36"/>
                    <a:pt x="109" y="72"/>
                  </a:cubicBezTo>
                  <a:cubicBezTo>
                    <a:pt x="190" y="154"/>
                    <a:pt x="263" y="262"/>
                    <a:pt x="335" y="416"/>
                  </a:cubicBezTo>
                  <a:cubicBezTo>
                    <a:pt x="335" y="380"/>
                    <a:pt x="335" y="380"/>
                    <a:pt x="380" y="380"/>
                  </a:cubicBezTo>
                  <a:lnTo>
                    <a:pt x="380" y="488"/>
                  </a:lnTo>
                  <a:cubicBezTo>
                    <a:pt x="453" y="642"/>
                    <a:pt x="489" y="796"/>
                    <a:pt x="525" y="940"/>
                  </a:cubicBezTo>
                  <a:cubicBezTo>
                    <a:pt x="561" y="1058"/>
                    <a:pt x="606" y="1130"/>
                    <a:pt x="642" y="1130"/>
                  </a:cubicBezTo>
                  <a:lnTo>
                    <a:pt x="642" y="1094"/>
                  </a:lnTo>
                  <a:lnTo>
                    <a:pt x="642" y="1022"/>
                  </a:lnTo>
                  <a:lnTo>
                    <a:pt x="642" y="977"/>
                  </a:lnTo>
                  <a:lnTo>
                    <a:pt x="642" y="904"/>
                  </a:lnTo>
                  <a:cubicBezTo>
                    <a:pt x="642" y="868"/>
                    <a:pt x="606" y="868"/>
                    <a:pt x="606" y="832"/>
                  </a:cubicBezTo>
                  <a:cubicBezTo>
                    <a:pt x="525" y="524"/>
                    <a:pt x="380" y="262"/>
                    <a:pt x="154" y="36"/>
                  </a:cubicBezTo>
                  <a:cubicBezTo>
                    <a:pt x="109" y="36"/>
                    <a:pt x="109" y="0"/>
                    <a:pt x="37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408794" y="1409988"/>
              <a:ext cx="15497" cy="59327"/>
            </a:xfrm>
            <a:custGeom>
              <a:rect b="b" l="l" r="r" t="t"/>
              <a:pathLst>
                <a:path extrusionOk="0" h="869" w="227">
                  <a:moveTo>
                    <a:pt x="154" y="1"/>
                  </a:moveTo>
                  <a:cubicBezTo>
                    <a:pt x="109" y="1"/>
                    <a:pt x="109" y="1"/>
                    <a:pt x="109" y="37"/>
                  </a:cubicBezTo>
                  <a:cubicBezTo>
                    <a:pt x="73" y="73"/>
                    <a:pt x="1" y="227"/>
                    <a:pt x="1" y="453"/>
                  </a:cubicBezTo>
                  <a:cubicBezTo>
                    <a:pt x="1" y="715"/>
                    <a:pt x="154" y="869"/>
                    <a:pt x="190" y="869"/>
                  </a:cubicBezTo>
                  <a:cubicBezTo>
                    <a:pt x="227" y="824"/>
                    <a:pt x="154" y="679"/>
                    <a:pt x="109" y="453"/>
                  </a:cubicBezTo>
                  <a:cubicBezTo>
                    <a:pt x="109" y="299"/>
                    <a:pt x="154" y="191"/>
                    <a:pt x="154" y="109"/>
                  </a:cubicBezTo>
                  <a:lnTo>
                    <a:pt x="154" y="1"/>
                  </a:ln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429138" y="1149536"/>
              <a:ext cx="645698" cy="569167"/>
            </a:xfrm>
            <a:custGeom>
              <a:rect b="b" l="l" r="r" t="t"/>
              <a:pathLst>
                <a:path extrusionOk="0" h="8337" w="9458">
                  <a:moveTo>
                    <a:pt x="3649" y="1"/>
                  </a:moveTo>
                  <a:cubicBezTo>
                    <a:pt x="3253" y="1"/>
                    <a:pt x="2855" y="46"/>
                    <a:pt x="2451" y="163"/>
                  </a:cubicBezTo>
                  <a:cubicBezTo>
                    <a:pt x="1583" y="389"/>
                    <a:pt x="941" y="1293"/>
                    <a:pt x="607" y="2044"/>
                  </a:cubicBezTo>
                  <a:cubicBezTo>
                    <a:pt x="263" y="2794"/>
                    <a:pt x="155" y="3626"/>
                    <a:pt x="118" y="4458"/>
                  </a:cubicBezTo>
                  <a:cubicBezTo>
                    <a:pt x="82" y="5208"/>
                    <a:pt x="1" y="6112"/>
                    <a:pt x="308" y="6790"/>
                  </a:cubicBezTo>
                  <a:cubicBezTo>
                    <a:pt x="534" y="7242"/>
                    <a:pt x="905" y="7622"/>
                    <a:pt x="1321" y="7848"/>
                  </a:cubicBezTo>
                  <a:cubicBezTo>
                    <a:pt x="1845" y="8146"/>
                    <a:pt x="2523" y="8255"/>
                    <a:pt x="3165" y="8300"/>
                  </a:cubicBezTo>
                  <a:cubicBezTo>
                    <a:pt x="3355" y="8300"/>
                    <a:pt x="3545" y="8336"/>
                    <a:pt x="3735" y="8336"/>
                  </a:cubicBezTo>
                  <a:cubicBezTo>
                    <a:pt x="4521" y="8336"/>
                    <a:pt x="5317" y="8255"/>
                    <a:pt x="6031" y="7957"/>
                  </a:cubicBezTo>
                  <a:cubicBezTo>
                    <a:pt x="6863" y="7622"/>
                    <a:pt x="7351" y="7089"/>
                    <a:pt x="7387" y="6148"/>
                  </a:cubicBezTo>
                  <a:cubicBezTo>
                    <a:pt x="7549" y="6172"/>
                    <a:pt x="7718" y="6188"/>
                    <a:pt x="7888" y="6188"/>
                  </a:cubicBezTo>
                  <a:cubicBezTo>
                    <a:pt x="8234" y="6188"/>
                    <a:pt x="8579" y="6122"/>
                    <a:pt x="8852" y="5922"/>
                  </a:cubicBezTo>
                  <a:cubicBezTo>
                    <a:pt x="9232" y="5624"/>
                    <a:pt x="9458" y="5091"/>
                    <a:pt x="9386" y="4639"/>
                  </a:cubicBezTo>
                  <a:cubicBezTo>
                    <a:pt x="9324" y="4126"/>
                    <a:pt x="8989" y="3769"/>
                    <a:pt x="8552" y="3769"/>
                  </a:cubicBezTo>
                  <a:cubicBezTo>
                    <a:pt x="8411" y="3769"/>
                    <a:pt x="8259" y="3806"/>
                    <a:pt x="8102" y="3888"/>
                  </a:cubicBezTo>
                  <a:cubicBezTo>
                    <a:pt x="7840" y="4042"/>
                    <a:pt x="7613" y="4304"/>
                    <a:pt x="7496" y="4566"/>
                  </a:cubicBezTo>
                  <a:cubicBezTo>
                    <a:pt x="7577" y="4340"/>
                    <a:pt x="7613" y="4006"/>
                    <a:pt x="7686" y="3734"/>
                  </a:cubicBezTo>
                  <a:cubicBezTo>
                    <a:pt x="7767" y="3436"/>
                    <a:pt x="7803" y="3102"/>
                    <a:pt x="7803" y="2758"/>
                  </a:cubicBezTo>
                  <a:cubicBezTo>
                    <a:pt x="7803" y="1402"/>
                    <a:pt x="6863" y="498"/>
                    <a:pt x="5579" y="236"/>
                  </a:cubicBezTo>
                  <a:cubicBezTo>
                    <a:pt x="4926" y="118"/>
                    <a:pt x="4289" y="1"/>
                    <a:pt x="3649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51340" y="1444806"/>
              <a:ext cx="90185" cy="111553"/>
            </a:xfrm>
            <a:custGeom>
              <a:rect b="b" l="l" r="r" t="t"/>
              <a:pathLst>
                <a:path extrusionOk="0" h="1634" w="1321">
                  <a:moveTo>
                    <a:pt x="1274" y="1"/>
                  </a:moveTo>
                  <a:cubicBezTo>
                    <a:pt x="1216" y="1"/>
                    <a:pt x="1116" y="35"/>
                    <a:pt x="977" y="88"/>
                  </a:cubicBezTo>
                  <a:cubicBezTo>
                    <a:pt x="796" y="169"/>
                    <a:pt x="525" y="314"/>
                    <a:pt x="299" y="540"/>
                  </a:cubicBezTo>
                  <a:cubicBezTo>
                    <a:pt x="118" y="811"/>
                    <a:pt x="1" y="1073"/>
                    <a:pt x="1" y="1299"/>
                  </a:cubicBezTo>
                  <a:cubicBezTo>
                    <a:pt x="1" y="1525"/>
                    <a:pt x="37" y="1634"/>
                    <a:pt x="73" y="1634"/>
                  </a:cubicBezTo>
                  <a:cubicBezTo>
                    <a:pt x="73" y="1634"/>
                    <a:pt x="37" y="1489"/>
                    <a:pt x="73" y="1299"/>
                  </a:cubicBezTo>
                  <a:cubicBezTo>
                    <a:pt x="118" y="1109"/>
                    <a:pt x="227" y="847"/>
                    <a:pt x="417" y="621"/>
                  </a:cubicBezTo>
                  <a:cubicBezTo>
                    <a:pt x="606" y="431"/>
                    <a:pt x="832" y="277"/>
                    <a:pt x="1022" y="169"/>
                  </a:cubicBezTo>
                  <a:cubicBezTo>
                    <a:pt x="1203" y="88"/>
                    <a:pt x="1321" y="15"/>
                    <a:pt x="1321" y="15"/>
                  </a:cubicBezTo>
                  <a:cubicBezTo>
                    <a:pt x="1311" y="5"/>
                    <a:pt x="1295" y="1"/>
                    <a:pt x="1274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959395" y="1480648"/>
              <a:ext cx="35842" cy="55367"/>
            </a:xfrm>
            <a:custGeom>
              <a:rect b="b" l="l" r="r" t="t"/>
              <a:pathLst>
                <a:path extrusionOk="0" h="811" w="525">
                  <a:moveTo>
                    <a:pt x="312" y="1"/>
                  </a:moveTo>
                  <a:cubicBezTo>
                    <a:pt x="304" y="1"/>
                    <a:pt x="299" y="5"/>
                    <a:pt x="299" y="15"/>
                  </a:cubicBezTo>
                  <a:cubicBezTo>
                    <a:pt x="299" y="15"/>
                    <a:pt x="335" y="60"/>
                    <a:pt x="371" y="132"/>
                  </a:cubicBezTo>
                  <a:cubicBezTo>
                    <a:pt x="407" y="204"/>
                    <a:pt x="407" y="322"/>
                    <a:pt x="335" y="430"/>
                  </a:cubicBezTo>
                  <a:cubicBezTo>
                    <a:pt x="262" y="548"/>
                    <a:pt x="181" y="620"/>
                    <a:pt x="109" y="693"/>
                  </a:cubicBezTo>
                  <a:cubicBezTo>
                    <a:pt x="36" y="774"/>
                    <a:pt x="0" y="810"/>
                    <a:pt x="0" y="810"/>
                  </a:cubicBezTo>
                  <a:cubicBezTo>
                    <a:pt x="36" y="810"/>
                    <a:pt x="73" y="810"/>
                    <a:pt x="145" y="774"/>
                  </a:cubicBezTo>
                  <a:cubicBezTo>
                    <a:pt x="262" y="738"/>
                    <a:pt x="371" y="656"/>
                    <a:pt x="452" y="512"/>
                  </a:cubicBezTo>
                  <a:cubicBezTo>
                    <a:pt x="525" y="358"/>
                    <a:pt x="525" y="168"/>
                    <a:pt x="452" y="96"/>
                  </a:cubicBezTo>
                  <a:cubicBezTo>
                    <a:pt x="392" y="36"/>
                    <a:pt x="337" y="1"/>
                    <a:pt x="312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573599" y="1413879"/>
              <a:ext cx="48813" cy="79739"/>
            </a:xfrm>
            <a:custGeom>
              <a:rect b="b" l="l" r="r" t="t"/>
              <a:pathLst>
                <a:path extrusionOk="0" h="1168" w="715">
                  <a:moveTo>
                    <a:pt x="601" y="0"/>
                  </a:moveTo>
                  <a:cubicBezTo>
                    <a:pt x="562" y="0"/>
                    <a:pt x="513" y="4"/>
                    <a:pt x="453" y="16"/>
                  </a:cubicBezTo>
                  <a:cubicBezTo>
                    <a:pt x="299" y="52"/>
                    <a:pt x="109" y="242"/>
                    <a:pt x="73" y="504"/>
                  </a:cubicBezTo>
                  <a:cubicBezTo>
                    <a:pt x="1" y="767"/>
                    <a:pt x="145" y="993"/>
                    <a:pt x="299" y="1074"/>
                  </a:cubicBezTo>
                  <a:cubicBezTo>
                    <a:pt x="396" y="1143"/>
                    <a:pt x="461" y="1168"/>
                    <a:pt x="495" y="1168"/>
                  </a:cubicBezTo>
                  <a:cubicBezTo>
                    <a:pt x="515" y="1168"/>
                    <a:pt x="525" y="1159"/>
                    <a:pt x="525" y="1146"/>
                  </a:cubicBezTo>
                  <a:cubicBezTo>
                    <a:pt x="561" y="1146"/>
                    <a:pt x="453" y="1110"/>
                    <a:pt x="335" y="993"/>
                  </a:cubicBezTo>
                  <a:cubicBezTo>
                    <a:pt x="263" y="920"/>
                    <a:pt x="145" y="730"/>
                    <a:pt x="181" y="504"/>
                  </a:cubicBezTo>
                  <a:cubicBezTo>
                    <a:pt x="227" y="314"/>
                    <a:pt x="371" y="170"/>
                    <a:pt x="489" y="88"/>
                  </a:cubicBezTo>
                  <a:cubicBezTo>
                    <a:pt x="633" y="16"/>
                    <a:pt x="715" y="16"/>
                    <a:pt x="715" y="16"/>
                  </a:cubicBezTo>
                  <a:cubicBezTo>
                    <a:pt x="715" y="16"/>
                    <a:pt x="679" y="0"/>
                    <a:pt x="601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619886" y="1467950"/>
              <a:ext cx="25396" cy="15019"/>
            </a:xfrm>
            <a:custGeom>
              <a:rect b="b" l="l" r="r" t="t"/>
              <a:pathLst>
                <a:path extrusionOk="0" h="220" w="372">
                  <a:moveTo>
                    <a:pt x="329" y="1"/>
                  </a:moveTo>
                  <a:cubicBezTo>
                    <a:pt x="288" y="1"/>
                    <a:pt x="228" y="31"/>
                    <a:pt x="145" y="56"/>
                  </a:cubicBezTo>
                  <a:cubicBezTo>
                    <a:pt x="73" y="92"/>
                    <a:pt x="1" y="164"/>
                    <a:pt x="37" y="201"/>
                  </a:cubicBezTo>
                  <a:cubicBezTo>
                    <a:pt x="37" y="214"/>
                    <a:pt x="47" y="220"/>
                    <a:pt x="62" y="220"/>
                  </a:cubicBezTo>
                  <a:cubicBezTo>
                    <a:pt x="99" y="220"/>
                    <a:pt x="170" y="190"/>
                    <a:pt x="227" y="164"/>
                  </a:cubicBezTo>
                  <a:cubicBezTo>
                    <a:pt x="299" y="92"/>
                    <a:pt x="371" y="56"/>
                    <a:pt x="371" y="20"/>
                  </a:cubicBezTo>
                  <a:cubicBezTo>
                    <a:pt x="360" y="6"/>
                    <a:pt x="346" y="1"/>
                    <a:pt x="32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83498" y="1494575"/>
              <a:ext cx="74756" cy="23485"/>
            </a:xfrm>
            <a:custGeom>
              <a:rect b="b" l="l" r="r" t="t"/>
              <a:pathLst>
                <a:path extrusionOk="0" h="344" w="1095">
                  <a:moveTo>
                    <a:pt x="1094" y="0"/>
                  </a:moveTo>
                  <a:cubicBezTo>
                    <a:pt x="1058" y="0"/>
                    <a:pt x="1022" y="37"/>
                    <a:pt x="940" y="82"/>
                  </a:cubicBezTo>
                  <a:cubicBezTo>
                    <a:pt x="868" y="154"/>
                    <a:pt x="714" y="190"/>
                    <a:pt x="570" y="226"/>
                  </a:cubicBezTo>
                  <a:cubicBezTo>
                    <a:pt x="416" y="226"/>
                    <a:pt x="262" y="190"/>
                    <a:pt x="190" y="154"/>
                  </a:cubicBezTo>
                  <a:cubicBezTo>
                    <a:pt x="82" y="118"/>
                    <a:pt x="36" y="82"/>
                    <a:pt x="36" y="82"/>
                  </a:cubicBezTo>
                  <a:lnTo>
                    <a:pt x="36" y="82"/>
                  </a:lnTo>
                  <a:cubicBezTo>
                    <a:pt x="0" y="82"/>
                    <a:pt x="36" y="154"/>
                    <a:pt x="154" y="226"/>
                  </a:cubicBezTo>
                  <a:cubicBezTo>
                    <a:pt x="226" y="308"/>
                    <a:pt x="380" y="344"/>
                    <a:pt x="570" y="344"/>
                  </a:cubicBezTo>
                  <a:cubicBezTo>
                    <a:pt x="760" y="344"/>
                    <a:pt x="904" y="226"/>
                    <a:pt x="986" y="154"/>
                  </a:cubicBezTo>
                  <a:cubicBezTo>
                    <a:pt x="1094" y="82"/>
                    <a:pt x="1094" y="0"/>
                    <a:pt x="1094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514340" y="1404185"/>
              <a:ext cx="20413" cy="57142"/>
            </a:xfrm>
            <a:custGeom>
              <a:rect b="b" l="l" r="r" t="t"/>
              <a:pathLst>
                <a:path extrusionOk="0" h="837" w="299">
                  <a:moveTo>
                    <a:pt x="136" y="0"/>
                  </a:moveTo>
                  <a:cubicBezTo>
                    <a:pt x="98" y="0"/>
                    <a:pt x="37" y="180"/>
                    <a:pt x="37" y="420"/>
                  </a:cubicBezTo>
                  <a:cubicBezTo>
                    <a:pt x="1" y="646"/>
                    <a:pt x="37" y="836"/>
                    <a:pt x="109" y="836"/>
                  </a:cubicBezTo>
                  <a:cubicBezTo>
                    <a:pt x="190" y="836"/>
                    <a:pt x="263" y="646"/>
                    <a:pt x="263" y="420"/>
                  </a:cubicBezTo>
                  <a:cubicBezTo>
                    <a:pt x="299" y="194"/>
                    <a:pt x="227" y="4"/>
                    <a:pt x="145" y="4"/>
                  </a:cubicBezTo>
                  <a:cubicBezTo>
                    <a:pt x="142" y="1"/>
                    <a:pt x="139" y="0"/>
                    <a:pt x="136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702016" y="1417429"/>
              <a:ext cx="17955" cy="56869"/>
            </a:xfrm>
            <a:custGeom>
              <a:rect b="b" l="l" r="r" t="t"/>
              <a:pathLst>
                <a:path extrusionOk="0" h="833" w="263">
                  <a:moveTo>
                    <a:pt x="190" y="0"/>
                  </a:moveTo>
                  <a:cubicBezTo>
                    <a:pt x="109" y="0"/>
                    <a:pt x="36" y="190"/>
                    <a:pt x="0" y="416"/>
                  </a:cubicBezTo>
                  <a:cubicBezTo>
                    <a:pt x="0" y="642"/>
                    <a:pt x="36" y="832"/>
                    <a:pt x="72" y="832"/>
                  </a:cubicBezTo>
                  <a:cubicBezTo>
                    <a:pt x="154" y="832"/>
                    <a:pt x="226" y="642"/>
                    <a:pt x="262" y="416"/>
                  </a:cubicBezTo>
                  <a:cubicBezTo>
                    <a:pt x="262" y="190"/>
                    <a:pt x="226" y="0"/>
                    <a:pt x="19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77952" y="1302872"/>
              <a:ext cx="77213" cy="31336"/>
            </a:xfrm>
            <a:custGeom>
              <a:rect b="b" l="l" r="r" t="t"/>
              <a:pathLst>
                <a:path extrusionOk="0" h="459" w="1131">
                  <a:moveTo>
                    <a:pt x="811" y="0"/>
                  </a:moveTo>
                  <a:cubicBezTo>
                    <a:pt x="719" y="0"/>
                    <a:pt x="618" y="18"/>
                    <a:pt x="534" y="60"/>
                  </a:cubicBezTo>
                  <a:cubicBezTo>
                    <a:pt x="344" y="96"/>
                    <a:pt x="190" y="177"/>
                    <a:pt x="118" y="250"/>
                  </a:cubicBezTo>
                  <a:cubicBezTo>
                    <a:pt x="45" y="358"/>
                    <a:pt x="0" y="440"/>
                    <a:pt x="45" y="440"/>
                  </a:cubicBezTo>
                  <a:cubicBezTo>
                    <a:pt x="52" y="453"/>
                    <a:pt x="65" y="459"/>
                    <a:pt x="84" y="459"/>
                  </a:cubicBezTo>
                  <a:cubicBezTo>
                    <a:pt x="167" y="459"/>
                    <a:pt x="362" y="345"/>
                    <a:pt x="606" y="286"/>
                  </a:cubicBezTo>
                  <a:cubicBezTo>
                    <a:pt x="868" y="214"/>
                    <a:pt x="1130" y="214"/>
                    <a:pt x="1130" y="132"/>
                  </a:cubicBezTo>
                  <a:cubicBezTo>
                    <a:pt x="1130" y="96"/>
                    <a:pt x="1094" y="60"/>
                    <a:pt x="986" y="24"/>
                  </a:cubicBezTo>
                  <a:cubicBezTo>
                    <a:pt x="937" y="9"/>
                    <a:pt x="876" y="0"/>
                    <a:pt x="811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704473" y="1306900"/>
              <a:ext cx="77213" cy="46628"/>
            </a:xfrm>
            <a:custGeom>
              <a:rect b="b" l="l" r="r" t="t"/>
              <a:pathLst>
                <a:path extrusionOk="0" h="683" w="1131">
                  <a:moveTo>
                    <a:pt x="190" y="1"/>
                  </a:moveTo>
                  <a:cubicBezTo>
                    <a:pt x="73" y="1"/>
                    <a:pt x="0" y="37"/>
                    <a:pt x="0" y="73"/>
                  </a:cubicBezTo>
                  <a:cubicBezTo>
                    <a:pt x="0" y="155"/>
                    <a:pt x="299" y="191"/>
                    <a:pt x="570" y="345"/>
                  </a:cubicBezTo>
                  <a:cubicBezTo>
                    <a:pt x="847" y="479"/>
                    <a:pt x="1030" y="683"/>
                    <a:pt x="1113" y="683"/>
                  </a:cubicBezTo>
                  <a:cubicBezTo>
                    <a:pt x="1119" y="683"/>
                    <a:pt x="1125" y="682"/>
                    <a:pt x="1130" y="679"/>
                  </a:cubicBezTo>
                  <a:cubicBezTo>
                    <a:pt x="1130" y="643"/>
                    <a:pt x="1130" y="571"/>
                    <a:pt x="1058" y="453"/>
                  </a:cubicBezTo>
                  <a:cubicBezTo>
                    <a:pt x="1022" y="345"/>
                    <a:pt x="868" y="191"/>
                    <a:pt x="678" y="118"/>
                  </a:cubicBezTo>
                  <a:cubicBezTo>
                    <a:pt x="525" y="1"/>
                    <a:pt x="344" y="1"/>
                    <a:pt x="19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627328" y="1126324"/>
              <a:ext cx="362992" cy="332543"/>
            </a:xfrm>
            <a:custGeom>
              <a:rect b="b" l="l" r="r" t="t"/>
              <a:pathLst>
                <a:path extrusionOk="0" h="4871" w="5317">
                  <a:moveTo>
                    <a:pt x="609" y="1"/>
                  </a:moveTo>
                  <a:cubicBezTo>
                    <a:pt x="533" y="1"/>
                    <a:pt x="457" y="2"/>
                    <a:pt x="380" y="6"/>
                  </a:cubicBezTo>
                  <a:cubicBezTo>
                    <a:pt x="0" y="612"/>
                    <a:pt x="72" y="1444"/>
                    <a:pt x="298" y="2085"/>
                  </a:cubicBezTo>
                  <a:cubicBezTo>
                    <a:pt x="524" y="2718"/>
                    <a:pt x="977" y="3288"/>
                    <a:pt x="1582" y="3668"/>
                  </a:cubicBezTo>
                  <a:cubicBezTo>
                    <a:pt x="2378" y="4156"/>
                    <a:pt x="3390" y="4228"/>
                    <a:pt x="4258" y="4608"/>
                  </a:cubicBezTo>
                  <a:cubicBezTo>
                    <a:pt x="4412" y="4680"/>
                    <a:pt x="4521" y="4753"/>
                    <a:pt x="4638" y="4870"/>
                  </a:cubicBezTo>
                  <a:cubicBezTo>
                    <a:pt x="4674" y="4798"/>
                    <a:pt x="4710" y="4753"/>
                    <a:pt x="4747" y="4680"/>
                  </a:cubicBezTo>
                  <a:cubicBezTo>
                    <a:pt x="4900" y="4490"/>
                    <a:pt x="5045" y="4300"/>
                    <a:pt x="5235" y="4192"/>
                  </a:cubicBezTo>
                  <a:cubicBezTo>
                    <a:pt x="5271" y="4038"/>
                    <a:pt x="5316" y="3848"/>
                    <a:pt x="5271" y="3704"/>
                  </a:cubicBezTo>
                  <a:cubicBezTo>
                    <a:pt x="5235" y="3170"/>
                    <a:pt x="5199" y="2574"/>
                    <a:pt x="5009" y="2085"/>
                  </a:cubicBezTo>
                  <a:cubicBezTo>
                    <a:pt x="4783" y="1588"/>
                    <a:pt x="4521" y="1181"/>
                    <a:pt x="4186" y="874"/>
                  </a:cubicBezTo>
                  <a:cubicBezTo>
                    <a:pt x="3770" y="458"/>
                    <a:pt x="3201" y="232"/>
                    <a:pt x="2523" y="196"/>
                  </a:cubicBezTo>
                  <a:cubicBezTo>
                    <a:pt x="1882" y="131"/>
                    <a:pt x="1270" y="1"/>
                    <a:pt x="609" y="1"/>
                  </a:cubicBez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956255" y="1448288"/>
              <a:ext cx="92711" cy="108071"/>
            </a:xfrm>
            <a:custGeom>
              <a:rect b="b" l="l" r="r" t="t"/>
              <a:pathLst>
                <a:path extrusionOk="0" h="1583" w="1358">
                  <a:moveTo>
                    <a:pt x="1212" y="0"/>
                  </a:moveTo>
                  <a:cubicBezTo>
                    <a:pt x="1176" y="0"/>
                    <a:pt x="1176" y="0"/>
                    <a:pt x="1131" y="37"/>
                  </a:cubicBezTo>
                  <a:cubicBezTo>
                    <a:pt x="869" y="154"/>
                    <a:pt x="643" y="308"/>
                    <a:pt x="417" y="489"/>
                  </a:cubicBezTo>
                  <a:cubicBezTo>
                    <a:pt x="453" y="534"/>
                    <a:pt x="498" y="534"/>
                    <a:pt x="498" y="570"/>
                  </a:cubicBezTo>
                  <a:cubicBezTo>
                    <a:pt x="571" y="642"/>
                    <a:pt x="571" y="832"/>
                    <a:pt x="498" y="986"/>
                  </a:cubicBezTo>
                  <a:cubicBezTo>
                    <a:pt x="417" y="1130"/>
                    <a:pt x="308" y="1212"/>
                    <a:pt x="191" y="1248"/>
                  </a:cubicBezTo>
                  <a:cubicBezTo>
                    <a:pt x="155" y="1284"/>
                    <a:pt x="82" y="1284"/>
                    <a:pt x="82" y="1284"/>
                  </a:cubicBezTo>
                  <a:lnTo>
                    <a:pt x="46" y="1284"/>
                  </a:lnTo>
                  <a:cubicBezTo>
                    <a:pt x="46" y="1284"/>
                    <a:pt x="82" y="1248"/>
                    <a:pt x="155" y="1167"/>
                  </a:cubicBezTo>
                  <a:cubicBezTo>
                    <a:pt x="227" y="1094"/>
                    <a:pt x="308" y="1022"/>
                    <a:pt x="381" y="904"/>
                  </a:cubicBezTo>
                  <a:cubicBezTo>
                    <a:pt x="453" y="796"/>
                    <a:pt x="453" y="678"/>
                    <a:pt x="417" y="606"/>
                  </a:cubicBezTo>
                  <a:lnTo>
                    <a:pt x="381" y="570"/>
                  </a:lnTo>
                  <a:cubicBezTo>
                    <a:pt x="308" y="642"/>
                    <a:pt x="272" y="715"/>
                    <a:pt x="191" y="796"/>
                  </a:cubicBezTo>
                  <a:cubicBezTo>
                    <a:pt x="191" y="796"/>
                    <a:pt x="155" y="832"/>
                    <a:pt x="155" y="868"/>
                  </a:cubicBezTo>
                  <a:cubicBezTo>
                    <a:pt x="82" y="986"/>
                    <a:pt x="46" y="1058"/>
                    <a:pt x="46" y="1167"/>
                  </a:cubicBezTo>
                  <a:cubicBezTo>
                    <a:pt x="1" y="1284"/>
                    <a:pt x="46" y="1356"/>
                    <a:pt x="46" y="1438"/>
                  </a:cubicBezTo>
                  <a:lnTo>
                    <a:pt x="82" y="1583"/>
                  </a:lnTo>
                  <a:cubicBezTo>
                    <a:pt x="191" y="1546"/>
                    <a:pt x="308" y="1546"/>
                    <a:pt x="453" y="1510"/>
                  </a:cubicBezTo>
                  <a:cubicBezTo>
                    <a:pt x="534" y="1510"/>
                    <a:pt x="607" y="1474"/>
                    <a:pt x="679" y="1474"/>
                  </a:cubicBezTo>
                  <a:cubicBezTo>
                    <a:pt x="950" y="1356"/>
                    <a:pt x="1131" y="1167"/>
                    <a:pt x="1249" y="904"/>
                  </a:cubicBezTo>
                  <a:cubicBezTo>
                    <a:pt x="1357" y="678"/>
                    <a:pt x="1357" y="380"/>
                    <a:pt x="1321" y="118"/>
                  </a:cubicBezTo>
                  <a:cubicBezTo>
                    <a:pt x="1321" y="82"/>
                    <a:pt x="1285" y="37"/>
                    <a:pt x="1249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959395" y="1507547"/>
              <a:ext cx="7441" cy="20413"/>
            </a:xfrm>
            <a:custGeom>
              <a:rect b="b" l="l" r="r" t="t"/>
              <a:pathLst>
                <a:path extrusionOk="0" h="299" w="109">
                  <a:moveTo>
                    <a:pt x="109" y="0"/>
                  </a:moveTo>
                  <a:cubicBezTo>
                    <a:pt x="59" y="81"/>
                    <a:pt x="26" y="140"/>
                    <a:pt x="11" y="205"/>
                  </a:cubicBezTo>
                  <a:lnTo>
                    <a:pt x="11" y="205"/>
                  </a:lnTo>
                  <a:cubicBezTo>
                    <a:pt x="43" y="138"/>
                    <a:pt x="76" y="65"/>
                    <a:pt x="109" y="0"/>
                  </a:cubicBezTo>
                  <a:close/>
                  <a:moveTo>
                    <a:pt x="11" y="205"/>
                  </a:moveTo>
                  <a:lnTo>
                    <a:pt x="11" y="205"/>
                  </a:lnTo>
                  <a:cubicBezTo>
                    <a:pt x="7" y="212"/>
                    <a:pt x="4" y="219"/>
                    <a:pt x="0" y="226"/>
                  </a:cubicBezTo>
                  <a:lnTo>
                    <a:pt x="0" y="299"/>
                  </a:lnTo>
                  <a:cubicBezTo>
                    <a:pt x="0" y="265"/>
                    <a:pt x="4" y="234"/>
                    <a:pt x="11" y="205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959395" y="1481604"/>
              <a:ext cx="35842" cy="54411"/>
            </a:xfrm>
            <a:custGeom>
              <a:rect b="b" l="l" r="r" t="t"/>
              <a:pathLst>
                <a:path extrusionOk="0" h="797" w="525">
                  <a:moveTo>
                    <a:pt x="371" y="1"/>
                  </a:moveTo>
                  <a:cubicBezTo>
                    <a:pt x="371" y="46"/>
                    <a:pt x="371" y="46"/>
                    <a:pt x="335" y="82"/>
                  </a:cubicBezTo>
                  <a:lnTo>
                    <a:pt x="371" y="118"/>
                  </a:lnTo>
                  <a:cubicBezTo>
                    <a:pt x="407" y="190"/>
                    <a:pt x="407" y="308"/>
                    <a:pt x="335" y="416"/>
                  </a:cubicBezTo>
                  <a:cubicBezTo>
                    <a:pt x="262" y="534"/>
                    <a:pt x="181" y="606"/>
                    <a:pt x="109" y="679"/>
                  </a:cubicBezTo>
                  <a:cubicBezTo>
                    <a:pt x="36" y="760"/>
                    <a:pt x="0" y="796"/>
                    <a:pt x="0" y="796"/>
                  </a:cubicBezTo>
                  <a:lnTo>
                    <a:pt x="36" y="796"/>
                  </a:lnTo>
                  <a:cubicBezTo>
                    <a:pt x="36" y="796"/>
                    <a:pt x="109" y="796"/>
                    <a:pt x="145" y="760"/>
                  </a:cubicBezTo>
                  <a:cubicBezTo>
                    <a:pt x="262" y="724"/>
                    <a:pt x="371" y="642"/>
                    <a:pt x="452" y="498"/>
                  </a:cubicBezTo>
                  <a:cubicBezTo>
                    <a:pt x="525" y="344"/>
                    <a:pt x="525" y="154"/>
                    <a:pt x="452" y="82"/>
                  </a:cubicBezTo>
                  <a:cubicBezTo>
                    <a:pt x="452" y="46"/>
                    <a:pt x="407" y="46"/>
                    <a:pt x="371" y="1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524239" y="1800700"/>
              <a:ext cx="138929" cy="694442"/>
            </a:xfrm>
            <a:custGeom>
              <a:rect b="b" l="l" r="r" t="t"/>
              <a:pathLst>
                <a:path extrusionOk="0" h="10172" w="2035">
                  <a:moveTo>
                    <a:pt x="1854" y="1"/>
                  </a:moveTo>
                  <a:cubicBezTo>
                    <a:pt x="1772" y="37"/>
                    <a:pt x="1700" y="37"/>
                    <a:pt x="1582" y="73"/>
                  </a:cubicBezTo>
                  <a:lnTo>
                    <a:pt x="0" y="2939"/>
                  </a:lnTo>
                  <a:lnTo>
                    <a:pt x="1356" y="3201"/>
                  </a:lnTo>
                  <a:lnTo>
                    <a:pt x="154" y="4675"/>
                  </a:lnTo>
                  <a:lnTo>
                    <a:pt x="1998" y="10172"/>
                  </a:lnTo>
                  <a:cubicBezTo>
                    <a:pt x="2034" y="8291"/>
                    <a:pt x="1998" y="6402"/>
                    <a:pt x="1998" y="4485"/>
                  </a:cubicBezTo>
                  <a:cubicBezTo>
                    <a:pt x="1998" y="4105"/>
                    <a:pt x="1772" y="37"/>
                    <a:pt x="1890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805036" y="1800700"/>
              <a:ext cx="135857" cy="681471"/>
            </a:xfrm>
            <a:custGeom>
              <a:rect b="b" l="l" r="r" t="t"/>
              <a:pathLst>
                <a:path extrusionOk="0" h="9982" w="1990">
                  <a:moveTo>
                    <a:pt x="182" y="1"/>
                  </a:moveTo>
                  <a:cubicBezTo>
                    <a:pt x="263" y="37"/>
                    <a:pt x="73" y="4105"/>
                    <a:pt x="37" y="4485"/>
                  </a:cubicBezTo>
                  <a:cubicBezTo>
                    <a:pt x="37" y="6329"/>
                    <a:pt x="1" y="8138"/>
                    <a:pt x="37" y="9982"/>
                  </a:cubicBezTo>
                  <a:lnTo>
                    <a:pt x="1845" y="4557"/>
                  </a:lnTo>
                  <a:lnTo>
                    <a:pt x="679" y="3093"/>
                  </a:lnTo>
                  <a:lnTo>
                    <a:pt x="1990" y="2831"/>
                  </a:lnTo>
                  <a:lnTo>
                    <a:pt x="525" y="73"/>
                  </a:lnTo>
                  <a:cubicBezTo>
                    <a:pt x="408" y="37"/>
                    <a:pt x="299" y="37"/>
                    <a:pt x="182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583498" y="1417429"/>
              <a:ext cx="64242" cy="72298"/>
            </a:xfrm>
            <a:custGeom>
              <a:rect b="b" l="l" r="r" t="t"/>
              <a:pathLst>
                <a:path extrusionOk="0" h="1059" w="941">
                  <a:moveTo>
                    <a:pt x="606" y="0"/>
                  </a:moveTo>
                  <a:cubicBezTo>
                    <a:pt x="534" y="0"/>
                    <a:pt x="452" y="0"/>
                    <a:pt x="416" y="36"/>
                  </a:cubicBezTo>
                  <a:lnTo>
                    <a:pt x="344" y="36"/>
                  </a:lnTo>
                  <a:cubicBezTo>
                    <a:pt x="226" y="118"/>
                    <a:pt x="82" y="262"/>
                    <a:pt x="36" y="452"/>
                  </a:cubicBezTo>
                  <a:cubicBezTo>
                    <a:pt x="0" y="678"/>
                    <a:pt x="118" y="868"/>
                    <a:pt x="190" y="941"/>
                  </a:cubicBezTo>
                  <a:cubicBezTo>
                    <a:pt x="226" y="986"/>
                    <a:pt x="262" y="1022"/>
                    <a:pt x="308" y="1058"/>
                  </a:cubicBezTo>
                  <a:lnTo>
                    <a:pt x="452" y="1058"/>
                  </a:lnTo>
                  <a:cubicBezTo>
                    <a:pt x="642" y="1058"/>
                    <a:pt x="760" y="986"/>
                    <a:pt x="832" y="832"/>
                  </a:cubicBezTo>
                  <a:lnTo>
                    <a:pt x="832" y="832"/>
                  </a:lnTo>
                  <a:cubicBezTo>
                    <a:pt x="796" y="868"/>
                    <a:pt x="796" y="868"/>
                    <a:pt x="760" y="904"/>
                  </a:cubicBezTo>
                  <a:cubicBezTo>
                    <a:pt x="678" y="941"/>
                    <a:pt x="642" y="941"/>
                    <a:pt x="606" y="941"/>
                  </a:cubicBezTo>
                  <a:lnTo>
                    <a:pt x="570" y="941"/>
                  </a:lnTo>
                  <a:cubicBezTo>
                    <a:pt x="534" y="904"/>
                    <a:pt x="606" y="832"/>
                    <a:pt x="678" y="796"/>
                  </a:cubicBezTo>
                  <a:cubicBezTo>
                    <a:pt x="760" y="760"/>
                    <a:pt x="796" y="715"/>
                    <a:pt x="868" y="715"/>
                  </a:cubicBezTo>
                  <a:lnTo>
                    <a:pt x="868" y="760"/>
                  </a:lnTo>
                  <a:cubicBezTo>
                    <a:pt x="868" y="715"/>
                    <a:pt x="904" y="678"/>
                    <a:pt x="904" y="642"/>
                  </a:cubicBezTo>
                  <a:cubicBezTo>
                    <a:pt x="940" y="344"/>
                    <a:pt x="796" y="0"/>
                    <a:pt x="606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578514" y="1419887"/>
              <a:ext cx="33452" cy="69840"/>
            </a:xfrm>
            <a:custGeom>
              <a:rect b="b" l="l" r="r" t="t"/>
              <a:pathLst>
                <a:path extrusionOk="0" h="1023" w="490">
                  <a:moveTo>
                    <a:pt x="417" y="0"/>
                  </a:moveTo>
                  <a:cubicBezTo>
                    <a:pt x="370" y="33"/>
                    <a:pt x="318" y="76"/>
                    <a:pt x="270" y="128"/>
                  </a:cubicBezTo>
                  <a:lnTo>
                    <a:pt x="270" y="128"/>
                  </a:lnTo>
                  <a:cubicBezTo>
                    <a:pt x="330" y="72"/>
                    <a:pt x="402" y="26"/>
                    <a:pt x="489" y="0"/>
                  </a:cubicBezTo>
                  <a:close/>
                  <a:moveTo>
                    <a:pt x="270" y="128"/>
                  </a:moveTo>
                  <a:cubicBezTo>
                    <a:pt x="224" y="171"/>
                    <a:pt x="186" y="220"/>
                    <a:pt x="155" y="272"/>
                  </a:cubicBezTo>
                  <a:cubicBezTo>
                    <a:pt x="73" y="344"/>
                    <a:pt x="37" y="453"/>
                    <a:pt x="37" y="534"/>
                  </a:cubicBezTo>
                  <a:cubicBezTo>
                    <a:pt x="1" y="760"/>
                    <a:pt x="191" y="950"/>
                    <a:pt x="381" y="1022"/>
                  </a:cubicBezTo>
                  <a:cubicBezTo>
                    <a:pt x="335" y="986"/>
                    <a:pt x="299" y="950"/>
                    <a:pt x="263" y="905"/>
                  </a:cubicBezTo>
                  <a:cubicBezTo>
                    <a:pt x="191" y="832"/>
                    <a:pt x="73" y="642"/>
                    <a:pt x="109" y="416"/>
                  </a:cubicBezTo>
                  <a:cubicBezTo>
                    <a:pt x="136" y="303"/>
                    <a:pt x="199" y="205"/>
                    <a:pt x="270" y="128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619886" y="1466175"/>
              <a:ext cx="22939" cy="15497"/>
            </a:xfrm>
            <a:custGeom>
              <a:rect b="b" l="l" r="r" t="t"/>
              <a:pathLst>
                <a:path extrusionOk="0" h="227" w="336">
                  <a:moveTo>
                    <a:pt x="335" y="1"/>
                  </a:moveTo>
                  <a:cubicBezTo>
                    <a:pt x="263" y="1"/>
                    <a:pt x="227" y="46"/>
                    <a:pt x="145" y="82"/>
                  </a:cubicBezTo>
                  <a:cubicBezTo>
                    <a:pt x="73" y="118"/>
                    <a:pt x="1" y="190"/>
                    <a:pt x="37" y="227"/>
                  </a:cubicBezTo>
                  <a:lnTo>
                    <a:pt x="73" y="227"/>
                  </a:lnTo>
                  <a:cubicBezTo>
                    <a:pt x="109" y="227"/>
                    <a:pt x="145" y="227"/>
                    <a:pt x="227" y="190"/>
                  </a:cubicBezTo>
                  <a:cubicBezTo>
                    <a:pt x="263" y="154"/>
                    <a:pt x="263" y="154"/>
                    <a:pt x="299" y="118"/>
                  </a:cubicBezTo>
                  <a:cubicBezTo>
                    <a:pt x="335" y="118"/>
                    <a:pt x="335" y="82"/>
                    <a:pt x="335" y="4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591486" y="1376672"/>
              <a:ext cx="56254" cy="25396"/>
            </a:xfrm>
            <a:custGeom>
              <a:rect b="b" l="l" r="r" t="t"/>
              <a:pathLst>
                <a:path extrusionOk="0" h="372" w="824">
                  <a:moveTo>
                    <a:pt x="417" y="1"/>
                  </a:moveTo>
                  <a:cubicBezTo>
                    <a:pt x="191" y="1"/>
                    <a:pt x="1" y="227"/>
                    <a:pt x="1" y="227"/>
                  </a:cubicBezTo>
                  <a:lnTo>
                    <a:pt x="109" y="335"/>
                  </a:lnTo>
                  <a:cubicBezTo>
                    <a:pt x="109" y="335"/>
                    <a:pt x="263" y="145"/>
                    <a:pt x="417" y="145"/>
                  </a:cubicBezTo>
                  <a:cubicBezTo>
                    <a:pt x="489" y="145"/>
                    <a:pt x="597" y="227"/>
                    <a:pt x="679" y="371"/>
                  </a:cubicBezTo>
                  <a:lnTo>
                    <a:pt x="823" y="299"/>
                  </a:lnTo>
                  <a:cubicBezTo>
                    <a:pt x="715" y="109"/>
                    <a:pt x="561" y="1"/>
                    <a:pt x="417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853849" y="1417429"/>
              <a:ext cx="102473" cy="28469"/>
            </a:xfrm>
            <a:custGeom>
              <a:rect b="b" l="l" r="r" t="t"/>
              <a:pathLst>
                <a:path extrusionOk="0" h="417" w="1501">
                  <a:moveTo>
                    <a:pt x="0" y="0"/>
                  </a:moveTo>
                  <a:lnTo>
                    <a:pt x="0" y="154"/>
                  </a:lnTo>
                  <a:cubicBezTo>
                    <a:pt x="72" y="154"/>
                    <a:pt x="904" y="308"/>
                    <a:pt x="1465" y="416"/>
                  </a:cubicBezTo>
                  <a:lnTo>
                    <a:pt x="1501" y="262"/>
                  </a:lnTo>
                  <a:cubicBezTo>
                    <a:pt x="1049" y="190"/>
                    <a:pt x="72" y="0"/>
                    <a:pt x="0" y="0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447094" y="1476688"/>
              <a:ext cx="129030" cy="82129"/>
            </a:xfrm>
            <a:custGeom>
              <a:rect b="b" l="l" r="r" t="t"/>
              <a:pathLst>
                <a:path extrusionOk="0" h="1203" w="1890">
                  <a:moveTo>
                    <a:pt x="1022" y="0"/>
                  </a:moveTo>
                  <a:cubicBezTo>
                    <a:pt x="904" y="0"/>
                    <a:pt x="760" y="36"/>
                    <a:pt x="642" y="73"/>
                  </a:cubicBezTo>
                  <a:cubicBezTo>
                    <a:pt x="0" y="380"/>
                    <a:pt x="308" y="1094"/>
                    <a:pt x="904" y="1203"/>
                  </a:cubicBezTo>
                  <a:lnTo>
                    <a:pt x="1320" y="1203"/>
                  </a:lnTo>
                  <a:cubicBezTo>
                    <a:pt x="1582" y="1130"/>
                    <a:pt x="1854" y="904"/>
                    <a:pt x="1890" y="642"/>
                  </a:cubicBezTo>
                  <a:cubicBezTo>
                    <a:pt x="1890" y="606"/>
                    <a:pt x="1890" y="570"/>
                    <a:pt x="1854" y="525"/>
                  </a:cubicBezTo>
                  <a:cubicBezTo>
                    <a:pt x="1772" y="190"/>
                    <a:pt x="1401" y="0"/>
                    <a:pt x="1022" y="0"/>
                  </a:cubicBezTo>
                  <a:close/>
                </a:path>
              </a:pathLst>
            </a:custGeom>
            <a:solidFill>
              <a:srgbClr val="DE94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53202" y="1489660"/>
              <a:ext cx="138998" cy="82129"/>
            </a:xfrm>
            <a:custGeom>
              <a:rect b="b" l="l" r="r" t="t"/>
              <a:pathLst>
                <a:path extrusionOk="0" h="1203" w="2036">
                  <a:moveTo>
                    <a:pt x="1131" y="0"/>
                  </a:moveTo>
                  <a:cubicBezTo>
                    <a:pt x="977" y="0"/>
                    <a:pt x="824" y="36"/>
                    <a:pt x="715" y="109"/>
                  </a:cubicBezTo>
                  <a:cubicBezTo>
                    <a:pt x="1" y="380"/>
                    <a:pt x="335" y="1094"/>
                    <a:pt x="977" y="1203"/>
                  </a:cubicBezTo>
                  <a:lnTo>
                    <a:pt x="1429" y="1203"/>
                  </a:lnTo>
                  <a:cubicBezTo>
                    <a:pt x="1692" y="1166"/>
                    <a:pt x="1999" y="904"/>
                    <a:pt x="1999" y="642"/>
                  </a:cubicBezTo>
                  <a:cubicBezTo>
                    <a:pt x="2035" y="606"/>
                    <a:pt x="1999" y="561"/>
                    <a:pt x="1999" y="524"/>
                  </a:cubicBezTo>
                  <a:cubicBezTo>
                    <a:pt x="1918" y="190"/>
                    <a:pt x="1502" y="0"/>
                    <a:pt x="1131" y="0"/>
                  </a:cubicBezTo>
                  <a:close/>
                </a:path>
              </a:pathLst>
            </a:custGeom>
            <a:solidFill>
              <a:srgbClr val="DE94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75478" y="1304442"/>
              <a:ext cx="229046" cy="229046"/>
            </a:xfrm>
            <a:custGeom>
              <a:rect b="b" l="l" r="r" t="t"/>
              <a:pathLst>
                <a:path extrusionOk="0" h="3355" w="3355">
                  <a:moveTo>
                    <a:pt x="1655" y="109"/>
                  </a:moveTo>
                  <a:cubicBezTo>
                    <a:pt x="2523" y="109"/>
                    <a:pt x="3201" y="833"/>
                    <a:pt x="3201" y="1655"/>
                  </a:cubicBezTo>
                  <a:cubicBezTo>
                    <a:pt x="3201" y="2487"/>
                    <a:pt x="2523" y="3201"/>
                    <a:pt x="1655" y="3201"/>
                  </a:cubicBezTo>
                  <a:cubicBezTo>
                    <a:pt x="823" y="3201"/>
                    <a:pt x="145" y="2487"/>
                    <a:pt x="145" y="1655"/>
                  </a:cubicBezTo>
                  <a:cubicBezTo>
                    <a:pt x="145" y="833"/>
                    <a:pt x="823" y="109"/>
                    <a:pt x="1655" y="109"/>
                  </a:cubicBezTo>
                  <a:close/>
                  <a:moveTo>
                    <a:pt x="1655" y="1"/>
                  </a:moveTo>
                  <a:cubicBezTo>
                    <a:pt x="751" y="1"/>
                    <a:pt x="0" y="751"/>
                    <a:pt x="0" y="1655"/>
                  </a:cubicBezTo>
                  <a:cubicBezTo>
                    <a:pt x="0" y="2596"/>
                    <a:pt x="751" y="3355"/>
                    <a:pt x="1655" y="3355"/>
                  </a:cubicBezTo>
                  <a:cubicBezTo>
                    <a:pt x="2595" y="3355"/>
                    <a:pt x="3355" y="2596"/>
                    <a:pt x="3355" y="1655"/>
                  </a:cubicBezTo>
                  <a:cubicBezTo>
                    <a:pt x="3355" y="751"/>
                    <a:pt x="2595" y="1"/>
                    <a:pt x="1655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629785" y="1319871"/>
              <a:ext cx="229046" cy="231572"/>
            </a:xfrm>
            <a:custGeom>
              <a:rect b="b" l="l" r="r" t="t"/>
              <a:pathLst>
                <a:path extrusionOk="0" h="3392" w="3355">
                  <a:moveTo>
                    <a:pt x="1700" y="155"/>
                  </a:moveTo>
                  <a:cubicBezTo>
                    <a:pt x="2523" y="155"/>
                    <a:pt x="3201" y="869"/>
                    <a:pt x="3201" y="1691"/>
                  </a:cubicBezTo>
                  <a:cubicBezTo>
                    <a:pt x="3201" y="2523"/>
                    <a:pt x="2523" y="3237"/>
                    <a:pt x="1700" y="3237"/>
                  </a:cubicBezTo>
                  <a:cubicBezTo>
                    <a:pt x="832" y="3237"/>
                    <a:pt x="154" y="2523"/>
                    <a:pt x="154" y="1691"/>
                  </a:cubicBezTo>
                  <a:cubicBezTo>
                    <a:pt x="154" y="869"/>
                    <a:pt x="832" y="155"/>
                    <a:pt x="1700" y="155"/>
                  </a:cubicBezTo>
                  <a:close/>
                  <a:moveTo>
                    <a:pt x="1700" y="1"/>
                  </a:moveTo>
                  <a:cubicBezTo>
                    <a:pt x="760" y="1"/>
                    <a:pt x="0" y="751"/>
                    <a:pt x="0" y="1691"/>
                  </a:cubicBezTo>
                  <a:cubicBezTo>
                    <a:pt x="0" y="2641"/>
                    <a:pt x="760" y="3391"/>
                    <a:pt x="1700" y="3391"/>
                  </a:cubicBezTo>
                  <a:cubicBezTo>
                    <a:pt x="2604" y="3391"/>
                    <a:pt x="3354" y="2641"/>
                    <a:pt x="3354" y="1691"/>
                  </a:cubicBezTo>
                  <a:cubicBezTo>
                    <a:pt x="3354" y="751"/>
                    <a:pt x="2604" y="1"/>
                    <a:pt x="1700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805036" y="3310502"/>
              <a:ext cx="351932" cy="64242"/>
            </a:xfrm>
            <a:custGeom>
              <a:rect b="b" l="l" r="r" t="t"/>
              <a:pathLst>
                <a:path extrusionOk="0" h="941" w="5155">
                  <a:moveTo>
                    <a:pt x="1" y="0"/>
                  </a:moveTo>
                  <a:lnTo>
                    <a:pt x="1" y="940"/>
                  </a:lnTo>
                  <a:lnTo>
                    <a:pt x="5154" y="940"/>
                  </a:lnTo>
                  <a:cubicBezTo>
                    <a:pt x="5154" y="642"/>
                    <a:pt x="5118" y="335"/>
                    <a:pt x="5082" y="36"/>
                  </a:cubicBezTo>
                  <a:cubicBezTo>
                    <a:pt x="3391" y="36"/>
                    <a:pt x="1692" y="0"/>
                    <a:pt x="1" y="0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13761" y="3305519"/>
              <a:ext cx="352478" cy="69226"/>
            </a:xfrm>
            <a:custGeom>
              <a:rect b="b" l="l" r="r" t="t"/>
              <a:pathLst>
                <a:path extrusionOk="0" h="1014" w="5163">
                  <a:moveTo>
                    <a:pt x="73" y="1"/>
                  </a:moveTo>
                  <a:cubicBezTo>
                    <a:pt x="36" y="335"/>
                    <a:pt x="0" y="679"/>
                    <a:pt x="0" y="1013"/>
                  </a:cubicBezTo>
                  <a:lnTo>
                    <a:pt x="5163" y="1013"/>
                  </a:lnTo>
                  <a:lnTo>
                    <a:pt x="5163" y="37"/>
                  </a:lnTo>
                  <a:cubicBezTo>
                    <a:pt x="3463" y="37"/>
                    <a:pt x="1772" y="1"/>
                    <a:pt x="73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018082" y="2047635"/>
              <a:ext cx="138929" cy="125958"/>
            </a:xfrm>
            <a:custGeom>
              <a:rect b="b" l="l" r="r" t="t"/>
              <a:pathLst>
                <a:path extrusionOk="0" h="1845" w="2035">
                  <a:moveTo>
                    <a:pt x="1501" y="0"/>
                  </a:moveTo>
                  <a:cubicBezTo>
                    <a:pt x="1013" y="344"/>
                    <a:pt x="525" y="678"/>
                    <a:pt x="1" y="977"/>
                  </a:cubicBezTo>
                  <a:cubicBezTo>
                    <a:pt x="109" y="1284"/>
                    <a:pt x="227" y="1546"/>
                    <a:pt x="371" y="1845"/>
                  </a:cubicBezTo>
                  <a:cubicBezTo>
                    <a:pt x="905" y="1429"/>
                    <a:pt x="1465" y="1022"/>
                    <a:pt x="2035" y="606"/>
                  </a:cubicBezTo>
                  <a:cubicBezTo>
                    <a:pt x="1845" y="416"/>
                    <a:pt x="1691" y="190"/>
                    <a:pt x="1501" y="0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406336" y="2827147"/>
              <a:ext cx="200646" cy="232459"/>
            </a:xfrm>
            <a:custGeom>
              <a:rect b="b" l="l" r="r" t="t"/>
              <a:pathLst>
                <a:path extrusionOk="0" h="3405" w="2939">
                  <a:moveTo>
                    <a:pt x="73" y="1"/>
                  </a:moveTo>
                  <a:cubicBezTo>
                    <a:pt x="73" y="634"/>
                    <a:pt x="0" y="1312"/>
                    <a:pt x="73" y="1881"/>
                  </a:cubicBezTo>
                  <a:cubicBezTo>
                    <a:pt x="145" y="2216"/>
                    <a:pt x="263" y="2560"/>
                    <a:pt x="416" y="2822"/>
                  </a:cubicBezTo>
                  <a:cubicBezTo>
                    <a:pt x="597" y="3120"/>
                    <a:pt x="905" y="3346"/>
                    <a:pt x="1203" y="3391"/>
                  </a:cubicBezTo>
                  <a:cubicBezTo>
                    <a:pt x="1260" y="3400"/>
                    <a:pt x="1317" y="3405"/>
                    <a:pt x="1373" y="3405"/>
                  </a:cubicBezTo>
                  <a:cubicBezTo>
                    <a:pt x="1766" y="3405"/>
                    <a:pt x="2140" y="3194"/>
                    <a:pt x="2369" y="2894"/>
                  </a:cubicBezTo>
                  <a:cubicBezTo>
                    <a:pt x="2677" y="2560"/>
                    <a:pt x="2785" y="2107"/>
                    <a:pt x="2857" y="1692"/>
                  </a:cubicBezTo>
                  <a:cubicBezTo>
                    <a:pt x="2939" y="1131"/>
                    <a:pt x="2939" y="561"/>
                    <a:pt x="2903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856307" y="2827147"/>
              <a:ext cx="200646" cy="232459"/>
            </a:xfrm>
            <a:custGeom>
              <a:rect b="b" l="l" r="r" t="t"/>
              <a:pathLst>
                <a:path extrusionOk="0" h="3405" w="2939">
                  <a:moveTo>
                    <a:pt x="109" y="1"/>
                  </a:moveTo>
                  <a:cubicBezTo>
                    <a:pt x="73" y="634"/>
                    <a:pt x="0" y="1312"/>
                    <a:pt x="109" y="1881"/>
                  </a:cubicBezTo>
                  <a:cubicBezTo>
                    <a:pt x="154" y="2216"/>
                    <a:pt x="263" y="2560"/>
                    <a:pt x="452" y="2822"/>
                  </a:cubicBezTo>
                  <a:cubicBezTo>
                    <a:pt x="606" y="3120"/>
                    <a:pt x="904" y="3346"/>
                    <a:pt x="1239" y="3391"/>
                  </a:cubicBezTo>
                  <a:cubicBezTo>
                    <a:pt x="1291" y="3400"/>
                    <a:pt x="1344" y="3405"/>
                    <a:pt x="1397" y="3405"/>
                  </a:cubicBezTo>
                  <a:cubicBezTo>
                    <a:pt x="1766" y="3405"/>
                    <a:pt x="2140" y="3194"/>
                    <a:pt x="2369" y="2894"/>
                  </a:cubicBezTo>
                  <a:cubicBezTo>
                    <a:pt x="2676" y="2560"/>
                    <a:pt x="2785" y="2107"/>
                    <a:pt x="2866" y="1692"/>
                  </a:cubicBezTo>
                  <a:cubicBezTo>
                    <a:pt x="2939" y="1131"/>
                    <a:pt x="2939" y="561"/>
                    <a:pt x="2902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7532227" y="1790255"/>
              <a:ext cx="97626" cy="255671"/>
            </a:xfrm>
            <a:custGeom>
              <a:rect b="b" l="l" r="r" t="t"/>
              <a:pathLst>
                <a:path extrusionOk="0" h="3745" w="1430">
                  <a:moveTo>
                    <a:pt x="905" y="0"/>
                  </a:moveTo>
                  <a:cubicBezTo>
                    <a:pt x="787" y="118"/>
                    <a:pt x="715" y="226"/>
                    <a:pt x="643" y="344"/>
                  </a:cubicBezTo>
                  <a:cubicBezTo>
                    <a:pt x="1" y="1320"/>
                    <a:pt x="37" y="2676"/>
                    <a:pt x="525" y="3662"/>
                  </a:cubicBezTo>
                  <a:cubicBezTo>
                    <a:pt x="551" y="3720"/>
                    <a:pt x="596" y="3744"/>
                    <a:pt x="643" y="3744"/>
                  </a:cubicBezTo>
                  <a:cubicBezTo>
                    <a:pt x="740" y="3744"/>
                    <a:pt x="842" y="3637"/>
                    <a:pt x="787" y="3508"/>
                  </a:cubicBezTo>
                  <a:cubicBezTo>
                    <a:pt x="381" y="2640"/>
                    <a:pt x="299" y="1474"/>
                    <a:pt x="787" y="642"/>
                  </a:cubicBezTo>
                  <a:cubicBezTo>
                    <a:pt x="941" y="380"/>
                    <a:pt x="1167" y="154"/>
                    <a:pt x="1429" y="0"/>
                  </a:cubicBezTo>
                  <a:cubicBezTo>
                    <a:pt x="1357" y="0"/>
                    <a:pt x="1285" y="45"/>
                    <a:pt x="1203" y="45"/>
                  </a:cubicBezTo>
                  <a:cubicBezTo>
                    <a:pt x="1160" y="60"/>
                    <a:pt x="1115" y="68"/>
                    <a:pt x="1072" y="68"/>
                  </a:cubicBezTo>
                  <a:cubicBezTo>
                    <a:pt x="1008" y="68"/>
                    <a:pt x="948" y="49"/>
                    <a:pt x="905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810020" y="1764926"/>
              <a:ext cx="151901" cy="260723"/>
            </a:xfrm>
            <a:custGeom>
              <a:rect b="b" l="l" r="r" t="t"/>
              <a:pathLst>
                <a:path extrusionOk="0" h="3819" w="2225">
                  <a:moveTo>
                    <a:pt x="0" y="0"/>
                  </a:moveTo>
                  <a:cubicBezTo>
                    <a:pt x="299" y="73"/>
                    <a:pt x="561" y="145"/>
                    <a:pt x="832" y="299"/>
                  </a:cubicBezTo>
                  <a:cubicBezTo>
                    <a:pt x="1845" y="904"/>
                    <a:pt x="1962" y="2713"/>
                    <a:pt x="1284" y="3581"/>
                  </a:cubicBezTo>
                  <a:cubicBezTo>
                    <a:pt x="1197" y="3687"/>
                    <a:pt x="1278" y="3818"/>
                    <a:pt x="1370" y="3818"/>
                  </a:cubicBezTo>
                  <a:cubicBezTo>
                    <a:pt x="1402" y="3818"/>
                    <a:pt x="1436" y="3802"/>
                    <a:pt x="1465" y="3761"/>
                  </a:cubicBezTo>
                  <a:cubicBezTo>
                    <a:pt x="2224" y="2903"/>
                    <a:pt x="2143" y="1619"/>
                    <a:pt x="1582" y="678"/>
                  </a:cubicBezTo>
                  <a:cubicBezTo>
                    <a:pt x="1429" y="416"/>
                    <a:pt x="1203" y="190"/>
                    <a:pt x="941" y="37"/>
                  </a:cubicBezTo>
                  <a:cubicBezTo>
                    <a:pt x="642" y="0"/>
                    <a:pt x="299" y="0"/>
                    <a:pt x="0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455081" y="1980934"/>
              <a:ext cx="596953" cy="722843"/>
            </a:xfrm>
            <a:custGeom>
              <a:rect b="b" l="l" r="r" t="t"/>
              <a:pathLst>
                <a:path extrusionOk="0" h="10588" w="8744">
                  <a:moveTo>
                    <a:pt x="561" y="1"/>
                  </a:moveTo>
                  <a:cubicBezTo>
                    <a:pt x="263" y="1"/>
                    <a:pt x="1" y="263"/>
                    <a:pt x="37" y="561"/>
                  </a:cubicBezTo>
                  <a:lnTo>
                    <a:pt x="73" y="10054"/>
                  </a:lnTo>
                  <a:cubicBezTo>
                    <a:pt x="73" y="10362"/>
                    <a:pt x="335" y="10588"/>
                    <a:pt x="643" y="10588"/>
                  </a:cubicBezTo>
                  <a:lnTo>
                    <a:pt x="7984" y="10588"/>
                  </a:lnTo>
                  <a:cubicBezTo>
                    <a:pt x="8291" y="10588"/>
                    <a:pt x="8517" y="10362"/>
                    <a:pt x="8517" y="10054"/>
                  </a:cubicBezTo>
                  <a:lnTo>
                    <a:pt x="8743" y="561"/>
                  </a:lnTo>
                  <a:cubicBezTo>
                    <a:pt x="8743" y="263"/>
                    <a:pt x="8472" y="1"/>
                    <a:pt x="8174" y="1"/>
                  </a:cubicBez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581040" y="2137752"/>
              <a:ext cx="334591" cy="84587"/>
            </a:xfrm>
            <a:custGeom>
              <a:rect b="b" l="l" r="r" t="t"/>
              <a:pathLst>
                <a:path extrusionOk="0" h="1239" w="4901">
                  <a:moveTo>
                    <a:pt x="4900" y="0"/>
                  </a:moveTo>
                  <a:cubicBezTo>
                    <a:pt x="3282" y="36"/>
                    <a:pt x="1618" y="72"/>
                    <a:pt x="0" y="109"/>
                  </a:cubicBezTo>
                  <a:lnTo>
                    <a:pt x="0" y="1239"/>
                  </a:lnTo>
                  <a:cubicBezTo>
                    <a:pt x="868" y="1203"/>
                    <a:pt x="1700" y="1166"/>
                    <a:pt x="2559" y="1166"/>
                  </a:cubicBezTo>
                  <a:cubicBezTo>
                    <a:pt x="2938" y="1148"/>
                    <a:pt x="3334" y="1148"/>
                    <a:pt x="3729" y="1148"/>
                  </a:cubicBezTo>
                  <a:cubicBezTo>
                    <a:pt x="4125" y="1148"/>
                    <a:pt x="4521" y="1148"/>
                    <a:pt x="4900" y="1130"/>
                  </a:cubicBezTo>
                  <a:lnTo>
                    <a:pt x="4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616814" y="2063064"/>
              <a:ext cx="254988" cy="48813"/>
            </a:xfrm>
            <a:custGeom>
              <a:rect b="b" l="l" r="r" t="t"/>
              <a:pathLst>
                <a:path extrusionOk="0" h="715" w="3735">
                  <a:moveTo>
                    <a:pt x="3662" y="0"/>
                  </a:moveTo>
                  <a:cubicBezTo>
                    <a:pt x="2451" y="0"/>
                    <a:pt x="1212" y="36"/>
                    <a:pt x="0" y="36"/>
                  </a:cubicBezTo>
                  <a:cubicBezTo>
                    <a:pt x="46" y="262"/>
                    <a:pt x="46" y="488"/>
                    <a:pt x="46" y="714"/>
                  </a:cubicBezTo>
                  <a:cubicBezTo>
                    <a:pt x="678" y="678"/>
                    <a:pt x="1320" y="678"/>
                    <a:pt x="1962" y="642"/>
                  </a:cubicBezTo>
                  <a:cubicBezTo>
                    <a:pt x="2342" y="642"/>
                    <a:pt x="2734" y="658"/>
                    <a:pt x="3132" y="658"/>
                  </a:cubicBezTo>
                  <a:cubicBezTo>
                    <a:pt x="3332" y="658"/>
                    <a:pt x="3532" y="654"/>
                    <a:pt x="3734" y="642"/>
                  </a:cubicBezTo>
                  <a:cubicBezTo>
                    <a:pt x="3698" y="416"/>
                    <a:pt x="3698" y="226"/>
                    <a:pt x="36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490923" y="2175369"/>
              <a:ext cx="249390" cy="204400"/>
            </a:xfrm>
            <a:custGeom>
              <a:rect b="b" l="l" r="r" t="t"/>
              <a:pathLst>
                <a:path extrusionOk="0" h="2994" w="3653">
                  <a:moveTo>
                    <a:pt x="1911" y="1"/>
                  </a:moveTo>
                  <a:cubicBezTo>
                    <a:pt x="1903" y="1"/>
                    <a:pt x="1896" y="4"/>
                    <a:pt x="1890" y="10"/>
                  </a:cubicBezTo>
                  <a:cubicBezTo>
                    <a:pt x="1808" y="55"/>
                    <a:pt x="1844" y="127"/>
                    <a:pt x="1844" y="163"/>
                  </a:cubicBezTo>
                  <a:cubicBezTo>
                    <a:pt x="1926" y="507"/>
                    <a:pt x="1998" y="805"/>
                    <a:pt x="2070" y="1140"/>
                  </a:cubicBezTo>
                  <a:cubicBezTo>
                    <a:pt x="1736" y="914"/>
                    <a:pt x="1320" y="769"/>
                    <a:pt x="940" y="615"/>
                  </a:cubicBezTo>
                  <a:cubicBezTo>
                    <a:pt x="829" y="571"/>
                    <a:pt x="713" y="540"/>
                    <a:pt x="597" y="540"/>
                  </a:cubicBezTo>
                  <a:cubicBezTo>
                    <a:pt x="525" y="540"/>
                    <a:pt x="452" y="552"/>
                    <a:pt x="380" y="579"/>
                  </a:cubicBezTo>
                  <a:cubicBezTo>
                    <a:pt x="344" y="615"/>
                    <a:pt x="380" y="688"/>
                    <a:pt x="452" y="733"/>
                  </a:cubicBezTo>
                  <a:cubicBezTo>
                    <a:pt x="759" y="914"/>
                    <a:pt x="1094" y="1104"/>
                    <a:pt x="1474" y="1221"/>
                  </a:cubicBezTo>
                  <a:lnTo>
                    <a:pt x="344" y="1104"/>
                  </a:lnTo>
                  <a:cubicBezTo>
                    <a:pt x="226" y="1104"/>
                    <a:pt x="81" y="1185"/>
                    <a:pt x="118" y="1257"/>
                  </a:cubicBezTo>
                  <a:cubicBezTo>
                    <a:pt x="118" y="1330"/>
                    <a:pt x="190" y="1330"/>
                    <a:pt x="226" y="1330"/>
                  </a:cubicBezTo>
                  <a:cubicBezTo>
                    <a:pt x="678" y="1447"/>
                    <a:pt x="1094" y="1520"/>
                    <a:pt x="1510" y="1592"/>
                  </a:cubicBezTo>
                  <a:cubicBezTo>
                    <a:pt x="1445" y="1582"/>
                    <a:pt x="1375" y="1577"/>
                    <a:pt x="1302" y="1577"/>
                  </a:cubicBezTo>
                  <a:cubicBezTo>
                    <a:pt x="1119" y="1577"/>
                    <a:pt x="921" y="1605"/>
                    <a:pt x="759" y="1637"/>
                  </a:cubicBezTo>
                  <a:cubicBezTo>
                    <a:pt x="570" y="1673"/>
                    <a:pt x="154" y="1709"/>
                    <a:pt x="36" y="1863"/>
                  </a:cubicBezTo>
                  <a:cubicBezTo>
                    <a:pt x="0" y="1972"/>
                    <a:pt x="190" y="2008"/>
                    <a:pt x="226" y="2008"/>
                  </a:cubicBezTo>
                  <a:cubicBezTo>
                    <a:pt x="552" y="2008"/>
                    <a:pt x="861" y="1976"/>
                    <a:pt x="1178" y="1976"/>
                  </a:cubicBezTo>
                  <a:cubicBezTo>
                    <a:pt x="1337" y="1976"/>
                    <a:pt x="1498" y="1984"/>
                    <a:pt x="1664" y="2008"/>
                  </a:cubicBezTo>
                  <a:cubicBezTo>
                    <a:pt x="1392" y="2125"/>
                    <a:pt x="1130" y="2234"/>
                    <a:pt x="904" y="2387"/>
                  </a:cubicBezTo>
                  <a:cubicBezTo>
                    <a:pt x="832" y="2424"/>
                    <a:pt x="759" y="2460"/>
                    <a:pt x="678" y="2541"/>
                  </a:cubicBezTo>
                  <a:cubicBezTo>
                    <a:pt x="642" y="2613"/>
                    <a:pt x="642" y="2650"/>
                    <a:pt x="678" y="2686"/>
                  </a:cubicBezTo>
                  <a:cubicBezTo>
                    <a:pt x="714" y="2722"/>
                    <a:pt x="796" y="2722"/>
                    <a:pt x="832" y="2722"/>
                  </a:cubicBezTo>
                  <a:cubicBezTo>
                    <a:pt x="1094" y="2650"/>
                    <a:pt x="1320" y="2496"/>
                    <a:pt x="1546" y="2496"/>
                  </a:cubicBezTo>
                  <a:cubicBezTo>
                    <a:pt x="1808" y="2496"/>
                    <a:pt x="2034" y="2541"/>
                    <a:pt x="2260" y="2650"/>
                  </a:cubicBezTo>
                  <a:cubicBezTo>
                    <a:pt x="2568" y="2767"/>
                    <a:pt x="2866" y="2876"/>
                    <a:pt x="3128" y="2993"/>
                  </a:cubicBezTo>
                  <a:lnTo>
                    <a:pt x="3653" y="1447"/>
                  </a:lnTo>
                  <a:cubicBezTo>
                    <a:pt x="3318" y="1330"/>
                    <a:pt x="2902" y="1366"/>
                    <a:pt x="2676" y="1104"/>
                  </a:cubicBezTo>
                  <a:cubicBezTo>
                    <a:pt x="2414" y="805"/>
                    <a:pt x="2260" y="426"/>
                    <a:pt x="2034" y="127"/>
                  </a:cubicBezTo>
                  <a:cubicBezTo>
                    <a:pt x="2004" y="67"/>
                    <a:pt x="1949" y="1"/>
                    <a:pt x="1911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7676073" y="2261185"/>
              <a:ext cx="586439" cy="280248"/>
            </a:xfrm>
            <a:custGeom>
              <a:rect b="b" l="l" r="r" t="t"/>
              <a:pathLst>
                <a:path extrusionOk="0" h="4105" w="8590">
                  <a:moveTo>
                    <a:pt x="416" y="0"/>
                  </a:moveTo>
                  <a:cubicBezTo>
                    <a:pt x="263" y="452"/>
                    <a:pt x="154" y="941"/>
                    <a:pt x="37" y="1356"/>
                  </a:cubicBezTo>
                  <a:cubicBezTo>
                    <a:pt x="37" y="1429"/>
                    <a:pt x="0" y="1546"/>
                    <a:pt x="0" y="1619"/>
                  </a:cubicBezTo>
                  <a:cubicBezTo>
                    <a:pt x="1167" y="2261"/>
                    <a:pt x="2378" y="2902"/>
                    <a:pt x="3617" y="3355"/>
                  </a:cubicBezTo>
                  <a:cubicBezTo>
                    <a:pt x="4557" y="3689"/>
                    <a:pt x="5542" y="4105"/>
                    <a:pt x="6555" y="4105"/>
                  </a:cubicBezTo>
                  <a:cubicBezTo>
                    <a:pt x="7767" y="4069"/>
                    <a:pt x="8589" y="3129"/>
                    <a:pt x="8137" y="1917"/>
                  </a:cubicBezTo>
                  <a:cubicBezTo>
                    <a:pt x="7767" y="941"/>
                    <a:pt x="6447" y="868"/>
                    <a:pt x="5579" y="751"/>
                  </a:cubicBezTo>
                  <a:cubicBezTo>
                    <a:pt x="3843" y="525"/>
                    <a:pt x="2152" y="263"/>
                    <a:pt x="4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676073" y="2261185"/>
              <a:ext cx="90185" cy="141387"/>
            </a:xfrm>
            <a:custGeom>
              <a:rect b="b" l="l" r="r" t="t"/>
              <a:pathLst>
                <a:path extrusionOk="0" h="2071" w="1321">
                  <a:moveTo>
                    <a:pt x="416" y="0"/>
                  </a:moveTo>
                  <a:cubicBezTo>
                    <a:pt x="263" y="452"/>
                    <a:pt x="154" y="941"/>
                    <a:pt x="37" y="1356"/>
                  </a:cubicBezTo>
                  <a:cubicBezTo>
                    <a:pt x="37" y="1429"/>
                    <a:pt x="0" y="1546"/>
                    <a:pt x="0" y="1619"/>
                  </a:cubicBezTo>
                  <a:cubicBezTo>
                    <a:pt x="263" y="1772"/>
                    <a:pt x="534" y="1917"/>
                    <a:pt x="796" y="2071"/>
                  </a:cubicBezTo>
                  <a:cubicBezTo>
                    <a:pt x="986" y="1429"/>
                    <a:pt x="1130" y="787"/>
                    <a:pt x="1320" y="154"/>
                  </a:cubicBezTo>
                  <a:cubicBezTo>
                    <a:pt x="1022" y="109"/>
                    <a:pt x="715" y="73"/>
                    <a:pt x="416" y="0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2"/>
          <p:cNvSpPr txBox="1"/>
          <p:nvPr>
            <p:ph type="ctrTitle"/>
          </p:nvPr>
        </p:nvSpPr>
        <p:spPr>
          <a:xfrm>
            <a:off x="2498700" y="1427500"/>
            <a:ext cx="41466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600"/>
              <a:buNone/>
              <a:defRPr sz="56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2"/>
          <p:cNvSpPr txBox="1"/>
          <p:nvPr>
            <p:ph idx="1" type="subTitle"/>
          </p:nvPr>
        </p:nvSpPr>
        <p:spPr>
          <a:xfrm>
            <a:off x="3195033" y="2851940"/>
            <a:ext cx="27540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S + TEXT 2">
  <p:cSld name="CUSTOM_14_1_1_4">
    <p:bg>
      <p:bgPr>
        <a:solidFill>
          <a:srgbClr val="CFD9E0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11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475" name="Google Shape;475;p11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476" name="Google Shape;476;p11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77" name="Google Shape;477;p11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478" name="Google Shape;478;p11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" name="Google Shape;479;p11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" name="Google Shape;480;p11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" name="Google Shape;481;p11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11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11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" name="Google Shape;484;p11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" name="Google Shape;485;p11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86" name="Google Shape;486;p11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1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88" name="Google Shape;488;p11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489" name="Google Shape;489;p11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" name="Google Shape;490;p11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1" name="Google Shape;491;p11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2" name="Google Shape;492;p11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" name="Google Shape;493;p11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" name="Google Shape;494;p11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5" name="Google Shape;495;p11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" name="Google Shape;496;p11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97" name="Google Shape;497;p11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8" name="Google Shape;498;p11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0" name="Google Shape;500;p11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01" name="Google Shape;501;p11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2" name="Google Shape;502;p11"/>
          <p:cNvSpPr/>
          <p:nvPr/>
        </p:nvSpPr>
        <p:spPr>
          <a:xfrm>
            <a:off x="4448150" y="149900"/>
            <a:ext cx="2457904" cy="1778107"/>
          </a:xfrm>
          <a:custGeom>
            <a:rect b="b" l="l" r="r" t="t"/>
            <a:pathLst>
              <a:path extrusionOk="0" h="13657" w="18879">
                <a:moveTo>
                  <a:pt x="10691" y="0"/>
                </a:moveTo>
                <a:cubicBezTo>
                  <a:pt x="10291" y="0"/>
                  <a:pt x="9892" y="5"/>
                  <a:pt x="9494" y="14"/>
                </a:cubicBezTo>
                <a:cubicBezTo>
                  <a:pt x="7125" y="131"/>
                  <a:pt x="4675" y="131"/>
                  <a:pt x="2343" y="583"/>
                </a:cubicBezTo>
                <a:cubicBezTo>
                  <a:pt x="571" y="881"/>
                  <a:pt x="345" y="2048"/>
                  <a:pt x="227" y="3675"/>
                </a:cubicBezTo>
                <a:cubicBezTo>
                  <a:pt x="155" y="4724"/>
                  <a:pt x="118" y="5782"/>
                  <a:pt x="118" y="6794"/>
                </a:cubicBezTo>
                <a:cubicBezTo>
                  <a:pt x="82" y="7852"/>
                  <a:pt x="1" y="9850"/>
                  <a:pt x="715" y="10718"/>
                </a:cubicBezTo>
                <a:cubicBezTo>
                  <a:pt x="1357" y="11505"/>
                  <a:pt x="3057" y="11622"/>
                  <a:pt x="3997" y="11731"/>
                </a:cubicBezTo>
                <a:cubicBezTo>
                  <a:pt x="5787" y="11902"/>
                  <a:pt x="7577" y="11988"/>
                  <a:pt x="9366" y="11988"/>
                </a:cubicBezTo>
                <a:cubicBezTo>
                  <a:pt x="11155" y="11988"/>
                  <a:pt x="12943" y="11902"/>
                  <a:pt x="14729" y="11731"/>
                </a:cubicBezTo>
                <a:cubicBezTo>
                  <a:pt x="15226" y="12409"/>
                  <a:pt x="15714" y="13051"/>
                  <a:pt x="16275" y="13656"/>
                </a:cubicBezTo>
                <a:cubicBezTo>
                  <a:pt x="16311" y="12978"/>
                  <a:pt x="16356" y="12264"/>
                  <a:pt x="16428" y="11586"/>
                </a:cubicBezTo>
                <a:cubicBezTo>
                  <a:pt x="16727" y="11541"/>
                  <a:pt x="17034" y="11505"/>
                  <a:pt x="17296" y="11468"/>
                </a:cubicBezTo>
                <a:cubicBezTo>
                  <a:pt x="18842" y="11242"/>
                  <a:pt x="18761" y="9055"/>
                  <a:pt x="18797" y="8006"/>
                </a:cubicBezTo>
                <a:cubicBezTo>
                  <a:pt x="18879" y="6080"/>
                  <a:pt x="18842" y="4200"/>
                  <a:pt x="18725" y="2274"/>
                </a:cubicBezTo>
                <a:cubicBezTo>
                  <a:pt x="18653" y="1225"/>
                  <a:pt x="17974" y="737"/>
                  <a:pt x="17070" y="466"/>
                </a:cubicBezTo>
                <a:cubicBezTo>
                  <a:pt x="16202" y="203"/>
                  <a:pt x="15181" y="203"/>
                  <a:pt x="14358" y="131"/>
                </a:cubicBezTo>
                <a:cubicBezTo>
                  <a:pt x="13138" y="42"/>
                  <a:pt x="11913" y="0"/>
                  <a:pt x="10691" y="0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1"/>
          <p:cNvSpPr/>
          <p:nvPr/>
        </p:nvSpPr>
        <p:spPr>
          <a:xfrm flipH="1">
            <a:off x="5002889" y="4477026"/>
            <a:ext cx="2671242" cy="345277"/>
          </a:xfrm>
          <a:custGeom>
            <a:rect b="b" l="l" r="r" t="t"/>
            <a:pathLst>
              <a:path extrusionOk="0" h="5010" w="38760">
                <a:moveTo>
                  <a:pt x="27530" y="1"/>
                </a:moveTo>
                <a:cubicBezTo>
                  <a:pt x="23688" y="1"/>
                  <a:pt x="20298" y="381"/>
                  <a:pt x="18309" y="977"/>
                </a:cubicBezTo>
                <a:cubicBezTo>
                  <a:pt x="16609" y="715"/>
                  <a:pt x="14575" y="525"/>
                  <a:pt x="12351" y="489"/>
                </a:cubicBezTo>
                <a:lnTo>
                  <a:pt x="12351" y="977"/>
                </a:lnTo>
                <a:lnTo>
                  <a:pt x="10126" y="977"/>
                </a:lnTo>
                <a:lnTo>
                  <a:pt x="10126" y="489"/>
                </a:lnTo>
                <a:cubicBezTo>
                  <a:pt x="8436" y="525"/>
                  <a:pt x="6890" y="643"/>
                  <a:pt x="5497" y="787"/>
                </a:cubicBezTo>
                <a:lnTo>
                  <a:pt x="5497" y="977"/>
                </a:lnTo>
                <a:lnTo>
                  <a:pt x="4331" y="977"/>
                </a:lnTo>
                <a:cubicBezTo>
                  <a:pt x="1691" y="1393"/>
                  <a:pt x="1" y="2035"/>
                  <a:pt x="1" y="2749"/>
                </a:cubicBezTo>
                <a:cubicBezTo>
                  <a:pt x="1" y="3997"/>
                  <a:pt x="5045" y="5010"/>
                  <a:pt x="11257" y="5010"/>
                </a:cubicBezTo>
                <a:cubicBezTo>
                  <a:pt x="15099" y="5010"/>
                  <a:pt x="18489" y="4630"/>
                  <a:pt x="20487" y="4033"/>
                </a:cubicBezTo>
                <a:cubicBezTo>
                  <a:pt x="22449" y="4332"/>
                  <a:pt x="24899" y="4521"/>
                  <a:pt x="27530" y="4521"/>
                </a:cubicBezTo>
                <a:cubicBezTo>
                  <a:pt x="33751" y="4521"/>
                  <a:pt x="38759" y="3500"/>
                  <a:pt x="38759" y="2261"/>
                </a:cubicBezTo>
                <a:cubicBezTo>
                  <a:pt x="38759" y="1013"/>
                  <a:pt x="33751" y="1"/>
                  <a:pt x="27530" y="1"/>
                </a:cubicBezTo>
                <a:close/>
              </a:path>
            </a:pathLst>
          </a:custGeom>
          <a:solidFill>
            <a:srgbClr val="8CACB9">
              <a:alpha val="9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1"/>
          <p:cNvSpPr/>
          <p:nvPr/>
        </p:nvSpPr>
        <p:spPr>
          <a:xfrm>
            <a:off x="6564494" y="1428557"/>
            <a:ext cx="895514" cy="878630"/>
          </a:xfrm>
          <a:custGeom>
            <a:rect b="b" l="l" r="r" t="t"/>
            <a:pathLst>
              <a:path extrusionOk="0" h="14415" w="14692">
                <a:moveTo>
                  <a:pt x="6351" y="0"/>
                </a:moveTo>
                <a:cubicBezTo>
                  <a:pt x="6052" y="0"/>
                  <a:pt x="5749" y="77"/>
                  <a:pt x="5461" y="198"/>
                </a:cubicBezTo>
                <a:cubicBezTo>
                  <a:pt x="4367" y="533"/>
                  <a:pt x="3617" y="1138"/>
                  <a:pt x="3128" y="2187"/>
                </a:cubicBezTo>
                <a:cubicBezTo>
                  <a:pt x="2866" y="2793"/>
                  <a:pt x="2785" y="3471"/>
                  <a:pt x="2749" y="4149"/>
                </a:cubicBezTo>
                <a:cubicBezTo>
                  <a:pt x="2713" y="4791"/>
                  <a:pt x="2713" y="5433"/>
                  <a:pt x="2749" y="6075"/>
                </a:cubicBezTo>
                <a:cubicBezTo>
                  <a:pt x="2749" y="6482"/>
                  <a:pt x="2785" y="6934"/>
                  <a:pt x="2559" y="7313"/>
                </a:cubicBezTo>
                <a:cubicBezTo>
                  <a:pt x="2333" y="7729"/>
                  <a:pt x="1845" y="7919"/>
                  <a:pt x="1465" y="8181"/>
                </a:cubicBezTo>
                <a:cubicBezTo>
                  <a:pt x="606" y="8742"/>
                  <a:pt x="0" y="9764"/>
                  <a:pt x="109" y="10821"/>
                </a:cubicBezTo>
                <a:cubicBezTo>
                  <a:pt x="224" y="11815"/>
                  <a:pt x="1132" y="12739"/>
                  <a:pt x="2131" y="12739"/>
                </a:cubicBezTo>
                <a:cubicBezTo>
                  <a:pt x="2150" y="12739"/>
                  <a:pt x="2169" y="12739"/>
                  <a:pt x="2188" y="12738"/>
                </a:cubicBezTo>
                <a:cubicBezTo>
                  <a:pt x="2463" y="13436"/>
                  <a:pt x="3242" y="13885"/>
                  <a:pt x="3995" y="13885"/>
                </a:cubicBezTo>
                <a:cubicBezTo>
                  <a:pt x="4256" y="13885"/>
                  <a:pt x="4514" y="13831"/>
                  <a:pt x="4747" y="13714"/>
                </a:cubicBezTo>
                <a:lnTo>
                  <a:pt x="11862" y="14392"/>
                </a:lnTo>
                <a:cubicBezTo>
                  <a:pt x="11959" y="14407"/>
                  <a:pt x="12056" y="14414"/>
                  <a:pt x="12152" y="14414"/>
                </a:cubicBezTo>
                <a:cubicBezTo>
                  <a:pt x="12584" y="14414"/>
                  <a:pt x="13002" y="14272"/>
                  <a:pt x="13372" y="14058"/>
                </a:cubicBezTo>
                <a:cubicBezTo>
                  <a:pt x="13715" y="13868"/>
                  <a:pt x="14014" y="13606"/>
                  <a:pt x="14122" y="13226"/>
                </a:cubicBezTo>
                <a:cubicBezTo>
                  <a:pt x="14240" y="12856"/>
                  <a:pt x="14050" y="12403"/>
                  <a:pt x="13670" y="12286"/>
                </a:cubicBezTo>
                <a:cubicBezTo>
                  <a:pt x="14312" y="11906"/>
                  <a:pt x="14692" y="11156"/>
                  <a:pt x="14574" y="10405"/>
                </a:cubicBezTo>
                <a:cubicBezTo>
                  <a:pt x="14502" y="9691"/>
                  <a:pt x="13978" y="9049"/>
                  <a:pt x="13300" y="8787"/>
                </a:cubicBezTo>
                <a:cubicBezTo>
                  <a:pt x="12992" y="8670"/>
                  <a:pt x="12658" y="8597"/>
                  <a:pt x="12468" y="8371"/>
                </a:cubicBezTo>
                <a:cubicBezTo>
                  <a:pt x="12278" y="8145"/>
                  <a:pt x="12242" y="7802"/>
                  <a:pt x="12242" y="7503"/>
                </a:cubicBezTo>
                <a:cubicBezTo>
                  <a:pt x="12242" y="6337"/>
                  <a:pt x="12242" y="5207"/>
                  <a:pt x="12206" y="4077"/>
                </a:cubicBezTo>
                <a:cubicBezTo>
                  <a:pt x="12206" y="3055"/>
                  <a:pt x="12088" y="2269"/>
                  <a:pt x="11455" y="1401"/>
                </a:cubicBezTo>
                <a:cubicBezTo>
                  <a:pt x="10740" y="478"/>
                  <a:pt x="9549" y="70"/>
                  <a:pt x="8375" y="70"/>
                </a:cubicBezTo>
                <a:cubicBezTo>
                  <a:pt x="8065" y="70"/>
                  <a:pt x="7757" y="98"/>
                  <a:pt x="7459" y="153"/>
                </a:cubicBezTo>
                <a:cubicBezTo>
                  <a:pt x="7381" y="153"/>
                  <a:pt x="7306" y="173"/>
                  <a:pt x="7231" y="173"/>
                </a:cubicBezTo>
                <a:cubicBezTo>
                  <a:pt x="7193" y="173"/>
                  <a:pt x="7155" y="168"/>
                  <a:pt x="7115" y="153"/>
                </a:cubicBezTo>
                <a:cubicBezTo>
                  <a:pt x="7043" y="153"/>
                  <a:pt x="6935" y="117"/>
                  <a:pt x="6853" y="81"/>
                </a:cubicBezTo>
                <a:cubicBezTo>
                  <a:pt x="6690" y="25"/>
                  <a:pt x="6521" y="0"/>
                  <a:pt x="6351" y="0"/>
                </a:cubicBezTo>
                <a:close/>
              </a:path>
            </a:pathLst>
          </a:custGeom>
          <a:solidFill>
            <a:srgbClr val="7542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1"/>
          <p:cNvSpPr/>
          <p:nvPr/>
        </p:nvSpPr>
        <p:spPr>
          <a:xfrm>
            <a:off x="6318672" y="2117628"/>
            <a:ext cx="197364" cy="264290"/>
          </a:xfrm>
          <a:custGeom>
            <a:rect b="b" l="l" r="r" t="t"/>
            <a:pathLst>
              <a:path extrusionOk="0" h="4336" w="3238">
                <a:moveTo>
                  <a:pt x="1659" y="0"/>
                </a:moveTo>
                <a:cubicBezTo>
                  <a:pt x="1628" y="0"/>
                  <a:pt x="1601" y="22"/>
                  <a:pt x="1583" y="77"/>
                </a:cubicBezTo>
                <a:cubicBezTo>
                  <a:pt x="1583" y="231"/>
                  <a:pt x="1655" y="457"/>
                  <a:pt x="1701" y="565"/>
                </a:cubicBezTo>
                <a:cubicBezTo>
                  <a:pt x="1773" y="909"/>
                  <a:pt x="1881" y="1243"/>
                  <a:pt x="1999" y="1551"/>
                </a:cubicBezTo>
                <a:cubicBezTo>
                  <a:pt x="1773" y="1243"/>
                  <a:pt x="1619" y="872"/>
                  <a:pt x="1429" y="529"/>
                </a:cubicBezTo>
                <a:cubicBezTo>
                  <a:pt x="1393" y="420"/>
                  <a:pt x="1285" y="267"/>
                  <a:pt x="1131" y="231"/>
                </a:cubicBezTo>
                <a:cubicBezTo>
                  <a:pt x="1131" y="231"/>
                  <a:pt x="1115" y="214"/>
                  <a:pt x="1104" y="214"/>
                </a:cubicBezTo>
                <a:cubicBezTo>
                  <a:pt x="1099" y="214"/>
                  <a:pt x="1095" y="218"/>
                  <a:pt x="1095" y="231"/>
                </a:cubicBezTo>
                <a:cubicBezTo>
                  <a:pt x="1059" y="231"/>
                  <a:pt x="1023" y="267"/>
                  <a:pt x="1023" y="303"/>
                </a:cubicBezTo>
                <a:cubicBezTo>
                  <a:pt x="1023" y="339"/>
                  <a:pt x="1023" y="339"/>
                  <a:pt x="1059" y="375"/>
                </a:cubicBezTo>
                <a:cubicBezTo>
                  <a:pt x="1167" y="909"/>
                  <a:pt x="1393" y="1361"/>
                  <a:pt x="1583" y="1849"/>
                </a:cubicBezTo>
                <a:cubicBezTo>
                  <a:pt x="1393" y="1659"/>
                  <a:pt x="1249" y="1433"/>
                  <a:pt x="1059" y="1243"/>
                </a:cubicBezTo>
                <a:cubicBezTo>
                  <a:pt x="905" y="1098"/>
                  <a:pt x="797" y="872"/>
                  <a:pt x="607" y="755"/>
                </a:cubicBezTo>
                <a:cubicBezTo>
                  <a:pt x="571" y="719"/>
                  <a:pt x="571" y="719"/>
                  <a:pt x="525" y="719"/>
                </a:cubicBezTo>
                <a:cubicBezTo>
                  <a:pt x="525" y="719"/>
                  <a:pt x="489" y="719"/>
                  <a:pt x="489" y="755"/>
                </a:cubicBezTo>
                <a:lnTo>
                  <a:pt x="489" y="791"/>
                </a:lnTo>
                <a:cubicBezTo>
                  <a:pt x="489" y="1017"/>
                  <a:pt x="643" y="1243"/>
                  <a:pt x="751" y="1469"/>
                </a:cubicBezTo>
                <a:cubicBezTo>
                  <a:pt x="869" y="1695"/>
                  <a:pt x="1059" y="1885"/>
                  <a:pt x="1203" y="2075"/>
                </a:cubicBezTo>
                <a:cubicBezTo>
                  <a:pt x="1059" y="2003"/>
                  <a:pt x="869" y="1921"/>
                  <a:pt x="679" y="1849"/>
                </a:cubicBezTo>
                <a:cubicBezTo>
                  <a:pt x="557" y="1820"/>
                  <a:pt x="390" y="1763"/>
                  <a:pt x="254" y="1763"/>
                </a:cubicBezTo>
                <a:cubicBezTo>
                  <a:pt x="218" y="1763"/>
                  <a:pt x="185" y="1767"/>
                  <a:pt x="155" y="1777"/>
                </a:cubicBezTo>
                <a:cubicBezTo>
                  <a:pt x="118" y="1777"/>
                  <a:pt x="118" y="1777"/>
                  <a:pt x="118" y="1813"/>
                </a:cubicBezTo>
                <a:cubicBezTo>
                  <a:pt x="1" y="1957"/>
                  <a:pt x="1023" y="2491"/>
                  <a:pt x="1059" y="2563"/>
                </a:cubicBezTo>
                <a:cubicBezTo>
                  <a:pt x="1583" y="3051"/>
                  <a:pt x="1737" y="3766"/>
                  <a:pt x="2189" y="4335"/>
                </a:cubicBezTo>
                <a:lnTo>
                  <a:pt x="3238" y="3241"/>
                </a:lnTo>
                <a:cubicBezTo>
                  <a:pt x="2903" y="2753"/>
                  <a:pt x="2939" y="2147"/>
                  <a:pt x="3012" y="1623"/>
                </a:cubicBezTo>
                <a:cubicBezTo>
                  <a:pt x="3012" y="1469"/>
                  <a:pt x="3238" y="872"/>
                  <a:pt x="2975" y="872"/>
                </a:cubicBezTo>
                <a:cubicBezTo>
                  <a:pt x="2867" y="872"/>
                  <a:pt x="2713" y="1053"/>
                  <a:pt x="2677" y="1135"/>
                </a:cubicBezTo>
                <a:cubicBezTo>
                  <a:pt x="2641" y="1243"/>
                  <a:pt x="2605" y="1325"/>
                  <a:pt x="2605" y="1433"/>
                </a:cubicBezTo>
                <a:cubicBezTo>
                  <a:pt x="2560" y="1469"/>
                  <a:pt x="2488" y="1656"/>
                  <a:pt x="2523" y="1730"/>
                </a:cubicBezTo>
                <a:lnTo>
                  <a:pt x="2523" y="1730"/>
                </a:lnTo>
                <a:cubicBezTo>
                  <a:pt x="2378" y="1432"/>
                  <a:pt x="2297" y="1134"/>
                  <a:pt x="2189" y="827"/>
                </a:cubicBezTo>
                <a:cubicBezTo>
                  <a:pt x="2153" y="646"/>
                  <a:pt x="2035" y="420"/>
                  <a:pt x="1927" y="231"/>
                </a:cubicBezTo>
                <a:cubicBezTo>
                  <a:pt x="1893" y="203"/>
                  <a:pt x="1755" y="0"/>
                  <a:pt x="1659" y="0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11"/>
          <p:cNvSpPr/>
          <p:nvPr/>
        </p:nvSpPr>
        <p:spPr>
          <a:xfrm>
            <a:off x="6881327" y="2009863"/>
            <a:ext cx="383635" cy="276237"/>
          </a:xfrm>
          <a:custGeom>
            <a:rect b="b" l="l" r="r" t="t"/>
            <a:pathLst>
              <a:path extrusionOk="0" h="4532" w="6294">
                <a:moveTo>
                  <a:pt x="3048" y="0"/>
                </a:moveTo>
                <a:cubicBezTo>
                  <a:pt x="2189" y="37"/>
                  <a:pt x="1131" y="380"/>
                  <a:pt x="643" y="1131"/>
                </a:cubicBezTo>
                <a:cubicBezTo>
                  <a:pt x="1" y="2107"/>
                  <a:pt x="37" y="3463"/>
                  <a:pt x="525" y="4449"/>
                </a:cubicBezTo>
                <a:cubicBezTo>
                  <a:pt x="551" y="4507"/>
                  <a:pt x="596" y="4531"/>
                  <a:pt x="643" y="4531"/>
                </a:cubicBezTo>
                <a:cubicBezTo>
                  <a:pt x="740" y="4531"/>
                  <a:pt x="842" y="4424"/>
                  <a:pt x="787" y="4295"/>
                </a:cubicBezTo>
                <a:cubicBezTo>
                  <a:pt x="381" y="3427"/>
                  <a:pt x="299" y="2261"/>
                  <a:pt x="787" y="1429"/>
                </a:cubicBezTo>
                <a:cubicBezTo>
                  <a:pt x="1203" y="679"/>
                  <a:pt x="2107" y="416"/>
                  <a:pt x="2903" y="299"/>
                </a:cubicBezTo>
                <a:cubicBezTo>
                  <a:pt x="3013" y="287"/>
                  <a:pt x="3124" y="281"/>
                  <a:pt x="3236" y="281"/>
                </a:cubicBezTo>
                <a:cubicBezTo>
                  <a:pt x="3811" y="281"/>
                  <a:pt x="4394" y="435"/>
                  <a:pt x="4901" y="715"/>
                </a:cubicBezTo>
                <a:cubicBezTo>
                  <a:pt x="5914" y="1320"/>
                  <a:pt x="6031" y="3129"/>
                  <a:pt x="5353" y="3997"/>
                </a:cubicBezTo>
                <a:cubicBezTo>
                  <a:pt x="5266" y="4103"/>
                  <a:pt x="5347" y="4234"/>
                  <a:pt x="5439" y="4234"/>
                </a:cubicBezTo>
                <a:cubicBezTo>
                  <a:pt x="5471" y="4234"/>
                  <a:pt x="5505" y="4218"/>
                  <a:pt x="5534" y="4177"/>
                </a:cubicBezTo>
                <a:cubicBezTo>
                  <a:pt x="6293" y="3319"/>
                  <a:pt x="6212" y="2035"/>
                  <a:pt x="5651" y="1094"/>
                </a:cubicBezTo>
                <a:cubicBezTo>
                  <a:pt x="5127" y="227"/>
                  <a:pt x="3997" y="0"/>
                  <a:pt x="3048" y="0"/>
                </a:cubicBezTo>
                <a:close/>
              </a:path>
            </a:pathLst>
          </a:custGeom>
          <a:solidFill>
            <a:srgbClr val="363E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1"/>
          <p:cNvSpPr/>
          <p:nvPr/>
        </p:nvSpPr>
        <p:spPr>
          <a:xfrm>
            <a:off x="6810256" y="1961345"/>
            <a:ext cx="504870" cy="291048"/>
          </a:xfrm>
          <a:custGeom>
            <a:rect b="b" l="l" r="r" t="t"/>
            <a:pathLst>
              <a:path extrusionOk="0" h="4775" w="8283">
                <a:moveTo>
                  <a:pt x="5045" y="1"/>
                </a:moveTo>
                <a:cubicBezTo>
                  <a:pt x="4440" y="82"/>
                  <a:pt x="3843" y="118"/>
                  <a:pt x="3237" y="155"/>
                </a:cubicBezTo>
                <a:cubicBezTo>
                  <a:pt x="3273" y="796"/>
                  <a:pt x="3201" y="1438"/>
                  <a:pt x="3237" y="2035"/>
                </a:cubicBezTo>
                <a:cubicBezTo>
                  <a:pt x="2559" y="2153"/>
                  <a:pt x="2035" y="2225"/>
                  <a:pt x="1429" y="2532"/>
                </a:cubicBezTo>
                <a:cubicBezTo>
                  <a:pt x="823" y="2795"/>
                  <a:pt x="299" y="3210"/>
                  <a:pt x="1" y="3771"/>
                </a:cubicBezTo>
                <a:cubicBezTo>
                  <a:pt x="787" y="3997"/>
                  <a:pt x="1501" y="4377"/>
                  <a:pt x="2297" y="4521"/>
                </a:cubicBezTo>
                <a:cubicBezTo>
                  <a:pt x="3032" y="4698"/>
                  <a:pt x="3766" y="4775"/>
                  <a:pt x="4511" y="4775"/>
                </a:cubicBezTo>
                <a:cubicBezTo>
                  <a:pt x="4912" y="4775"/>
                  <a:pt x="5315" y="4752"/>
                  <a:pt x="5723" y="4711"/>
                </a:cubicBezTo>
                <a:cubicBezTo>
                  <a:pt x="6212" y="4675"/>
                  <a:pt x="6745" y="4675"/>
                  <a:pt x="7233" y="4521"/>
                </a:cubicBezTo>
                <a:cubicBezTo>
                  <a:pt x="7586" y="4429"/>
                  <a:pt x="7770" y="4331"/>
                  <a:pt x="8094" y="4331"/>
                </a:cubicBezTo>
                <a:cubicBezTo>
                  <a:pt x="8152" y="4331"/>
                  <a:pt x="8214" y="4334"/>
                  <a:pt x="8282" y="4341"/>
                </a:cubicBezTo>
                <a:cubicBezTo>
                  <a:pt x="8282" y="3436"/>
                  <a:pt x="7459" y="2569"/>
                  <a:pt x="6664" y="2261"/>
                </a:cubicBezTo>
                <a:cubicBezTo>
                  <a:pt x="6402" y="2189"/>
                  <a:pt x="6139" y="2153"/>
                  <a:pt x="5877" y="2116"/>
                </a:cubicBezTo>
                <a:cubicBezTo>
                  <a:pt x="5651" y="2056"/>
                  <a:pt x="5449" y="2021"/>
                  <a:pt x="5253" y="2021"/>
                </a:cubicBezTo>
                <a:cubicBezTo>
                  <a:pt x="5183" y="2021"/>
                  <a:pt x="5114" y="2026"/>
                  <a:pt x="5045" y="2035"/>
                </a:cubicBezTo>
                <a:cubicBezTo>
                  <a:pt x="5045" y="1854"/>
                  <a:pt x="5082" y="1"/>
                  <a:pt x="5045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11"/>
          <p:cNvSpPr/>
          <p:nvPr/>
        </p:nvSpPr>
        <p:spPr>
          <a:xfrm>
            <a:off x="6667505" y="4363921"/>
            <a:ext cx="314759" cy="236069"/>
          </a:xfrm>
          <a:custGeom>
            <a:rect b="b" l="l" r="r" t="t"/>
            <a:pathLst>
              <a:path extrusionOk="0" h="3873" w="5164">
                <a:moveTo>
                  <a:pt x="3945" y="1"/>
                </a:moveTo>
                <a:cubicBezTo>
                  <a:pt x="3820" y="1"/>
                  <a:pt x="3735" y="10"/>
                  <a:pt x="3735" y="30"/>
                </a:cubicBezTo>
                <a:cubicBezTo>
                  <a:pt x="3617" y="554"/>
                  <a:pt x="3771" y="1314"/>
                  <a:pt x="3391" y="1720"/>
                </a:cubicBezTo>
                <a:cubicBezTo>
                  <a:pt x="3210" y="1874"/>
                  <a:pt x="2939" y="1992"/>
                  <a:pt x="2713" y="2064"/>
                </a:cubicBezTo>
                <a:cubicBezTo>
                  <a:pt x="2153" y="2218"/>
                  <a:pt x="1583" y="2326"/>
                  <a:pt x="1059" y="2552"/>
                </a:cubicBezTo>
                <a:cubicBezTo>
                  <a:pt x="534" y="2778"/>
                  <a:pt x="118" y="3077"/>
                  <a:pt x="1" y="3682"/>
                </a:cubicBezTo>
                <a:cubicBezTo>
                  <a:pt x="1" y="3718"/>
                  <a:pt x="869" y="3800"/>
                  <a:pt x="1475" y="3836"/>
                </a:cubicBezTo>
                <a:cubicBezTo>
                  <a:pt x="1773" y="3872"/>
                  <a:pt x="1963" y="3872"/>
                  <a:pt x="2035" y="3872"/>
                </a:cubicBezTo>
                <a:cubicBezTo>
                  <a:pt x="2677" y="3872"/>
                  <a:pt x="3355" y="3836"/>
                  <a:pt x="4033" y="3755"/>
                </a:cubicBezTo>
                <a:cubicBezTo>
                  <a:pt x="4151" y="3718"/>
                  <a:pt x="4937" y="3610"/>
                  <a:pt x="5163" y="3456"/>
                </a:cubicBezTo>
                <a:lnTo>
                  <a:pt x="5163" y="554"/>
                </a:lnTo>
                <a:cubicBezTo>
                  <a:pt x="5127" y="364"/>
                  <a:pt x="5055" y="220"/>
                  <a:pt x="4937" y="138"/>
                </a:cubicBezTo>
                <a:cubicBezTo>
                  <a:pt x="4859" y="60"/>
                  <a:pt x="4269" y="1"/>
                  <a:pt x="3945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1"/>
          <p:cNvSpPr/>
          <p:nvPr/>
        </p:nvSpPr>
        <p:spPr>
          <a:xfrm>
            <a:off x="7163478" y="4363921"/>
            <a:ext cx="316953" cy="236069"/>
          </a:xfrm>
          <a:custGeom>
            <a:rect b="b" l="l" r="r" t="t"/>
            <a:pathLst>
              <a:path extrusionOk="0" h="3873" w="5200">
                <a:moveTo>
                  <a:pt x="1248" y="1"/>
                </a:moveTo>
                <a:cubicBezTo>
                  <a:pt x="922" y="1"/>
                  <a:pt x="350" y="60"/>
                  <a:pt x="272" y="138"/>
                </a:cubicBezTo>
                <a:cubicBezTo>
                  <a:pt x="154" y="220"/>
                  <a:pt x="82" y="364"/>
                  <a:pt x="46" y="554"/>
                </a:cubicBezTo>
                <a:cubicBezTo>
                  <a:pt x="1" y="1494"/>
                  <a:pt x="1" y="2480"/>
                  <a:pt x="1" y="3456"/>
                </a:cubicBezTo>
                <a:cubicBezTo>
                  <a:pt x="272" y="3610"/>
                  <a:pt x="1059" y="3718"/>
                  <a:pt x="1176" y="3755"/>
                </a:cubicBezTo>
                <a:cubicBezTo>
                  <a:pt x="1854" y="3836"/>
                  <a:pt x="2487" y="3872"/>
                  <a:pt x="3165" y="3872"/>
                </a:cubicBezTo>
                <a:cubicBezTo>
                  <a:pt x="3210" y="3872"/>
                  <a:pt x="3436" y="3872"/>
                  <a:pt x="3735" y="3836"/>
                </a:cubicBezTo>
                <a:cubicBezTo>
                  <a:pt x="4340" y="3800"/>
                  <a:pt x="5199" y="3718"/>
                  <a:pt x="5199" y="3682"/>
                </a:cubicBezTo>
                <a:cubicBezTo>
                  <a:pt x="5091" y="3077"/>
                  <a:pt x="4675" y="2778"/>
                  <a:pt x="4151" y="2552"/>
                </a:cubicBezTo>
                <a:cubicBezTo>
                  <a:pt x="3617" y="2326"/>
                  <a:pt x="3020" y="2218"/>
                  <a:pt x="2487" y="2064"/>
                </a:cubicBezTo>
                <a:cubicBezTo>
                  <a:pt x="2225" y="1992"/>
                  <a:pt x="1999" y="1874"/>
                  <a:pt x="1809" y="1720"/>
                </a:cubicBezTo>
                <a:cubicBezTo>
                  <a:pt x="1402" y="1314"/>
                  <a:pt x="1583" y="554"/>
                  <a:pt x="1474" y="30"/>
                </a:cubicBezTo>
                <a:cubicBezTo>
                  <a:pt x="1464" y="10"/>
                  <a:pt x="1375" y="1"/>
                  <a:pt x="1248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1"/>
          <p:cNvSpPr/>
          <p:nvPr/>
        </p:nvSpPr>
        <p:spPr>
          <a:xfrm>
            <a:off x="6800869" y="2978647"/>
            <a:ext cx="241433" cy="1437809"/>
          </a:xfrm>
          <a:custGeom>
            <a:rect b="b" l="l" r="r" t="t"/>
            <a:pathLst>
              <a:path extrusionOk="0" h="23589" w="3961">
                <a:moveTo>
                  <a:pt x="3961" y="1"/>
                </a:moveTo>
                <a:lnTo>
                  <a:pt x="1" y="118"/>
                </a:lnTo>
                <a:lnTo>
                  <a:pt x="1203" y="23588"/>
                </a:lnTo>
                <a:lnTo>
                  <a:pt x="3165" y="23588"/>
                </a:lnTo>
                <a:lnTo>
                  <a:pt x="3961" y="1"/>
                </a:lnTo>
                <a:close/>
              </a:path>
            </a:pathLst>
          </a:custGeom>
          <a:solidFill>
            <a:srgbClr val="86C7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1"/>
          <p:cNvSpPr/>
          <p:nvPr/>
        </p:nvSpPr>
        <p:spPr>
          <a:xfrm>
            <a:off x="7074243" y="2978647"/>
            <a:ext cx="240884" cy="1437809"/>
          </a:xfrm>
          <a:custGeom>
            <a:rect b="b" l="l" r="r" t="t"/>
            <a:pathLst>
              <a:path extrusionOk="0" h="23589" w="3952">
                <a:moveTo>
                  <a:pt x="3951" y="1"/>
                </a:moveTo>
                <a:lnTo>
                  <a:pt x="0" y="118"/>
                </a:lnTo>
                <a:lnTo>
                  <a:pt x="1203" y="23588"/>
                </a:lnTo>
                <a:lnTo>
                  <a:pt x="3165" y="23588"/>
                </a:lnTo>
                <a:lnTo>
                  <a:pt x="3951" y="1"/>
                </a:lnTo>
                <a:close/>
              </a:path>
            </a:pathLst>
          </a:custGeom>
          <a:solidFill>
            <a:srgbClr val="86C7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1"/>
          <p:cNvSpPr/>
          <p:nvPr/>
        </p:nvSpPr>
        <p:spPr>
          <a:xfrm>
            <a:off x="6667505" y="4482535"/>
            <a:ext cx="314759" cy="117455"/>
          </a:xfrm>
          <a:custGeom>
            <a:rect b="b" l="l" r="r" t="t"/>
            <a:pathLst>
              <a:path extrusionOk="0" h="1927" w="5164">
                <a:moveTo>
                  <a:pt x="3021" y="0"/>
                </a:moveTo>
                <a:cubicBezTo>
                  <a:pt x="2939" y="46"/>
                  <a:pt x="2831" y="82"/>
                  <a:pt x="2713" y="118"/>
                </a:cubicBezTo>
                <a:cubicBezTo>
                  <a:pt x="2153" y="272"/>
                  <a:pt x="1583" y="380"/>
                  <a:pt x="1059" y="606"/>
                </a:cubicBezTo>
                <a:cubicBezTo>
                  <a:pt x="534" y="832"/>
                  <a:pt x="118" y="1131"/>
                  <a:pt x="1" y="1736"/>
                </a:cubicBezTo>
                <a:cubicBezTo>
                  <a:pt x="1" y="1772"/>
                  <a:pt x="869" y="1854"/>
                  <a:pt x="1475" y="1890"/>
                </a:cubicBezTo>
                <a:cubicBezTo>
                  <a:pt x="1773" y="1926"/>
                  <a:pt x="1963" y="1926"/>
                  <a:pt x="2035" y="1926"/>
                </a:cubicBezTo>
                <a:cubicBezTo>
                  <a:pt x="2677" y="1926"/>
                  <a:pt x="3355" y="1890"/>
                  <a:pt x="4033" y="1809"/>
                </a:cubicBezTo>
                <a:cubicBezTo>
                  <a:pt x="4151" y="1772"/>
                  <a:pt x="4937" y="1664"/>
                  <a:pt x="5163" y="1510"/>
                </a:cubicBezTo>
                <a:lnTo>
                  <a:pt x="5163" y="82"/>
                </a:lnTo>
                <a:cubicBezTo>
                  <a:pt x="4793" y="190"/>
                  <a:pt x="4413" y="380"/>
                  <a:pt x="4069" y="570"/>
                </a:cubicBezTo>
                <a:cubicBezTo>
                  <a:pt x="3735" y="344"/>
                  <a:pt x="3391" y="154"/>
                  <a:pt x="30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1"/>
          <p:cNvSpPr/>
          <p:nvPr/>
        </p:nvSpPr>
        <p:spPr>
          <a:xfrm>
            <a:off x="7163478" y="4482535"/>
            <a:ext cx="316953" cy="117455"/>
          </a:xfrm>
          <a:custGeom>
            <a:rect b="b" l="l" r="r" t="t"/>
            <a:pathLst>
              <a:path extrusionOk="0" h="1927" w="5200">
                <a:moveTo>
                  <a:pt x="2153" y="0"/>
                </a:moveTo>
                <a:cubicBezTo>
                  <a:pt x="1809" y="154"/>
                  <a:pt x="1438" y="344"/>
                  <a:pt x="1131" y="570"/>
                </a:cubicBezTo>
                <a:cubicBezTo>
                  <a:pt x="796" y="380"/>
                  <a:pt x="417" y="190"/>
                  <a:pt x="46" y="82"/>
                </a:cubicBezTo>
                <a:cubicBezTo>
                  <a:pt x="1" y="570"/>
                  <a:pt x="1" y="1022"/>
                  <a:pt x="1" y="1510"/>
                </a:cubicBezTo>
                <a:cubicBezTo>
                  <a:pt x="272" y="1664"/>
                  <a:pt x="1059" y="1772"/>
                  <a:pt x="1176" y="1809"/>
                </a:cubicBezTo>
                <a:cubicBezTo>
                  <a:pt x="1854" y="1890"/>
                  <a:pt x="2487" y="1926"/>
                  <a:pt x="3165" y="1926"/>
                </a:cubicBezTo>
                <a:cubicBezTo>
                  <a:pt x="3210" y="1926"/>
                  <a:pt x="3436" y="1926"/>
                  <a:pt x="3735" y="1890"/>
                </a:cubicBezTo>
                <a:cubicBezTo>
                  <a:pt x="4340" y="1854"/>
                  <a:pt x="5199" y="1772"/>
                  <a:pt x="5199" y="1736"/>
                </a:cubicBezTo>
                <a:cubicBezTo>
                  <a:pt x="5091" y="1131"/>
                  <a:pt x="4675" y="832"/>
                  <a:pt x="4151" y="606"/>
                </a:cubicBezTo>
                <a:cubicBezTo>
                  <a:pt x="3617" y="380"/>
                  <a:pt x="3020" y="272"/>
                  <a:pt x="2487" y="118"/>
                </a:cubicBezTo>
                <a:cubicBezTo>
                  <a:pt x="2379" y="82"/>
                  <a:pt x="2261" y="46"/>
                  <a:pt x="21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1"/>
          <p:cNvSpPr/>
          <p:nvPr/>
        </p:nvSpPr>
        <p:spPr>
          <a:xfrm>
            <a:off x="6821837" y="2154261"/>
            <a:ext cx="475064" cy="1284025"/>
          </a:xfrm>
          <a:custGeom>
            <a:rect b="b" l="l" r="r" t="t"/>
            <a:pathLst>
              <a:path extrusionOk="0" h="21066" w="7794">
                <a:moveTo>
                  <a:pt x="859" y="0"/>
                </a:moveTo>
                <a:cubicBezTo>
                  <a:pt x="787" y="6898"/>
                  <a:pt x="715" y="13833"/>
                  <a:pt x="0" y="20686"/>
                </a:cubicBezTo>
                <a:cubicBezTo>
                  <a:pt x="2405" y="20794"/>
                  <a:pt x="4819" y="20948"/>
                  <a:pt x="7233" y="21066"/>
                </a:cubicBezTo>
                <a:cubicBezTo>
                  <a:pt x="7378" y="21066"/>
                  <a:pt x="7568" y="21066"/>
                  <a:pt x="7685" y="20912"/>
                </a:cubicBezTo>
                <a:cubicBezTo>
                  <a:pt x="7794" y="20794"/>
                  <a:pt x="7758" y="20568"/>
                  <a:pt x="7758" y="20342"/>
                </a:cubicBezTo>
                <a:cubicBezTo>
                  <a:pt x="6853" y="14095"/>
                  <a:pt x="6284" y="7730"/>
                  <a:pt x="5986" y="1356"/>
                </a:cubicBezTo>
                <a:lnTo>
                  <a:pt x="5949" y="154"/>
                </a:lnTo>
                <a:cubicBezTo>
                  <a:pt x="5179" y="359"/>
                  <a:pt x="4395" y="463"/>
                  <a:pt x="3617" y="463"/>
                </a:cubicBezTo>
                <a:cubicBezTo>
                  <a:pt x="2679" y="463"/>
                  <a:pt x="1749" y="312"/>
                  <a:pt x="859" y="0"/>
                </a:cubicBezTo>
                <a:close/>
              </a:path>
            </a:pathLst>
          </a:custGeom>
          <a:solidFill>
            <a:srgbClr val="2854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1"/>
          <p:cNvSpPr/>
          <p:nvPr/>
        </p:nvSpPr>
        <p:spPr>
          <a:xfrm>
            <a:off x="7124894" y="2067159"/>
            <a:ext cx="422218" cy="1405321"/>
          </a:xfrm>
          <a:custGeom>
            <a:rect b="b" l="l" r="r" t="t"/>
            <a:pathLst>
              <a:path extrusionOk="0" h="23056" w="6927">
                <a:moveTo>
                  <a:pt x="182" y="1"/>
                </a:moveTo>
                <a:lnTo>
                  <a:pt x="182" y="1"/>
                </a:lnTo>
                <a:cubicBezTo>
                  <a:pt x="263" y="37"/>
                  <a:pt x="73" y="4105"/>
                  <a:pt x="37" y="4485"/>
                </a:cubicBezTo>
                <a:cubicBezTo>
                  <a:pt x="37" y="6555"/>
                  <a:pt x="1" y="8554"/>
                  <a:pt x="37" y="10624"/>
                </a:cubicBezTo>
                <a:cubicBezTo>
                  <a:pt x="73" y="11790"/>
                  <a:pt x="109" y="13002"/>
                  <a:pt x="109" y="14204"/>
                </a:cubicBezTo>
                <a:cubicBezTo>
                  <a:pt x="109" y="17142"/>
                  <a:pt x="1" y="20117"/>
                  <a:pt x="1" y="23055"/>
                </a:cubicBezTo>
                <a:lnTo>
                  <a:pt x="5154" y="23055"/>
                </a:lnTo>
                <a:cubicBezTo>
                  <a:pt x="5154" y="22115"/>
                  <a:pt x="4973" y="21211"/>
                  <a:pt x="4892" y="20271"/>
                </a:cubicBezTo>
                <a:cubicBezTo>
                  <a:pt x="4784" y="19141"/>
                  <a:pt x="4630" y="17974"/>
                  <a:pt x="4440" y="16844"/>
                </a:cubicBezTo>
                <a:cubicBezTo>
                  <a:pt x="4295" y="15786"/>
                  <a:pt x="4142" y="14729"/>
                  <a:pt x="3952" y="13680"/>
                </a:cubicBezTo>
                <a:cubicBezTo>
                  <a:pt x="3880" y="13146"/>
                  <a:pt x="3798" y="12586"/>
                  <a:pt x="3690" y="12052"/>
                </a:cubicBezTo>
                <a:cubicBezTo>
                  <a:pt x="3572" y="11564"/>
                  <a:pt x="3464" y="11040"/>
                  <a:pt x="3310" y="10552"/>
                </a:cubicBezTo>
                <a:lnTo>
                  <a:pt x="3310" y="10552"/>
                </a:lnTo>
                <a:cubicBezTo>
                  <a:pt x="3427" y="10850"/>
                  <a:pt x="4142" y="10850"/>
                  <a:pt x="4404" y="10886"/>
                </a:cubicBezTo>
                <a:cubicBezTo>
                  <a:pt x="4640" y="10923"/>
                  <a:pt x="4885" y="10957"/>
                  <a:pt x="5124" y="10957"/>
                </a:cubicBezTo>
                <a:cubicBezTo>
                  <a:pt x="5417" y="10957"/>
                  <a:pt x="5701" y="10906"/>
                  <a:pt x="5950" y="10741"/>
                </a:cubicBezTo>
                <a:cubicBezTo>
                  <a:pt x="6926" y="10063"/>
                  <a:pt x="6592" y="8327"/>
                  <a:pt x="6284" y="7423"/>
                </a:cubicBezTo>
                <a:cubicBezTo>
                  <a:pt x="6022" y="6447"/>
                  <a:pt x="5462" y="5462"/>
                  <a:pt x="5010" y="4557"/>
                </a:cubicBezTo>
                <a:cubicBezTo>
                  <a:pt x="4594" y="3771"/>
                  <a:pt x="4214" y="2975"/>
                  <a:pt x="3762" y="2225"/>
                </a:cubicBezTo>
                <a:cubicBezTo>
                  <a:pt x="3464" y="1700"/>
                  <a:pt x="3201" y="1131"/>
                  <a:pt x="2596" y="796"/>
                </a:cubicBezTo>
                <a:cubicBezTo>
                  <a:pt x="1845" y="417"/>
                  <a:pt x="1014" y="227"/>
                  <a:pt x="1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1"/>
          <p:cNvSpPr/>
          <p:nvPr/>
        </p:nvSpPr>
        <p:spPr>
          <a:xfrm>
            <a:off x="6422292" y="2067159"/>
            <a:ext cx="578683" cy="1405321"/>
          </a:xfrm>
          <a:custGeom>
            <a:rect b="b" l="l" r="r" t="t"/>
            <a:pathLst>
              <a:path extrusionOk="0" h="23056" w="9494">
                <a:moveTo>
                  <a:pt x="9268" y="1"/>
                </a:moveTo>
                <a:cubicBezTo>
                  <a:pt x="8436" y="227"/>
                  <a:pt x="7604" y="417"/>
                  <a:pt x="6854" y="796"/>
                </a:cubicBezTo>
                <a:cubicBezTo>
                  <a:pt x="5986" y="1285"/>
                  <a:pt x="5724" y="2225"/>
                  <a:pt x="5425" y="3057"/>
                </a:cubicBezTo>
                <a:cubicBezTo>
                  <a:pt x="5308" y="3355"/>
                  <a:pt x="3915" y="6519"/>
                  <a:pt x="3952" y="6555"/>
                </a:cubicBezTo>
                <a:cubicBezTo>
                  <a:pt x="3391" y="6103"/>
                  <a:pt x="3084" y="5498"/>
                  <a:pt x="2632" y="4973"/>
                </a:cubicBezTo>
                <a:cubicBezTo>
                  <a:pt x="2261" y="4521"/>
                  <a:pt x="1881" y="4069"/>
                  <a:pt x="1501" y="3617"/>
                </a:cubicBezTo>
                <a:cubicBezTo>
                  <a:pt x="1013" y="3961"/>
                  <a:pt x="525" y="4295"/>
                  <a:pt x="1" y="4594"/>
                </a:cubicBezTo>
                <a:cubicBezTo>
                  <a:pt x="751" y="6483"/>
                  <a:pt x="1809" y="8255"/>
                  <a:pt x="3165" y="9756"/>
                </a:cubicBezTo>
                <a:cubicBezTo>
                  <a:pt x="3391" y="9982"/>
                  <a:pt x="3572" y="10208"/>
                  <a:pt x="3843" y="10326"/>
                </a:cubicBezTo>
                <a:cubicBezTo>
                  <a:pt x="4101" y="10477"/>
                  <a:pt x="4344" y="10543"/>
                  <a:pt x="4571" y="10543"/>
                </a:cubicBezTo>
                <a:cubicBezTo>
                  <a:pt x="5467" y="10543"/>
                  <a:pt x="6121" y="9522"/>
                  <a:pt x="6510" y="8743"/>
                </a:cubicBezTo>
                <a:lnTo>
                  <a:pt x="6510" y="8743"/>
                </a:lnTo>
                <a:cubicBezTo>
                  <a:pt x="6366" y="9078"/>
                  <a:pt x="6402" y="9792"/>
                  <a:pt x="6329" y="10172"/>
                </a:cubicBezTo>
                <a:cubicBezTo>
                  <a:pt x="5877" y="12396"/>
                  <a:pt x="5380" y="14620"/>
                  <a:pt x="5009" y="16844"/>
                </a:cubicBezTo>
                <a:cubicBezTo>
                  <a:pt x="4819" y="17974"/>
                  <a:pt x="4702" y="19141"/>
                  <a:pt x="4593" y="20271"/>
                </a:cubicBezTo>
                <a:cubicBezTo>
                  <a:pt x="4521" y="21211"/>
                  <a:pt x="4331" y="22115"/>
                  <a:pt x="4331" y="23055"/>
                </a:cubicBezTo>
                <a:lnTo>
                  <a:pt x="9494" y="23055"/>
                </a:lnTo>
                <a:cubicBezTo>
                  <a:pt x="9448" y="20117"/>
                  <a:pt x="9376" y="17142"/>
                  <a:pt x="9376" y="14204"/>
                </a:cubicBezTo>
                <a:cubicBezTo>
                  <a:pt x="9376" y="13002"/>
                  <a:pt x="9376" y="11790"/>
                  <a:pt x="9412" y="10624"/>
                </a:cubicBezTo>
                <a:cubicBezTo>
                  <a:pt x="9494" y="8554"/>
                  <a:pt x="9412" y="6555"/>
                  <a:pt x="9412" y="4485"/>
                </a:cubicBezTo>
                <a:cubicBezTo>
                  <a:pt x="9412" y="4105"/>
                  <a:pt x="9186" y="37"/>
                  <a:pt x="930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1"/>
          <p:cNvSpPr/>
          <p:nvPr/>
        </p:nvSpPr>
        <p:spPr>
          <a:xfrm>
            <a:off x="7117763" y="1984507"/>
            <a:ext cx="61" cy="55162"/>
          </a:xfrm>
          <a:custGeom>
            <a:rect b="b" l="l" r="r" t="t"/>
            <a:pathLst>
              <a:path extrusionOk="0" h="905" w="1">
                <a:moveTo>
                  <a:pt x="0" y="751"/>
                </a:moveTo>
                <a:lnTo>
                  <a:pt x="0" y="905"/>
                </a:lnTo>
                <a:lnTo>
                  <a:pt x="0" y="905"/>
                </a:lnTo>
                <a:lnTo>
                  <a:pt x="0" y="751"/>
                </a:lnTo>
                <a:lnTo>
                  <a:pt x="0" y="751"/>
                </a:lnTo>
                <a:close/>
                <a:moveTo>
                  <a:pt x="0" y="1"/>
                </a:moveTo>
                <a:lnTo>
                  <a:pt x="0" y="1"/>
                </a:lnTo>
                <a:lnTo>
                  <a:pt x="0" y="489"/>
                </a:lnTo>
                <a:lnTo>
                  <a:pt x="0" y="489"/>
                </a:lnTo>
                <a:close/>
              </a:path>
            </a:pathLst>
          </a:custGeom>
          <a:solidFill>
            <a:srgbClr val="723C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1"/>
          <p:cNvSpPr/>
          <p:nvPr/>
        </p:nvSpPr>
        <p:spPr>
          <a:xfrm>
            <a:off x="7117763" y="2014252"/>
            <a:ext cx="61" cy="16031"/>
          </a:xfrm>
          <a:custGeom>
            <a:rect b="b" l="l" r="r" t="t"/>
            <a:pathLst>
              <a:path extrusionOk="0" h="263" w="1">
                <a:moveTo>
                  <a:pt x="0" y="1"/>
                </a:moveTo>
                <a:lnTo>
                  <a:pt x="0" y="263"/>
                </a:lnTo>
                <a:lnTo>
                  <a:pt x="0" y="263"/>
                </a:lnTo>
                <a:lnTo>
                  <a:pt x="0" y="1"/>
                </a:lnTo>
                <a:close/>
              </a:path>
            </a:pathLst>
          </a:custGeom>
          <a:solidFill>
            <a:srgbClr val="3438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11"/>
          <p:cNvSpPr/>
          <p:nvPr/>
        </p:nvSpPr>
        <p:spPr>
          <a:xfrm>
            <a:off x="7007560" y="1984507"/>
            <a:ext cx="110263" cy="59612"/>
          </a:xfrm>
          <a:custGeom>
            <a:rect b="b" l="l" r="r" t="t"/>
            <a:pathLst>
              <a:path extrusionOk="0" h="978" w="1809">
                <a:moveTo>
                  <a:pt x="1808" y="1"/>
                </a:moveTo>
                <a:cubicBezTo>
                  <a:pt x="1356" y="118"/>
                  <a:pt x="904" y="154"/>
                  <a:pt x="416" y="154"/>
                </a:cubicBezTo>
                <a:lnTo>
                  <a:pt x="36" y="154"/>
                </a:lnTo>
                <a:cubicBezTo>
                  <a:pt x="36" y="380"/>
                  <a:pt x="0" y="643"/>
                  <a:pt x="0" y="905"/>
                </a:cubicBezTo>
                <a:cubicBezTo>
                  <a:pt x="299" y="977"/>
                  <a:pt x="606" y="977"/>
                  <a:pt x="904" y="977"/>
                </a:cubicBezTo>
                <a:cubicBezTo>
                  <a:pt x="1203" y="977"/>
                  <a:pt x="1510" y="977"/>
                  <a:pt x="1808" y="905"/>
                </a:cubicBezTo>
                <a:lnTo>
                  <a:pt x="1808" y="751"/>
                </a:lnTo>
                <a:lnTo>
                  <a:pt x="1808" y="489"/>
                </a:lnTo>
                <a:lnTo>
                  <a:pt x="1808" y="1"/>
                </a:lnTo>
                <a:close/>
              </a:path>
            </a:pathLst>
          </a:custGeom>
          <a:solidFill>
            <a:srgbClr val="DB8E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11"/>
          <p:cNvSpPr/>
          <p:nvPr/>
        </p:nvSpPr>
        <p:spPr>
          <a:xfrm>
            <a:off x="6727604" y="1668223"/>
            <a:ext cx="77775" cy="146591"/>
          </a:xfrm>
          <a:custGeom>
            <a:rect b="b" l="l" r="r" t="t"/>
            <a:pathLst>
              <a:path extrusionOk="0" h="2405" w="1276">
                <a:moveTo>
                  <a:pt x="760" y="1"/>
                </a:moveTo>
                <a:cubicBezTo>
                  <a:pt x="692" y="1"/>
                  <a:pt x="624" y="10"/>
                  <a:pt x="561" y="27"/>
                </a:cubicBezTo>
                <a:cubicBezTo>
                  <a:pt x="335" y="109"/>
                  <a:pt x="145" y="335"/>
                  <a:pt x="73" y="597"/>
                </a:cubicBezTo>
                <a:cubicBezTo>
                  <a:pt x="0" y="859"/>
                  <a:pt x="37" y="1157"/>
                  <a:pt x="109" y="1383"/>
                </a:cubicBezTo>
                <a:cubicBezTo>
                  <a:pt x="145" y="1537"/>
                  <a:pt x="190" y="1691"/>
                  <a:pt x="263" y="1835"/>
                </a:cubicBezTo>
                <a:cubicBezTo>
                  <a:pt x="452" y="2143"/>
                  <a:pt x="787" y="2324"/>
                  <a:pt x="1130" y="2405"/>
                </a:cubicBezTo>
                <a:lnTo>
                  <a:pt x="1275" y="289"/>
                </a:lnTo>
                <a:cubicBezTo>
                  <a:pt x="1193" y="90"/>
                  <a:pt x="975" y="1"/>
                  <a:pt x="760" y="1"/>
                </a:cubicBezTo>
                <a:close/>
              </a:path>
            </a:pathLst>
          </a:custGeom>
          <a:solidFill>
            <a:srgbClr val="D38D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11"/>
          <p:cNvSpPr/>
          <p:nvPr/>
        </p:nvSpPr>
        <p:spPr>
          <a:xfrm>
            <a:off x="6752960" y="1691568"/>
            <a:ext cx="43581" cy="72594"/>
          </a:xfrm>
          <a:custGeom>
            <a:rect b="b" l="l" r="r" t="t"/>
            <a:pathLst>
              <a:path extrusionOk="0" h="1191" w="715">
                <a:moveTo>
                  <a:pt x="72" y="0"/>
                </a:moveTo>
                <a:cubicBezTo>
                  <a:pt x="49" y="0"/>
                  <a:pt x="36" y="9"/>
                  <a:pt x="36" y="24"/>
                </a:cubicBezTo>
                <a:cubicBezTo>
                  <a:pt x="0" y="24"/>
                  <a:pt x="73" y="60"/>
                  <a:pt x="181" y="132"/>
                </a:cubicBezTo>
                <a:cubicBezTo>
                  <a:pt x="262" y="214"/>
                  <a:pt x="371" y="358"/>
                  <a:pt x="452" y="512"/>
                </a:cubicBezTo>
                <a:cubicBezTo>
                  <a:pt x="525" y="702"/>
                  <a:pt x="561" y="856"/>
                  <a:pt x="597" y="1000"/>
                </a:cubicBezTo>
                <a:cubicBezTo>
                  <a:pt x="633" y="1118"/>
                  <a:pt x="678" y="1190"/>
                  <a:pt x="714" y="1190"/>
                </a:cubicBezTo>
                <a:lnTo>
                  <a:pt x="714" y="964"/>
                </a:lnTo>
                <a:cubicBezTo>
                  <a:pt x="678" y="856"/>
                  <a:pt x="633" y="666"/>
                  <a:pt x="561" y="476"/>
                </a:cubicBezTo>
                <a:cubicBezTo>
                  <a:pt x="488" y="286"/>
                  <a:pt x="335" y="132"/>
                  <a:pt x="226" y="60"/>
                </a:cubicBezTo>
                <a:cubicBezTo>
                  <a:pt x="157" y="18"/>
                  <a:pt x="104" y="0"/>
                  <a:pt x="72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11"/>
          <p:cNvSpPr/>
          <p:nvPr/>
        </p:nvSpPr>
        <p:spPr>
          <a:xfrm>
            <a:off x="6771124" y="1718326"/>
            <a:ext cx="13836" cy="53272"/>
          </a:xfrm>
          <a:custGeom>
            <a:rect b="b" l="l" r="r" t="t"/>
            <a:pathLst>
              <a:path extrusionOk="0" h="874" w="227">
                <a:moveTo>
                  <a:pt x="154" y="1"/>
                </a:moveTo>
                <a:cubicBezTo>
                  <a:pt x="109" y="1"/>
                  <a:pt x="1" y="191"/>
                  <a:pt x="1" y="453"/>
                </a:cubicBezTo>
                <a:cubicBezTo>
                  <a:pt x="1" y="693"/>
                  <a:pt x="130" y="873"/>
                  <a:pt x="179" y="873"/>
                </a:cubicBezTo>
                <a:cubicBezTo>
                  <a:pt x="184" y="873"/>
                  <a:pt x="187" y="872"/>
                  <a:pt x="190" y="869"/>
                </a:cubicBezTo>
                <a:cubicBezTo>
                  <a:pt x="227" y="824"/>
                  <a:pt x="154" y="679"/>
                  <a:pt x="109" y="453"/>
                </a:cubicBezTo>
                <a:cubicBezTo>
                  <a:pt x="109" y="227"/>
                  <a:pt x="190" y="37"/>
                  <a:pt x="154" y="1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11"/>
          <p:cNvSpPr/>
          <p:nvPr/>
        </p:nvSpPr>
        <p:spPr>
          <a:xfrm>
            <a:off x="6757349" y="1672063"/>
            <a:ext cx="71132" cy="55162"/>
          </a:xfrm>
          <a:custGeom>
            <a:rect b="b" l="l" r="r" t="t"/>
            <a:pathLst>
              <a:path extrusionOk="0" h="905" w="1167">
                <a:moveTo>
                  <a:pt x="73" y="0"/>
                </a:moveTo>
                <a:lnTo>
                  <a:pt x="1" y="154"/>
                </a:lnTo>
                <a:lnTo>
                  <a:pt x="1095" y="904"/>
                </a:lnTo>
                <a:lnTo>
                  <a:pt x="1167" y="796"/>
                </a:lnTo>
                <a:lnTo>
                  <a:pt x="73" y="0"/>
                </a:ln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1"/>
          <p:cNvSpPr/>
          <p:nvPr/>
        </p:nvSpPr>
        <p:spPr>
          <a:xfrm>
            <a:off x="6741379" y="1695225"/>
            <a:ext cx="55162" cy="100876"/>
          </a:xfrm>
          <a:custGeom>
            <a:rect b="b" l="l" r="r" t="t"/>
            <a:pathLst>
              <a:path extrusionOk="0" h="1655" w="905">
                <a:moveTo>
                  <a:pt x="868" y="832"/>
                </a:moveTo>
                <a:cubicBezTo>
                  <a:pt x="868" y="859"/>
                  <a:pt x="889" y="866"/>
                  <a:pt x="899" y="883"/>
                </a:cubicBezTo>
                <a:lnTo>
                  <a:pt x="899" y="883"/>
                </a:lnTo>
                <a:cubicBezTo>
                  <a:pt x="895" y="866"/>
                  <a:pt x="886" y="849"/>
                  <a:pt x="868" y="832"/>
                </a:cubicBezTo>
                <a:close/>
                <a:moveTo>
                  <a:pt x="899" y="883"/>
                </a:moveTo>
                <a:cubicBezTo>
                  <a:pt x="904" y="902"/>
                  <a:pt x="904" y="921"/>
                  <a:pt x="904" y="940"/>
                </a:cubicBezTo>
                <a:lnTo>
                  <a:pt x="904" y="904"/>
                </a:lnTo>
                <a:cubicBezTo>
                  <a:pt x="904" y="896"/>
                  <a:pt x="902" y="889"/>
                  <a:pt x="899" y="883"/>
                </a:cubicBezTo>
                <a:close/>
                <a:moveTo>
                  <a:pt x="263" y="0"/>
                </a:moveTo>
                <a:cubicBezTo>
                  <a:pt x="190" y="0"/>
                  <a:pt x="145" y="118"/>
                  <a:pt x="109" y="190"/>
                </a:cubicBezTo>
                <a:cubicBezTo>
                  <a:pt x="0" y="524"/>
                  <a:pt x="37" y="904"/>
                  <a:pt x="226" y="1248"/>
                </a:cubicBezTo>
                <a:cubicBezTo>
                  <a:pt x="299" y="1392"/>
                  <a:pt x="416" y="1546"/>
                  <a:pt x="561" y="1618"/>
                </a:cubicBezTo>
                <a:cubicBezTo>
                  <a:pt x="642" y="1655"/>
                  <a:pt x="678" y="1655"/>
                  <a:pt x="751" y="1655"/>
                </a:cubicBezTo>
                <a:lnTo>
                  <a:pt x="868" y="1655"/>
                </a:lnTo>
                <a:cubicBezTo>
                  <a:pt x="868" y="1485"/>
                  <a:pt x="900" y="1308"/>
                  <a:pt x="904" y="1130"/>
                </a:cubicBezTo>
                <a:lnTo>
                  <a:pt x="904" y="1130"/>
                </a:lnTo>
                <a:cubicBezTo>
                  <a:pt x="904" y="1130"/>
                  <a:pt x="904" y="1130"/>
                  <a:pt x="904" y="1130"/>
                </a:cubicBezTo>
                <a:lnTo>
                  <a:pt x="904" y="1094"/>
                </a:lnTo>
                <a:cubicBezTo>
                  <a:pt x="904" y="1106"/>
                  <a:pt x="904" y="1118"/>
                  <a:pt x="904" y="1130"/>
                </a:cubicBezTo>
                <a:lnTo>
                  <a:pt x="904" y="1130"/>
                </a:lnTo>
                <a:cubicBezTo>
                  <a:pt x="868" y="1130"/>
                  <a:pt x="823" y="1057"/>
                  <a:pt x="787" y="940"/>
                </a:cubicBezTo>
                <a:cubicBezTo>
                  <a:pt x="751" y="796"/>
                  <a:pt x="715" y="642"/>
                  <a:pt x="642" y="488"/>
                </a:cubicBezTo>
                <a:cubicBezTo>
                  <a:pt x="642" y="570"/>
                  <a:pt x="597" y="678"/>
                  <a:pt x="597" y="832"/>
                </a:cubicBezTo>
                <a:cubicBezTo>
                  <a:pt x="642" y="1058"/>
                  <a:pt x="715" y="1203"/>
                  <a:pt x="678" y="1248"/>
                </a:cubicBezTo>
                <a:cubicBezTo>
                  <a:pt x="642" y="1248"/>
                  <a:pt x="489" y="1094"/>
                  <a:pt x="489" y="832"/>
                </a:cubicBezTo>
                <a:cubicBezTo>
                  <a:pt x="489" y="606"/>
                  <a:pt x="561" y="452"/>
                  <a:pt x="597" y="416"/>
                </a:cubicBezTo>
                <a:cubicBezTo>
                  <a:pt x="525" y="262"/>
                  <a:pt x="452" y="154"/>
                  <a:pt x="371" y="72"/>
                </a:cubicBezTo>
                <a:cubicBezTo>
                  <a:pt x="299" y="36"/>
                  <a:pt x="263" y="0"/>
                  <a:pt x="263" y="0"/>
                </a:cubicBezTo>
                <a:close/>
              </a:path>
            </a:pathLst>
          </a:custGeom>
          <a:solidFill>
            <a:srgbClr val="CD7F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11"/>
          <p:cNvSpPr/>
          <p:nvPr/>
        </p:nvSpPr>
        <p:spPr>
          <a:xfrm>
            <a:off x="6757349" y="1695225"/>
            <a:ext cx="39192" cy="68937"/>
          </a:xfrm>
          <a:custGeom>
            <a:rect b="b" l="l" r="r" t="t"/>
            <a:pathLst>
              <a:path extrusionOk="0" h="1131" w="643">
                <a:moveTo>
                  <a:pt x="1" y="0"/>
                </a:moveTo>
                <a:cubicBezTo>
                  <a:pt x="1" y="0"/>
                  <a:pt x="37" y="36"/>
                  <a:pt x="109" y="72"/>
                </a:cubicBezTo>
                <a:cubicBezTo>
                  <a:pt x="190" y="154"/>
                  <a:pt x="263" y="262"/>
                  <a:pt x="335" y="416"/>
                </a:cubicBezTo>
                <a:cubicBezTo>
                  <a:pt x="335" y="380"/>
                  <a:pt x="335" y="380"/>
                  <a:pt x="380" y="380"/>
                </a:cubicBezTo>
                <a:lnTo>
                  <a:pt x="380" y="488"/>
                </a:lnTo>
                <a:cubicBezTo>
                  <a:pt x="453" y="642"/>
                  <a:pt x="489" y="796"/>
                  <a:pt x="525" y="940"/>
                </a:cubicBezTo>
                <a:cubicBezTo>
                  <a:pt x="561" y="1058"/>
                  <a:pt x="606" y="1130"/>
                  <a:pt x="642" y="1130"/>
                </a:cubicBezTo>
                <a:lnTo>
                  <a:pt x="642" y="1094"/>
                </a:lnTo>
                <a:lnTo>
                  <a:pt x="642" y="1022"/>
                </a:lnTo>
                <a:lnTo>
                  <a:pt x="642" y="977"/>
                </a:lnTo>
                <a:lnTo>
                  <a:pt x="642" y="904"/>
                </a:lnTo>
                <a:cubicBezTo>
                  <a:pt x="642" y="868"/>
                  <a:pt x="606" y="868"/>
                  <a:pt x="606" y="832"/>
                </a:cubicBezTo>
                <a:cubicBezTo>
                  <a:pt x="525" y="524"/>
                  <a:pt x="380" y="262"/>
                  <a:pt x="154" y="36"/>
                </a:cubicBezTo>
                <a:cubicBezTo>
                  <a:pt x="109" y="36"/>
                  <a:pt x="109" y="0"/>
                  <a:pt x="37" y="0"/>
                </a:cubicBez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11"/>
          <p:cNvSpPr/>
          <p:nvPr/>
        </p:nvSpPr>
        <p:spPr>
          <a:xfrm>
            <a:off x="6771124" y="1718326"/>
            <a:ext cx="13836" cy="52968"/>
          </a:xfrm>
          <a:custGeom>
            <a:rect b="b" l="l" r="r" t="t"/>
            <a:pathLst>
              <a:path extrusionOk="0" h="869" w="227">
                <a:moveTo>
                  <a:pt x="154" y="1"/>
                </a:moveTo>
                <a:cubicBezTo>
                  <a:pt x="109" y="1"/>
                  <a:pt x="109" y="1"/>
                  <a:pt x="109" y="37"/>
                </a:cubicBezTo>
                <a:cubicBezTo>
                  <a:pt x="73" y="73"/>
                  <a:pt x="1" y="227"/>
                  <a:pt x="1" y="453"/>
                </a:cubicBezTo>
                <a:cubicBezTo>
                  <a:pt x="1" y="715"/>
                  <a:pt x="154" y="869"/>
                  <a:pt x="190" y="869"/>
                </a:cubicBezTo>
                <a:cubicBezTo>
                  <a:pt x="227" y="824"/>
                  <a:pt x="154" y="679"/>
                  <a:pt x="109" y="453"/>
                </a:cubicBezTo>
                <a:cubicBezTo>
                  <a:pt x="109" y="299"/>
                  <a:pt x="154" y="191"/>
                  <a:pt x="154" y="109"/>
                </a:cubicBezTo>
                <a:lnTo>
                  <a:pt x="154" y="1"/>
                </a:ln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11"/>
          <p:cNvSpPr/>
          <p:nvPr/>
        </p:nvSpPr>
        <p:spPr>
          <a:xfrm>
            <a:off x="6789288" y="1485791"/>
            <a:ext cx="576489" cy="508161"/>
          </a:xfrm>
          <a:custGeom>
            <a:rect b="b" l="l" r="r" t="t"/>
            <a:pathLst>
              <a:path extrusionOk="0" h="8337" w="9458">
                <a:moveTo>
                  <a:pt x="3649" y="1"/>
                </a:moveTo>
                <a:cubicBezTo>
                  <a:pt x="3253" y="1"/>
                  <a:pt x="2855" y="46"/>
                  <a:pt x="2451" y="163"/>
                </a:cubicBezTo>
                <a:cubicBezTo>
                  <a:pt x="1583" y="389"/>
                  <a:pt x="941" y="1293"/>
                  <a:pt x="607" y="2044"/>
                </a:cubicBezTo>
                <a:cubicBezTo>
                  <a:pt x="263" y="2794"/>
                  <a:pt x="155" y="3626"/>
                  <a:pt x="118" y="4458"/>
                </a:cubicBezTo>
                <a:cubicBezTo>
                  <a:pt x="82" y="5208"/>
                  <a:pt x="1" y="6112"/>
                  <a:pt x="308" y="6790"/>
                </a:cubicBezTo>
                <a:cubicBezTo>
                  <a:pt x="534" y="7242"/>
                  <a:pt x="905" y="7622"/>
                  <a:pt x="1321" y="7848"/>
                </a:cubicBezTo>
                <a:cubicBezTo>
                  <a:pt x="1845" y="8146"/>
                  <a:pt x="2523" y="8255"/>
                  <a:pt x="3165" y="8300"/>
                </a:cubicBezTo>
                <a:cubicBezTo>
                  <a:pt x="3355" y="8300"/>
                  <a:pt x="3545" y="8336"/>
                  <a:pt x="3735" y="8336"/>
                </a:cubicBezTo>
                <a:cubicBezTo>
                  <a:pt x="4521" y="8336"/>
                  <a:pt x="5317" y="8255"/>
                  <a:pt x="6031" y="7957"/>
                </a:cubicBezTo>
                <a:cubicBezTo>
                  <a:pt x="6863" y="7622"/>
                  <a:pt x="7351" y="7089"/>
                  <a:pt x="7387" y="6148"/>
                </a:cubicBezTo>
                <a:cubicBezTo>
                  <a:pt x="7549" y="6172"/>
                  <a:pt x="7718" y="6188"/>
                  <a:pt x="7888" y="6188"/>
                </a:cubicBezTo>
                <a:cubicBezTo>
                  <a:pt x="8234" y="6188"/>
                  <a:pt x="8579" y="6122"/>
                  <a:pt x="8852" y="5922"/>
                </a:cubicBezTo>
                <a:cubicBezTo>
                  <a:pt x="9232" y="5624"/>
                  <a:pt x="9458" y="5091"/>
                  <a:pt x="9386" y="4639"/>
                </a:cubicBezTo>
                <a:cubicBezTo>
                  <a:pt x="9324" y="4126"/>
                  <a:pt x="8989" y="3769"/>
                  <a:pt x="8552" y="3769"/>
                </a:cubicBezTo>
                <a:cubicBezTo>
                  <a:pt x="8411" y="3769"/>
                  <a:pt x="8259" y="3806"/>
                  <a:pt x="8102" y="3888"/>
                </a:cubicBezTo>
                <a:cubicBezTo>
                  <a:pt x="7840" y="4042"/>
                  <a:pt x="7613" y="4304"/>
                  <a:pt x="7496" y="4566"/>
                </a:cubicBezTo>
                <a:cubicBezTo>
                  <a:pt x="7577" y="4340"/>
                  <a:pt x="7613" y="4006"/>
                  <a:pt x="7686" y="3734"/>
                </a:cubicBezTo>
                <a:cubicBezTo>
                  <a:pt x="7767" y="3436"/>
                  <a:pt x="7803" y="3102"/>
                  <a:pt x="7803" y="2758"/>
                </a:cubicBezTo>
                <a:cubicBezTo>
                  <a:pt x="7803" y="1402"/>
                  <a:pt x="6863" y="498"/>
                  <a:pt x="5579" y="236"/>
                </a:cubicBezTo>
                <a:cubicBezTo>
                  <a:pt x="4926" y="118"/>
                  <a:pt x="4289" y="1"/>
                  <a:pt x="3649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11"/>
          <p:cNvSpPr/>
          <p:nvPr/>
        </p:nvSpPr>
        <p:spPr>
          <a:xfrm>
            <a:off x="7255516" y="1749412"/>
            <a:ext cx="80518" cy="99596"/>
          </a:xfrm>
          <a:custGeom>
            <a:rect b="b" l="l" r="r" t="t"/>
            <a:pathLst>
              <a:path extrusionOk="0" h="1634" w="1321">
                <a:moveTo>
                  <a:pt x="1274" y="1"/>
                </a:moveTo>
                <a:cubicBezTo>
                  <a:pt x="1216" y="1"/>
                  <a:pt x="1116" y="35"/>
                  <a:pt x="977" y="88"/>
                </a:cubicBezTo>
                <a:cubicBezTo>
                  <a:pt x="796" y="169"/>
                  <a:pt x="525" y="314"/>
                  <a:pt x="299" y="540"/>
                </a:cubicBezTo>
                <a:cubicBezTo>
                  <a:pt x="118" y="811"/>
                  <a:pt x="1" y="1073"/>
                  <a:pt x="1" y="1299"/>
                </a:cubicBezTo>
                <a:cubicBezTo>
                  <a:pt x="1" y="1525"/>
                  <a:pt x="37" y="1634"/>
                  <a:pt x="73" y="1634"/>
                </a:cubicBezTo>
                <a:cubicBezTo>
                  <a:pt x="73" y="1634"/>
                  <a:pt x="37" y="1489"/>
                  <a:pt x="73" y="1299"/>
                </a:cubicBezTo>
                <a:cubicBezTo>
                  <a:pt x="118" y="1109"/>
                  <a:pt x="227" y="847"/>
                  <a:pt x="417" y="621"/>
                </a:cubicBezTo>
                <a:cubicBezTo>
                  <a:pt x="606" y="431"/>
                  <a:pt x="832" y="277"/>
                  <a:pt x="1022" y="169"/>
                </a:cubicBezTo>
                <a:cubicBezTo>
                  <a:pt x="1203" y="88"/>
                  <a:pt x="1321" y="15"/>
                  <a:pt x="1321" y="15"/>
                </a:cubicBezTo>
                <a:cubicBezTo>
                  <a:pt x="1311" y="5"/>
                  <a:pt x="1295" y="1"/>
                  <a:pt x="1274" y="1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11"/>
          <p:cNvSpPr/>
          <p:nvPr/>
        </p:nvSpPr>
        <p:spPr>
          <a:xfrm>
            <a:off x="7262709" y="1781412"/>
            <a:ext cx="32000" cy="49432"/>
          </a:xfrm>
          <a:custGeom>
            <a:rect b="b" l="l" r="r" t="t"/>
            <a:pathLst>
              <a:path extrusionOk="0" h="811" w="525">
                <a:moveTo>
                  <a:pt x="312" y="1"/>
                </a:moveTo>
                <a:cubicBezTo>
                  <a:pt x="304" y="1"/>
                  <a:pt x="299" y="5"/>
                  <a:pt x="299" y="15"/>
                </a:cubicBezTo>
                <a:cubicBezTo>
                  <a:pt x="299" y="15"/>
                  <a:pt x="335" y="60"/>
                  <a:pt x="371" y="132"/>
                </a:cubicBezTo>
                <a:cubicBezTo>
                  <a:pt x="407" y="204"/>
                  <a:pt x="407" y="322"/>
                  <a:pt x="335" y="430"/>
                </a:cubicBezTo>
                <a:cubicBezTo>
                  <a:pt x="262" y="548"/>
                  <a:pt x="181" y="620"/>
                  <a:pt x="109" y="693"/>
                </a:cubicBezTo>
                <a:cubicBezTo>
                  <a:pt x="36" y="774"/>
                  <a:pt x="0" y="810"/>
                  <a:pt x="0" y="810"/>
                </a:cubicBezTo>
                <a:cubicBezTo>
                  <a:pt x="36" y="810"/>
                  <a:pt x="73" y="810"/>
                  <a:pt x="145" y="774"/>
                </a:cubicBezTo>
                <a:cubicBezTo>
                  <a:pt x="262" y="738"/>
                  <a:pt x="371" y="656"/>
                  <a:pt x="452" y="512"/>
                </a:cubicBezTo>
                <a:cubicBezTo>
                  <a:pt x="525" y="358"/>
                  <a:pt x="525" y="168"/>
                  <a:pt x="452" y="96"/>
                </a:cubicBezTo>
                <a:cubicBezTo>
                  <a:pt x="392" y="36"/>
                  <a:pt x="337" y="1"/>
                  <a:pt x="312" y="1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11"/>
          <p:cNvSpPr/>
          <p:nvPr/>
        </p:nvSpPr>
        <p:spPr>
          <a:xfrm>
            <a:off x="6918264" y="1721801"/>
            <a:ext cx="43581" cy="71193"/>
          </a:xfrm>
          <a:custGeom>
            <a:rect b="b" l="l" r="r" t="t"/>
            <a:pathLst>
              <a:path extrusionOk="0" h="1168" w="715">
                <a:moveTo>
                  <a:pt x="601" y="0"/>
                </a:moveTo>
                <a:cubicBezTo>
                  <a:pt x="562" y="0"/>
                  <a:pt x="513" y="4"/>
                  <a:pt x="453" y="16"/>
                </a:cubicBezTo>
                <a:cubicBezTo>
                  <a:pt x="299" y="52"/>
                  <a:pt x="109" y="242"/>
                  <a:pt x="73" y="504"/>
                </a:cubicBezTo>
                <a:cubicBezTo>
                  <a:pt x="1" y="767"/>
                  <a:pt x="145" y="993"/>
                  <a:pt x="299" y="1074"/>
                </a:cubicBezTo>
                <a:cubicBezTo>
                  <a:pt x="396" y="1143"/>
                  <a:pt x="461" y="1168"/>
                  <a:pt x="495" y="1168"/>
                </a:cubicBezTo>
                <a:cubicBezTo>
                  <a:pt x="515" y="1168"/>
                  <a:pt x="525" y="1159"/>
                  <a:pt x="525" y="1146"/>
                </a:cubicBezTo>
                <a:cubicBezTo>
                  <a:pt x="561" y="1146"/>
                  <a:pt x="453" y="1110"/>
                  <a:pt x="335" y="993"/>
                </a:cubicBezTo>
                <a:cubicBezTo>
                  <a:pt x="263" y="920"/>
                  <a:pt x="145" y="730"/>
                  <a:pt x="181" y="504"/>
                </a:cubicBezTo>
                <a:cubicBezTo>
                  <a:pt x="227" y="314"/>
                  <a:pt x="371" y="170"/>
                  <a:pt x="489" y="88"/>
                </a:cubicBezTo>
                <a:cubicBezTo>
                  <a:pt x="633" y="16"/>
                  <a:pt x="715" y="16"/>
                  <a:pt x="715" y="16"/>
                </a:cubicBezTo>
                <a:cubicBezTo>
                  <a:pt x="715" y="16"/>
                  <a:pt x="679" y="0"/>
                  <a:pt x="601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11"/>
          <p:cNvSpPr/>
          <p:nvPr/>
        </p:nvSpPr>
        <p:spPr>
          <a:xfrm>
            <a:off x="6959590" y="1770075"/>
            <a:ext cx="22674" cy="13410"/>
          </a:xfrm>
          <a:custGeom>
            <a:rect b="b" l="l" r="r" t="t"/>
            <a:pathLst>
              <a:path extrusionOk="0" h="220" w="372">
                <a:moveTo>
                  <a:pt x="329" y="1"/>
                </a:moveTo>
                <a:cubicBezTo>
                  <a:pt x="288" y="1"/>
                  <a:pt x="228" y="31"/>
                  <a:pt x="145" y="56"/>
                </a:cubicBezTo>
                <a:cubicBezTo>
                  <a:pt x="73" y="92"/>
                  <a:pt x="1" y="164"/>
                  <a:pt x="37" y="201"/>
                </a:cubicBezTo>
                <a:cubicBezTo>
                  <a:pt x="37" y="214"/>
                  <a:pt x="47" y="220"/>
                  <a:pt x="62" y="220"/>
                </a:cubicBezTo>
                <a:cubicBezTo>
                  <a:pt x="99" y="220"/>
                  <a:pt x="170" y="190"/>
                  <a:pt x="227" y="164"/>
                </a:cubicBezTo>
                <a:cubicBezTo>
                  <a:pt x="299" y="92"/>
                  <a:pt x="371" y="56"/>
                  <a:pt x="371" y="20"/>
                </a:cubicBezTo>
                <a:cubicBezTo>
                  <a:pt x="360" y="6"/>
                  <a:pt x="346" y="1"/>
                  <a:pt x="329" y="1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11"/>
          <p:cNvSpPr/>
          <p:nvPr/>
        </p:nvSpPr>
        <p:spPr>
          <a:xfrm>
            <a:off x="6927103" y="1793847"/>
            <a:ext cx="66743" cy="20968"/>
          </a:xfrm>
          <a:custGeom>
            <a:rect b="b" l="l" r="r" t="t"/>
            <a:pathLst>
              <a:path extrusionOk="0" h="344" w="1095">
                <a:moveTo>
                  <a:pt x="1094" y="0"/>
                </a:moveTo>
                <a:cubicBezTo>
                  <a:pt x="1058" y="0"/>
                  <a:pt x="1022" y="37"/>
                  <a:pt x="940" y="82"/>
                </a:cubicBezTo>
                <a:cubicBezTo>
                  <a:pt x="868" y="154"/>
                  <a:pt x="714" y="190"/>
                  <a:pt x="570" y="226"/>
                </a:cubicBezTo>
                <a:cubicBezTo>
                  <a:pt x="416" y="226"/>
                  <a:pt x="262" y="190"/>
                  <a:pt x="190" y="154"/>
                </a:cubicBezTo>
                <a:cubicBezTo>
                  <a:pt x="82" y="118"/>
                  <a:pt x="36" y="82"/>
                  <a:pt x="36" y="82"/>
                </a:cubicBezTo>
                <a:lnTo>
                  <a:pt x="36" y="82"/>
                </a:lnTo>
                <a:cubicBezTo>
                  <a:pt x="0" y="82"/>
                  <a:pt x="36" y="154"/>
                  <a:pt x="154" y="226"/>
                </a:cubicBezTo>
                <a:cubicBezTo>
                  <a:pt x="226" y="308"/>
                  <a:pt x="380" y="344"/>
                  <a:pt x="570" y="344"/>
                </a:cubicBezTo>
                <a:cubicBezTo>
                  <a:pt x="760" y="344"/>
                  <a:pt x="904" y="226"/>
                  <a:pt x="986" y="154"/>
                </a:cubicBezTo>
                <a:cubicBezTo>
                  <a:pt x="1094" y="82"/>
                  <a:pt x="1094" y="0"/>
                  <a:pt x="1094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1"/>
          <p:cNvSpPr/>
          <p:nvPr/>
        </p:nvSpPr>
        <p:spPr>
          <a:xfrm>
            <a:off x="6865357" y="1713145"/>
            <a:ext cx="18225" cy="51017"/>
          </a:xfrm>
          <a:custGeom>
            <a:rect b="b" l="l" r="r" t="t"/>
            <a:pathLst>
              <a:path extrusionOk="0" h="837" w="299">
                <a:moveTo>
                  <a:pt x="136" y="0"/>
                </a:moveTo>
                <a:cubicBezTo>
                  <a:pt x="98" y="0"/>
                  <a:pt x="37" y="180"/>
                  <a:pt x="37" y="420"/>
                </a:cubicBezTo>
                <a:cubicBezTo>
                  <a:pt x="1" y="646"/>
                  <a:pt x="37" y="836"/>
                  <a:pt x="109" y="836"/>
                </a:cubicBezTo>
                <a:cubicBezTo>
                  <a:pt x="190" y="836"/>
                  <a:pt x="263" y="646"/>
                  <a:pt x="263" y="420"/>
                </a:cubicBezTo>
                <a:cubicBezTo>
                  <a:pt x="299" y="194"/>
                  <a:pt x="227" y="4"/>
                  <a:pt x="145" y="4"/>
                </a:cubicBezTo>
                <a:cubicBezTo>
                  <a:pt x="142" y="1"/>
                  <a:pt x="139" y="0"/>
                  <a:pt x="136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11"/>
          <p:cNvSpPr/>
          <p:nvPr/>
        </p:nvSpPr>
        <p:spPr>
          <a:xfrm>
            <a:off x="7032917" y="1724970"/>
            <a:ext cx="16031" cy="50773"/>
          </a:xfrm>
          <a:custGeom>
            <a:rect b="b" l="l" r="r" t="t"/>
            <a:pathLst>
              <a:path extrusionOk="0" h="833" w="263">
                <a:moveTo>
                  <a:pt x="190" y="0"/>
                </a:moveTo>
                <a:cubicBezTo>
                  <a:pt x="109" y="0"/>
                  <a:pt x="36" y="190"/>
                  <a:pt x="0" y="416"/>
                </a:cubicBezTo>
                <a:cubicBezTo>
                  <a:pt x="0" y="642"/>
                  <a:pt x="36" y="832"/>
                  <a:pt x="72" y="832"/>
                </a:cubicBezTo>
                <a:cubicBezTo>
                  <a:pt x="154" y="832"/>
                  <a:pt x="226" y="642"/>
                  <a:pt x="262" y="416"/>
                </a:cubicBezTo>
                <a:cubicBezTo>
                  <a:pt x="262" y="190"/>
                  <a:pt x="226" y="0"/>
                  <a:pt x="190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11"/>
          <p:cNvSpPr/>
          <p:nvPr/>
        </p:nvSpPr>
        <p:spPr>
          <a:xfrm>
            <a:off x="6832870" y="1622691"/>
            <a:ext cx="68937" cy="27977"/>
          </a:xfrm>
          <a:custGeom>
            <a:rect b="b" l="l" r="r" t="t"/>
            <a:pathLst>
              <a:path extrusionOk="0" h="459" w="1131">
                <a:moveTo>
                  <a:pt x="811" y="0"/>
                </a:moveTo>
                <a:cubicBezTo>
                  <a:pt x="719" y="0"/>
                  <a:pt x="618" y="18"/>
                  <a:pt x="534" y="60"/>
                </a:cubicBezTo>
                <a:cubicBezTo>
                  <a:pt x="344" y="96"/>
                  <a:pt x="190" y="177"/>
                  <a:pt x="118" y="250"/>
                </a:cubicBezTo>
                <a:cubicBezTo>
                  <a:pt x="45" y="358"/>
                  <a:pt x="0" y="440"/>
                  <a:pt x="45" y="440"/>
                </a:cubicBezTo>
                <a:cubicBezTo>
                  <a:pt x="52" y="453"/>
                  <a:pt x="65" y="459"/>
                  <a:pt x="84" y="459"/>
                </a:cubicBezTo>
                <a:cubicBezTo>
                  <a:pt x="167" y="459"/>
                  <a:pt x="362" y="345"/>
                  <a:pt x="606" y="286"/>
                </a:cubicBezTo>
                <a:cubicBezTo>
                  <a:pt x="868" y="214"/>
                  <a:pt x="1130" y="214"/>
                  <a:pt x="1130" y="132"/>
                </a:cubicBezTo>
                <a:cubicBezTo>
                  <a:pt x="1130" y="96"/>
                  <a:pt x="1094" y="60"/>
                  <a:pt x="986" y="24"/>
                </a:cubicBezTo>
                <a:cubicBezTo>
                  <a:pt x="937" y="9"/>
                  <a:pt x="876" y="0"/>
                  <a:pt x="811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11"/>
          <p:cNvSpPr/>
          <p:nvPr/>
        </p:nvSpPr>
        <p:spPr>
          <a:xfrm>
            <a:off x="7035111" y="1626288"/>
            <a:ext cx="68937" cy="41631"/>
          </a:xfrm>
          <a:custGeom>
            <a:rect b="b" l="l" r="r" t="t"/>
            <a:pathLst>
              <a:path extrusionOk="0" h="683" w="1131">
                <a:moveTo>
                  <a:pt x="190" y="1"/>
                </a:moveTo>
                <a:cubicBezTo>
                  <a:pt x="73" y="1"/>
                  <a:pt x="0" y="37"/>
                  <a:pt x="0" y="73"/>
                </a:cubicBezTo>
                <a:cubicBezTo>
                  <a:pt x="0" y="155"/>
                  <a:pt x="299" y="191"/>
                  <a:pt x="570" y="345"/>
                </a:cubicBezTo>
                <a:cubicBezTo>
                  <a:pt x="847" y="479"/>
                  <a:pt x="1030" y="683"/>
                  <a:pt x="1113" y="683"/>
                </a:cubicBezTo>
                <a:cubicBezTo>
                  <a:pt x="1119" y="683"/>
                  <a:pt x="1125" y="682"/>
                  <a:pt x="1130" y="679"/>
                </a:cubicBezTo>
                <a:cubicBezTo>
                  <a:pt x="1130" y="643"/>
                  <a:pt x="1130" y="571"/>
                  <a:pt x="1058" y="453"/>
                </a:cubicBezTo>
                <a:cubicBezTo>
                  <a:pt x="1022" y="345"/>
                  <a:pt x="868" y="191"/>
                  <a:pt x="678" y="118"/>
                </a:cubicBezTo>
                <a:cubicBezTo>
                  <a:pt x="525" y="1"/>
                  <a:pt x="344" y="1"/>
                  <a:pt x="190" y="1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1"/>
          <p:cNvSpPr/>
          <p:nvPr/>
        </p:nvSpPr>
        <p:spPr>
          <a:xfrm>
            <a:off x="6966234" y="1465068"/>
            <a:ext cx="324084" cy="296900"/>
          </a:xfrm>
          <a:custGeom>
            <a:rect b="b" l="l" r="r" t="t"/>
            <a:pathLst>
              <a:path extrusionOk="0" h="4871" w="5317">
                <a:moveTo>
                  <a:pt x="609" y="1"/>
                </a:moveTo>
                <a:cubicBezTo>
                  <a:pt x="533" y="1"/>
                  <a:pt x="457" y="2"/>
                  <a:pt x="380" y="6"/>
                </a:cubicBezTo>
                <a:cubicBezTo>
                  <a:pt x="0" y="612"/>
                  <a:pt x="72" y="1444"/>
                  <a:pt x="298" y="2085"/>
                </a:cubicBezTo>
                <a:cubicBezTo>
                  <a:pt x="524" y="2718"/>
                  <a:pt x="977" y="3288"/>
                  <a:pt x="1582" y="3668"/>
                </a:cubicBezTo>
                <a:cubicBezTo>
                  <a:pt x="2378" y="4156"/>
                  <a:pt x="3390" y="4228"/>
                  <a:pt x="4258" y="4608"/>
                </a:cubicBezTo>
                <a:cubicBezTo>
                  <a:pt x="4412" y="4680"/>
                  <a:pt x="4521" y="4753"/>
                  <a:pt x="4638" y="4870"/>
                </a:cubicBezTo>
                <a:cubicBezTo>
                  <a:pt x="4674" y="4798"/>
                  <a:pt x="4710" y="4753"/>
                  <a:pt x="4747" y="4680"/>
                </a:cubicBezTo>
                <a:cubicBezTo>
                  <a:pt x="4900" y="4490"/>
                  <a:pt x="5045" y="4300"/>
                  <a:pt x="5235" y="4192"/>
                </a:cubicBezTo>
                <a:cubicBezTo>
                  <a:pt x="5271" y="4038"/>
                  <a:pt x="5316" y="3848"/>
                  <a:pt x="5271" y="3704"/>
                </a:cubicBezTo>
                <a:cubicBezTo>
                  <a:pt x="5235" y="3170"/>
                  <a:pt x="5199" y="2574"/>
                  <a:pt x="5009" y="2085"/>
                </a:cubicBezTo>
                <a:cubicBezTo>
                  <a:pt x="4783" y="1588"/>
                  <a:pt x="4521" y="1181"/>
                  <a:pt x="4186" y="874"/>
                </a:cubicBezTo>
                <a:cubicBezTo>
                  <a:pt x="3770" y="458"/>
                  <a:pt x="3201" y="232"/>
                  <a:pt x="2523" y="196"/>
                </a:cubicBezTo>
                <a:cubicBezTo>
                  <a:pt x="1882" y="131"/>
                  <a:pt x="1270" y="1"/>
                  <a:pt x="609" y="1"/>
                </a:cubicBezTo>
                <a:close/>
              </a:path>
            </a:pathLst>
          </a:custGeom>
          <a:solidFill>
            <a:srgbClr val="7542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11"/>
          <p:cNvSpPr/>
          <p:nvPr/>
        </p:nvSpPr>
        <p:spPr>
          <a:xfrm>
            <a:off x="7259905" y="1752521"/>
            <a:ext cx="82773" cy="96488"/>
          </a:xfrm>
          <a:custGeom>
            <a:rect b="b" l="l" r="r" t="t"/>
            <a:pathLst>
              <a:path extrusionOk="0" h="1583" w="1358">
                <a:moveTo>
                  <a:pt x="1212" y="0"/>
                </a:moveTo>
                <a:cubicBezTo>
                  <a:pt x="1176" y="0"/>
                  <a:pt x="1176" y="0"/>
                  <a:pt x="1131" y="37"/>
                </a:cubicBezTo>
                <a:cubicBezTo>
                  <a:pt x="869" y="154"/>
                  <a:pt x="643" y="308"/>
                  <a:pt x="417" y="489"/>
                </a:cubicBezTo>
                <a:cubicBezTo>
                  <a:pt x="453" y="534"/>
                  <a:pt x="498" y="534"/>
                  <a:pt x="498" y="570"/>
                </a:cubicBezTo>
                <a:cubicBezTo>
                  <a:pt x="571" y="642"/>
                  <a:pt x="571" y="832"/>
                  <a:pt x="498" y="986"/>
                </a:cubicBezTo>
                <a:cubicBezTo>
                  <a:pt x="417" y="1130"/>
                  <a:pt x="308" y="1212"/>
                  <a:pt x="191" y="1248"/>
                </a:cubicBezTo>
                <a:cubicBezTo>
                  <a:pt x="155" y="1284"/>
                  <a:pt x="82" y="1284"/>
                  <a:pt x="82" y="1284"/>
                </a:cubicBezTo>
                <a:lnTo>
                  <a:pt x="46" y="1284"/>
                </a:lnTo>
                <a:cubicBezTo>
                  <a:pt x="46" y="1284"/>
                  <a:pt x="82" y="1248"/>
                  <a:pt x="155" y="1167"/>
                </a:cubicBezTo>
                <a:cubicBezTo>
                  <a:pt x="227" y="1094"/>
                  <a:pt x="308" y="1022"/>
                  <a:pt x="381" y="904"/>
                </a:cubicBezTo>
                <a:cubicBezTo>
                  <a:pt x="453" y="796"/>
                  <a:pt x="453" y="678"/>
                  <a:pt x="417" y="606"/>
                </a:cubicBezTo>
                <a:lnTo>
                  <a:pt x="381" y="570"/>
                </a:lnTo>
                <a:cubicBezTo>
                  <a:pt x="308" y="642"/>
                  <a:pt x="272" y="715"/>
                  <a:pt x="191" y="796"/>
                </a:cubicBezTo>
                <a:cubicBezTo>
                  <a:pt x="191" y="796"/>
                  <a:pt x="155" y="832"/>
                  <a:pt x="155" y="868"/>
                </a:cubicBezTo>
                <a:cubicBezTo>
                  <a:pt x="82" y="986"/>
                  <a:pt x="46" y="1058"/>
                  <a:pt x="46" y="1167"/>
                </a:cubicBezTo>
                <a:cubicBezTo>
                  <a:pt x="1" y="1284"/>
                  <a:pt x="46" y="1356"/>
                  <a:pt x="46" y="1438"/>
                </a:cubicBezTo>
                <a:lnTo>
                  <a:pt x="82" y="1583"/>
                </a:lnTo>
                <a:cubicBezTo>
                  <a:pt x="191" y="1546"/>
                  <a:pt x="308" y="1546"/>
                  <a:pt x="453" y="1510"/>
                </a:cubicBezTo>
                <a:cubicBezTo>
                  <a:pt x="534" y="1510"/>
                  <a:pt x="607" y="1474"/>
                  <a:pt x="679" y="1474"/>
                </a:cubicBezTo>
                <a:cubicBezTo>
                  <a:pt x="950" y="1356"/>
                  <a:pt x="1131" y="1167"/>
                  <a:pt x="1249" y="904"/>
                </a:cubicBezTo>
                <a:cubicBezTo>
                  <a:pt x="1357" y="678"/>
                  <a:pt x="1357" y="380"/>
                  <a:pt x="1321" y="118"/>
                </a:cubicBezTo>
                <a:cubicBezTo>
                  <a:pt x="1321" y="82"/>
                  <a:pt x="1285" y="37"/>
                  <a:pt x="1249" y="0"/>
                </a:cubicBezTo>
                <a:close/>
              </a:path>
            </a:pathLst>
          </a:custGeom>
          <a:solidFill>
            <a:srgbClr val="DB8E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11"/>
          <p:cNvSpPr/>
          <p:nvPr/>
        </p:nvSpPr>
        <p:spPr>
          <a:xfrm>
            <a:off x="7262709" y="1805428"/>
            <a:ext cx="6644" cy="18225"/>
          </a:xfrm>
          <a:custGeom>
            <a:rect b="b" l="l" r="r" t="t"/>
            <a:pathLst>
              <a:path extrusionOk="0" h="299" w="109">
                <a:moveTo>
                  <a:pt x="109" y="0"/>
                </a:moveTo>
                <a:cubicBezTo>
                  <a:pt x="59" y="81"/>
                  <a:pt x="26" y="140"/>
                  <a:pt x="11" y="205"/>
                </a:cubicBezTo>
                <a:lnTo>
                  <a:pt x="11" y="205"/>
                </a:lnTo>
                <a:cubicBezTo>
                  <a:pt x="43" y="138"/>
                  <a:pt x="76" y="65"/>
                  <a:pt x="109" y="0"/>
                </a:cubicBezTo>
                <a:close/>
                <a:moveTo>
                  <a:pt x="11" y="205"/>
                </a:moveTo>
                <a:lnTo>
                  <a:pt x="11" y="205"/>
                </a:lnTo>
                <a:cubicBezTo>
                  <a:pt x="7" y="212"/>
                  <a:pt x="4" y="219"/>
                  <a:pt x="0" y="226"/>
                </a:cubicBezTo>
                <a:lnTo>
                  <a:pt x="0" y="299"/>
                </a:lnTo>
                <a:cubicBezTo>
                  <a:pt x="0" y="265"/>
                  <a:pt x="4" y="234"/>
                  <a:pt x="11" y="205"/>
                </a:cubicBez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11"/>
          <p:cNvSpPr/>
          <p:nvPr/>
        </p:nvSpPr>
        <p:spPr>
          <a:xfrm>
            <a:off x="7262709" y="1782266"/>
            <a:ext cx="32000" cy="48579"/>
          </a:xfrm>
          <a:custGeom>
            <a:rect b="b" l="l" r="r" t="t"/>
            <a:pathLst>
              <a:path extrusionOk="0" h="797" w="525">
                <a:moveTo>
                  <a:pt x="371" y="1"/>
                </a:moveTo>
                <a:cubicBezTo>
                  <a:pt x="371" y="46"/>
                  <a:pt x="371" y="46"/>
                  <a:pt x="335" y="82"/>
                </a:cubicBezTo>
                <a:lnTo>
                  <a:pt x="371" y="118"/>
                </a:lnTo>
                <a:cubicBezTo>
                  <a:pt x="407" y="190"/>
                  <a:pt x="407" y="308"/>
                  <a:pt x="335" y="416"/>
                </a:cubicBezTo>
                <a:cubicBezTo>
                  <a:pt x="262" y="534"/>
                  <a:pt x="181" y="606"/>
                  <a:pt x="109" y="679"/>
                </a:cubicBezTo>
                <a:cubicBezTo>
                  <a:pt x="36" y="760"/>
                  <a:pt x="0" y="796"/>
                  <a:pt x="0" y="796"/>
                </a:cubicBezTo>
                <a:lnTo>
                  <a:pt x="36" y="796"/>
                </a:lnTo>
                <a:cubicBezTo>
                  <a:pt x="36" y="796"/>
                  <a:pt x="109" y="796"/>
                  <a:pt x="145" y="760"/>
                </a:cubicBezTo>
                <a:cubicBezTo>
                  <a:pt x="262" y="724"/>
                  <a:pt x="371" y="642"/>
                  <a:pt x="452" y="498"/>
                </a:cubicBezTo>
                <a:cubicBezTo>
                  <a:pt x="525" y="344"/>
                  <a:pt x="525" y="154"/>
                  <a:pt x="452" y="82"/>
                </a:cubicBezTo>
                <a:cubicBezTo>
                  <a:pt x="452" y="46"/>
                  <a:pt x="407" y="46"/>
                  <a:pt x="371" y="1"/>
                </a:cubicBez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11"/>
          <p:cNvSpPr/>
          <p:nvPr/>
        </p:nvSpPr>
        <p:spPr>
          <a:xfrm>
            <a:off x="6874196" y="2067159"/>
            <a:ext cx="124038" cy="620009"/>
          </a:xfrm>
          <a:custGeom>
            <a:rect b="b" l="l" r="r" t="t"/>
            <a:pathLst>
              <a:path extrusionOk="0" h="10172" w="2035">
                <a:moveTo>
                  <a:pt x="1854" y="1"/>
                </a:moveTo>
                <a:cubicBezTo>
                  <a:pt x="1772" y="37"/>
                  <a:pt x="1700" y="37"/>
                  <a:pt x="1582" y="73"/>
                </a:cubicBezTo>
                <a:lnTo>
                  <a:pt x="0" y="2939"/>
                </a:lnTo>
                <a:lnTo>
                  <a:pt x="1356" y="3201"/>
                </a:lnTo>
                <a:lnTo>
                  <a:pt x="154" y="4675"/>
                </a:lnTo>
                <a:lnTo>
                  <a:pt x="1998" y="10172"/>
                </a:lnTo>
                <a:cubicBezTo>
                  <a:pt x="2034" y="8291"/>
                  <a:pt x="1998" y="6402"/>
                  <a:pt x="1998" y="4485"/>
                </a:cubicBezTo>
                <a:cubicBezTo>
                  <a:pt x="1998" y="4105"/>
                  <a:pt x="1772" y="37"/>
                  <a:pt x="1890" y="1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11"/>
          <p:cNvSpPr/>
          <p:nvPr/>
        </p:nvSpPr>
        <p:spPr>
          <a:xfrm>
            <a:off x="7124894" y="2067159"/>
            <a:ext cx="121295" cy="608428"/>
          </a:xfrm>
          <a:custGeom>
            <a:rect b="b" l="l" r="r" t="t"/>
            <a:pathLst>
              <a:path extrusionOk="0" h="9982" w="1990">
                <a:moveTo>
                  <a:pt x="182" y="1"/>
                </a:moveTo>
                <a:cubicBezTo>
                  <a:pt x="263" y="37"/>
                  <a:pt x="73" y="4105"/>
                  <a:pt x="37" y="4485"/>
                </a:cubicBezTo>
                <a:cubicBezTo>
                  <a:pt x="37" y="6329"/>
                  <a:pt x="1" y="8138"/>
                  <a:pt x="37" y="9982"/>
                </a:cubicBezTo>
                <a:lnTo>
                  <a:pt x="1845" y="4557"/>
                </a:lnTo>
                <a:lnTo>
                  <a:pt x="679" y="3093"/>
                </a:lnTo>
                <a:lnTo>
                  <a:pt x="1990" y="2831"/>
                </a:lnTo>
                <a:lnTo>
                  <a:pt x="525" y="73"/>
                </a:lnTo>
                <a:cubicBezTo>
                  <a:pt x="408" y="37"/>
                  <a:pt x="299" y="37"/>
                  <a:pt x="182" y="1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11"/>
          <p:cNvSpPr/>
          <p:nvPr/>
        </p:nvSpPr>
        <p:spPr>
          <a:xfrm>
            <a:off x="6927103" y="1724970"/>
            <a:ext cx="57356" cy="64549"/>
          </a:xfrm>
          <a:custGeom>
            <a:rect b="b" l="l" r="r" t="t"/>
            <a:pathLst>
              <a:path extrusionOk="0" h="1059" w="941">
                <a:moveTo>
                  <a:pt x="606" y="0"/>
                </a:moveTo>
                <a:cubicBezTo>
                  <a:pt x="534" y="0"/>
                  <a:pt x="452" y="0"/>
                  <a:pt x="416" y="36"/>
                </a:cubicBezTo>
                <a:lnTo>
                  <a:pt x="344" y="36"/>
                </a:lnTo>
                <a:cubicBezTo>
                  <a:pt x="226" y="118"/>
                  <a:pt x="82" y="262"/>
                  <a:pt x="36" y="452"/>
                </a:cubicBezTo>
                <a:cubicBezTo>
                  <a:pt x="0" y="678"/>
                  <a:pt x="118" y="868"/>
                  <a:pt x="190" y="941"/>
                </a:cubicBezTo>
                <a:cubicBezTo>
                  <a:pt x="226" y="986"/>
                  <a:pt x="262" y="1022"/>
                  <a:pt x="308" y="1058"/>
                </a:cubicBezTo>
                <a:lnTo>
                  <a:pt x="452" y="1058"/>
                </a:lnTo>
                <a:cubicBezTo>
                  <a:pt x="642" y="1058"/>
                  <a:pt x="760" y="986"/>
                  <a:pt x="832" y="832"/>
                </a:cubicBezTo>
                <a:lnTo>
                  <a:pt x="832" y="832"/>
                </a:lnTo>
                <a:cubicBezTo>
                  <a:pt x="796" y="868"/>
                  <a:pt x="796" y="868"/>
                  <a:pt x="760" y="904"/>
                </a:cubicBezTo>
                <a:cubicBezTo>
                  <a:pt x="678" y="941"/>
                  <a:pt x="642" y="941"/>
                  <a:pt x="606" y="941"/>
                </a:cubicBezTo>
                <a:lnTo>
                  <a:pt x="570" y="941"/>
                </a:lnTo>
                <a:cubicBezTo>
                  <a:pt x="534" y="904"/>
                  <a:pt x="606" y="832"/>
                  <a:pt x="678" y="796"/>
                </a:cubicBezTo>
                <a:cubicBezTo>
                  <a:pt x="760" y="760"/>
                  <a:pt x="796" y="715"/>
                  <a:pt x="868" y="715"/>
                </a:cubicBezTo>
                <a:lnTo>
                  <a:pt x="868" y="760"/>
                </a:lnTo>
                <a:cubicBezTo>
                  <a:pt x="868" y="715"/>
                  <a:pt x="904" y="678"/>
                  <a:pt x="904" y="642"/>
                </a:cubicBezTo>
                <a:cubicBezTo>
                  <a:pt x="940" y="344"/>
                  <a:pt x="796" y="0"/>
                  <a:pt x="606" y="0"/>
                </a:cubicBezTo>
                <a:close/>
              </a:path>
            </a:pathLst>
          </a:custGeom>
          <a:solidFill>
            <a:srgbClr val="DB8E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11"/>
          <p:cNvSpPr/>
          <p:nvPr/>
        </p:nvSpPr>
        <p:spPr>
          <a:xfrm>
            <a:off x="6922653" y="1727164"/>
            <a:ext cx="29867" cy="62354"/>
          </a:xfrm>
          <a:custGeom>
            <a:rect b="b" l="l" r="r" t="t"/>
            <a:pathLst>
              <a:path extrusionOk="0" h="1023" w="490">
                <a:moveTo>
                  <a:pt x="417" y="0"/>
                </a:moveTo>
                <a:cubicBezTo>
                  <a:pt x="370" y="33"/>
                  <a:pt x="318" y="76"/>
                  <a:pt x="270" y="128"/>
                </a:cubicBezTo>
                <a:lnTo>
                  <a:pt x="270" y="128"/>
                </a:lnTo>
                <a:cubicBezTo>
                  <a:pt x="330" y="72"/>
                  <a:pt x="402" y="26"/>
                  <a:pt x="489" y="0"/>
                </a:cubicBezTo>
                <a:close/>
                <a:moveTo>
                  <a:pt x="270" y="128"/>
                </a:moveTo>
                <a:cubicBezTo>
                  <a:pt x="224" y="171"/>
                  <a:pt x="186" y="220"/>
                  <a:pt x="155" y="272"/>
                </a:cubicBezTo>
                <a:cubicBezTo>
                  <a:pt x="73" y="344"/>
                  <a:pt x="37" y="453"/>
                  <a:pt x="37" y="534"/>
                </a:cubicBezTo>
                <a:cubicBezTo>
                  <a:pt x="1" y="760"/>
                  <a:pt x="191" y="950"/>
                  <a:pt x="381" y="1022"/>
                </a:cubicBezTo>
                <a:cubicBezTo>
                  <a:pt x="335" y="986"/>
                  <a:pt x="299" y="950"/>
                  <a:pt x="263" y="905"/>
                </a:cubicBezTo>
                <a:cubicBezTo>
                  <a:pt x="191" y="832"/>
                  <a:pt x="73" y="642"/>
                  <a:pt x="109" y="416"/>
                </a:cubicBezTo>
                <a:cubicBezTo>
                  <a:pt x="136" y="303"/>
                  <a:pt x="199" y="205"/>
                  <a:pt x="270" y="128"/>
                </a:cubicBez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11"/>
          <p:cNvSpPr/>
          <p:nvPr/>
        </p:nvSpPr>
        <p:spPr>
          <a:xfrm>
            <a:off x="6959590" y="1768490"/>
            <a:ext cx="20480" cy="13836"/>
          </a:xfrm>
          <a:custGeom>
            <a:rect b="b" l="l" r="r" t="t"/>
            <a:pathLst>
              <a:path extrusionOk="0" h="227" w="336">
                <a:moveTo>
                  <a:pt x="335" y="1"/>
                </a:moveTo>
                <a:cubicBezTo>
                  <a:pt x="263" y="1"/>
                  <a:pt x="227" y="46"/>
                  <a:pt x="145" y="82"/>
                </a:cubicBezTo>
                <a:cubicBezTo>
                  <a:pt x="73" y="118"/>
                  <a:pt x="1" y="190"/>
                  <a:pt x="37" y="227"/>
                </a:cubicBezTo>
                <a:lnTo>
                  <a:pt x="73" y="227"/>
                </a:lnTo>
                <a:cubicBezTo>
                  <a:pt x="109" y="227"/>
                  <a:pt x="145" y="227"/>
                  <a:pt x="227" y="190"/>
                </a:cubicBezTo>
                <a:cubicBezTo>
                  <a:pt x="263" y="154"/>
                  <a:pt x="263" y="154"/>
                  <a:pt x="299" y="118"/>
                </a:cubicBezTo>
                <a:cubicBezTo>
                  <a:pt x="335" y="118"/>
                  <a:pt x="335" y="82"/>
                  <a:pt x="335" y="46"/>
                </a:cubicBezTo>
                <a:lnTo>
                  <a:pt x="335" y="1"/>
                </a:ln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11"/>
          <p:cNvSpPr/>
          <p:nvPr/>
        </p:nvSpPr>
        <p:spPr>
          <a:xfrm>
            <a:off x="6934234" y="1688581"/>
            <a:ext cx="50225" cy="22674"/>
          </a:xfrm>
          <a:custGeom>
            <a:rect b="b" l="l" r="r" t="t"/>
            <a:pathLst>
              <a:path extrusionOk="0" h="372" w="824">
                <a:moveTo>
                  <a:pt x="417" y="1"/>
                </a:moveTo>
                <a:cubicBezTo>
                  <a:pt x="191" y="1"/>
                  <a:pt x="1" y="227"/>
                  <a:pt x="1" y="227"/>
                </a:cubicBezTo>
                <a:lnTo>
                  <a:pt x="109" y="335"/>
                </a:lnTo>
                <a:cubicBezTo>
                  <a:pt x="109" y="335"/>
                  <a:pt x="263" y="145"/>
                  <a:pt x="417" y="145"/>
                </a:cubicBezTo>
                <a:cubicBezTo>
                  <a:pt x="489" y="145"/>
                  <a:pt x="597" y="227"/>
                  <a:pt x="679" y="371"/>
                </a:cubicBezTo>
                <a:lnTo>
                  <a:pt x="823" y="299"/>
                </a:lnTo>
                <a:cubicBezTo>
                  <a:pt x="715" y="109"/>
                  <a:pt x="561" y="1"/>
                  <a:pt x="417" y="1"/>
                </a:cubicBez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1"/>
          <p:cNvSpPr/>
          <p:nvPr/>
        </p:nvSpPr>
        <p:spPr>
          <a:xfrm>
            <a:off x="7168476" y="1724970"/>
            <a:ext cx="91490" cy="25417"/>
          </a:xfrm>
          <a:custGeom>
            <a:rect b="b" l="l" r="r" t="t"/>
            <a:pathLst>
              <a:path extrusionOk="0" h="417" w="1501">
                <a:moveTo>
                  <a:pt x="0" y="0"/>
                </a:moveTo>
                <a:lnTo>
                  <a:pt x="0" y="154"/>
                </a:lnTo>
                <a:cubicBezTo>
                  <a:pt x="72" y="154"/>
                  <a:pt x="904" y="308"/>
                  <a:pt x="1465" y="416"/>
                </a:cubicBezTo>
                <a:lnTo>
                  <a:pt x="1501" y="262"/>
                </a:lnTo>
                <a:cubicBezTo>
                  <a:pt x="1049" y="190"/>
                  <a:pt x="72" y="0"/>
                  <a:pt x="0" y="0"/>
                </a:cubicBez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11"/>
          <p:cNvSpPr/>
          <p:nvPr/>
        </p:nvSpPr>
        <p:spPr>
          <a:xfrm>
            <a:off x="6805319" y="1777877"/>
            <a:ext cx="115200" cy="73326"/>
          </a:xfrm>
          <a:custGeom>
            <a:rect b="b" l="l" r="r" t="t"/>
            <a:pathLst>
              <a:path extrusionOk="0" h="1203" w="1890">
                <a:moveTo>
                  <a:pt x="1022" y="0"/>
                </a:moveTo>
                <a:cubicBezTo>
                  <a:pt x="904" y="0"/>
                  <a:pt x="760" y="36"/>
                  <a:pt x="642" y="73"/>
                </a:cubicBezTo>
                <a:cubicBezTo>
                  <a:pt x="0" y="380"/>
                  <a:pt x="308" y="1094"/>
                  <a:pt x="904" y="1203"/>
                </a:cubicBezTo>
                <a:lnTo>
                  <a:pt x="1320" y="1203"/>
                </a:lnTo>
                <a:cubicBezTo>
                  <a:pt x="1582" y="1130"/>
                  <a:pt x="1854" y="904"/>
                  <a:pt x="1890" y="642"/>
                </a:cubicBezTo>
                <a:cubicBezTo>
                  <a:pt x="1890" y="606"/>
                  <a:pt x="1890" y="570"/>
                  <a:pt x="1854" y="525"/>
                </a:cubicBezTo>
                <a:cubicBezTo>
                  <a:pt x="1772" y="190"/>
                  <a:pt x="1401" y="0"/>
                  <a:pt x="1022" y="0"/>
                </a:cubicBezTo>
                <a:close/>
              </a:path>
            </a:pathLst>
          </a:custGeom>
          <a:solidFill>
            <a:srgbClr val="DE94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11"/>
          <p:cNvSpPr/>
          <p:nvPr/>
        </p:nvSpPr>
        <p:spPr>
          <a:xfrm>
            <a:off x="6989335" y="1789458"/>
            <a:ext cx="124099" cy="73326"/>
          </a:xfrm>
          <a:custGeom>
            <a:rect b="b" l="l" r="r" t="t"/>
            <a:pathLst>
              <a:path extrusionOk="0" h="1203" w="2036">
                <a:moveTo>
                  <a:pt x="1131" y="0"/>
                </a:moveTo>
                <a:cubicBezTo>
                  <a:pt x="977" y="0"/>
                  <a:pt x="824" y="36"/>
                  <a:pt x="715" y="109"/>
                </a:cubicBezTo>
                <a:cubicBezTo>
                  <a:pt x="1" y="380"/>
                  <a:pt x="335" y="1094"/>
                  <a:pt x="977" y="1203"/>
                </a:cubicBezTo>
                <a:lnTo>
                  <a:pt x="1429" y="1203"/>
                </a:lnTo>
                <a:cubicBezTo>
                  <a:pt x="1692" y="1166"/>
                  <a:pt x="1999" y="904"/>
                  <a:pt x="1999" y="642"/>
                </a:cubicBezTo>
                <a:cubicBezTo>
                  <a:pt x="2035" y="606"/>
                  <a:pt x="1999" y="561"/>
                  <a:pt x="1999" y="524"/>
                </a:cubicBezTo>
                <a:cubicBezTo>
                  <a:pt x="1918" y="190"/>
                  <a:pt x="1502" y="0"/>
                  <a:pt x="1131" y="0"/>
                </a:cubicBezTo>
                <a:close/>
              </a:path>
            </a:pathLst>
          </a:custGeom>
          <a:solidFill>
            <a:srgbClr val="DE94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11"/>
          <p:cNvSpPr/>
          <p:nvPr/>
        </p:nvSpPr>
        <p:spPr>
          <a:xfrm>
            <a:off x="6741379" y="1624093"/>
            <a:ext cx="204496" cy="204496"/>
          </a:xfrm>
          <a:custGeom>
            <a:rect b="b" l="l" r="r" t="t"/>
            <a:pathLst>
              <a:path extrusionOk="0" h="3355" w="3355">
                <a:moveTo>
                  <a:pt x="1655" y="109"/>
                </a:moveTo>
                <a:cubicBezTo>
                  <a:pt x="2523" y="109"/>
                  <a:pt x="3201" y="833"/>
                  <a:pt x="3201" y="1655"/>
                </a:cubicBezTo>
                <a:cubicBezTo>
                  <a:pt x="3201" y="2487"/>
                  <a:pt x="2523" y="3201"/>
                  <a:pt x="1655" y="3201"/>
                </a:cubicBezTo>
                <a:cubicBezTo>
                  <a:pt x="823" y="3201"/>
                  <a:pt x="145" y="2487"/>
                  <a:pt x="145" y="1655"/>
                </a:cubicBezTo>
                <a:cubicBezTo>
                  <a:pt x="145" y="833"/>
                  <a:pt x="823" y="109"/>
                  <a:pt x="1655" y="109"/>
                </a:cubicBezTo>
                <a:close/>
                <a:moveTo>
                  <a:pt x="1655" y="1"/>
                </a:moveTo>
                <a:cubicBezTo>
                  <a:pt x="751" y="1"/>
                  <a:pt x="0" y="751"/>
                  <a:pt x="0" y="1655"/>
                </a:cubicBezTo>
                <a:cubicBezTo>
                  <a:pt x="0" y="2596"/>
                  <a:pt x="751" y="3355"/>
                  <a:pt x="1655" y="3355"/>
                </a:cubicBezTo>
                <a:cubicBezTo>
                  <a:pt x="2595" y="3355"/>
                  <a:pt x="3355" y="2596"/>
                  <a:pt x="3355" y="1655"/>
                </a:cubicBezTo>
                <a:cubicBezTo>
                  <a:pt x="3355" y="751"/>
                  <a:pt x="2595" y="1"/>
                  <a:pt x="1655" y="1"/>
                </a:cubicBez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11"/>
          <p:cNvSpPr/>
          <p:nvPr/>
        </p:nvSpPr>
        <p:spPr>
          <a:xfrm>
            <a:off x="6968429" y="1637869"/>
            <a:ext cx="204496" cy="206751"/>
          </a:xfrm>
          <a:custGeom>
            <a:rect b="b" l="l" r="r" t="t"/>
            <a:pathLst>
              <a:path extrusionOk="0" h="3392" w="3355">
                <a:moveTo>
                  <a:pt x="1700" y="155"/>
                </a:moveTo>
                <a:cubicBezTo>
                  <a:pt x="2523" y="155"/>
                  <a:pt x="3201" y="869"/>
                  <a:pt x="3201" y="1691"/>
                </a:cubicBezTo>
                <a:cubicBezTo>
                  <a:pt x="3201" y="2523"/>
                  <a:pt x="2523" y="3237"/>
                  <a:pt x="1700" y="3237"/>
                </a:cubicBezTo>
                <a:cubicBezTo>
                  <a:pt x="832" y="3237"/>
                  <a:pt x="154" y="2523"/>
                  <a:pt x="154" y="1691"/>
                </a:cubicBezTo>
                <a:cubicBezTo>
                  <a:pt x="154" y="869"/>
                  <a:pt x="832" y="155"/>
                  <a:pt x="1700" y="155"/>
                </a:cubicBezTo>
                <a:close/>
                <a:moveTo>
                  <a:pt x="1700" y="1"/>
                </a:moveTo>
                <a:cubicBezTo>
                  <a:pt x="760" y="1"/>
                  <a:pt x="0" y="751"/>
                  <a:pt x="0" y="1691"/>
                </a:cubicBezTo>
                <a:cubicBezTo>
                  <a:pt x="0" y="2641"/>
                  <a:pt x="760" y="3391"/>
                  <a:pt x="1700" y="3391"/>
                </a:cubicBezTo>
                <a:cubicBezTo>
                  <a:pt x="2604" y="3391"/>
                  <a:pt x="3354" y="2641"/>
                  <a:pt x="3354" y="1691"/>
                </a:cubicBezTo>
                <a:cubicBezTo>
                  <a:pt x="3354" y="751"/>
                  <a:pt x="2604" y="1"/>
                  <a:pt x="1700" y="1"/>
                </a:cubicBez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11"/>
          <p:cNvSpPr/>
          <p:nvPr/>
        </p:nvSpPr>
        <p:spPr>
          <a:xfrm>
            <a:off x="7124894" y="3415130"/>
            <a:ext cx="314210" cy="57356"/>
          </a:xfrm>
          <a:custGeom>
            <a:rect b="b" l="l" r="r" t="t"/>
            <a:pathLst>
              <a:path extrusionOk="0" h="941" w="5155">
                <a:moveTo>
                  <a:pt x="1" y="0"/>
                </a:moveTo>
                <a:lnTo>
                  <a:pt x="1" y="940"/>
                </a:lnTo>
                <a:lnTo>
                  <a:pt x="5154" y="940"/>
                </a:lnTo>
                <a:cubicBezTo>
                  <a:pt x="5154" y="642"/>
                  <a:pt x="5118" y="335"/>
                  <a:pt x="5082" y="36"/>
                </a:cubicBezTo>
                <a:cubicBezTo>
                  <a:pt x="3391" y="36"/>
                  <a:pt x="1692" y="0"/>
                  <a:pt x="1" y="0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11"/>
          <p:cNvSpPr/>
          <p:nvPr/>
        </p:nvSpPr>
        <p:spPr>
          <a:xfrm>
            <a:off x="6686278" y="3410680"/>
            <a:ext cx="314698" cy="61806"/>
          </a:xfrm>
          <a:custGeom>
            <a:rect b="b" l="l" r="r" t="t"/>
            <a:pathLst>
              <a:path extrusionOk="0" h="1014" w="5163">
                <a:moveTo>
                  <a:pt x="73" y="1"/>
                </a:moveTo>
                <a:cubicBezTo>
                  <a:pt x="36" y="335"/>
                  <a:pt x="0" y="679"/>
                  <a:pt x="0" y="1013"/>
                </a:cubicBezTo>
                <a:lnTo>
                  <a:pt x="5163" y="1013"/>
                </a:lnTo>
                <a:lnTo>
                  <a:pt x="5163" y="37"/>
                </a:lnTo>
                <a:cubicBezTo>
                  <a:pt x="3463" y="37"/>
                  <a:pt x="1772" y="1"/>
                  <a:pt x="73" y="1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1"/>
          <p:cNvSpPr/>
          <p:nvPr/>
        </p:nvSpPr>
        <p:spPr>
          <a:xfrm>
            <a:off x="6422292" y="2287625"/>
            <a:ext cx="124038" cy="112457"/>
          </a:xfrm>
          <a:custGeom>
            <a:rect b="b" l="l" r="r" t="t"/>
            <a:pathLst>
              <a:path extrusionOk="0" h="1845" w="2035">
                <a:moveTo>
                  <a:pt x="1501" y="0"/>
                </a:moveTo>
                <a:cubicBezTo>
                  <a:pt x="1013" y="344"/>
                  <a:pt x="525" y="678"/>
                  <a:pt x="1" y="977"/>
                </a:cubicBezTo>
                <a:cubicBezTo>
                  <a:pt x="109" y="1284"/>
                  <a:pt x="227" y="1546"/>
                  <a:pt x="371" y="1845"/>
                </a:cubicBezTo>
                <a:cubicBezTo>
                  <a:pt x="905" y="1429"/>
                  <a:pt x="1465" y="1022"/>
                  <a:pt x="2035" y="606"/>
                </a:cubicBezTo>
                <a:cubicBezTo>
                  <a:pt x="1845" y="416"/>
                  <a:pt x="1691" y="190"/>
                  <a:pt x="1501" y="0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11"/>
          <p:cNvSpPr/>
          <p:nvPr/>
        </p:nvSpPr>
        <p:spPr>
          <a:xfrm>
            <a:off x="6768930" y="2983584"/>
            <a:ext cx="179139" cy="207543"/>
          </a:xfrm>
          <a:custGeom>
            <a:rect b="b" l="l" r="r" t="t"/>
            <a:pathLst>
              <a:path extrusionOk="0" h="3405" w="2939">
                <a:moveTo>
                  <a:pt x="73" y="1"/>
                </a:moveTo>
                <a:cubicBezTo>
                  <a:pt x="73" y="634"/>
                  <a:pt x="0" y="1312"/>
                  <a:pt x="73" y="1881"/>
                </a:cubicBezTo>
                <a:cubicBezTo>
                  <a:pt x="145" y="2216"/>
                  <a:pt x="263" y="2560"/>
                  <a:pt x="416" y="2822"/>
                </a:cubicBezTo>
                <a:cubicBezTo>
                  <a:pt x="597" y="3120"/>
                  <a:pt x="905" y="3346"/>
                  <a:pt x="1203" y="3391"/>
                </a:cubicBezTo>
                <a:cubicBezTo>
                  <a:pt x="1260" y="3400"/>
                  <a:pt x="1317" y="3405"/>
                  <a:pt x="1373" y="3405"/>
                </a:cubicBezTo>
                <a:cubicBezTo>
                  <a:pt x="1766" y="3405"/>
                  <a:pt x="2140" y="3194"/>
                  <a:pt x="2369" y="2894"/>
                </a:cubicBezTo>
                <a:cubicBezTo>
                  <a:pt x="2677" y="2560"/>
                  <a:pt x="2785" y="2107"/>
                  <a:pt x="2857" y="1692"/>
                </a:cubicBezTo>
                <a:cubicBezTo>
                  <a:pt x="2939" y="1131"/>
                  <a:pt x="2939" y="561"/>
                  <a:pt x="2903" y="1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11"/>
          <p:cNvSpPr/>
          <p:nvPr/>
        </p:nvSpPr>
        <p:spPr>
          <a:xfrm>
            <a:off x="7170670" y="2983584"/>
            <a:ext cx="179139" cy="207543"/>
          </a:xfrm>
          <a:custGeom>
            <a:rect b="b" l="l" r="r" t="t"/>
            <a:pathLst>
              <a:path extrusionOk="0" h="3405" w="2939">
                <a:moveTo>
                  <a:pt x="109" y="1"/>
                </a:moveTo>
                <a:cubicBezTo>
                  <a:pt x="73" y="634"/>
                  <a:pt x="0" y="1312"/>
                  <a:pt x="109" y="1881"/>
                </a:cubicBezTo>
                <a:cubicBezTo>
                  <a:pt x="154" y="2216"/>
                  <a:pt x="263" y="2560"/>
                  <a:pt x="452" y="2822"/>
                </a:cubicBezTo>
                <a:cubicBezTo>
                  <a:pt x="606" y="3120"/>
                  <a:pt x="904" y="3346"/>
                  <a:pt x="1239" y="3391"/>
                </a:cubicBezTo>
                <a:cubicBezTo>
                  <a:pt x="1291" y="3400"/>
                  <a:pt x="1344" y="3405"/>
                  <a:pt x="1397" y="3405"/>
                </a:cubicBezTo>
                <a:cubicBezTo>
                  <a:pt x="1766" y="3405"/>
                  <a:pt x="2140" y="3194"/>
                  <a:pt x="2369" y="2894"/>
                </a:cubicBezTo>
                <a:cubicBezTo>
                  <a:pt x="2676" y="2560"/>
                  <a:pt x="2785" y="2107"/>
                  <a:pt x="2866" y="1692"/>
                </a:cubicBezTo>
                <a:cubicBezTo>
                  <a:pt x="2939" y="1131"/>
                  <a:pt x="2939" y="561"/>
                  <a:pt x="2902" y="1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11"/>
          <p:cNvSpPr/>
          <p:nvPr/>
        </p:nvSpPr>
        <p:spPr>
          <a:xfrm>
            <a:off x="6881327" y="2057833"/>
            <a:ext cx="87162" cy="228267"/>
          </a:xfrm>
          <a:custGeom>
            <a:rect b="b" l="l" r="r" t="t"/>
            <a:pathLst>
              <a:path extrusionOk="0" h="3745" w="1430">
                <a:moveTo>
                  <a:pt x="905" y="0"/>
                </a:moveTo>
                <a:cubicBezTo>
                  <a:pt x="787" y="118"/>
                  <a:pt x="715" y="226"/>
                  <a:pt x="643" y="344"/>
                </a:cubicBezTo>
                <a:cubicBezTo>
                  <a:pt x="1" y="1320"/>
                  <a:pt x="37" y="2676"/>
                  <a:pt x="525" y="3662"/>
                </a:cubicBezTo>
                <a:cubicBezTo>
                  <a:pt x="551" y="3720"/>
                  <a:pt x="596" y="3744"/>
                  <a:pt x="643" y="3744"/>
                </a:cubicBezTo>
                <a:cubicBezTo>
                  <a:pt x="740" y="3744"/>
                  <a:pt x="842" y="3637"/>
                  <a:pt x="787" y="3508"/>
                </a:cubicBezTo>
                <a:cubicBezTo>
                  <a:pt x="381" y="2640"/>
                  <a:pt x="299" y="1474"/>
                  <a:pt x="787" y="642"/>
                </a:cubicBezTo>
                <a:cubicBezTo>
                  <a:pt x="941" y="380"/>
                  <a:pt x="1167" y="154"/>
                  <a:pt x="1429" y="0"/>
                </a:cubicBezTo>
                <a:cubicBezTo>
                  <a:pt x="1357" y="0"/>
                  <a:pt x="1285" y="45"/>
                  <a:pt x="1203" y="45"/>
                </a:cubicBezTo>
                <a:cubicBezTo>
                  <a:pt x="1160" y="60"/>
                  <a:pt x="1115" y="68"/>
                  <a:pt x="1072" y="68"/>
                </a:cubicBezTo>
                <a:cubicBezTo>
                  <a:pt x="1008" y="68"/>
                  <a:pt x="948" y="49"/>
                  <a:pt x="905" y="0"/>
                </a:cubicBezTo>
                <a:close/>
              </a:path>
            </a:pathLst>
          </a:custGeom>
          <a:solidFill>
            <a:srgbClr val="363E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1"/>
          <p:cNvSpPr/>
          <p:nvPr/>
        </p:nvSpPr>
        <p:spPr>
          <a:xfrm>
            <a:off x="7129344" y="2035220"/>
            <a:ext cx="135619" cy="232778"/>
          </a:xfrm>
          <a:custGeom>
            <a:rect b="b" l="l" r="r" t="t"/>
            <a:pathLst>
              <a:path extrusionOk="0" h="3819" w="2225">
                <a:moveTo>
                  <a:pt x="0" y="0"/>
                </a:moveTo>
                <a:cubicBezTo>
                  <a:pt x="299" y="73"/>
                  <a:pt x="561" y="145"/>
                  <a:pt x="832" y="299"/>
                </a:cubicBezTo>
                <a:cubicBezTo>
                  <a:pt x="1845" y="904"/>
                  <a:pt x="1962" y="2713"/>
                  <a:pt x="1284" y="3581"/>
                </a:cubicBezTo>
                <a:cubicBezTo>
                  <a:pt x="1197" y="3687"/>
                  <a:pt x="1278" y="3818"/>
                  <a:pt x="1370" y="3818"/>
                </a:cubicBezTo>
                <a:cubicBezTo>
                  <a:pt x="1402" y="3818"/>
                  <a:pt x="1436" y="3802"/>
                  <a:pt x="1465" y="3761"/>
                </a:cubicBezTo>
                <a:cubicBezTo>
                  <a:pt x="2224" y="2903"/>
                  <a:pt x="2143" y="1619"/>
                  <a:pt x="1582" y="678"/>
                </a:cubicBezTo>
                <a:cubicBezTo>
                  <a:pt x="1429" y="416"/>
                  <a:pt x="1203" y="190"/>
                  <a:pt x="941" y="37"/>
                </a:cubicBezTo>
                <a:cubicBezTo>
                  <a:pt x="642" y="0"/>
                  <a:pt x="299" y="0"/>
                  <a:pt x="0" y="0"/>
                </a:cubicBezTo>
                <a:close/>
              </a:path>
            </a:pathLst>
          </a:custGeom>
          <a:solidFill>
            <a:srgbClr val="363E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11"/>
          <p:cNvSpPr/>
          <p:nvPr/>
        </p:nvSpPr>
        <p:spPr>
          <a:xfrm>
            <a:off x="6812450" y="2228074"/>
            <a:ext cx="532969" cy="645365"/>
          </a:xfrm>
          <a:custGeom>
            <a:rect b="b" l="l" r="r" t="t"/>
            <a:pathLst>
              <a:path extrusionOk="0" h="10588" w="8744">
                <a:moveTo>
                  <a:pt x="561" y="1"/>
                </a:moveTo>
                <a:cubicBezTo>
                  <a:pt x="263" y="1"/>
                  <a:pt x="1" y="263"/>
                  <a:pt x="37" y="561"/>
                </a:cubicBezTo>
                <a:lnTo>
                  <a:pt x="73" y="10054"/>
                </a:lnTo>
                <a:cubicBezTo>
                  <a:pt x="73" y="10362"/>
                  <a:pt x="335" y="10588"/>
                  <a:pt x="643" y="10588"/>
                </a:cubicBezTo>
                <a:lnTo>
                  <a:pt x="7984" y="10588"/>
                </a:lnTo>
                <a:cubicBezTo>
                  <a:pt x="8291" y="10588"/>
                  <a:pt x="8517" y="10362"/>
                  <a:pt x="8517" y="10054"/>
                </a:cubicBezTo>
                <a:lnTo>
                  <a:pt x="8743" y="561"/>
                </a:lnTo>
                <a:cubicBezTo>
                  <a:pt x="8743" y="263"/>
                  <a:pt x="8472" y="1"/>
                  <a:pt x="8174" y="1"/>
                </a:cubicBezTo>
                <a:close/>
              </a:path>
            </a:pathLst>
          </a:custGeom>
          <a:solidFill>
            <a:srgbClr val="86C7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1"/>
          <p:cNvSpPr/>
          <p:nvPr/>
        </p:nvSpPr>
        <p:spPr>
          <a:xfrm>
            <a:off x="6924908" y="2368083"/>
            <a:ext cx="298728" cy="75520"/>
          </a:xfrm>
          <a:custGeom>
            <a:rect b="b" l="l" r="r" t="t"/>
            <a:pathLst>
              <a:path extrusionOk="0" h="1239" w="4901">
                <a:moveTo>
                  <a:pt x="4900" y="0"/>
                </a:moveTo>
                <a:cubicBezTo>
                  <a:pt x="3282" y="36"/>
                  <a:pt x="1618" y="72"/>
                  <a:pt x="0" y="109"/>
                </a:cubicBezTo>
                <a:lnTo>
                  <a:pt x="0" y="1239"/>
                </a:lnTo>
                <a:cubicBezTo>
                  <a:pt x="868" y="1203"/>
                  <a:pt x="1700" y="1166"/>
                  <a:pt x="2559" y="1166"/>
                </a:cubicBezTo>
                <a:cubicBezTo>
                  <a:pt x="2938" y="1148"/>
                  <a:pt x="3334" y="1148"/>
                  <a:pt x="3729" y="1148"/>
                </a:cubicBezTo>
                <a:cubicBezTo>
                  <a:pt x="4125" y="1148"/>
                  <a:pt x="4521" y="1148"/>
                  <a:pt x="4900" y="1130"/>
                </a:cubicBezTo>
                <a:lnTo>
                  <a:pt x="49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11"/>
          <p:cNvSpPr/>
          <p:nvPr/>
        </p:nvSpPr>
        <p:spPr>
          <a:xfrm>
            <a:off x="6956848" y="2301401"/>
            <a:ext cx="227658" cy="43581"/>
          </a:xfrm>
          <a:custGeom>
            <a:rect b="b" l="l" r="r" t="t"/>
            <a:pathLst>
              <a:path extrusionOk="0" h="715" w="3735">
                <a:moveTo>
                  <a:pt x="3662" y="0"/>
                </a:moveTo>
                <a:cubicBezTo>
                  <a:pt x="2451" y="0"/>
                  <a:pt x="1212" y="36"/>
                  <a:pt x="0" y="36"/>
                </a:cubicBezTo>
                <a:cubicBezTo>
                  <a:pt x="46" y="262"/>
                  <a:pt x="46" y="488"/>
                  <a:pt x="46" y="714"/>
                </a:cubicBezTo>
                <a:cubicBezTo>
                  <a:pt x="678" y="678"/>
                  <a:pt x="1320" y="678"/>
                  <a:pt x="1962" y="642"/>
                </a:cubicBezTo>
                <a:cubicBezTo>
                  <a:pt x="2342" y="642"/>
                  <a:pt x="2734" y="658"/>
                  <a:pt x="3132" y="658"/>
                </a:cubicBezTo>
                <a:cubicBezTo>
                  <a:pt x="3332" y="658"/>
                  <a:pt x="3532" y="654"/>
                  <a:pt x="3734" y="642"/>
                </a:cubicBezTo>
                <a:cubicBezTo>
                  <a:pt x="3698" y="416"/>
                  <a:pt x="3698" y="226"/>
                  <a:pt x="36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1"/>
          <p:cNvSpPr/>
          <p:nvPr/>
        </p:nvSpPr>
        <p:spPr>
          <a:xfrm>
            <a:off x="6844451" y="2401668"/>
            <a:ext cx="222659" cy="182492"/>
          </a:xfrm>
          <a:custGeom>
            <a:rect b="b" l="l" r="r" t="t"/>
            <a:pathLst>
              <a:path extrusionOk="0" h="2994" w="3653">
                <a:moveTo>
                  <a:pt x="1911" y="1"/>
                </a:moveTo>
                <a:cubicBezTo>
                  <a:pt x="1903" y="1"/>
                  <a:pt x="1896" y="4"/>
                  <a:pt x="1890" y="10"/>
                </a:cubicBezTo>
                <a:cubicBezTo>
                  <a:pt x="1808" y="55"/>
                  <a:pt x="1844" y="127"/>
                  <a:pt x="1844" y="163"/>
                </a:cubicBezTo>
                <a:cubicBezTo>
                  <a:pt x="1926" y="507"/>
                  <a:pt x="1998" y="805"/>
                  <a:pt x="2070" y="1140"/>
                </a:cubicBezTo>
                <a:cubicBezTo>
                  <a:pt x="1736" y="914"/>
                  <a:pt x="1320" y="769"/>
                  <a:pt x="940" y="615"/>
                </a:cubicBezTo>
                <a:cubicBezTo>
                  <a:pt x="829" y="571"/>
                  <a:pt x="713" y="540"/>
                  <a:pt x="597" y="540"/>
                </a:cubicBezTo>
                <a:cubicBezTo>
                  <a:pt x="525" y="540"/>
                  <a:pt x="452" y="552"/>
                  <a:pt x="380" y="579"/>
                </a:cubicBezTo>
                <a:cubicBezTo>
                  <a:pt x="344" y="615"/>
                  <a:pt x="380" y="688"/>
                  <a:pt x="452" y="733"/>
                </a:cubicBezTo>
                <a:cubicBezTo>
                  <a:pt x="759" y="914"/>
                  <a:pt x="1094" y="1104"/>
                  <a:pt x="1474" y="1221"/>
                </a:cubicBezTo>
                <a:lnTo>
                  <a:pt x="344" y="1104"/>
                </a:lnTo>
                <a:cubicBezTo>
                  <a:pt x="226" y="1104"/>
                  <a:pt x="81" y="1185"/>
                  <a:pt x="118" y="1257"/>
                </a:cubicBezTo>
                <a:cubicBezTo>
                  <a:pt x="118" y="1330"/>
                  <a:pt x="190" y="1330"/>
                  <a:pt x="226" y="1330"/>
                </a:cubicBezTo>
                <a:cubicBezTo>
                  <a:pt x="678" y="1447"/>
                  <a:pt x="1094" y="1520"/>
                  <a:pt x="1510" y="1592"/>
                </a:cubicBezTo>
                <a:cubicBezTo>
                  <a:pt x="1445" y="1582"/>
                  <a:pt x="1375" y="1577"/>
                  <a:pt x="1302" y="1577"/>
                </a:cubicBezTo>
                <a:cubicBezTo>
                  <a:pt x="1119" y="1577"/>
                  <a:pt x="921" y="1605"/>
                  <a:pt x="759" y="1637"/>
                </a:cubicBezTo>
                <a:cubicBezTo>
                  <a:pt x="570" y="1673"/>
                  <a:pt x="154" y="1709"/>
                  <a:pt x="36" y="1863"/>
                </a:cubicBezTo>
                <a:cubicBezTo>
                  <a:pt x="0" y="1972"/>
                  <a:pt x="190" y="2008"/>
                  <a:pt x="226" y="2008"/>
                </a:cubicBezTo>
                <a:cubicBezTo>
                  <a:pt x="552" y="2008"/>
                  <a:pt x="861" y="1976"/>
                  <a:pt x="1178" y="1976"/>
                </a:cubicBezTo>
                <a:cubicBezTo>
                  <a:pt x="1337" y="1976"/>
                  <a:pt x="1498" y="1984"/>
                  <a:pt x="1664" y="2008"/>
                </a:cubicBezTo>
                <a:cubicBezTo>
                  <a:pt x="1392" y="2125"/>
                  <a:pt x="1130" y="2234"/>
                  <a:pt x="904" y="2387"/>
                </a:cubicBezTo>
                <a:cubicBezTo>
                  <a:pt x="832" y="2424"/>
                  <a:pt x="759" y="2460"/>
                  <a:pt x="678" y="2541"/>
                </a:cubicBezTo>
                <a:cubicBezTo>
                  <a:pt x="642" y="2613"/>
                  <a:pt x="642" y="2650"/>
                  <a:pt x="678" y="2686"/>
                </a:cubicBezTo>
                <a:cubicBezTo>
                  <a:pt x="714" y="2722"/>
                  <a:pt x="796" y="2722"/>
                  <a:pt x="832" y="2722"/>
                </a:cubicBezTo>
                <a:cubicBezTo>
                  <a:pt x="1094" y="2650"/>
                  <a:pt x="1320" y="2496"/>
                  <a:pt x="1546" y="2496"/>
                </a:cubicBezTo>
                <a:cubicBezTo>
                  <a:pt x="1808" y="2496"/>
                  <a:pt x="2034" y="2541"/>
                  <a:pt x="2260" y="2650"/>
                </a:cubicBezTo>
                <a:cubicBezTo>
                  <a:pt x="2568" y="2767"/>
                  <a:pt x="2866" y="2876"/>
                  <a:pt x="3128" y="2993"/>
                </a:cubicBezTo>
                <a:lnTo>
                  <a:pt x="3653" y="1447"/>
                </a:lnTo>
                <a:cubicBezTo>
                  <a:pt x="3318" y="1330"/>
                  <a:pt x="2902" y="1366"/>
                  <a:pt x="2676" y="1104"/>
                </a:cubicBezTo>
                <a:cubicBezTo>
                  <a:pt x="2414" y="805"/>
                  <a:pt x="2260" y="426"/>
                  <a:pt x="2034" y="127"/>
                </a:cubicBezTo>
                <a:cubicBezTo>
                  <a:pt x="2004" y="67"/>
                  <a:pt x="1949" y="1"/>
                  <a:pt x="1911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1"/>
          <p:cNvSpPr/>
          <p:nvPr/>
        </p:nvSpPr>
        <p:spPr>
          <a:xfrm>
            <a:off x="7009755" y="2478286"/>
            <a:ext cx="523582" cy="250210"/>
          </a:xfrm>
          <a:custGeom>
            <a:rect b="b" l="l" r="r" t="t"/>
            <a:pathLst>
              <a:path extrusionOk="0" h="4105" w="8590">
                <a:moveTo>
                  <a:pt x="416" y="0"/>
                </a:moveTo>
                <a:cubicBezTo>
                  <a:pt x="263" y="452"/>
                  <a:pt x="154" y="941"/>
                  <a:pt x="37" y="1356"/>
                </a:cubicBezTo>
                <a:cubicBezTo>
                  <a:pt x="37" y="1429"/>
                  <a:pt x="0" y="1546"/>
                  <a:pt x="0" y="1619"/>
                </a:cubicBezTo>
                <a:cubicBezTo>
                  <a:pt x="1167" y="2261"/>
                  <a:pt x="2378" y="2902"/>
                  <a:pt x="3617" y="3355"/>
                </a:cubicBezTo>
                <a:cubicBezTo>
                  <a:pt x="4557" y="3689"/>
                  <a:pt x="5542" y="4105"/>
                  <a:pt x="6555" y="4105"/>
                </a:cubicBezTo>
                <a:cubicBezTo>
                  <a:pt x="7767" y="4069"/>
                  <a:pt x="8589" y="3129"/>
                  <a:pt x="8137" y="1917"/>
                </a:cubicBezTo>
                <a:cubicBezTo>
                  <a:pt x="7767" y="941"/>
                  <a:pt x="6447" y="868"/>
                  <a:pt x="5579" y="751"/>
                </a:cubicBezTo>
                <a:cubicBezTo>
                  <a:pt x="3843" y="525"/>
                  <a:pt x="2152" y="263"/>
                  <a:pt x="4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11"/>
          <p:cNvSpPr/>
          <p:nvPr/>
        </p:nvSpPr>
        <p:spPr>
          <a:xfrm>
            <a:off x="7009755" y="2478286"/>
            <a:ext cx="80518" cy="126233"/>
          </a:xfrm>
          <a:custGeom>
            <a:rect b="b" l="l" r="r" t="t"/>
            <a:pathLst>
              <a:path extrusionOk="0" h="2071" w="1321">
                <a:moveTo>
                  <a:pt x="416" y="0"/>
                </a:moveTo>
                <a:cubicBezTo>
                  <a:pt x="263" y="452"/>
                  <a:pt x="154" y="941"/>
                  <a:pt x="37" y="1356"/>
                </a:cubicBezTo>
                <a:cubicBezTo>
                  <a:pt x="37" y="1429"/>
                  <a:pt x="0" y="1546"/>
                  <a:pt x="0" y="1619"/>
                </a:cubicBezTo>
                <a:cubicBezTo>
                  <a:pt x="263" y="1772"/>
                  <a:pt x="534" y="1917"/>
                  <a:pt x="796" y="2071"/>
                </a:cubicBezTo>
                <a:cubicBezTo>
                  <a:pt x="986" y="1429"/>
                  <a:pt x="1130" y="787"/>
                  <a:pt x="1320" y="154"/>
                </a:cubicBezTo>
                <a:cubicBezTo>
                  <a:pt x="1022" y="109"/>
                  <a:pt x="715" y="73"/>
                  <a:pt x="416" y="0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5" name="Google Shape;565;p11"/>
          <p:cNvGrpSpPr/>
          <p:nvPr/>
        </p:nvGrpSpPr>
        <p:grpSpPr>
          <a:xfrm>
            <a:off x="5327271" y="1488298"/>
            <a:ext cx="1021754" cy="3206730"/>
            <a:chOff x="5327271" y="1488298"/>
            <a:chExt cx="1021754" cy="3206730"/>
          </a:xfrm>
        </p:grpSpPr>
        <p:sp>
          <p:nvSpPr>
            <p:cNvPr id="566" name="Google Shape;566;p11"/>
            <p:cNvSpPr/>
            <p:nvPr/>
          </p:nvSpPr>
          <p:spPr>
            <a:xfrm flipH="1">
              <a:off x="5923671" y="1488298"/>
              <a:ext cx="298494" cy="279223"/>
            </a:xfrm>
            <a:custGeom>
              <a:rect b="b" l="l" r="r" t="t"/>
              <a:pathLst>
                <a:path extrusionOk="0" h="4796" w="5127">
                  <a:moveTo>
                    <a:pt x="2338" y="1"/>
                  </a:moveTo>
                  <a:cubicBezTo>
                    <a:pt x="2137" y="1"/>
                    <a:pt x="1935" y="21"/>
                    <a:pt x="1736" y="61"/>
                  </a:cubicBezTo>
                  <a:cubicBezTo>
                    <a:pt x="796" y="287"/>
                    <a:pt x="0" y="1345"/>
                    <a:pt x="0" y="2285"/>
                  </a:cubicBezTo>
                  <a:cubicBezTo>
                    <a:pt x="0" y="3270"/>
                    <a:pt x="308" y="4247"/>
                    <a:pt x="1284" y="4626"/>
                  </a:cubicBezTo>
                  <a:cubicBezTo>
                    <a:pt x="1605" y="4739"/>
                    <a:pt x="1962" y="4796"/>
                    <a:pt x="2319" y="4796"/>
                  </a:cubicBezTo>
                  <a:cubicBezTo>
                    <a:pt x="2677" y="4796"/>
                    <a:pt x="3034" y="4739"/>
                    <a:pt x="3355" y="4626"/>
                  </a:cubicBezTo>
                  <a:lnTo>
                    <a:pt x="4638" y="3415"/>
                  </a:lnTo>
                  <a:cubicBezTo>
                    <a:pt x="5127" y="2592"/>
                    <a:pt x="4937" y="1462"/>
                    <a:pt x="4259" y="784"/>
                  </a:cubicBezTo>
                  <a:cubicBezTo>
                    <a:pt x="3758" y="255"/>
                    <a:pt x="3053" y="1"/>
                    <a:pt x="2338" y="1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 flipH="1">
              <a:off x="5890488" y="1516534"/>
              <a:ext cx="61655" cy="172739"/>
            </a:xfrm>
            <a:custGeom>
              <a:rect b="b" l="l" r="r" t="t"/>
              <a:pathLst>
                <a:path extrusionOk="0" h="2967" w="1059">
                  <a:moveTo>
                    <a:pt x="752" y="1"/>
                  </a:moveTo>
                  <a:cubicBezTo>
                    <a:pt x="715" y="1"/>
                    <a:pt x="678" y="10"/>
                    <a:pt x="642" y="28"/>
                  </a:cubicBezTo>
                  <a:cubicBezTo>
                    <a:pt x="525" y="109"/>
                    <a:pt x="489" y="218"/>
                    <a:pt x="416" y="299"/>
                  </a:cubicBezTo>
                  <a:cubicBezTo>
                    <a:pt x="380" y="408"/>
                    <a:pt x="299" y="480"/>
                    <a:pt x="263" y="561"/>
                  </a:cubicBezTo>
                  <a:cubicBezTo>
                    <a:pt x="190" y="751"/>
                    <a:pt x="154" y="932"/>
                    <a:pt x="109" y="1122"/>
                  </a:cubicBezTo>
                  <a:cubicBezTo>
                    <a:pt x="37" y="1465"/>
                    <a:pt x="0" y="1800"/>
                    <a:pt x="0" y="2107"/>
                  </a:cubicBezTo>
                  <a:cubicBezTo>
                    <a:pt x="0" y="2632"/>
                    <a:pt x="73" y="2966"/>
                    <a:pt x="109" y="2966"/>
                  </a:cubicBezTo>
                  <a:cubicBezTo>
                    <a:pt x="109" y="2966"/>
                    <a:pt x="73" y="2632"/>
                    <a:pt x="109" y="2107"/>
                  </a:cubicBezTo>
                  <a:cubicBezTo>
                    <a:pt x="109" y="1836"/>
                    <a:pt x="154" y="1501"/>
                    <a:pt x="263" y="1158"/>
                  </a:cubicBezTo>
                  <a:cubicBezTo>
                    <a:pt x="299" y="1013"/>
                    <a:pt x="335" y="823"/>
                    <a:pt x="416" y="634"/>
                  </a:cubicBezTo>
                  <a:cubicBezTo>
                    <a:pt x="452" y="561"/>
                    <a:pt x="525" y="480"/>
                    <a:pt x="561" y="371"/>
                  </a:cubicBezTo>
                  <a:cubicBezTo>
                    <a:pt x="606" y="299"/>
                    <a:pt x="678" y="218"/>
                    <a:pt x="715" y="182"/>
                  </a:cubicBezTo>
                  <a:cubicBezTo>
                    <a:pt x="734" y="172"/>
                    <a:pt x="751" y="167"/>
                    <a:pt x="767" y="167"/>
                  </a:cubicBezTo>
                  <a:cubicBezTo>
                    <a:pt x="811" y="167"/>
                    <a:pt x="842" y="201"/>
                    <a:pt x="868" y="254"/>
                  </a:cubicBezTo>
                  <a:cubicBezTo>
                    <a:pt x="904" y="335"/>
                    <a:pt x="904" y="408"/>
                    <a:pt x="904" y="525"/>
                  </a:cubicBezTo>
                  <a:cubicBezTo>
                    <a:pt x="904" y="597"/>
                    <a:pt x="904" y="670"/>
                    <a:pt x="868" y="787"/>
                  </a:cubicBezTo>
                  <a:cubicBezTo>
                    <a:pt x="832" y="860"/>
                    <a:pt x="832" y="932"/>
                    <a:pt x="787" y="1049"/>
                  </a:cubicBezTo>
                  <a:cubicBezTo>
                    <a:pt x="715" y="1384"/>
                    <a:pt x="606" y="1691"/>
                    <a:pt x="525" y="1954"/>
                  </a:cubicBezTo>
                  <a:cubicBezTo>
                    <a:pt x="335" y="2478"/>
                    <a:pt x="226" y="2785"/>
                    <a:pt x="226" y="2785"/>
                  </a:cubicBezTo>
                  <a:cubicBezTo>
                    <a:pt x="263" y="2785"/>
                    <a:pt x="452" y="2514"/>
                    <a:pt x="642" y="1990"/>
                  </a:cubicBezTo>
                  <a:cubicBezTo>
                    <a:pt x="751" y="1728"/>
                    <a:pt x="868" y="1429"/>
                    <a:pt x="941" y="1086"/>
                  </a:cubicBezTo>
                  <a:cubicBezTo>
                    <a:pt x="977" y="1013"/>
                    <a:pt x="1013" y="896"/>
                    <a:pt x="1013" y="823"/>
                  </a:cubicBezTo>
                  <a:cubicBezTo>
                    <a:pt x="1058" y="706"/>
                    <a:pt x="1058" y="597"/>
                    <a:pt x="1058" y="525"/>
                  </a:cubicBezTo>
                  <a:cubicBezTo>
                    <a:pt x="1058" y="408"/>
                    <a:pt x="1058" y="299"/>
                    <a:pt x="1013" y="182"/>
                  </a:cubicBezTo>
                  <a:cubicBezTo>
                    <a:pt x="977" y="145"/>
                    <a:pt x="941" y="73"/>
                    <a:pt x="868" y="28"/>
                  </a:cubicBezTo>
                  <a:cubicBezTo>
                    <a:pt x="828" y="10"/>
                    <a:pt x="789" y="1"/>
                    <a:pt x="752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 flipH="1">
              <a:off x="5952085" y="1525500"/>
              <a:ext cx="52689" cy="170585"/>
            </a:xfrm>
            <a:custGeom>
              <a:rect b="b" l="l" r="r" t="t"/>
              <a:pathLst>
                <a:path extrusionOk="0" h="2930" w="905">
                  <a:moveTo>
                    <a:pt x="226" y="181"/>
                  </a:moveTo>
                  <a:cubicBezTo>
                    <a:pt x="226" y="181"/>
                    <a:pt x="262" y="217"/>
                    <a:pt x="299" y="254"/>
                  </a:cubicBezTo>
                  <a:cubicBezTo>
                    <a:pt x="299" y="290"/>
                    <a:pt x="335" y="326"/>
                    <a:pt x="380" y="371"/>
                  </a:cubicBezTo>
                  <a:cubicBezTo>
                    <a:pt x="416" y="443"/>
                    <a:pt x="452" y="552"/>
                    <a:pt x="452" y="633"/>
                  </a:cubicBezTo>
                  <a:cubicBezTo>
                    <a:pt x="525" y="823"/>
                    <a:pt x="561" y="968"/>
                    <a:pt x="606" y="1158"/>
                  </a:cubicBezTo>
                  <a:cubicBezTo>
                    <a:pt x="642" y="1501"/>
                    <a:pt x="642" y="1800"/>
                    <a:pt x="678" y="2098"/>
                  </a:cubicBezTo>
                  <a:cubicBezTo>
                    <a:pt x="692" y="2302"/>
                    <a:pt x="718" y="2472"/>
                    <a:pt x="747" y="2604"/>
                  </a:cubicBezTo>
                  <a:lnTo>
                    <a:pt x="747" y="2604"/>
                  </a:lnTo>
                  <a:cubicBezTo>
                    <a:pt x="675" y="2476"/>
                    <a:pt x="585" y="2307"/>
                    <a:pt x="489" y="2098"/>
                  </a:cubicBezTo>
                  <a:cubicBezTo>
                    <a:pt x="380" y="1872"/>
                    <a:pt x="262" y="1574"/>
                    <a:pt x="190" y="1194"/>
                  </a:cubicBezTo>
                  <a:cubicBezTo>
                    <a:pt x="154" y="1049"/>
                    <a:pt x="154" y="859"/>
                    <a:pt x="154" y="669"/>
                  </a:cubicBezTo>
                  <a:lnTo>
                    <a:pt x="154" y="516"/>
                  </a:lnTo>
                  <a:cubicBezTo>
                    <a:pt x="154" y="480"/>
                    <a:pt x="154" y="443"/>
                    <a:pt x="190" y="371"/>
                  </a:cubicBezTo>
                  <a:lnTo>
                    <a:pt x="190" y="254"/>
                  </a:lnTo>
                  <a:cubicBezTo>
                    <a:pt x="226" y="217"/>
                    <a:pt x="226" y="181"/>
                    <a:pt x="226" y="181"/>
                  </a:cubicBezTo>
                  <a:close/>
                  <a:moveTo>
                    <a:pt x="226" y="0"/>
                  </a:moveTo>
                  <a:cubicBezTo>
                    <a:pt x="199" y="0"/>
                    <a:pt x="172" y="9"/>
                    <a:pt x="154" y="28"/>
                  </a:cubicBezTo>
                  <a:cubicBezTo>
                    <a:pt x="73" y="64"/>
                    <a:pt x="73" y="145"/>
                    <a:pt x="36" y="181"/>
                  </a:cubicBezTo>
                  <a:cubicBezTo>
                    <a:pt x="36" y="254"/>
                    <a:pt x="36" y="290"/>
                    <a:pt x="0" y="371"/>
                  </a:cubicBezTo>
                  <a:lnTo>
                    <a:pt x="0" y="516"/>
                  </a:lnTo>
                  <a:lnTo>
                    <a:pt x="0" y="669"/>
                  </a:lnTo>
                  <a:cubicBezTo>
                    <a:pt x="0" y="859"/>
                    <a:pt x="0" y="1049"/>
                    <a:pt x="36" y="1230"/>
                  </a:cubicBezTo>
                  <a:cubicBezTo>
                    <a:pt x="109" y="1610"/>
                    <a:pt x="262" y="1908"/>
                    <a:pt x="380" y="2134"/>
                  </a:cubicBezTo>
                  <a:cubicBezTo>
                    <a:pt x="489" y="2405"/>
                    <a:pt x="642" y="2586"/>
                    <a:pt x="715" y="2704"/>
                  </a:cubicBezTo>
                  <a:cubicBezTo>
                    <a:pt x="747" y="2733"/>
                    <a:pt x="773" y="2761"/>
                    <a:pt x="795" y="2786"/>
                  </a:cubicBezTo>
                  <a:lnTo>
                    <a:pt x="795" y="2786"/>
                  </a:lnTo>
                  <a:cubicBezTo>
                    <a:pt x="825" y="2880"/>
                    <a:pt x="854" y="2930"/>
                    <a:pt x="868" y="2930"/>
                  </a:cubicBezTo>
                  <a:cubicBezTo>
                    <a:pt x="868" y="2930"/>
                    <a:pt x="866" y="2907"/>
                    <a:pt x="862" y="2864"/>
                  </a:cubicBezTo>
                  <a:lnTo>
                    <a:pt x="862" y="2864"/>
                  </a:lnTo>
                  <a:cubicBezTo>
                    <a:pt x="878" y="2883"/>
                    <a:pt x="891" y="2894"/>
                    <a:pt x="904" y="2894"/>
                  </a:cubicBezTo>
                  <a:cubicBezTo>
                    <a:pt x="904" y="2882"/>
                    <a:pt x="886" y="2849"/>
                    <a:pt x="854" y="2793"/>
                  </a:cubicBezTo>
                  <a:lnTo>
                    <a:pt x="854" y="2793"/>
                  </a:lnTo>
                  <a:cubicBezTo>
                    <a:pt x="840" y="2646"/>
                    <a:pt x="815" y="2389"/>
                    <a:pt x="787" y="2062"/>
                  </a:cubicBezTo>
                  <a:cubicBezTo>
                    <a:pt x="787" y="1800"/>
                    <a:pt x="787" y="1501"/>
                    <a:pt x="751" y="1121"/>
                  </a:cubicBezTo>
                  <a:cubicBezTo>
                    <a:pt x="715" y="968"/>
                    <a:pt x="678" y="778"/>
                    <a:pt x="606" y="597"/>
                  </a:cubicBezTo>
                  <a:cubicBezTo>
                    <a:pt x="606" y="480"/>
                    <a:pt x="561" y="407"/>
                    <a:pt x="525" y="290"/>
                  </a:cubicBezTo>
                  <a:cubicBezTo>
                    <a:pt x="489" y="254"/>
                    <a:pt x="452" y="217"/>
                    <a:pt x="452" y="181"/>
                  </a:cubicBezTo>
                  <a:cubicBezTo>
                    <a:pt x="416" y="145"/>
                    <a:pt x="416" y="100"/>
                    <a:pt x="380" y="100"/>
                  </a:cubicBezTo>
                  <a:cubicBezTo>
                    <a:pt x="380" y="64"/>
                    <a:pt x="335" y="28"/>
                    <a:pt x="299" y="28"/>
                  </a:cubicBezTo>
                  <a:cubicBezTo>
                    <a:pt x="281" y="9"/>
                    <a:pt x="253" y="0"/>
                    <a:pt x="226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 flipH="1">
              <a:off x="5557294" y="1603572"/>
              <a:ext cx="537487" cy="331505"/>
            </a:xfrm>
            <a:custGeom>
              <a:rect b="b" l="l" r="r" t="t"/>
              <a:pathLst>
                <a:path extrusionOk="0" h="5694" w="9232">
                  <a:moveTo>
                    <a:pt x="5434" y="0"/>
                  </a:moveTo>
                  <a:cubicBezTo>
                    <a:pt x="4592" y="0"/>
                    <a:pt x="3741" y="128"/>
                    <a:pt x="2975" y="495"/>
                  </a:cubicBezTo>
                  <a:cubicBezTo>
                    <a:pt x="2604" y="648"/>
                    <a:pt x="2261" y="911"/>
                    <a:pt x="1962" y="1209"/>
                  </a:cubicBezTo>
                  <a:cubicBezTo>
                    <a:pt x="1882" y="1289"/>
                    <a:pt x="1264" y="2128"/>
                    <a:pt x="1283" y="2149"/>
                  </a:cubicBezTo>
                  <a:lnTo>
                    <a:pt x="1283" y="2149"/>
                  </a:lnTo>
                  <a:cubicBezTo>
                    <a:pt x="1210" y="2121"/>
                    <a:pt x="1134" y="2109"/>
                    <a:pt x="1058" y="2109"/>
                  </a:cubicBezTo>
                  <a:cubicBezTo>
                    <a:pt x="738" y="2109"/>
                    <a:pt x="409" y="2331"/>
                    <a:pt x="226" y="2601"/>
                  </a:cubicBezTo>
                  <a:cubicBezTo>
                    <a:pt x="36" y="2945"/>
                    <a:pt x="0" y="3361"/>
                    <a:pt x="0" y="3777"/>
                  </a:cubicBezTo>
                  <a:cubicBezTo>
                    <a:pt x="36" y="4409"/>
                    <a:pt x="190" y="5088"/>
                    <a:pt x="452" y="5693"/>
                  </a:cubicBezTo>
                  <a:lnTo>
                    <a:pt x="8743" y="5431"/>
                  </a:lnTo>
                  <a:cubicBezTo>
                    <a:pt x="9077" y="5169"/>
                    <a:pt x="9231" y="4681"/>
                    <a:pt x="9077" y="4265"/>
                  </a:cubicBezTo>
                  <a:cubicBezTo>
                    <a:pt x="9005" y="4111"/>
                    <a:pt x="8851" y="3957"/>
                    <a:pt x="8707" y="3957"/>
                  </a:cubicBezTo>
                  <a:cubicBezTo>
                    <a:pt x="9041" y="3397"/>
                    <a:pt x="9114" y="2683"/>
                    <a:pt x="8933" y="2041"/>
                  </a:cubicBezTo>
                  <a:cubicBezTo>
                    <a:pt x="8517" y="721"/>
                    <a:pt x="7043" y="115"/>
                    <a:pt x="5768" y="6"/>
                  </a:cubicBezTo>
                  <a:cubicBezTo>
                    <a:pt x="5657" y="2"/>
                    <a:pt x="5545" y="0"/>
                    <a:pt x="5434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 flipH="1">
              <a:off x="5555203" y="1864570"/>
              <a:ext cx="59035" cy="123135"/>
            </a:xfrm>
            <a:custGeom>
              <a:rect b="b" l="l" r="r" t="t"/>
              <a:pathLst>
                <a:path extrusionOk="0" h="2115" w="1014">
                  <a:moveTo>
                    <a:pt x="378" y="1"/>
                  </a:moveTo>
                  <a:cubicBezTo>
                    <a:pt x="208" y="1"/>
                    <a:pt x="32" y="105"/>
                    <a:pt x="1" y="270"/>
                  </a:cubicBezTo>
                  <a:lnTo>
                    <a:pt x="73" y="2114"/>
                  </a:lnTo>
                  <a:cubicBezTo>
                    <a:pt x="371" y="1961"/>
                    <a:pt x="634" y="1698"/>
                    <a:pt x="823" y="1400"/>
                  </a:cubicBezTo>
                  <a:cubicBezTo>
                    <a:pt x="977" y="1102"/>
                    <a:pt x="1013" y="722"/>
                    <a:pt x="860" y="379"/>
                  </a:cubicBezTo>
                  <a:cubicBezTo>
                    <a:pt x="787" y="234"/>
                    <a:pt x="634" y="44"/>
                    <a:pt x="453" y="8"/>
                  </a:cubicBezTo>
                  <a:cubicBezTo>
                    <a:pt x="428" y="3"/>
                    <a:pt x="403" y="1"/>
                    <a:pt x="378" y="1"/>
                  </a:cubicBezTo>
                  <a:close/>
                </a:path>
              </a:pathLst>
            </a:custGeom>
            <a:solidFill>
              <a:srgbClr val="D3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 flipH="1">
              <a:off x="5553107" y="1891293"/>
              <a:ext cx="50593" cy="74289"/>
            </a:xfrm>
            <a:custGeom>
              <a:rect b="b" l="l" r="r" t="t"/>
              <a:pathLst>
                <a:path extrusionOk="0" h="1276" w="869">
                  <a:moveTo>
                    <a:pt x="453" y="1"/>
                  </a:moveTo>
                  <a:cubicBezTo>
                    <a:pt x="344" y="1"/>
                    <a:pt x="272" y="109"/>
                    <a:pt x="190" y="191"/>
                  </a:cubicBezTo>
                  <a:cubicBezTo>
                    <a:pt x="118" y="335"/>
                    <a:pt x="46" y="489"/>
                    <a:pt x="1" y="643"/>
                  </a:cubicBezTo>
                  <a:lnTo>
                    <a:pt x="1" y="787"/>
                  </a:lnTo>
                  <a:cubicBezTo>
                    <a:pt x="1" y="941"/>
                    <a:pt x="46" y="1131"/>
                    <a:pt x="82" y="1276"/>
                  </a:cubicBezTo>
                  <a:cubicBezTo>
                    <a:pt x="118" y="1276"/>
                    <a:pt x="154" y="1239"/>
                    <a:pt x="190" y="1203"/>
                  </a:cubicBezTo>
                  <a:cubicBezTo>
                    <a:pt x="272" y="1167"/>
                    <a:pt x="344" y="1095"/>
                    <a:pt x="380" y="1013"/>
                  </a:cubicBezTo>
                  <a:cubicBezTo>
                    <a:pt x="534" y="869"/>
                    <a:pt x="868" y="37"/>
                    <a:pt x="453" y="1"/>
                  </a:cubicBezTo>
                  <a:close/>
                </a:path>
              </a:pathLst>
            </a:custGeom>
            <a:solidFill>
              <a:srgbClr val="CD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 flipH="1">
              <a:off x="5574707" y="1891293"/>
              <a:ext cx="33185" cy="59035"/>
            </a:xfrm>
            <a:custGeom>
              <a:rect b="b" l="l" r="r" t="t"/>
              <a:pathLst>
                <a:path extrusionOk="0" h="1014" w="570">
                  <a:moveTo>
                    <a:pt x="570" y="1"/>
                  </a:moveTo>
                  <a:cubicBezTo>
                    <a:pt x="525" y="1"/>
                    <a:pt x="299" y="109"/>
                    <a:pt x="154" y="453"/>
                  </a:cubicBezTo>
                  <a:cubicBezTo>
                    <a:pt x="0" y="751"/>
                    <a:pt x="36" y="1013"/>
                    <a:pt x="73" y="1013"/>
                  </a:cubicBezTo>
                  <a:cubicBezTo>
                    <a:pt x="118" y="1013"/>
                    <a:pt x="118" y="751"/>
                    <a:pt x="262" y="489"/>
                  </a:cubicBezTo>
                  <a:cubicBezTo>
                    <a:pt x="380" y="227"/>
                    <a:pt x="570" y="37"/>
                    <a:pt x="57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 flipH="1">
              <a:off x="5583614" y="1912892"/>
              <a:ext cx="13216" cy="44247"/>
            </a:xfrm>
            <a:custGeom>
              <a:rect b="b" l="l" r="r" t="t"/>
              <a:pathLst>
                <a:path extrusionOk="0" h="760" w="227">
                  <a:moveTo>
                    <a:pt x="36" y="1"/>
                  </a:moveTo>
                  <a:lnTo>
                    <a:pt x="36" y="1"/>
                  </a:lnTo>
                  <a:cubicBezTo>
                    <a:pt x="0" y="46"/>
                    <a:pt x="72" y="190"/>
                    <a:pt x="72" y="380"/>
                  </a:cubicBezTo>
                  <a:cubicBezTo>
                    <a:pt x="109" y="570"/>
                    <a:pt x="36" y="724"/>
                    <a:pt x="36" y="760"/>
                  </a:cubicBezTo>
                  <a:cubicBezTo>
                    <a:pt x="72" y="760"/>
                    <a:pt x="109" y="724"/>
                    <a:pt x="154" y="679"/>
                  </a:cubicBezTo>
                  <a:cubicBezTo>
                    <a:pt x="190" y="606"/>
                    <a:pt x="226" y="498"/>
                    <a:pt x="226" y="380"/>
                  </a:cubicBezTo>
                  <a:cubicBezTo>
                    <a:pt x="226" y="272"/>
                    <a:pt x="190" y="154"/>
                    <a:pt x="109" y="82"/>
                  </a:cubicBezTo>
                  <a:cubicBezTo>
                    <a:pt x="72" y="46"/>
                    <a:pt x="36" y="1"/>
                    <a:pt x="36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5934735" y="2031310"/>
              <a:ext cx="105320" cy="66021"/>
            </a:xfrm>
            <a:custGeom>
              <a:rect b="b" l="l" r="r" t="t"/>
              <a:pathLst>
                <a:path extrusionOk="0" h="1134" w="1809">
                  <a:moveTo>
                    <a:pt x="1" y="1"/>
                  </a:moveTo>
                  <a:cubicBezTo>
                    <a:pt x="37" y="344"/>
                    <a:pt x="227" y="724"/>
                    <a:pt x="534" y="950"/>
                  </a:cubicBezTo>
                  <a:cubicBezTo>
                    <a:pt x="689" y="1067"/>
                    <a:pt x="875" y="1133"/>
                    <a:pt x="1060" y="1133"/>
                  </a:cubicBezTo>
                  <a:cubicBezTo>
                    <a:pt x="1232" y="1133"/>
                    <a:pt x="1403" y="1076"/>
                    <a:pt x="1547" y="950"/>
                  </a:cubicBezTo>
                  <a:cubicBezTo>
                    <a:pt x="1664" y="869"/>
                    <a:pt x="1736" y="760"/>
                    <a:pt x="1809" y="64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5572606" y="2051338"/>
              <a:ext cx="502206" cy="361663"/>
            </a:xfrm>
            <a:custGeom>
              <a:rect b="b" l="l" r="r" t="t"/>
              <a:pathLst>
                <a:path extrusionOk="0" h="6212" w="8626">
                  <a:moveTo>
                    <a:pt x="5082" y="0"/>
                  </a:moveTo>
                  <a:cubicBezTo>
                    <a:pt x="4476" y="0"/>
                    <a:pt x="3916" y="36"/>
                    <a:pt x="3310" y="36"/>
                  </a:cubicBezTo>
                  <a:lnTo>
                    <a:pt x="3391" y="73"/>
                  </a:lnTo>
                  <a:cubicBezTo>
                    <a:pt x="3427" y="904"/>
                    <a:pt x="3391" y="1736"/>
                    <a:pt x="3274" y="2523"/>
                  </a:cubicBezTo>
                  <a:cubicBezTo>
                    <a:pt x="2559" y="2785"/>
                    <a:pt x="1809" y="3092"/>
                    <a:pt x="1086" y="3391"/>
                  </a:cubicBezTo>
                  <a:cubicBezTo>
                    <a:pt x="634" y="3617"/>
                    <a:pt x="263" y="3770"/>
                    <a:pt x="1" y="4259"/>
                  </a:cubicBezTo>
                  <a:cubicBezTo>
                    <a:pt x="335" y="4675"/>
                    <a:pt x="715" y="5127"/>
                    <a:pt x="1167" y="5461"/>
                  </a:cubicBezTo>
                  <a:cubicBezTo>
                    <a:pt x="1692" y="5805"/>
                    <a:pt x="2333" y="5985"/>
                    <a:pt x="2975" y="6067"/>
                  </a:cubicBezTo>
                  <a:cubicBezTo>
                    <a:pt x="3653" y="6175"/>
                    <a:pt x="4331" y="6211"/>
                    <a:pt x="5010" y="6211"/>
                  </a:cubicBezTo>
                  <a:cubicBezTo>
                    <a:pt x="5688" y="6211"/>
                    <a:pt x="6402" y="6139"/>
                    <a:pt x="6890" y="5651"/>
                  </a:cubicBezTo>
                  <a:cubicBezTo>
                    <a:pt x="7414" y="5163"/>
                    <a:pt x="7984" y="4855"/>
                    <a:pt x="8545" y="4485"/>
                  </a:cubicBezTo>
                  <a:cubicBezTo>
                    <a:pt x="8626" y="4069"/>
                    <a:pt x="8364" y="3653"/>
                    <a:pt x="8056" y="3427"/>
                  </a:cubicBezTo>
                  <a:cubicBezTo>
                    <a:pt x="7722" y="3201"/>
                    <a:pt x="7306" y="3092"/>
                    <a:pt x="6926" y="3011"/>
                  </a:cubicBezTo>
                  <a:cubicBezTo>
                    <a:pt x="6366" y="2866"/>
                    <a:pt x="5760" y="2713"/>
                    <a:pt x="5199" y="2559"/>
                  </a:cubicBezTo>
                  <a:cubicBezTo>
                    <a:pt x="5154" y="1736"/>
                    <a:pt x="5118" y="868"/>
                    <a:pt x="5082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5993650" y="2425631"/>
              <a:ext cx="355375" cy="626214"/>
            </a:xfrm>
            <a:custGeom>
              <a:rect b="b" l="l" r="r" t="t"/>
              <a:pathLst>
                <a:path extrusionOk="0" h="10756" w="6104">
                  <a:moveTo>
                    <a:pt x="2961" y="1"/>
                  </a:moveTo>
                  <a:cubicBezTo>
                    <a:pt x="2863" y="1"/>
                    <a:pt x="2754" y="29"/>
                    <a:pt x="2631" y="90"/>
                  </a:cubicBezTo>
                  <a:cubicBezTo>
                    <a:pt x="2297" y="280"/>
                    <a:pt x="1999" y="650"/>
                    <a:pt x="1727" y="958"/>
                  </a:cubicBezTo>
                  <a:cubicBezTo>
                    <a:pt x="1429" y="1256"/>
                    <a:pt x="1167" y="1555"/>
                    <a:pt x="868" y="1862"/>
                  </a:cubicBezTo>
                  <a:cubicBezTo>
                    <a:pt x="525" y="2233"/>
                    <a:pt x="145" y="2648"/>
                    <a:pt x="73" y="3173"/>
                  </a:cubicBezTo>
                  <a:cubicBezTo>
                    <a:pt x="0" y="3968"/>
                    <a:pt x="227" y="4755"/>
                    <a:pt x="525" y="5433"/>
                  </a:cubicBezTo>
                  <a:cubicBezTo>
                    <a:pt x="1094" y="6645"/>
                    <a:pt x="1809" y="7775"/>
                    <a:pt x="2595" y="8823"/>
                  </a:cubicBezTo>
                  <a:cubicBezTo>
                    <a:pt x="3011" y="9357"/>
                    <a:pt x="3391" y="9728"/>
                    <a:pt x="3843" y="10107"/>
                  </a:cubicBezTo>
                  <a:cubicBezTo>
                    <a:pt x="4105" y="10333"/>
                    <a:pt x="4331" y="10596"/>
                    <a:pt x="4666" y="10713"/>
                  </a:cubicBezTo>
                  <a:cubicBezTo>
                    <a:pt x="4743" y="10742"/>
                    <a:pt x="4817" y="10755"/>
                    <a:pt x="4889" y="10755"/>
                  </a:cubicBezTo>
                  <a:cubicBezTo>
                    <a:pt x="5553" y="10755"/>
                    <a:pt x="5961" y="9601"/>
                    <a:pt x="6067" y="9095"/>
                  </a:cubicBezTo>
                  <a:cubicBezTo>
                    <a:pt x="6103" y="8823"/>
                    <a:pt x="6067" y="8525"/>
                    <a:pt x="5913" y="8299"/>
                  </a:cubicBezTo>
                  <a:lnTo>
                    <a:pt x="5877" y="8263"/>
                  </a:lnTo>
                  <a:cubicBezTo>
                    <a:pt x="5877" y="8263"/>
                    <a:pt x="5841" y="8299"/>
                    <a:pt x="5796" y="8299"/>
                  </a:cubicBezTo>
                  <a:cubicBezTo>
                    <a:pt x="5497" y="8597"/>
                    <a:pt x="5308" y="8941"/>
                    <a:pt x="5045" y="9239"/>
                  </a:cubicBezTo>
                  <a:cubicBezTo>
                    <a:pt x="5045" y="9239"/>
                    <a:pt x="5045" y="9276"/>
                    <a:pt x="5009" y="9276"/>
                  </a:cubicBezTo>
                  <a:cubicBezTo>
                    <a:pt x="5009" y="9276"/>
                    <a:pt x="4973" y="9239"/>
                    <a:pt x="4973" y="9203"/>
                  </a:cubicBezTo>
                  <a:cubicBezTo>
                    <a:pt x="4666" y="8715"/>
                    <a:pt x="4485" y="8145"/>
                    <a:pt x="4259" y="7621"/>
                  </a:cubicBezTo>
                  <a:cubicBezTo>
                    <a:pt x="3951" y="6943"/>
                    <a:pt x="3689" y="6193"/>
                    <a:pt x="3427" y="5514"/>
                  </a:cubicBezTo>
                  <a:cubicBezTo>
                    <a:pt x="3237" y="5026"/>
                    <a:pt x="3047" y="4529"/>
                    <a:pt x="2939" y="4041"/>
                  </a:cubicBezTo>
                  <a:cubicBezTo>
                    <a:pt x="2939" y="4005"/>
                    <a:pt x="2903" y="3932"/>
                    <a:pt x="2903" y="3851"/>
                  </a:cubicBezTo>
                  <a:cubicBezTo>
                    <a:pt x="2857" y="3742"/>
                    <a:pt x="3762" y="3101"/>
                    <a:pt x="3879" y="2992"/>
                  </a:cubicBezTo>
                  <a:cubicBezTo>
                    <a:pt x="4259" y="2685"/>
                    <a:pt x="4485" y="2576"/>
                    <a:pt x="4214" y="2088"/>
                  </a:cubicBezTo>
                  <a:cubicBezTo>
                    <a:pt x="3951" y="1591"/>
                    <a:pt x="3807" y="1030"/>
                    <a:pt x="3536" y="506"/>
                  </a:cubicBezTo>
                  <a:cubicBezTo>
                    <a:pt x="3404" y="203"/>
                    <a:pt x="3224" y="1"/>
                    <a:pt x="2961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5327271" y="4475072"/>
              <a:ext cx="295874" cy="219955"/>
            </a:xfrm>
            <a:custGeom>
              <a:rect b="b" l="l" r="r" t="t"/>
              <a:pathLst>
                <a:path extrusionOk="0" h="3778" w="5082">
                  <a:moveTo>
                    <a:pt x="1188" y="0"/>
                  </a:moveTo>
                  <a:cubicBezTo>
                    <a:pt x="860" y="0"/>
                    <a:pt x="303" y="54"/>
                    <a:pt x="226" y="112"/>
                  </a:cubicBezTo>
                  <a:cubicBezTo>
                    <a:pt x="154" y="184"/>
                    <a:pt x="72" y="338"/>
                    <a:pt x="36" y="518"/>
                  </a:cubicBezTo>
                  <a:cubicBezTo>
                    <a:pt x="0" y="1468"/>
                    <a:pt x="0" y="2408"/>
                    <a:pt x="0" y="3384"/>
                  </a:cubicBezTo>
                  <a:cubicBezTo>
                    <a:pt x="226" y="3502"/>
                    <a:pt x="1013" y="3647"/>
                    <a:pt x="1130" y="3647"/>
                  </a:cubicBezTo>
                  <a:cubicBezTo>
                    <a:pt x="1614" y="3735"/>
                    <a:pt x="2118" y="3778"/>
                    <a:pt x="2612" y="3778"/>
                  </a:cubicBezTo>
                  <a:cubicBezTo>
                    <a:pt x="2774" y="3778"/>
                    <a:pt x="2934" y="3773"/>
                    <a:pt x="3092" y="3764"/>
                  </a:cubicBezTo>
                  <a:lnTo>
                    <a:pt x="3616" y="3764"/>
                  </a:lnTo>
                  <a:cubicBezTo>
                    <a:pt x="4222" y="3728"/>
                    <a:pt x="5081" y="3647"/>
                    <a:pt x="5045" y="3574"/>
                  </a:cubicBezTo>
                  <a:cubicBezTo>
                    <a:pt x="4973" y="3005"/>
                    <a:pt x="4557" y="2706"/>
                    <a:pt x="4032" y="2480"/>
                  </a:cubicBezTo>
                  <a:cubicBezTo>
                    <a:pt x="3499" y="2254"/>
                    <a:pt x="2938" y="2182"/>
                    <a:pt x="2414" y="1992"/>
                  </a:cubicBezTo>
                  <a:cubicBezTo>
                    <a:pt x="2188" y="1920"/>
                    <a:pt x="1917" y="1838"/>
                    <a:pt x="1772" y="1649"/>
                  </a:cubicBezTo>
                  <a:cubicBezTo>
                    <a:pt x="1356" y="1242"/>
                    <a:pt x="1546" y="518"/>
                    <a:pt x="1429" y="30"/>
                  </a:cubicBezTo>
                  <a:cubicBezTo>
                    <a:pt x="1418" y="9"/>
                    <a:pt x="1322" y="0"/>
                    <a:pt x="1188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5923673" y="4470473"/>
              <a:ext cx="111666" cy="183044"/>
            </a:xfrm>
            <a:custGeom>
              <a:rect b="b" l="l" r="r" t="t"/>
              <a:pathLst>
                <a:path extrusionOk="0" h="3144" w="1918">
                  <a:moveTo>
                    <a:pt x="1583" y="1"/>
                  </a:moveTo>
                  <a:lnTo>
                    <a:pt x="372" y="37"/>
                  </a:lnTo>
                  <a:cubicBezTo>
                    <a:pt x="227" y="1049"/>
                    <a:pt x="109" y="2071"/>
                    <a:pt x="1" y="3084"/>
                  </a:cubicBezTo>
                  <a:cubicBezTo>
                    <a:pt x="453" y="3116"/>
                    <a:pt x="910" y="3144"/>
                    <a:pt x="1368" y="3144"/>
                  </a:cubicBezTo>
                  <a:cubicBezTo>
                    <a:pt x="1551" y="3144"/>
                    <a:pt x="1734" y="3139"/>
                    <a:pt x="1918" y="3129"/>
                  </a:cubicBezTo>
                  <a:cubicBezTo>
                    <a:pt x="1881" y="2071"/>
                    <a:pt x="1764" y="1049"/>
                    <a:pt x="158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 flipH="1">
              <a:off x="5327271" y="4584176"/>
              <a:ext cx="295874" cy="110851"/>
            </a:xfrm>
            <a:custGeom>
              <a:rect b="b" l="l" r="r" t="t"/>
              <a:pathLst>
                <a:path extrusionOk="0" h="1904" w="5082">
                  <a:moveTo>
                    <a:pt x="2107" y="1"/>
                  </a:moveTo>
                  <a:cubicBezTo>
                    <a:pt x="1736" y="154"/>
                    <a:pt x="1392" y="344"/>
                    <a:pt x="1094" y="570"/>
                  </a:cubicBezTo>
                  <a:cubicBezTo>
                    <a:pt x="750" y="380"/>
                    <a:pt x="380" y="190"/>
                    <a:pt x="0" y="118"/>
                  </a:cubicBezTo>
                  <a:lnTo>
                    <a:pt x="0" y="1510"/>
                  </a:lnTo>
                  <a:cubicBezTo>
                    <a:pt x="226" y="1628"/>
                    <a:pt x="1013" y="1773"/>
                    <a:pt x="1130" y="1773"/>
                  </a:cubicBezTo>
                  <a:cubicBezTo>
                    <a:pt x="1614" y="1861"/>
                    <a:pt x="2118" y="1904"/>
                    <a:pt x="2612" y="1904"/>
                  </a:cubicBezTo>
                  <a:cubicBezTo>
                    <a:pt x="2774" y="1904"/>
                    <a:pt x="2934" y="1899"/>
                    <a:pt x="3092" y="1890"/>
                  </a:cubicBezTo>
                  <a:lnTo>
                    <a:pt x="3616" y="1890"/>
                  </a:lnTo>
                  <a:cubicBezTo>
                    <a:pt x="4222" y="1854"/>
                    <a:pt x="5081" y="1773"/>
                    <a:pt x="5045" y="1700"/>
                  </a:cubicBezTo>
                  <a:cubicBezTo>
                    <a:pt x="4973" y="1131"/>
                    <a:pt x="4557" y="832"/>
                    <a:pt x="4032" y="606"/>
                  </a:cubicBezTo>
                  <a:cubicBezTo>
                    <a:pt x="3499" y="380"/>
                    <a:pt x="2938" y="308"/>
                    <a:pt x="2414" y="118"/>
                  </a:cubicBezTo>
                  <a:cubicBezTo>
                    <a:pt x="2296" y="82"/>
                    <a:pt x="2188" y="46"/>
                    <a:pt x="2107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 flipH="1">
              <a:off x="5879949" y="4557162"/>
              <a:ext cx="203770" cy="128666"/>
            </a:xfrm>
            <a:custGeom>
              <a:rect b="b" l="l" r="r" t="t"/>
              <a:pathLst>
                <a:path extrusionOk="0" h="2210" w="3500">
                  <a:moveTo>
                    <a:pt x="1788" y="1"/>
                  </a:moveTo>
                  <a:cubicBezTo>
                    <a:pt x="1513" y="1"/>
                    <a:pt x="1247" y="65"/>
                    <a:pt x="1013" y="239"/>
                  </a:cubicBezTo>
                  <a:cubicBezTo>
                    <a:pt x="751" y="428"/>
                    <a:pt x="525" y="654"/>
                    <a:pt x="380" y="917"/>
                  </a:cubicBezTo>
                  <a:cubicBezTo>
                    <a:pt x="335" y="998"/>
                    <a:pt x="0" y="1712"/>
                    <a:pt x="72" y="1785"/>
                  </a:cubicBezTo>
                  <a:cubicBezTo>
                    <a:pt x="262" y="1902"/>
                    <a:pt x="452" y="2011"/>
                    <a:pt x="678" y="2047"/>
                  </a:cubicBezTo>
                  <a:cubicBezTo>
                    <a:pt x="1021" y="2144"/>
                    <a:pt x="1364" y="2210"/>
                    <a:pt x="1727" y="2210"/>
                  </a:cubicBezTo>
                  <a:cubicBezTo>
                    <a:pt x="1804" y="2210"/>
                    <a:pt x="1883" y="2207"/>
                    <a:pt x="1962" y="2200"/>
                  </a:cubicBezTo>
                  <a:cubicBezTo>
                    <a:pt x="2523" y="2200"/>
                    <a:pt x="3011" y="2011"/>
                    <a:pt x="3499" y="1785"/>
                  </a:cubicBezTo>
                  <a:cubicBezTo>
                    <a:pt x="3499" y="1748"/>
                    <a:pt x="3463" y="1748"/>
                    <a:pt x="3463" y="1712"/>
                  </a:cubicBezTo>
                  <a:cubicBezTo>
                    <a:pt x="3427" y="1522"/>
                    <a:pt x="3391" y="1369"/>
                    <a:pt x="3354" y="1224"/>
                  </a:cubicBezTo>
                  <a:cubicBezTo>
                    <a:pt x="3201" y="691"/>
                    <a:pt x="3092" y="320"/>
                    <a:pt x="2559" y="130"/>
                  </a:cubicBezTo>
                  <a:cubicBezTo>
                    <a:pt x="2306" y="56"/>
                    <a:pt x="2044" y="1"/>
                    <a:pt x="1788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 flipH="1">
              <a:off x="5513632" y="3086655"/>
              <a:ext cx="223739" cy="1442866"/>
            </a:xfrm>
            <a:custGeom>
              <a:rect b="b" l="l" r="r" t="t"/>
              <a:pathLst>
                <a:path extrusionOk="0" h="24783" w="3843">
                  <a:moveTo>
                    <a:pt x="3770" y="1"/>
                  </a:moveTo>
                  <a:lnTo>
                    <a:pt x="0" y="146"/>
                  </a:lnTo>
                  <a:lnTo>
                    <a:pt x="1618" y="24782"/>
                  </a:lnTo>
                  <a:lnTo>
                    <a:pt x="3843" y="24782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 flipH="1">
              <a:off x="5783130" y="3086655"/>
              <a:ext cx="256925" cy="1442866"/>
            </a:xfrm>
            <a:custGeom>
              <a:rect b="b" l="l" r="r" t="t"/>
              <a:pathLst>
                <a:path extrusionOk="0" h="24783" w="4413">
                  <a:moveTo>
                    <a:pt x="380" y="1"/>
                  </a:moveTo>
                  <a:lnTo>
                    <a:pt x="1" y="24782"/>
                  </a:lnTo>
                  <a:lnTo>
                    <a:pt x="2188" y="24782"/>
                  </a:lnTo>
                  <a:lnTo>
                    <a:pt x="4413" y="408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 flipH="1">
              <a:off x="5517824" y="3086655"/>
              <a:ext cx="219548" cy="177455"/>
            </a:xfrm>
            <a:custGeom>
              <a:rect b="b" l="l" r="r" t="t"/>
              <a:pathLst>
                <a:path extrusionOk="0" h="3048" w="3771">
                  <a:moveTo>
                    <a:pt x="3770" y="1"/>
                  </a:moveTo>
                  <a:cubicBezTo>
                    <a:pt x="2830" y="73"/>
                    <a:pt x="1890" y="109"/>
                    <a:pt x="940" y="109"/>
                  </a:cubicBezTo>
                  <a:lnTo>
                    <a:pt x="904" y="109"/>
                  </a:lnTo>
                  <a:lnTo>
                    <a:pt x="0" y="146"/>
                  </a:lnTo>
                  <a:lnTo>
                    <a:pt x="226" y="3048"/>
                  </a:lnTo>
                  <a:lnTo>
                    <a:pt x="986" y="3048"/>
                  </a:lnTo>
                  <a:cubicBezTo>
                    <a:pt x="1844" y="3012"/>
                    <a:pt x="2866" y="2975"/>
                    <a:pt x="3770" y="2822"/>
                  </a:cubicBezTo>
                  <a:lnTo>
                    <a:pt x="3770" y="1"/>
                  </a:lnTo>
                  <a:close/>
                </a:path>
              </a:pathLst>
            </a:custGeom>
            <a:solidFill>
              <a:srgbClr val="255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 flipH="1">
              <a:off x="5783132" y="3110350"/>
              <a:ext cx="15312" cy="149567"/>
            </a:xfrm>
            <a:custGeom>
              <a:rect b="b" l="l" r="r" t="t"/>
              <a:pathLst>
                <a:path extrusionOk="0" h="2569" w="263">
                  <a:moveTo>
                    <a:pt x="263" y="1"/>
                  </a:moveTo>
                  <a:lnTo>
                    <a:pt x="0" y="2568"/>
                  </a:lnTo>
                  <a:lnTo>
                    <a:pt x="0" y="2568"/>
                  </a:lnTo>
                  <a:close/>
                </a:path>
              </a:pathLst>
            </a:custGeom>
            <a:solidFill>
              <a:srgbClr val="ABD0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 flipH="1">
              <a:off x="5783130" y="3086655"/>
              <a:ext cx="236897" cy="173263"/>
            </a:xfrm>
            <a:custGeom>
              <a:rect b="b" l="l" r="r" t="t"/>
              <a:pathLst>
                <a:path extrusionOk="0" h="2976" w="4069">
                  <a:moveTo>
                    <a:pt x="36" y="1"/>
                  </a:moveTo>
                  <a:lnTo>
                    <a:pt x="0" y="2442"/>
                  </a:lnTo>
                  <a:cubicBezTo>
                    <a:pt x="1275" y="2668"/>
                    <a:pt x="2559" y="2894"/>
                    <a:pt x="3806" y="2975"/>
                  </a:cubicBezTo>
                  <a:lnTo>
                    <a:pt x="4069" y="40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255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 flipH="1">
              <a:off x="5401501" y="2452412"/>
              <a:ext cx="307460" cy="346060"/>
            </a:xfrm>
            <a:custGeom>
              <a:rect b="b" l="l" r="r" t="t"/>
              <a:pathLst>
                <a:path extrusionOk="0" h="5944" w="5281">
                  <a:moveTo>
                    <a:pt x="1854" y="1"/>
                  </a:moveTo>
                  <a:cubicBezTo>
                    <a:pt x="1176" y="227"/>
                    <a:pt x="724" y="905"/>
                    <a:pt x="452" y="1583"/>
                  </a:cubicBezTo>
                  <a:cubicBezTo>
                    <a:pt x="118" y="2451"/>
                    <a:pt x="0" y="3472"/>
                    <a:pt x="344" y="4376"/>
                  </a:cubicBezTo>
                  <a:cubicBezTo>
                    <a:pt x="832" y="5463"/>
                    <a:pt x="2038" y="5943"/>
                    <a:pt x="3200" y="5943"/>
                  </a:cubicBezTo>
                  <a:cubicBezTo>
                    <a:pt x="3565" y="5943"/>
                    <a:pt x="3926" y="5896"/>
                    <a:pt x="4259" y="5805"/>
                  </a:cubicBezTo>
                  <a:cubicBezTo>
                    <a:pt x="5018" y="5579"/>
                    <a:pt x="5280" y="5163"/>
                    <a:pt x="5280" y="4340"/>
                  </a:cubicBezTo>
                  <a:cubicBezTo>
                    <a:pt x="5280" y="3020"/>
                    <a:pt x="4521" y="1736"/>
                    <a:pt x="3924" y="570"/>
                  </a:cubicBezTo>
                  <a:lnTo>
                    <a:pt x="1854" y="1"/>
                  </a:ln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 flipH="1">
              <a:off x="5423619" y="2200263"/>
              <a:ext cx="853272" cy="1011573"/>
            </a:xfrm>
            <a:custGeom>
              <a:rect b="b" l="l" r="r" t="t"/>
              <a:pathLst>
                <a:path extrusionOk="0" h="17375" w="14656">
                  <a:moveTo>
                    <a:pt x="9611" y="1"/>
                  </a:moveTo>
                  <a:cubicBezTo>
                    <a:pt x="9493" y="417"/>
                    <a:pt x="9348" y="797"/>
                    <a:pt x="9122" y="1212"/>
                  </a:cubicBezTo>
                  <a:cubicBezTo>
                    <a:pt x="8815" y="1845"/>
                    <a:pt x="8444" y="2451"/>
                    <a:pt x="8065" y="3057"/>
                  </a:cubicBezTo>
                  <a:cubicBezTo>
                    <a:pt x="8065" y="3057"/>
                    <a:pt x="6971" y="1701"/>
                    <a:pt x="6898" y="1547"/>
                  </a:cubicBezTo>
                  <a:cubicBezTo>
                    <a:pt x="6591" y="1059"/>
                    <a:pt x="6293" y="571"/>
                    <a:pt x="6103" y="37"/>
                  </a:cubicBezTo>
                  <a:cubicBezTo>
                    <a:pt x="5054" y="308"/>
                    <a:pt x="4069" y="760"/>
                    <a:pt x="3201" y="1393"/>
                  </a:cubicBezTo>
                  <a:cubicBezTo>
                    <a:pt x="3201" y="1438"/>
                    <a:pt x="3164" y="1438"/>
                    <a:pt x="3164" y="1475"/>
                  </a:cubicBezTo>
                  <a:cubicBezTo>
                    <a:pt x="2604" y="1963"/>
                    <a:pt x="2070" y="2451"/>
                    <a:pt x="1546" y="2939"/>
                  </a:cubicBezTo>
                  <a:cubicBezTo>
                    <a:pt x="1022" y="3509"/>
                    <a:pt x="534" y="4106"/>
                    <a:pt x="0" y="4711"/>
                  </a:cubicBezTo>
                  <a:cubicBezTo>
                    <a:pt x="307" y="5200"/>
                    <a:pt x="678" y="5688"/>
                    <a:pt x="1058" y="6140"/>
                  </a:cubicBezTo>
                  <a:cubicBezTo>
                    <a:pt x="1166" y="6257"/>
                    <a:pt x="2450" y="7460"/>
                    <a:pt x="2450" y="7460"/>
                  </a:cubicBezTo>
                  <a:cubicBezTo>
                    <a:pt x="3015" y="6752"/>
                    <a:pt x="3606" y="6079"/>
                    <a:pt x="4242" y="5477"/>
                  </a:cubicBezTo>
                  <a:lnTo>
                    <a:pt x="4242" y="5477"/>
                  </a:lnTo>
                  <a:cubicBezTo>
                    <a:pt x="4113" y="5625"/>
                    <a:pt x="4221" y="6192"/>
                    <a:pt x="4186" y="6366"/>
                  </a:cubicBezTo>
                  <a:cubicBezTo>
                    <a:pt x="4186" y="6782"/>
                    <a:pt x="4150" y="7234"/>
                    <a:pt x="4150" y="7650"/>
                  </a:cubicBezTo>
                  <a:cubicBezTo>
                    <a:pt x="4032" y="9232"/>
                    <a:pt x="3879" y="10778"/>
                    <a:pt x="3770" y="12324"/>
                  </a:cubicBezTo>
                  <a:cubicBezTo>
                    <a:pt x="3698" y="13906"/>
                    <a:pt x="3580" y="15452"/>
                    <a:pt x="3427" y="17034"/>
                  </a:cubicBezTo>
                  <a:cubicBezTo>
                    <a:pt x="5292" y="17237"/>
                    <a:pt x="7150" y="17374"/>
                    <a:pt x="9034" y="17374"/>
                  </a:cubicBezTo>
                  <a:cubicBezTo>
                    <a:pt x="9250" y="17374"/>
                    <a:pt x="9466" y="17372"/>
                    <a:pt x="9683" y="17369"/>
                  </a:cubicBezTo>
                  <a:cubicBezTo>
                    <a:pt x="11229" y="17369"/>
                    <a:pt x="12658" y="17143"/>
                    <a:pt x="14095" y="16727"/>
                  </a:cubicBezTo>
                  <a:cubicBezTo>
                    <a:pt x="13941" y="15976"/>
                    <a:pt x="13788" y="14729"/>
                    <a:pt x="13751" y="14584"/>
                  </a:cubicBezTo>
                  <a:cubicBezTo>
                    <a:pt x="13562" y="13490"/>
                    <a:pt x="13336" y="12432"/>
                    <a:pt x="13146" y="11338"/>
                  </a:cubicBezTo>
                  <a:cubicBezTo>
                    <a:pt x="12884" y="9801"/>
                    <a:pt x="12694" y="8174"/>
                    <a:pt x="12549" y="6637"/>
                  </a:cubicBezTo>
                  <a:lnTo>
                    <a:pt x="12549" y="6483"/>
                  </a:lnTo>
                  <a:cubicBezTo>
                    <a:pt x="12585" y="6483"/>
                    <a:pt x="12621" y="6447"/>
                    <a:pt x="12658" y="6447"/>
                  </a:cubicBezTo>
                  <a:cubicBezTo>
                    <a:pt x="13336" y="6257"/>
                    <a:pt x="14014" y="5995"/>
                    <a:pt x="14656" y="5688"/>
                  </a:cubicBezTo>
                  <a:cubicBezTo>
                    <a:pt x="14656" y="5688"/>
                    <a:pt x="12431" y="1511"/>
                    <a:pt x="12205" y="1167"/>
                  </a:cubicBezTo>
                  <a:cubicBezTo>
                    <a:pt x="11717" y="417"/>
                    <a:pt x="10777" y="308"/>
                    <a:pt x="9981" y="82"/>
                  </a:cubicBezTo>
                  <a:cubicBezTo>
                    <a:pt x="9873" y="37"/>
                    <a:pt x="9719" y="1"/>
                    <a:pt x="9611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 flipH="1">
              <a:off x="5653649" y="2200263"/>
              <a:ext cx="315843" cy="274333"/>
            </a:xfrm>
            <a:custGeom>
              <a:rect b="b" l="l" r="r" t="t"/>
              <a:pathLst>
                <a:path extrusionOk="0" h="4712" w="5425">
                  <a:moveTo>
                    <a:pt x="4331" y="1"/>
                  </a:moveTo>
                  <a:cubicBezTo>
                    <a:pt x="4213" y="417"/>
                    <a:pt x="4068" y="797"/>
                    <a:pt x="3842" y="1212"/>
                  </a:cubicBezTo>
                  <a:cubicBezTo>
                    <a:pt x="3535" y="1845"/>
                    <a:pt x="3164" y="2451"/>
                    <a:pt x="2785" y="3057"/>
                  </a:cubicBezTo>
                  <a:cubicBezTo>
                    <a:pt x="2785" y="3057"/>
                    <a:pt x="1691" y="1701"/>
                    <a:pt x="1618" y="1547"/>
                  </a:cubicBezTo>
                  <a:cubicBezTo>
                    <a:pt x="1311" y="1059"/>
                    <a:pt x="1013" y="571"/>
                    <a:pt x="823" y="37"/>
                  </a:cubicBezTo>
                  <a:cubicBezTo>
                    <a:pt x="524" y="118"/>
                    <a:pt x="262" y="191"/>
                    <a:pt x="0" y="308"/>
                  </a:cubicBezTo>
                  <a:cubicBezTo>
                    <a:pt x="678" y="1963"/>
                    <a:pt x="1763" y="3427"/>
                    <a:pt x="3047" y="4711"/>
                  </a:cubicBezTo>
                  <a:cubicBezTo>
                    <a:pt x="3797" y="3617"/>
                    <a:pt x="4403" y="2451"/>
                    <a:pt x="4973" y="1285"/>
                  </a:cubicBezTo>
                  <a:cubicBezTo>
                    <a:pt x="5117" y="941"/>
                    <a:pt x="5271" y="607"/>
                    <a:pt x="5425" y="263"/>
                  </a:cubicBezTo>
                  <a:cubicBezTo>
                    <a:pt x="5153" y="191"/>
                    <a:pt x="4927" y="118"/>
                    <a:pt x="4701" y="82"/>
                  </a:cubicBezTo>
                  <a:cubicBezTo>
                    <a:pt x="4593" y="37"/>
                    <a:pt x="4439" y="1"/>
                    <a:pt x="4331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 flipH="1">
              <a:off x="5423625" y="2478727"/>
              <a:ext cx="247959" cy="171574"/>
            </a:xfrm>
            <a:custGeom>
              <a:rect b="b" l="l" r="r" t="t"/>
              <a:pathLst>
                <a:path extrusionOk="0" h="2947" w="4259">
                  <a:moveTo>
                    <a:pt x="3770" y="1"/>
                  </a:moveTo>
                  <a:cubicBezTo>
                    <a:pt x="2640" y="724"/>
                    <a:pt x="1356" y="1131"/>
                    <a:pt x="36" y="1284"/>
                  </a:cubicBezTo>
                  <a:lnTo>
                    <a:pt x="36" y="2378"/>
                  </a:lnTo>
                  <a:cubicBezTo>
                    <a:pt x="0" y="2532"/>
                    <a:pt x="82" y="2677"/>
                    <a:pt x="226" y="2758"/>
                  </a:cubicBezTo>
                  <a:cubicBezTo>
                    <a:pt x="344" y="2830"/>
                    <a:pt x="488" y="2867"/>
                    <a:pt x="642" y="2903"/>
                  </a:cubicBezTo>
                  <a:cubicBezTo>
                    <a:pt x="840" y="2933"/>
                    <a:pt x="1039" y="2946"/>
                    <a:pt x="1241" y="2946"/>
                  </a:cubicBezTo>
                  <a:cubicBezTo>
                    <a:pt x="1573" y="2946"/>
                    <a:pt x="1911" y="2912"/>
                    <a:pt x="2261" y="2867"/>
                  </a:cubicBezTo>
                  <a:cubicBezTo>
                    <a:pt x="2224" y="2532"/>
                    <a:pt x="2188" y="2189"/>
                    <a:pt x="2152" y="1854"/>
                  </a:cubicBezTo>
                  <a:lnTo>
                    <a:pt x="2152" y="1700"/>
                  </a:lnTo>
                  <a:cubicBezTo>
                    <a:pt x="2188" y="1700"/>
                    <a:pt x="2224" y="1664"/>
                    <a:pt x="2261" y="1664"/>
                  </a:cubicBezTo>
                  <a:cubicBezTo>
                    <a:pt x="2939" y="1474"/>
                    <a:pt x="3617" y="1212"/>
                    <a:pt x="4259" y="905"/>
                  </a:cubicBezTo>
                  <a:cubicBezTo>
                    <a:pt x="4259" y="905"/>
                    <a:pt x="4069" y="534"/>
                    <a:pt x="3770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 flipH="1">
              <a:off x="6098971" y="2435062"/>
              <a:ext cx="177920" cy="199520"/>
            </a:xfrm>
            <a:custGeom>
              <a:rect b="b" l="l" r="r" t="t"/>
              <a:pathLst>
                <a:path extrusionOk="0" h="3427" w="3056">
                  <a:moveTo>
                    <a:pt x="606" y="0"/>
                  </a:moveTo>
                  <a:cubicBezTo>
                    <a:pt x="380" y="226"/>
                    <a:pt x="190" y="452"/>
                    <a:pt x="0" y="678"/>
                  </a:cubicBezTo>
                  <a:cubicBezTo>
                    <a:pt x="307" y="1167"/>
                    <a:pt x="678" y="1655"/>
                    <a:pt x="1058" y="2107"/>
                  </a:cubicBezTo>
                  <a:cubicBezTo>
                    <a:pt x="1166" y="2224"/>
                    <a:pt x="2450" y="3427"/>
                    <a:pt x="2450" y="3427"/>
                  </a:cubicBezTo>
                  <a:cubicBezTo>
                    <a:pt x="2640" y="3165"/>
                    <a:pt x="2866" y="2939"/>
                    <a:pt x="3056" y="2676"/>
                  </a:cubicBezTo>
                  <a:cubicBezTo>
                    <a:pt x="2116" y="1881"/>
                    <a:pt x="1284" y="977"/>
                    <a:pt x="606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 flipH="1">
              <a:off x="5688931" y="2316062"/>
              <a:ext cx="227931" cy="68525"/>
            </a:xfrm>
            <a:custGeom>
              <a:rect b="b" l="l" r="r" t="t"/>
              <a:pathLst>
                <a:path extrusionOk="0" h="1177" w="3915">
                  <a:moveTo>
                    <a:pt x="2049" y="1"/>
                  </a:moveTo>
                  <a:cubicBezTo>
                    <a:pt x="1512" y="1"/>
                    <a:pt x="977" y="28"/>
                    <a:pt x="452" y="82"/>
                  </a:cubicBezTo>
                  <a:cubicBezTo>
                    <a:pt x="298" y="82"/>
                    <a:pt x="145" y="128"/>
                    <a:pt x="72" y="200"/>
                  </a:cubicBezTo>
                  <a:cubicBezTo>
                    <a:pt x="36" y="272"/>
                    <a:pt x="36" y="354"/>
                    <a:pt x="0" y="426"/>
                  </a:cubicBezTo>
                  <a:cubicBezTo>
                    <a:pt x="0" y="580"/>
                    <a:pt x="36" y="760"/>
                    <a:pt x="72" y="914"/>
                  </a:cubicBezTo>
                  <a:lnTo>
                    <a:pt x="3915" y="1176"/>
                  </a:lnTo>
                  <a:cubicBezTo>
                    <a:pt x="3915" y="878"/>
                    <a:pt x="3915" y="580"/>
                    <a:pt x="3843" y="272"/>
                  </a:cubicBezTo>
                  <a:cubicBezTo>
                    <a:pt x="3843" y="200"/>
                    <a:pt x="3843" y="128"/>
                    <a:pt x="3761" y="82"/>
                  </a:cubicBezTo>
                  <a:lnTo>
                    <a:pt x="3653" y="82"/>
                  </a:lnTo>
                  <a:cubicBezTo>
                    <a:pt x="3124" y="28"/>
                    <a:pt x="2586" y="1"/>
                    <a:pt x="20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 flipH="1">
              <a:off x="5559449" y="2358213"/>
              <a:ext cx="480606" cy="607467"/>
            </a:xfrm>
            <a:custGeom>
              <a:rect b="b" l="l" r="r" t="t"/>
              <a:pathLst>
                <a:path extrusionOk="0" h="10434" w="8255">
                  <a:moveTo>
                    <a:pt x="8255" y="0"/>
                  </a:moveTo>
                  <a:lnTo>
                    <a:pt x="1" y="36"/>
                  </a:lnTo>
                  <a:lnTo>
                    <a:pt x="227" y="10361"/>
                  </a:lnTo>
                  <a:lnTo>
                    <a:pt x="8174" y="10434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 flipH="1">
              <a:off x="5638396" y="2465569"/>
              <a:ext cx="304782" cy="63751"/>
            </a:xfrm>
            <a:custGeom>
              <a:rect b="b" l="l" r="r" t="t"/>
              <a:pathLst>
                <a:path extrusionOk="0" h="1095" w="5235">
                  <a:moveTo>
                    <a:pt x="5235" y="1"/>
                  </a:moveTo>
                  <a:cubicBezTo>
                    <a:pt x="3843" y="82"/>
                    <a:pt x="633" y="118"/>
                    <a:pt x="0" y="190"/>
                  </a:cubicBezTo>
                  <a:lnTo>
                    <a:pt x="0" y="1095"/>
                  </a:lnTo>
                  <a:cubicBezTo>
                    <a:pt x="1727" y="1058"/>
                    <a:pt x="3463" y="1022"/>
                    <a:pt x="5235" y="1022"/>
                  </a:cubicBezTo>
                  <a:lnTo>
                    <a:pt x="5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 flipH="1">
              <a:off x="5708901" y="2562447"/>
              <a:ext cx="171109" cy="37435"/>
            </a:xfrm>
            <a:custGeom>
              <a:rect b="b" l="l" r="r" t="t"/>
              <a:pathLst>
                <a:path extrusionOk="0" h="643" w="2939">
                  <a:moveTo>
                    <a:pt x="2938" y="0"/>
                  </a:moveTo>
                  <a:cubicBezTo>
                    <a:pt x="2152" y="36"/>
                    <a:pt x="380" y="72"/>
                    <a:pt x="0" y="109"/>
                  </a:cubicBezTo>
                  <a:lnTo>
                    <a:pt x="0" y="642"/>
                  </a:lnTo>
                  <a:cubicBezTo>
                    <a:pt x="985" y="597"/>
                    <a:pt x="1962" y="561"/>
                    <a:pt x="2938" y="561"/>
                  </a:cubicBezTo>
                  <a:lnTo>
                    <a:pt x="29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 flipH="1">
              <a:off x="5456224" y="3126186"/>
              <a:ext cx="621207" cy="85642"/>
            </a:xfrm>
            <a:custGeom>
              <a:rect b="b" l="l" r="r" t="t"/>
              <a:pathLst>
                <a:path extrusionOk="0" h="1471" w="10670">
                  <a:moveTo>
                    <a:pt x="10515" y="0"/>
                  </a:moveTo>
                  <a:cubicBezTo>
                    <a:pt x="8692" y="257"/>
                    <a:pt x="6865" y="399"/>
                    <a:pt x="5034" y="399"/>
                  </a:cubicBezTo>
                  <a:cubicBezTo>
                    <a:pt x="3388" y="399"/>
                    <a:pt x="1738" y="284"/>
                    <a:pt x="82" y="36"/>
                  </a:cubicBezTo>
                  <a:cubicBezTo>
                    <a:pt x="82" y="407"/>
                    <a:pt x="46" y="750"/>
                    <a:pt x="1" y="1130"/>
                  </a:cubicBezTo>
                  <a:cubicBezTo>
                    <a:pt x="1866" y="1333"/>
                    <a:pt x="3724" y="1470"/>
                    <a:pt x="5608" y="1470"/>
                  </a:cubicBezTo>
                  <a:cubicBezTo>
                    <a:pt x="5824" y="1470"/>
                    <a:pt x="6040" y="1468"/>
                    <a:pt x="6257" y="1465"/>
                  </a:cubicBezTo>
                  <a:cubicBezTo>
                    <a:pt x="7803" y="1465"/>
                    <a:pt x="9232" y="1239"/>
                    <a:pt x="10669" y="823"/>
                  </a:cubicBezTo>
                  <a:cubicBezTo>
                    <a:pt x="10624" y="597"/>
                    <a:pt x="10588" y="298"/>
                    <a:pt x="10515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 flipH="1">
              <a:off x="5958951" y="2514008"/>
              <a:ext cx="390074" cy="538011"/>
            </a:xfrm>
            <a:custGeom>
              <a:rect b="b" l="l" r="r" t="t"/>
              <a:pathLst>
                <a:path extrusionOk="0" h="9241" w="6700">
                  <a:moveTo>
                    <a:pt x="1203" y="0"/>
                  </a:moveTo>
                  <a:lnTo>
                    <a:pt x="868" y="344"/>
                  </a:lnTo>
                  <a:cubicBezTo>
                    <a:pt x="525" y="715"/>
                    <a:pt x="145" y="1130"/>
                    <a:pt x="73" y="1655"/>
                  </a:cubicBezTo>
                  <a:cubicBezTo>
                    <a:pt x="0" y="2450"/>
                    <a:pt x="227" y="3237"/>
                    <a:pt x="525" y="3915"/>
                  </a:cubicBezTo>
                  <a:cubicBezTo>
                    <a:pt x="1094" y="5127"/>
                    <a:pt x="1809" y="6257"/>
                    <a:pt x="2595" y="7305"/>
                  </a:cubicBezTo>
                  <a:cubicBezTo>
                    <a:pt x="2821" y="7613"/>
                    <a:pt x="3129" y="7839"/>
                    <a:pt x="3355" y="8137"/>
                  </a:cubicBezTo>
                  <a:cubicBezTo>
                    <a:pt x="3581" y="8399"/>
                    <a:pt x="3843" y="8662"/>
                    <a:pt x="4105" y="8888"/>
                  </a:cubicBezTo>
                  <a:cubicBezTo>
                    <a:pt x="4366" y="9064"/>
                    <a:pt x="4655" y="9241"/>
                    <a:pt x="4950" y="9241"/>
                  </a:cubicBezTo>
                  <a:cubicBezTo>
                    <a:pt x="5033" y="9241"/>
                    <a:pt x="5116" y="9227"/>
                    <a:pt x="5199" y="9195"/>
                  </a:cubicBezTo>
                  <a:cubicBezTo>
                    <a:pt x="5534" y="9078"/>
                    <a:pt x="5913" y="9005"/>
                    <a:pt x="6175" y="8743"/>
                  </a:cubicBezTo>
                  <a:cubicBezTo>
                    <a:pt x="6248" y="8662"/>
                    <a:pt x="6555" y="8481"/>
                    <a:pt x="6555" y="8363"/>
                  </a:cubicBezTo>
                  <a:cubicBezTo>
                    <a:pt x="6534" y="8298"/>
                    <a:pt x="6470" y="8285"/>
                    <a:pt x="6406" y="8285"/>
                  </a:cubicBezTo>
                  <a:cubicBezTo>
                    <a:pt x="6364" y="8285"/>
                    <a:pt x="6322" y="8291"/>
                    <a:pt x="6293" y="8291"/>
                  </a:cubicBezTo>
                  <a:cubicBezTo>
                    <a:pt x="6139" y="8327"/>
                    <a:pt x="5877" y="8436"/>
                    <a:pt x="5760" y="8517"/>
                  </a:cubicBezTo>
                  <a:lnTo>
                    <a:pt x="6103" y="8173"/>
                  </a:lnTo>
                  <a:cubicBezTo>
                    <a:pt x="6248" y="8065"/>
                    <a:pt x="6402" y="7911"/>
                    <a:pt x="6519" y="7758"/>
                  </a:cubicBezTo>
                  <a:cubicBezTo>
                    <a:pt x="6555" y="7685"/>
                    <a:pt x="6700" y="7532"/>
                    <a:pt x="6700" y="7423"/>
                  </a:cubicBezTo>
                  <a:cubicBezTo>
                    <a:pt x="6700" y="7334"/>
                    <a:pt x="6651" y="7297"/>
                    <a:pt x="6588" y="7297"/>
                  </a:cubicBezTo>
                  <a:cubicBezTo>
                    <a:pt x="6541" y="7297"/>
                    <a:pt x="6487" y="7316"/>
                    <a:pt x="6438" y="7351"/>
                  </a:cubicBezTo>
                  <a:cubicBezTo>
                    <a:pt x="6175" y="7577"/>
                    <a:pt x="5913" y="7758"/>
                    <a:pt x="5651" y="7947"/>
                  </a:cubicBezTo>
                  <a:cubicBezTo>
                    <a:pt x="5841" y="7613"/>
                    <a:pt x="6022" y="7269"/>
                    <a:pt x="6175" y="6935"/>
                  </a:cubicBezTo>
                  <a:cubicBezTo>
                    <a:pt x="6248" y="6781"/>
                    <a:pt x="6329" y="6591"/>
                    <a:pt x="6293" y="6447"/>
                  </a:cubicBezTo>
                  <a:lnTo>
                    <a:pt x="6293" y="6447"/>
                  </a:lnTo>
                  <a:cubicBezTo>
                    <a:pt x="6139" y="6483"/>
                    <a:pt x="5986" y="6591"/>
                    <a:pt x="5877" y="6745"/>
                  </a:cubicBezTo>
                  <a:cubicBezTo>
                    <a:pt x="5796" y="6853"/>
                    <a:pt x="5760" y="6935"/>
                    <a:pt x="5687" y="7043"/>
                  </a:cubicBezTo>
                  <a:cubicBezTo>
                    <a:pt x="5615" y="7233"/>
                    <a:pt x="5497" y="7459"/>
                    <a:pt x="5425" y="7649"/>
                  </a:cubicBezTo>
                  <a:cubicBezTo>
                    <a:pt x="5497" y="7459"/>
                    <a:pt x="5497" y="7197"/>
                    <a:pt x="5497" y="6971"/>
                  </a:cubicBezTo>
                  <a:cubicBezTo>
                    <a:pt x="5497" y="6817"/>
                    <a:pt x="5534" y="6555"/>
                    <a:pt x="5461" y="6401"/>
                  </a:cubicBezTo>
                  <a:cubicBezTo>
                    <a:pt x="5425" y="6401"/>
                    <a:pt x="5389" y="6447"/>
                    <a:pt x="5389" y="6447"/>
                  </a:cubicBezTo>
                  <a:cubicBezTo>
                    <a:pt x="5118" y="6781"/>
                    <a:pt x="5082" y="7269"/>
                    <a:pt x="5009" y="7685"/>
                  </a:cubicBezTo>
                  <a:cubicBezTo>
                    <a:pt x="4819" y="7459"/>
                    <a:pt x="4747" y="7197"/>
                    <a:pt x="4593" y="6935"/>
                  </a:cubicBezTo>
                  <a:cubicBezTo>
                    <a:pt x="4485" y="6673"/>
                    <a:pt x="4367" y="6401"/>
                    <a:pt x="4259" y="6103"/>
                  </a:cubicBezTo>
                  <a:cubicBezTo>
                    <a:pt x="3951" y="5425"/>
                    <a:pt x="3689" y="4675"/>
                    <a:pt x="3427" y="3996"/>
                  </a:cubicBezTo>
                  <a:cubicBezTo>
                    <a:pt x="3237" y="3508"/>
                    <a:pt x="3047" y="3011"/>
                    <a:pt x="2939" y="2523"/>
                  </a:cubicBezTo>
                  <a:cubicBezTo>
                    <a:pt x="2939" y="2487"/>
                    <a:pt x="2903" y="2414"/>
                    <a:pt x="2903" y="2333"/>
                  </a:cubicBezTo>
                  <a:cubicBezTo>
                    <a:pt x="2903" y="2297"/>
                    <a:pt x="2903" y="2261"/>
                    <a:pt x="2975" y="2224"/>
                  </a:cubicBezTo>
                  <a:cubicBezTo>
                    <a:pt x="2857" y="2107"/>
                    <a:pt x="2785" y="2035"/>
                    <a:pt x="2713" y="1962"/>
                  </a:cubicBezTo>
                  <a:cubicBezTo>
                    <a:pt x="2143" y="1320"/>
                    <a:pt x="1619" y="678"/>
                    <a:pt x="120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 flipH="1">
              <a:off x="5436780" y="2577700"/>
              <a:ext cx="464828" cy="219198"/>
            </a:xfrm>
            <a:custGeom>
              <a:rect b="b" l="l" r="r" t="t"/>
              <a:pathLst>
                <a:path extrusionOk="0" h="3765" w="7984">
                  <a:moveTo>
                    <a:pt x="263" y="0"/>
                  </a:moveTo>
                  <a:cubicBezTo>
                    <a:pt x="109" y="561"/>
                    <a:pt x="0" y="1130"/>
                    <a:pt x="0" y="1691"/>
                  </a:cubicBezTo>
                  <a:cubicBezTo>
                    <a:pt x="452" y="2035"/>
                    <a:pt x="941" y="2333"/>
                    <a:pt x="1429" y="2595"/>
                  </a:cubicBezTo>
                  <a:cubicBezTo>
                    <a:pt x="1953" y="2866"/>
                    <a:pt x="2487" y="3092"/>
                    <a:pt x="3011" y="3318"/>
                  </a:cubicBezTo>
                  <a:cubicBezTo>
                    <a:pt x="3725" y="3617"/>
                    <a:pt x="4557" y="3689"/>
                    <a:pt x="5307" y="3725"/>
                  </a:cubicBezTo>
                  <a:cubicBezTo>
                    <a:pt x="5629" y="3743"/>
                    <a:pt x="5956" y="3764"/>
                    <a:pt x="6279" y="3764"/>
                  </a:cubicBezTo>
                  <a:cubicBezTo>
                    <a:pt x="6792" y="3764"/>
                    <a:pt x="7297" y="3710"/>
                    <a:pt x="7758" y="3499"/>
                  </a:cubicBezTo>
                  <a:cubicBezTo>
                    <a:pt x="7794" y="3499"/>
                    <a:pt x="7830" y="3463"/>
                    <a:pt x="7830" y="3463"/>
                  </a:cubicBezTo>
                  <a:cubicBezTo>
                    <a:pt x="7875" y="3427"/>
                    <a:pt x="7875" y="3391"/>
                    <a:pt x="7875" y="3355"/>
                  </a:cubicBezTo>
                  <a:cubicBezTo>
                    <a:pt x="7911" y="2821"/>
                    <a:pt x="7984" y="2107"/>
                    <a:pt x="7685" y="1655"/>
                  </a:cubicBezTo>
                  <a:cubicBezTo>
                    <a:pt x="7531" y="1429"/>
                    <a:pt x="7269" y="1203"/>
                    <a:pt x="7043" y="1013"/>
                  </a:cubicBezTo>
                  <a:cubicBezTo>
                    <a:pt x="6926" y="904"/>
                    <a:pt x="6817" y="832"/>
                    <a:pt x="6700" y="751"/>
                  </a:cubicBezTo>
                  <a:cubicBezTo>
                    <a:pt x="6438" y="561"/>
                    <a:pt x="6067" y="561"/>
                    <a:pt x="5723" y="525"/>
                  </a:cubicBezTo>
                  <a:cubicBezTo>
                    <a:pt x="5344" y="489"/>
                    <a:pt x="4973" y="452"/>
                    <a:pt x="4593" y="416"/>
                  </a:cubicBezTo>
                  <a:cubicBezTo>
                    <a:pt x="3915" y="335"/>
                    <a:pt x="3201" y="299"/>
                    <a:pt x="2487" y="226"/>
                  </a:cubicBezTo>
                  <a:cubicBezTo>
                    <a:pt x="2179" y="190"/>
                    <a:pt x="1845" y="154"/>
                    <a:pt x="1546" y="109"/>
                  </a:cubicBezTo>
                  <a:cubicBezTo>
                    <a:pt x="1320" y="73"/>
                    <a:pt x="1094" y="73"/>
                    <a:pt x="823" y="36"/>
                  </a:cubicBezTo>
                  <a:cubicBezTo>
                    <a:pt x="733" y="18"/>
                    <a:pt x="640" y="18"/>
                    <a:pt x="546" y="18"/>
                  </a:cubicBezTo>
                  <a:cubicBezTo>
                    <a:pt x="452" y="18"/>
                    <a:pt x="357" y="18"/>
                    <a:pt x="26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 flipH="1">
              <a:off x="5877331" y="2113283"/>
              <a:ext cx="2678" cy="41278"/>
            </a:xfrm>
            <a:custGeom>
              <a:rect b="b" l="l" r="r" t="t"/>
              <a:pathLst>
                <a:path extrusionOk="0" h="709" w="46">
                  <a:moveTo>
                    <a:pt x="45" y="0"/>
                  </a:moveTo>
                  <a:cubicBezTo>
                    <a:pt x="45" y="215"/>
                    <a:pt x="42" y="463"/>
                    <a:pt x="0" y="672"/>
                  </a:cubicBezTo>
                  <a:lnTo>
                    <a:pt x="0" y="708"/>
                  </a:lnTo>
                  <a:cubicBezTo>
                    <a:pt x="42" y="466"/>
                    <a:pt x="45" y="215"/>
                    <a:pt x="45" y="0"/>
                  </a:cubicBezTo>
                  <a:close/>
                </a:path>
              </a:pathLst>
            </a:custGeom>
            <a:solidFill>
              <a:srgbClr val="B2C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 flipH="1">
              <a:off x="5774690" y="2110256"/>
              <a:ext cx="105320" cy="55367"/>
            </a:xfrm>
            <a:custGeom>
              <a:rect b="b" l="l" r="r" t="t"/>
              <a:pathLst>
                <a:path extrusionOk="0" h="951" w="1809">
                  <a:moveTo>
                    <a:pt x="45" y="1"/>
                  </a:moveTo>
                  <a:cubicBezTo>
                    <a:pt x="45" y="227"/>
                    <a:pt x="45" y="498"/>
                    <a:pt x="0" y="760"/>
                  </a:cubicBezTo>
                  <a:cubicBezTo>
                    <a:pt x="118" y="760"/>
                    <a:pt x="190" y="760"/>
                    <a:pt x="271" y="797"/>
                  </a:cubicBezTo>
                  <a:cubicBezTo>
                    <a:pt x="759" y="869"/>
                    <a:pt x="1284" y="950"/>
                    <a:pt x="1808" y="950"/>
                  </a:cubicBezTo>
                  <a:cubicBezTo>
                    <a:pt x="1808" y="679"/>
                    <a:pt x="1808" y="417"/>
                    <a:pt x="1772" y="118"/>
                  </a:cubicBezTo>
                  <a:cubicBezTo>
                    <a:pt x="1664" y="155"/>
                    <a:pt x="1582" y="155"/>
                    <a:pt x="1474" y="155"/>
                  </a:cubicBezTo>
                  <a:cubicBezTo>
                    <a:pt x="1022" y="155"/>
                    <a:pt x="606" y="118"/>
                    <a:pt x="154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 flipH="1">
              <a:off x="5592576" y="1693929"/>
              <a:ext cx="438513" cy="424715"/>
            </a:xfrm>
            <a:custGeom>
              <a:rect b="b" l="l" r="r" t="t"/>
              <a:pathLst>
                <a:path extrusionOk="0" h="7295" w="7532">
                  <a:moveTo>
                    <a:pt x="4033" y="1"/>
                  </a:moveTo>
                  <a:cubicBezTo>
                    <a:pt x="2821" y="37"/>
                    <a:pt x="1130" y="335"/>
                    <a:pt x="525" y="1547"/>
                  </a:cubicBezTo>
                  <a:cubicBezTo>
                    <a:pt x="0" y="2595"/>
                    <a:pt x="109" y="3915"/>
                    <a:pt x="380" y="5009"/>
                  </a:cubicBezTo>
                  <a:cubicBezTo>
                    <a:pt x="525" y="5497"/>
                    <a:pt x="678" y="6139"/>
                    <a:pt x="1094" y="6474"/>
                  </a:cubicBezTo>
                  <a:cubicBezTo>
                    <a:pt x="1546" y="6890"/>
                    <a:pt x="2188" y="7080"/>
                    <a:pt x="2749" y="7152"/>
                  </a:cubicBezTo>
                  <a:cubicBezTo>
                    <a:pt x="3183" y="7247"/>
                    <a:pt x="3626" y="7294"/>
                    <a:pt x="4069" y="7294"/>
                  </a:cubicBezTo>
                  <a:cubicBezTo>
                    <a:pt x="4512" y="7294"/>
                    <a:pt x="4955" y="7247"/>
                    <a:pt x="5389" y="7152"/>
                  </a:cubicBezTo>
                  <a:cubicBezTo>
                    <a:pt x="6401" y="6926"/>
                    <a:pt x="7007" y="6438"/>
                    <a:pt x="7387" y="5461"/>
                  </a:cubicBezTo>
                  <a:cubicBezTo>
                    <a:pt x="7531" y="5009"/>
                    <a:pt x="7342" y="4593"/>
                    <a:pt x="7342" y="4177"/>
                  </a:cubicBezTo>
                  <a:cubicBezTo>
                    <a:pt x="7305" y="3689"/>
                    <a:pt x="7305" y="3201"/>
                    <a:pt x="7269" y="2749"/>
                  </a:cubicBezTo>
                  <a:cubicBezTo>
                    <a:pt x="7269" y="2595"/>
                    <a:pt x="7233" y="2487"/>
                    <a:pt x="7233" y="2333"/>
                  </a:cubicBezTo>
                  <a:cubicBezTo>
                    <a:pt x="7116" y="1619"/>
                    <a:pt x="6853" y="823"/>
                    <a:pt x="6175" y="371"/>
                  </a:cubicBezTo>
                  <a:cubicBezTo>
                    <a:pt x="5579" y="1"/>
                    <a:pt x="4747" y="1"/>
                    <a:pt x="403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 flipH="1">
              <a:off x="5702090" y="1942933"/>
              <a:ext cx="81100" cy="62470"/>
            </a:xfrm>
            <a:custGeom>
              <a:rect b="b" l="l" r="r" t="t"/>
              <a:pathLst>
                <a:path extrusionOk="0" h="1073" w="1393">
                  <a:moveTo>
                    <a:pt x="837" y="0"/>
                  </a:moveTo>
                  <a:cubicBezTo>
                    <a:pt x="545" y="0"/>
                    <a:pt x="253" y="71"/>
                    <a:pt x="1" y="208"/>
                  </a:cubicBezTo>
                  <a:cubicBezTo>
                    <a:pt x="1" y="352"/>
                    <a:pt x="73" y="470"/>
                    <a:pt x="109" y="615"/>
                  </a:cubicBezTo>
                  <a:cubicBezTo>
                    <a:pt x="190" y="732"/>
                    <a:pt x="263" y="886"/>
                    <a:pt x="416" y="958"/>
                  </a:cubicBezTo>
                  <a:cubicBezTo>
                    <a:pt x="487" y="1028"/>
                    <a:pt x="576" y="1072"/>
                    <a:pt x="669" y="1072"/>
                  </a:cubicBezTo>
                  <a:cubicBezTo>
                    <a:pt x="720" y="1072"/>
                    <a:pt x="772" y="1059"/>
                    <a:pt x="823" y="1031"/>
                  </a:cubicBezTo>
                  <a:cubicBezTo>
                    <a:pt x="1013" y="994"/>
                    <a:pt x="1167" y="805"/>
                    <a:pt x="1239" y="579"/>
                  </a:cubicBezTo>
                  <a:cubicBezTo>
                    <a:pt x="1275" y="542"/>
                    <a:pt x="1357" y="244"/>
                    <a:pt x="1393" y="90"/>
                  </a:cubicBezTo>
                  <a:cubicBezTo>
                    <a:pt x="1215" y="30"/>
                    <a:pt x="1026" y="0"/>
                    <a:pt x="837" y="0"/>
                  </a:cubicBezTo>
                  <a:close/>
                </a:path>
              </a:pathLst>
            </a:custGeom>
            <a:solidFill>
              <a:srgbClr val="874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 flipH="1">
              <a:off x="5822605" y="1878135"/>
              <a:ext cx="15312" cy="45877"/>
            </a:xfrm>
            <a:custGeom>
              <a:rect b="b" l="l" r="r" t="t"/>
              <a:pathLst>
                <a:path extrusionOk="0" h="788" w="263">
                  <a:moveTo>
                    <a:pt x="109" y="1"/>
                  </a:moveTo>
                  <a:cubicBezTo>
                    <a:pt x="36" y="1"/>
                    <a:pt x="0" y="191"/>
                    <a:pt x="0" y="417"/>
                  </a:cubicBezTo>
                  <a:cubicBezTo>
                    <a:pt x="36" y="598"/>
                    <a:pt x="109" y="787"/>
                    <a:pt x="181" y="787"/>
                  </a:cubicBezTo>
                  <a:cubicBezTo>
                    <a:pt x="262" y="751"/>
                    <a:pt x="262" y="598"/>
                    <a:pt x="262" y="372"/>
                  </a:cubicBezTo>
                  <a:cubicBezTo>
                    <a:pt x="262" y="146"/>
                    <a:pt x="181" y="1"/>
                    <a:pt x="10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 flipH="1">
              <a:off x="5664714" y="1867073"/>
              <a:ext cx="17932" cy="50593"/>
            </a:xfrm>
            <a:custGeom>
              <a:rect b="b" l="l" r="r" t="t"/>
              <a:pathLst>
                <a:path extrusionOk="0" h="869" w="308">
                  <a:moveTo>
                    <a:pt x="118" y="1"/>
                  </a:moveTo>
                  <a:cubicBezTo>
                    <a:pt x="46" y="1"/>
                    <a:pt x="0" y="191"/>
                    <a:pt x="0" y="453"/>
                  </a:cubicBezTo>
                  <a:cubicBezTo>
                    <a:pt x="46" y="679"/>
                    <a:pt x="118" y="869"/>
                    <a:pt x="190" y="869"/>
                  </a:cubicBezTo>
                  <a:cubicBezTo>
                    <a:pt x="272" y="833"/>
                    <a:pt x="308" y="643"/>
                    <a:pt x="272" y="417"/>
                  </a:cubicBezTo>
                  <a:cubicBezTo>
                    <a:pt x="226" y="191"/>
                    <a:pt x="154" y="1"/>
                    <a:pt x="118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 flipH="1">
              <a:off x="5719440" y="1880289"/>
              <a:ext cx="42151" cy="46809"/>
            </a:xfrm>
            <a:custGeom>
              <a:rect b="b" l="l" r="r" t="t"/>
              <a:pathLst>
                <a:path extrusionOk="0" h="804" w="724">
                  <a:moveTo>
                    <a:pt x="190" y="0"/>
                  </a:moveTo>
                  <a:cubicBezTo>
                    <a:pt x="45" y="36"/>
                    <a:pt x="0" y="109"/>
                    <a:pt x="0" y="109"/>
                  </a:cubicBezTo>
                  <a:lnTo>
                    <a:pt x="190" y="109"/>
                  </a:lnTo>
                  <a:cubicBezTo>
                    <a:pt x="308" y="109"/>
                    <a:pt x="416" y="154"/>
                    <a:pt x="534" y="262"/>
                  </a:cubicBezTo>
                  <a:cubicBezTo>
                    <a:pt x="606" y="416"/>
                    <a:pt x="570" y="561"/>
                    <a:pt x="534" y="642"/>
                  </a:cubicBezTo>
                  <a:cubicBezTo>
                    <a:pt x="497" y="750"/>
                    <a:pt x="452" y="787"/>
                    <a:pt x="452" y="787"/>
                  </a:cubicBezTo>
                  <a:cubicBezTo>
                    <a:pt x="452" y="798"/>
                    <a:pt x="458" y="804"/>
                    <a:pt x="467" y="804"/>
                  </a:cubicBezTo>
                  <a:cubicBezTo>
                    <a:pt x="494" y="804"/>
                    <a:pt x="552" y="758"/>
                    <a:pt x="606" y="678"/>
                  </a:cubicBezTo>
                  <a:cubicBezTo>
                    <a:pt x="678" y="606"/>
                    <a:pt x="724" y="380"/>
                    <a:pt x="606" y="190"/>
                  </a:cubicBezTo>
                  <a:cubicBezTo>
                    <a:pt x="497" y="36"/>
                    <a:pt x="308" y="0"/>
                    <a:pt x="19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 flipH="1">
              <a:off x="5752625" y="1910796"/>
              <a:ext cx="15312" cy="14031"/>
            </a:xfrm>
            <a:custGeom>
              <a:rect b="b" l="l" r="r" t="t"/>
              <a:pathLst>
                <a:path extrusionOk="0" h="241" w="263">
                  <a:moveTo>
                    <a:pt x="1" y="0"/>
                  </a:moveTo>
                  <a:cubicBezTo>
                    <a:pt x="1" y="0"/>
                    <a:pt x="1" y="118"/>
                    <a:pt x="73" y="154"/>
                  </a:cubicBezTo>
                  <a:cubicBezTo>
                    <a:pt x="133" y="207"/>
                    <a:pt x="187" y="241"/>
                    <a:pt x="212" y="241"/>
                  </a:cubicBezTo>
                  <a:cubicBezTo>
                    <a:pt x="222" y="241"/>
                    <a:pt x="227" y="236"/>
                    <a:pt x="227" y="226"/>
                  </a:cubicBezTo>
                  <a:cubicBezTo>
                    <a:pt x="263" y="190"/>
                    <a:pt x="191" y="118"/>
                    <a:pt x="154" y="82"/>
                  </a:cubicBezTo>
                  <a:cubicBezTo>
                    <a:pt x="109" y="37"/>
                    <a:pt x="37" y="0"/>
                    <a:pt x="1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 flipH="1">
              <a:off x="5811543" y="1806816"/>
              <a:ext cx="76909" cy="43199"/>
            </a:xfrm>
            <a:custGeom>
              <a:rect b="b" l="l" r="r" t="t"/>
              <a:pathLst>
                <a:path extrusionOk="0" h="742" w="1321">
                  <a:moveTo>
                    <a:pt x="969" y="1"/>
                  </a:moveTo>
                  <a:cubicBezTo>
                    <a:pt x="832" y="1"/>
                    <a:pt x="668" y="43"/>
                    <a:pt x="525" y="132"/>
                  </a:cubicBezTo>
                  <a:cubicBezTo>
                    <a:pt x="335" y="204"/>
                    <a:pt x="190" y="358"/>
                    <a:pt x="109" y="466"/>
                  </a:cubicBezTo>
                  <a:cubicBezTo>
                    <a:pt x="37" y="620"/>
                    <a:pt x="0" y="692"/>
                    <a:pt x="37" y="738"/>
                  </a:cubicBezTo>
                  <a:cubicBezTo>
                    <a:pt x="41" y="740"/>
                    <a:pt x="46" y="741"/>
                    <a:pt x="52" y="741"/>
                  </a:cubicBezTo>
                  <a:cubicBezTo>
                    <a:pt x="134" y="741"/>
                    <a:pt x="320" y="502"/>
                    <a:pt x="642" y="358"/>
                  </a:cubicBezTo>
                  <a:cubicBezTo>
                    <a:pt x="977" y="168"/>
                    <a:pt x="1275" y="168"/>
                    <a:pt x="1320" y="96"/>
                  </a:cubicBezTo>
                  <a:cubicBezTo>
                    <a:pt x="1320" y="60"/>
                    <a:pt x="1203" y="14"/>
                    <a:pt x="1094" y="14"/>
                  </a:cubicBezTo>
                  <a:cubicBezTo>
                    <a:pt x="1056" y="5"/>
                    <a:pt x="1014" y="1"/>
                    <a:pt x="96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 flipH="1">
              <a:off x="5643114" y="1790981"/>
              <a:ext cx="70039" cy="34583"/>
            </a:xfrm>
            <a:custGeom>
              <a:rect b="b" l="l" r="r" t="t"/>
              <a:pathLst>
                <a:path extrusionOk="0" h="594" w="1203">
                  <a:moveTo>
                    <a:pt x="394" y="0"/>
                  </a:moveTo>
                  <a:cubicBezTo>
                    <a:pt x="322" y="0"/>
                    <a:pt x="254" y="9"/>
                    <a:pt x="190" y="24"/>
                  </a:cubicBezTo>
                  <a:cubicBezTo>
                    <a:pt x="72" y="60"/>
                    <a:pt x="0" y="106"/>
                    <a:pt x="0" y="142"/>
                  </a:cubicBezTo>
                  <a:cubicBezTo>
                    <a:pt x="36" y="214"/>
                    <a:pt x="298" y="178"/>
                    <a:pt x="606" y="286"/>
                  </a:cubicBezTo>
                  <a:cubicBezTo>
                    <a:pt x="940" y="404"/>
                    <a:pt x="1094" y="594"/>
                    <a:pt x="1166" y="594"/>
                  </a:cubicBezTo>
                  <a:cubicBezTo>
                    <a:pt x="1202" y="558"/>
                    <a:pt x="1166" y="476"/>
                    <a:pt x="1130" y="368"/>
                  </a:cubicBezTo>
                  <a:cubicBezTo>
                    <a:pt x="1058" y="250"/>
                    <a:pt x="904" y="142"/>
                    <a:pt x="714" y="60"/>
                  </a:cubicBezTo>
                  <a:cubicBezTo>
                    <a:pt x="603" y="18"/>
                    <a:pt x="495" y="0"/>
                    <a:pt x="394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 flipH="1">
              <a:off x="5710998" y="1970296"/>
              <a:ext cx="63751" cy="35107"/>
            </a:xfrm>
            <a:custGeom>
              <a:rect b="b" l="l" r="r" t="t"/>
              <a:pathLst>
                <a:path extrusionOk="0" h="603" w="1095">
                  <a:moveTo>
                    <a:pt x="416" y="0"/>
                  </a:moveTo>
                  <a:cubicBezTo>
                    <a:pt x="308" y="36"/>
                    <a:pt x="226" y="72"/>
                    <a:pt x="154" y="109"/>
                  </a:cubicBezTo>
                  <a:cubicBezTo>
                    <a:pt x="118" y="109"/>
                    <a:pt x="45" y="145"/>
                    <a:pt x="0" y="190"/>
                  </a:cubicBezTo>
                  <a:cubicBezTo>
                    <a:pt x="45" y="298"/>
                    <a:pt x="154" y="416"/>
                    <a:pt x="271" y="488"/>
                  </a:cubicBezTo>
                  <a:cubicBezTo>
                    <a:pt x="342" y="558"/>
                    <a:pt x="431" y="602"/>
                    <a:pt x="524" y="602"/>
                  </a:cubicBezTo>
                  <a:cubicBezTo>
                    <a:pt x="575" y="602"/>
                    <a:pt x="627" y="589"/>
                    <a:pt x="678" y="561"/>
                  </a:cubicBezTo>
                  <a:cubicBezTo>
                    <a:pt x="868" y="524"/>
                    <a:pt x="986" y="371"/>
                    <a:pt x="1094" y="190"/>
                  </a:cubicBezTo>
                  <a:cubicBezTo>
                    <a:pt x="986" y="145"/>
                    <a:pt x="904" y="72"/>
                    <a:pt x="832" y="72"/>
                  </a:cubicBezTo>
                  <a:cubicBezTo>
                    <a:pt x="678" y="0"/>
                    <a:pt x="534" y="0"/>
                    <a:pt x="416" y="0"/>
                  </a:cubicBezTo>
                  <a:close/>
                </a:path>
              </a:pathLst>
            </a:custGeom>
            <a:solidFill>
              <a:srgbClr val="D143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1"/>
            <p:cNvSpPr/>
            <p:nvPr/>
          </p:nvSpPr>
          <p:spPr>
            <a:xfrm flipH="1">
              <a:off x="5699933" y="1652360"/>
              <a:ext cx="346409" cy="315844"/>
            </a:xfrm>
            <a:custGeom>
              <a:rect b="b" l="l" r="r" t="t"/>
              <a:pathLst>
                <a:path extrusionOk="0" h="5425" w="5950">
                  <a:moveTo>
                    <a:pt x="4521" y="0"/>
                  </a:moveTo>
                  <a:cubicBezTo>
                    <a:pt x="3879" y="0"/>
                    <a:pt x="3237" y="0"/>
                    <a:pt x="2595" y="145"/>
                  </a:cubicBezTo>
                  <a:cubicBezTo>
                    <a:pt x="1953" y="335"/>
                    <a:pt x="1392" y="633"/>
                    <a:pt x="976" y="1130"/>
                  </a:cubicBezTo>
                  <a:cubicBezTo>
                    <a:pt x="678" y="1465"/>
                    <a:pt x="524" y="1845"/>
                    <a:pt x="335" y="2261"/>
                  </a:cubicBezTo>
                  <a:cubicBezTo>
                    <a:pt x="145" y="2749"/>
                    <a:pt x="0" y="3309"/>
                    <a:pt x="0" y="3843"/>
                  </a:cubicBezTo>
                  <a:cubicBezTo>
                    <a:pt x="0" y="4367"/>
                    <a:pt x="190" y="4928"/>
                    <a:pt x="561" y="5343"/>
                  </a:cubicBezTo>
                  <a:lnTo>
                    <a:pt x="524" y="5425"/>
                  </a:lnTo>
                  <a:cubicBezTo>
                    <a:pt x="823" y="5380"/>
                    <a:pt x="1130" y="5199"/>
                    <a:pt x="1320" y="4973"/>
                  </a:cubicBezTo>
                  <a:cubicBezTo>
                    <a:pt x="1917" y="4250"/>
                    <a:pt x="2107" y="3237"/>
                    <a:pt x="1772" y="2369"/>
                  </a:cubicBezTo>
                  <a:lnTo>
                    <a:pt x="1772" y="2369"/>
                  </a:lnTo>
                  <a:cubicBezTo>
                    <a:pt x="1971" y="2408"/>
                    <a:pt x="2167" y="2425"/>
                    <a:pt x="2362" y="2425"/>
                  </a:cubicBezTo>
                  <a:cubicBezTo>
                    <a:pt x="2752" y="2425"/>
                    <a:pt x="3137" y="2357"/>
                    <a:pt x="3535" y="2261"/>
                  </a:cubicBezTo>
                  <a:cubicBezTo>
                    <a:pt x="4032" y="2143"/>
                    <a:pt x="4557" y="1953"/>
                    <a:pt x="5009" y="1691"/>
                  </a:cubicBezTo>
                  <a:cubicBezTo>
                    <a:pt x="5425" y="1393"/>
                    <a:pt x="5795" y="977"/>
                    <a:pt x="5949" y="488"/>
                  </a:cubicBezTo>
                  <a:lnTo>
                    <a:pt x="5949" y="371"/>
                  </a:lnTo>
                  <a:cubicBezTo>
                    <a:pt x="5949" y="335"/>
                    <a:pt x="5913" y="299"/>
                    <a:pt x="5877" y="299"/>
                  </a:cubicBezTo>
                  <a:cubicBezTo>
                    <a:pt x="5461" y="36"/>
                    <a:pt x="4973" y="0"/>
                    <a:pt x="4521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1"/>
            <p:cNvSpPr/>
            <p:nvPr/>
          </p:nvSpPr>
          <p:spPr>
            <a:xfrm flipH="1">
              <a:off x="5965241" y="1914406"/>
              <a:ext cx="125348" cy="137050"/>
            </a:xfrm>
            <a:custGeom>
              <a:rect b="b" l="l" r="r" t="t"/>
              <a:pathLst>
                <a:path extrusionOk="0" h="2354" w="2153">
                  <a:moveTo>
                    <a:pt x="980" y="0"/>
                  </a:moveTo>
                  <a:cubicBezTo>
                    <a:pt x="638" y="0"/>
                    <a:pt x="291" y="163"/>
                    <a:pt x="154" y="508"/>
                  </a:cubicBezTo>
                  <a:cubicBezTo>
                    <a:pt x="1" y="842"/>
                    <a:pt x="82" y="1222"/>
                    <a:pt x="227" y="1521"/>
                  </a:cubicBezTo>
                  <a:cubicBezTo>
                    <a:pt x="467" y="2050"/>
                    <a:pt x="999" y="2353"/>
                    <a:pt x="1543" y="2353"/>
                  </a:cubicBezTo>
                  <a:cubicBezTo>
                    <a:pt x="1696" y="2353"/>
                    <a:pt x="1850" y="2330"/>
                    <a:pt x="1999" y="2280"/>
                  </a:cubicBezTo>
                  <a:lnTo>
                    <a:pt x="2152" y="1828"/>
                  </a:lnTo>
                  <a:cubicBezTo>
                    <a:pt x="2035" y="1828"/>
                    <a:pt x="1963" y="1828"/>
                    <a:pt x="1854" y="1783"/>
                  </a:cubicBezTo>
                  <a:cubicBezTo>
                    <a:pt x="1999" y="1602"/>
                    <a:pt x="1999" y="1186"/>
                    <a:pt x="1999" y="960"/>
                  </a:cubicBezTo>
                  <a:cubicBezTo>
                    <a:pt x="1999" y="653"/>
                    <a:pt x="1854" y="354"/>
                    <a:pt x="1583" y="201"/>
                  </a:cubicBezTo>
                  <a:cubicBezTo>
                    <a:pt x="1423" y="69"/>
                    <a:pt x="1202" y="0"/>
                    <a:pt x="980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 flipH="1">
              <a:off x="5982591" y="1948173"/>
              <a:ext cx="96936" cy="83196"/>
            </a:xfrm>
            <a:custGeom>
              <a:rect b="b" l="l" r="r" t="t"/>
              <a:pathLst>
                <a:path extrusionOk="0" h="1429" w="1665">
                  <a:moveTo>
                    <a:pt x="380" y="0"/>
                  </a:moveTo>
                  <a:cubicBezTo>
                    <a:pt x="308" y="0"/>
                    <a:pt x="263" y="0"/>
                    <a:pt x="190" y="73"/>
                  </a:cubicBezTo>
                  <a:cubicBezTo>
                    <a:pt x="0" y="299"/>
                    <a:pt x="344" y="832"/>
                    <a:pt x="489" y="1022"/>
                  </a:cubicBezTo>
                  <a:cubicBezTo>
                    <a:pt x="679" y="1248"/>
                    <a:pt x="986" y="1429"/>
                    <a:pt x="1284" y="1429"/>
                  </a:cubicBezTo>
                  <a:lnTo>
                    <a:pt x="1320" y="1429"/>
                  </a:lnTo>
                  <a:cubicBezTo>
                    <a:pt x="1664" y="1429"/>
                    <a:pt x="1619" y="1167"/>
                    <a:pt x="1474" y="904"/>
                  </a:cubicBezTo>
                  <a:cubicBezTo>
                    <a:pt x="1438" y="832"/>
                    <a:pt x="1357" y="796"/>
                    <a:pt x="1320" y="715"/>
                  </a:cubicBezTo>
                  <a:cubicBezTo>
                    <a:pt x="1248" y="525"/>
                    <a:pt x="1094" y="344"/>
                    <a:pt x="905" y="226"/>
                  </a:cubicBezTo>
                  <a:cubicBezTo>
                    <a:pt x="796" y="154"/>
                    <a:pt x="570" y="0"/>
                    <a:pt x="380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 flipH="1">
              <a:off x="5987365" y="1948697"/>
              <a:ext cx="67943" cy="82672"/>
            </a:xfrm>
            <a:custGeom>
              <a:rect b="b" l="l" r="r" t="t"/>
              <a:pathLst>
                <a:path extrusionOk="0" h="1420" w="1167">
                  <a:moveTo>
                    <a:pt x="82" y="0"/>
                  </a:moveTo>
                  <a:cubicBezTo>
                    <a:pt x="30" y="0"/>
                    <a:pt x="0" y="9"/>
                    <a:pt x="0" y="27"/>
                  </a:cubicBezTo>
                  <a:cubicBezTo>
                    <a:pt x="0" y="27"/>
                    <a:pt x="118" y="64"/>
                    <a:pt x="263" y="145"/>
                  </a:cubicBezTo>
                  <a:cubicBezTo>
                    <a:pt x="416" y="181"/>
                    <a:pt x="606" y="335"/>
                    <a:pt x="751" y="561"/>
                  </a:cubicBezTo>
                  <a:cubicBezTo>
                    <a:pt x="904" y="742"/>
                    <a:pt x="977" y="968"/>
                    <a:pt x="1058" y="1158"/>
                  </a:cubicBezTo>
                  <a:cubicBezTo>
                    <a:pt x="1094" y="1311"/>
                    <a:pt x="1094" y="1420"/>
                    <a:pt x="1130" y="1420"/>
                  </a:cubicBezTo>
                  <a:cubicBezTo>
                    <a:pt x="1130" y="1420"/>
                    <a:pt x="1167" y="1311"/>
                    <a:pt x="1130" y="1121"/>
                  </a:cubicBezTo>
                  <a:cubicBezTo>
                    <a:pt x="1094" y="968"/>
                    <a:pt x="1022" y="706"/>
                    <a:pt x="868" y="480"/>
                  </a:cubicBezTo>
                  <a:cubicBezTo>
                    <a:pt x="678" y="253"/>
                    <a:pt x="452" y="109"/>
                    <a:pt x="299" y="27"/>
                  </a:cubicBezTo>
                  <a:cubicBezTo>
                    <a:pt x="208" y="9"/>
                    <a:pt x="134" y="0"/>
                    <a:pt x="82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 flipH="1">
              <a:off x="5995808" y="1961331"/>
              <a:ext cx="35281" cy="54261"/>
            </a:xfrm>
            <a:custGeom>
              <a:rect b="b" l="l" r="r" t="t"/>
              <a:pathLst>
                <a:path extrusionOk="0" h="932" w="606">
                  <a:moveTo>
                    <a:pt x="73" y="0"/>
                  </a:moveTo>
                  <a:cubicBezTo>
                    <a:pt x="73" y="0"/>
                    <a:pt x="36" y="73"/>
                    <a:pt x="0" y="190"/>
                  </a:cubicBezTo>
                  <a:cubicBezTo>
                    <a:pt x="0" y="299"/>
                    <a:pt x="0" y="452"/>
                    <a:pt x="73" y="606"/>
                  </a:cubicBezTo>
                  <a:cubicBezTo>
                    <a:pt x="190" y="751"/>
                    <a:pt x="299" y="868"/>
                    <a:pt x="416" y="904"/>
                  </a:cubicBezTo>
                  <a:cubicBezTo>
                    <a:pt x="470" y="923"/>
                    <a:pt x="507" y="932"/>
                    <a:pt x="535" y="932"/>
                  </a:cubicBezTo>
                  <a:cubicBezTo>
                    <a:pt x="563" y="932"/>
                    <a:pt x="583" y="923"/>
                    <a:pt x="606" y="904"/>
                  </a:cubicBezTo>
                  <a:cubicBezTo>
                    <a:pt x="606" y="904"/>
                    <a:pt x="335" y="796"/>
                    <a:pt x="190" y="525"/>
                  </a:cubicBezTo>
                  <a:cubicBezTo>
                    <a:pt x="36" y="299"/>
                    <a:pt x="109" y="36"/>
                    <a:pt x="73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 flipH="1">
              <a:off x="5726310" y="1886577"/>
              <a:ext cx="50535" cy="48497"/>
            </a:xfrm>
            <a:custGeom>
              <a:rect b="b" l="l" r="r" t="t"/>
              <a:pathLst>
                <a:path extrusionOk="0" h="833" w="868">
                  <a:moveTo>
                    <a:pt x="226" y="606"/>
                  </a:moveTo>
                  <a:cubicBezTo>
                    <a:pt x="230" y="610"/>
                    <a:pt x="234" y="613"/>
                    <a:pt x="238" y="616"/>
                  </a:cubicBezTo>
                  <a:lnTo>
                    <a:pt x="238" y="616"/>
                  </a:lnTo>
                  <a:cubicBezTo>
                    <a:pt x="234" y="613"/>
                    <a:pt x="230" y="610"/>
                    <a:pt x="226" y="606"/>
                  </a:cubicBezTo>
                  <a:close/>
                  <a:moveTo>
                    <a:pt x="262" y="1"/>
                  </a:moveTo>
                  <a:cubicBezTo>
                    <a:pt x="0" y="82"/>
                    <a:pt x="36" y="308"/>
                    <a:pt x="154" y="498"/>
                  </a:cubicBezTo>
                  <a:lnTo>
                    <a:pt x="154" y="416"/>
                  </a:lnTo>
                  <a:lnTo>
                    <a:pt x="190" y="416"/>
                  </a:lnTo>
                  <a:cubicBezTo>
                    <a:pt x="226" y="416"/>
                    <a:pt x="262" y="453"/>
                    <a:pt x="307" y="498"/>
                  </a:cubicBezTo>
                  <a:cubicBezTo>
                    <a:pt x="344" y="534"/>
                    <a:pt x="416" y="606"/>
                    <a:pt x="380" y="642"/>
                  </a:cubicBezTo>
                  <a:lnTo>
                    <a:pt x="344" y="642"/>
                  </a:lnTo>
                  <a:cubicBezTo>
                    <a:pt x="311" y="642"/>
                    <a:pt x="272" y="642"/>
                    <a:pt x="238" y="616"/>
                  </a:cubicBezTo>
                  <a:lnTo>
                    <a:pt x="238" y="616"/>
                  </a:lnTo>
                  <a:cubicBezTo>
                    <a:pt x="314" y="683"/>
                    <a:pt x="382" y="726"/>
                    <a:pt x="416" y="760"/>
                  </a:cubicBezTo>
                  <a:cubicBezTo>
                    <a:pt x="488" y="796"/>
                    <a:pt x="533" y="832"/>
                    <a:pt x="606" y="832"/>
                  </a:cubicBezTo>
                  <a:lnTo>
                    <a:pt x="642" y="832"/>
                  </a:lnTo>
                  <a:cubicBezTo>
                    <a:pt x="714" y="796"/>
                    <a:pt x="759" y="760"/>
                    <a:pt x="796" y="679"/>
                  </a:cubicBezTo>
                  <a:lnTo>
                    <a:pt x="714" y="679"/>
                  </a:lnTo>
                  <a:cubicBezTo>
                    <a:pt x="714" y="679"/>
                    <a:pt x="759" y="642"/>
                    <a:pt x="796" y="534"/>
                  </a:cubicBezTo>
                  <a:cubicBezTo>
                    <a:pt x="832" y="453"/>
                    <a:pt x="868" y="308"/>
                    <a:pt x="796" y="154"/>
                  </a:cubicBezTo>
                  <a:cubicBezTo>
                    <a:pt x="678" y="46"/>
                    <a:pt x="570" y="1"/>
                    <a:pt x="452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 flipH="1">
              <a:off x="5726310" y="1884481"/>
              <a:ext cx="35281" cy="41627"/>
            </a:xfrm>
            <a:custGeom>
              <a:rect b="b" l="l" r="r" t="t"/>
              <a:pathLst>
                <a:path extrusionOk="0" h="715" w="606">
                  <a:moveTo>
                    <a:pt x="82" y="0"/>
                  </a:moveTo>
                  <a:cubicBezTo>
                    <a:pt x="45" y="0"/>
                    <a:pt x="45" y="37"/>
                    <a:pt x="0" y="37"/>
                  </a:cubicBezTo>
                  <a:lnTo>
                    <a:pt x="190" y="37"/>
                  </a:lnTo>
                  <a:cubicBezTo>
                    <a:pt x="299" y="37"/>
                    <a:pt x="399" y="75"/>
                    <a:pt x="507" y="166"/>
                  </a:cubicBezTo>
                  <a:lnTo>
                    <a:pt x="507" y="166"/>
                  </a:lnTo>
                  <a:cubicBezTo>
                    <a:pt x="427" y="61"/>
                    <a:pt x="291" y="0"/>
                    <a:pt x="154" y="0"/>
                  </a:cubicBezTo>
                  <a:close/>
                  <a:moveTo>
                    <a:pt x="507" y="166"/>
                  </a:moveTo>
                  <a:cubicBezTo>
                    <a:pt x="538" y="207"/>
                    <a:pt x="560" y="255"/>
                    <a:pt x="570" y="308"/>
                  </a:cubicBezTo>
                  <a:cubicBezTo>
                    <a:pt x="570" y="308"/>
                    <a:pt x="570" y="308"/>
                    <a:pt x="570" y="308"/>
                  </a:cubicBezTo>
                  <a:lnTo>
                    <a:pt x="570" y="308"/>
                  </a:lnTo>
                  <a:cubicBezTo>
                    <a:pt x="564" y="270"/>
                    <a:pt x="553" y="230"/>
                    <a:pt x="534" y="190"/>
                  </a:cubicBezTo>
                  <a:cubicBezTo>
                    <a:pt x="525" y="182"/>
                    <a:pt x="516" y="174"/>
                    <a:pt x="507" y="166"/>
                  </a:cubicBezTo>
                  <a:close/>
                  <a:moveTo>
                    <a:pt x="570" y="308"/>
                  </a:moveTo>
                  <a:cubicBezTo>
                    <a:pt x="587" y="415"/>
                    <a:pt x="560" y="510"/>
                    <a:pt x="534" y="570"/>
                  </a:cubicBezTo>
                  <a:cubicBezTo>
                    <a:pt x="497" y="678"/>
                    <a:pt x="452" y="715"/>
                    <a:pt x="452" y="715"/>
                  </a:cubicBezTo>
                  <a:lnTo>
                    <a:pt x="534" y="715"/>
                  </a:lnTo>
                  <a:cubicBezTo>
                    <a:pt x="534" y="642"/>
                    <a:pt x="570" y="606"/>
                    <a:pt x="570" y="534"/>
                  </a:cubicBezTo>
                  <a:cubicBezTo>
                    <a:pt x="606" y="453"/>
                    <a:pt x="606" y="344"/>
                    <a:pt x="570" y="308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 flipH="1">
              <a:off x="5752625" y="1910796"/>
              <a:ext cx="15312" cy="13216"/>
            </a:xfrm>
            <a:custGeom>
              <a:rect b="b" l="l" r="r" t="t"/>
              <a:pathLst>
                <a:path extrusionOk="0" h="227" w="263">
                  <a:moveTo>
                    <a:pt x="1" y="0"/>
                  </a:moveTo>
                  <a:lnTo>
                    <a:pt x="1" y="82"/>
                  </a:lnTo>
                  <a:cubicBezTo>
                    <a:pt x="37" y="118"/>
                    <a:pt x="73" y="154"/>
                    <a:pt x="73" y="190"/>
                  </a:cubicBezTo>
                  <a:cubicBezTo>
                    <a:pt x="109" y="226"/>
                    <a:pt x="154" y="226"/>
                    <a:pt x="191" y="226"/>
                  </a:cubicBezTo>
                  <a:lnTo>
                    <a:pt x="227" y="226"/>
                  </a:lnTo>
                  <a:cubicBezTo>
                    <a:pt x="263" y="190"/>
                    <a:pt x="191" y="118"/>
                    <a:pt x="154" y="82"/>
                  </a:cubicBezTo>
                  <a:cubicBezTo>
                    <a:pt x="109" y="37"/>
                    <a:pt x="73" y="0"/>
                    <a:pt x="37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1"/>
            <p:cNvSpPr/>
            <p:nvPr/>
          </p:nvSpPr>
          <p:spPr>
            <a:xfrm flipH="1">
              <a:off x="5792097" y="1935015"/>
              <a:ext cx="101128" cy="72659"/>
            </a:xfrm>
            <a:custGeom>
              <a:rect b="b" l="l" r="r" t="t"/>
              <a:pathLst>
                <a:path extrusionOk="0" h="1248" w="1737">
                  <a:moveTo>
                    <a:pt x="986" y="0"/>
                  </a:moveTo>
                  <a:cubicBezTo>
                    <a:pt x="571" y="36"/>
                    <a:pt x="1" y="190"/>
                    <a:pt x="82" y="796"/>
                  </a:cubicBezTo>
                  <a:cubicBezTo>
                    <a:pt x="119" y="1130"/>
                    <a:pt x="498" y="1203"/>
                    <a:pt x="760" y="1248"/>
                  </a:cubicBezTo>
                  <a:lnTo>
                    <a:pt x="797" y="1248"/>
                  </a:lnTo>
                  <a:cubicBezTo>
                    <a:pt x="1212" y="1248"/>
                    <a:pt x="1737" y="1058"/>
                    <a:pt x="1737" y="525"/>
                  </a:cubicBezTo>
                  <a:cubicBezTo>
                    <a:pt x="1737" y="190"/>
                    <a:pt x="1402" y="0"/>
                    <a:pt x="1059" y="0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1"/>
            <p:cNvSpPr/>
            <p:nvPr/>
          </p:nvSpPr>
          <p:spPr>
            <a:xfrm flipH="1">
              <a:off x="5618895" y="1928670"/>
              <a:ext cx="81100" cy="63227"/>
            </a:xfrm>
            <a:custGeom>
              <a:rect b="b" l="l" r="r" t="t"/>
              <a:pathLst>
                <a:path extrusionOk="0" h="1086" w="1393">
                  <a:moveTo>
                    <a:pt x="796" y="1"/>
                  </a:moveTo>
                  <a:cubicBezTo>
                    <a:pt x="452" y="37"/>
                    <a:pt x="0" y="145"/>
                    <a:pt x="72" y="679"/>
                  </a:cubicBezTo>
                  <a:cubicBezTo>
                    <a:pt x="72" y="977"/>
                    <a:pt x="380" y="1050"/>
                    <a:pt x="606" y="1086"/>
                  </a:cubicBezTo>
                  <a:lnTo>
                    <a:pt x="642" y="1086"/>
                  </a:lnTo>
                  <a:cubicBezTo>
                    <a:pt x="976" y="1086"/>
                    <a:pt x="1392" y="905"/>
                    <a:pt x="1392" y="453"/>
                  </a:cubicBezTo>
                  <a:cubicBezTo>
                    <a:pt x="1392" y="145"/>
                    <a:pt x="1130" y="1"/>
                    <a:pt x="832" y="1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 flipH="1">
              <a:off x="5794191" y="2495436"/>
              <a:ext cx="260651" cy="246562"/>
            </a:xfrm>
            <a:custGeom>
              <a:rect b="b" l="l" r="r" t="t"/>
              <a:pathLst>
                <a:path extrusionOk="0" h="4235" w="4477">
                  <a:moveTo>
                    <a:pt x="2130" y="0"/>
                  </a:moveTo>
                  <a:cubicBezTo>
                    <a:pt x="2067" y="0"/>
                    <a:pt x="2027" y="60"/>
                    <a:pt x="2027" y="166"/>
                  </a:cubicBezTo>
                  <a:cubicBezTo>
                    <a:pt x="2027" y="356"/>
                    <a:pt x="2099" y="509"/>
                    <a:pt x="2180" y="663"/>
                  </a:cubicBezTo>
                  <a:cubicBezTo>
                    <a:pt x="2289" y="844"/>
                    <a:pt x="2406" y="997"/>
                    <a:pt x="2515" y="1223"/>
                  </a:cubicBezTo>
                  <a:cubicBezTo>
                    <a:pt x="2063" y="1070"/>
                    <a:pt x="1728" y="808"/>
                    <a:pt x="1312" y="663"/>
                  </a:cubicBezTo>
                  <a:cubicBezTo>
                    <a:pt x="1227" y="630"/>
                    <a:pt x="948" y="526"/>
                    <a:pt x="787" y="526"/>
                  </a:cubicBezTo>
                  <a:cubicBezTo>
                    <a:pt x="725" y="526"/>
                    <a:pt x="680" y="542"/>
                    <a:pt x="670" y="582"/>
                  </a:cubicBezTo>
                  <a:cubicBezTo>
                    <a:pt x="634" y="808"/>
                    <a:pt x="1014" y="961"/>
                    <a:pt x="1159" y="1070"/>
                  </a:cubicBezTo>
                  <a:cubicBezTo>
                    <a:pt x="1384" y="1223"/>
                    <a:pt x="1645" y="1376"/>
                    <a:pt x="1871" y="1485"/>
                  </a:cubicBezTo>
                  <a:lnTo>
                    <a:pt x="1871" y="1485"/>
                  </a:lnTo>
                  <a:cubicBezTo>
                    <a:pt x="1846" y="1473"/>
                    <a:pt x="1802" y="1470"/>
                    <a:pt x="1750" y="1470"/>
                  </a:cubicBezTo>
                  <a:cubicBezTo>
                    <a:pt x="1642" y="1470"/>
                    <a:pt x="1499" y="1486"/>
                    <a:pt x="1421" y="1486"/>
                  </a:cubicBezTo>
                  <a:cubicBezTo>
                    <a:pt x="1276" y="1449"/>
                    <a:pt x="1086" y="1413"/>
                    <a:pt x="896" y="1413"/>
                  </a:cubicBezTo>
                  <a:cubicBezTo>
                    <a:pt x="859" y="1401"/>
                    <a:pt x="724" y="1388"/>
                    <a:pt x="580" y="1388"/>
                  </a:cubicBezTo>
                  <a:cubicBezTo>
                    <a:pt x="309" y="1388"/>
                    <a:pt x="0" y="1432"/>
                    <a:pt x="218" y="1603"/>
                  </a:cubicBezTo>
                  <a:cubicBezTo>
                    <a:pt x="372" y="1712"/>
                    <a:pt x="707" y="1748"/>
                    <a:pt x="896" y="1793"/>
                  </a:cubicBezTo>
                  <a:cubicBezTo>
                    <a:pt x="1159" y="1829"/>
                    <a:pt x="1385" y="1865"/>
                    <a:pt x="1647" y="1865"/>
                  </a:cubicBezTo>
                  <a:cubicBezTo>
                    <a:pt x="1122" y="1974"/>
                    <a:pt x="562" y="1865"/>
                    <a:pt x="146" y="2200"/>
                  </a:cubicBezTo>
                  <a:cubicBezTo>
                    <a:pt x="110" y="2245"/>
                    <a:pt x="65" y="2281"/>
                    <a:pt x="65" y="2354"/>
                  </a:cubicBezTo>
                  <a:cubicBezTo>
                    <a:pt x="110" y="2390"/>
                    <a:pt x="146" y="2390"/>
                    <a:pt x="182" y="2426"/>
                  </a:cubicBezTo>
                  <a:cubicBezTo>
                    <a:pt x="336" y="2471"/>
                    <a:pt x="481" y="2471"/>
                    <a:pt x="634" y="2471"/>
                  </a:cubicBezTo>
                  <a:cubicBezTo>
                    <a:pt x="1014" y="2426"/>
                    <a:pt x="1421" y="2426"/>
                    <a:pt x="1837" y="2426"/>
                  </a:cubicBezTo>
                  <a:cubicBezTo>
                    <a:pt x="1466" y="2507"/>
                    <a:pt x="1122" y="2580"/>
                    <a:pt x="788" y="2652"/>
                  </a:cubicBezTo>
                  <a:cubicBezTo>
                    <a:pt x="598" y="2733"/>
                    <a:pt x="372" y="2842"/>
                    <a:pt x="291" y="3032"/>
                  </a:cubicBezTo>
                  <a:cubicBezTo>
                    <a:pt x="371" y="3062"/>
                    <a:pt x="458" y="3073"/>
                    <a:pt x="548" y="3073"/>
                  </a:cubicBezTo>
                  <a:cubicBezTo>
                    <a:pt x="672" y="3073"/>
                    <a:pt x="802" y="3053"/>
                    <a:pt x="933" y="3032"/>
                  </a:cubicBezTo>
                  <a:cubicBezTo>
                    <a:pt x="1195" y="2995"/>
                    <a:pt x="1466" y="2995"/>
                    <a:pt x="1728" y="2995"/>
                  </a:cubicBezTo>
                  <a:cubicBezTo>
                    <a:pt x="2144" y="2995"/>
                    <a:pt x="2668" y="3294"/>
                    <a:pt x="3048" y="3484"/>
                  </a:cubicBezTo>
                  <a:cubicBezTo>
                    <a:pt x="3536" y="3746"/>
                    <a:pt x="3988" y="3972"/>
                    <a:pt x="4477" y="4234"/>
                  </a:cubicBezTo>
                  <a:lnTo>
                    <a:pt x="3907" y="1522"/>
                  </a:lnTo>
                  <a:cubicBezTo>
                    <a:pt x="3573" y="1522"/>
                    <a:pt x="3229" y="1377"/>
                    <a:pt x="2967" y="1151"/>
                  </a:cubicBezTo>
                  <a:cubicBezTo>
                    <a:pt x="2705" y="925"/>
                    <a:pt x="2515" y="618"/>
                    <a:pt x="2406" y="319"/>
                  </a:cubicBezTo>
                  <a:cubicBezTo>
                    <a:pt x="2370" y="247"/>
                    <a:pt x="2325" y="130"/>
                    <a:pt x="2289" y="93"/>
                  </a:cubicBezTo>
                  <a:cubicBezTo>
                    <a:pt x="2229" y="30"/>
                    <a:pt x="2174" y="0"/>
                    <a:pt x="2130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Google Shape;620;p11"/>
          <p:cNvGrpSpPr/>
          <p:nvPr/>
        </p:nvGrpSpPr>
        <p:grpSpPr>
          <a:xfrm>
            <a:off x="800106" y="1128088"/>
            <a:ext cx="3502654" cy="3675887"/>
            <a:chOff x="800106" y="1128088"/>
            <a:chExt cx="3502654" cy="3675887"/>
          </a:xfrm>
        </p:grpSpPr>
        <p:sp>
          <p:nvSpPr>
            <p:cNvPr id="621" name="Google Shape;621;p11"/>
            <p:cNvSpPr/>
            <p:nvPr/>
          </p:nvSpPr>
          <p:spPr>
            <a:xfrm>
              <a:off x="800106" y="4495326"/>
              <a:ext cx="1535734" cy="308649"/>
            </a:xfrm>
            <a:custGeom>
              <a:rect b="b" l="l" r="r" t="t"/>
              <a:pathLst>
                <a:path extrusionOk="0" h="4521" w="22495">
                  <a:moveTo>
                    <a:pt x="11265" y="0"/>
                  </a:moveTo>
                  <a:cubicBezTo>
                    <a:pt x="5054" y="0"/>
                    <a:pt x="0" y="1022"/>
                    <a:pt x="0" y="2261"/>
                  </a:cubicBezTo>
                  <a:cubicBezTo>
                    <a:pt x="0" y="3508"/>
                    <a:pt x="5054" y="4521"/>
                    <a:pt x="11265" y="4521"/>
                  </a:cubicBezTo>
                  <a:cubicBezTo>
                    <a:pt x="17449" y="4521"/>
                    <a:pt x="22494" y="3508"/>
                    <a:pt x="22494" y="2261"/>
                  </a:cubicBezTo>
                  <a:cubicBezTo>
                    <a:pt x="22494" y="1022"/>
                    <a:pt x="17449" y="0"/>
                    <a:pt x="11265" y="0"/>
                  </a:cubicBezTo>
                  <a:close/>
                </a:path>
              </a:pathLst>
            </a:custGeom>
            <a:solidFill>
              <a:srgbClr val="8CACB9">
                <a:alpha val="9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2" name="Google Shape;622;p11"/>
            <p:cNvGrpSpPr/>
            <p:nvPr/>
          </p:nvGrpSpPr>
          <p:grpSpPr>
            <a:xfrm>
              <a:off x="896945" y="1128088"/>
              <a:ext cx="3405815" cy="3528514"/>
              <a:chOff x="896945" y="1128088"/>
              <a:chExt cx="3405815" cy="3528514"/>
            </a:xfrm>
          </p:grpSpPr>
          <p:sp>
            <p:nvSpPr>
              <p:cNvPr id="623" name="Google Shape;623;p11"/>
              <p:cNvSpPr/>
              <p:nvPr/>
            </p:nvSpPr>
            <p:spPr>
              <a:xfrm>
                <a:off x="1670675" y="1128088"/>
                <a:ext cx="2632084" cy="1644549"/>
              </a:xfrm>
              <a:custGeom>
                <a:rect b="b" l="l" r="r" t="t"/>
                <a:pathLst>
                  <a:path extrusionOk="0" h="10474" w="16763">
                    <a:moveTo>
                      <a:pt x="8625" y="1"/>
                    </a:moveTo>
                    <a:cubicBezTo>
                      <a:pt x="6980" y="1"/>
                      <a:pt x="5321" y="98"/>
                      <a:pt x="3689" y="217"/>
                    </a:cubicBezTo>
                    <a:cubicBezTo>
                      <a:pt x="3427" y="217"/>
                      <a:pt x="3201" y="217"/>
                      <a:pt x="2939" y="290"/>
                    </a:cubicBezTo>
                    <a:cubicBezTo>
                      <a:pt x="1691" y="669"/>
                      <a:pt x="1619" y="2251"/>
                      <a:pt x="1619" y="3382"/>
                    </a:cubicBezTo>
                    <a:cubicBezTo>
                      <a:pt x="1619" y="4512"/>
                      <a:pt x="1619" y="6275"/>
                      <a:pt x="1655" y="7405"/>
                    </a:cubicBezTo>
                    <a:cubicBezTo>
                      <a:pt x="1086" y="7821"/>
                      <a:pt x="525" y="8273"/>
                      <a:pt x="1" y="8761"/>
                    </a:cubicBezTo>
                    <a:cubicBezTo>
                      <a:pt x="597" y="8761"/>
                      <a:pt x="1203" y="8761"/>
                      <a:pt x="1809" y="8689"/>
                    </a:cubicBezTo>
                    <a:cubicBezTo>
                      <a:pt x="1990" y="9746"/>
                      <a:pt x="2559" y="10198"/>
                      <a:pt x="3726" y="10307"/>
                    </a:cubicBezTo>
                    <a:cubicBezTo>
                      <a:pt x="5117" y="10428"/>
                      <a:pt x="6527" y="10474"/>
                      <a:pt x="7941" y="10474"/>
                    </a:cubicBezTo>
                    <a:cubicBezTo>
                      <a:pt x="9173" y="10474"/>
                      <a:pt x="10407" y="10439"/>
                      <a:pt x="11637" y="10388"/>
                    </a:cubicBezTo>
                    <a:cubicBezTo>
                      <a:pt x="11708" y="10384"/>
                      <a:pt x="11803" y="10383"/>
                      <a:pt x="11917" y="10383"/>
                    </a:cubicBezTo>
                    <a:cubicBezTo>
                      <a:pt x="12134" y="10383"/>
                      <a:pt x="12419" y="10388"/>
                      <a:pt x="12742" y="10388"/>
                    </a:cubicBezTo>
                    <a:cubicBezTo>
                      <a:pt x="14220" y="10388"/>
                      <a:pt x="16485" y="10291"/>
                      <a:pt x="16573" y="9213"/>
                    </a:cubicBezTo>
                    <a:cubicBezTo>
                      <a:pt x="16727" y="7369"/>
                      <a:pt x="16763" y="4919"/>
                      <a:pt x="16727" y="3074"/>
                    </a:cubicBezTo>
                    <a:cubicBezTo>
                      <a:pt x="16681" y="2170"/>
                      <a:pt x="16645" y="624"/>
                      <a:pt x="15633" y="326"/>
                    </a:cubicBezTo>
                    <a:cubicBezTo>
                      <a:pt x="14955" y="136"/>
                      <a:pt x="14195" y="217"/>
                      <a:pt x="13517" y="136"/>
                    </a:cubicBezTo>
                    <a:cubicBezTo>
                      <a:pt x="12351" y="64"/>
                      <a:pt x="11184" y="100"/>
                      <a:pt x="10054" y="27"/>
                    </a:cubicBezTo>
                    <a:cubicBezTo>
                      <a:pt x="9580" y="9"/>
                      <a:pt x="9103" y="1"/>
                      <a:pt x="8625" y="1"/>
                    </a:cubicBez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11"/>
              <p:cNvSpPr/>
              <p:nvPr/>
            </p:nvSpPr>
            <p:spPr>
              <a:xfrm>
                <a:off x="1975404" y="2251789"/>
                <a:ext cx="253620" cy="259935"/>
              </a:xfrm>
              <a:custGeom>
                <a:rect b="b" l="l" r="r" t="t"/>
                <a:pathLst>
                  <a:path extrusionOk="0" h="4404" w="4297">
                    <a:moveTo>
                      <a:pt x="2641" y="0"/>
                    </a:moveTo>
                    <a:cubicBezTo>
                      <a:pt x="2641" y="37"/>
                      <a:pt x="2604" y="37"/>
                      <a:pt x="2604" y="37"/>
                    </a:cubicBezTo>
                    <a:cubicBezTo>
                      <a:pt x="2415" y="227"/>
                      <a:pt x="2297" y="489"/>
                      <a:pt x="2152" y="715"/>
                    </a:cubicBezTo>
                    <a:cubicBezTo>
                      <a:pt x="1999" y="977"/>
                      <a:pt x="1881" y="1275"/>
                      <a:pt x="1737" y="1583"/>
                    </a:cubicBezTo>
                    <a:cubicBezTo>
                      <a:pt x="1773" y="1203"/>
                      <a:pt x="1773" y="823"/>
                      <a:pt x="1700" y="453"/>
                    </a:cubicBezTo>
                    <a:cubicBezTo>
                      <a:pt x="1666" y="362"/>
                      <a:pt x="1636" y="165"/>
                      <a:pt x="1575" y="165"/>
                    </a:cubicBezTo>
                    <a:cubicBezTo>
                      <a:pt x="1557" y="165"/>
                      <a:pt x="1536" y="183"/>
                      <a:pt x="1511" y="227"/>
                    </a:cubicBezTo>
                    <a:cubicBezTo>
                      <a:pt x="1429" y="335"/>
                      <a:pt x="1429" y="453"/>
                      <a:pt x="1429" y="561"/>
                    </a:cubicBezTo>
                    <a:cubicBezTo>
                      <a:pt x="1393" y="1085"/>
                      <a:pt x="1284" y="1619"/>
                      <a:pt x="1022" y="2107"/>
                    </a:cubicBezTo>
                    <a:cubicBezTo>
                      <a:pt x="751" y="2595"/>
                      <a:pt x="380" y="3047"/>
                      <a:pt x="1" y="3463"/>
                    </a:cubicBezTo>
                    <a:lnTo>
                      <a:pt x="2261" y="4403"/>
                    </a:lnTo>
                    <a:cubicBezTo>
                      <a:pt x="2641" y="3273"/>
                      <a:pt x="3617" y="2559"/>
                      <a:pt x="4187" y="1583"/>
                    </a:cubicBezTo>
                    <a:cubicBezTo>
                      <a:pt x="4296" y="1387"/>
                      <a:pt x="4274" y="1319"/>
                      <a:pt x="4195" y="1319"/>
                    </a:cubicBezTo>
                    <a:cubicBezTo>
                      <a:pt x="4058" y="1319"/>
                      <a:pt x="3751" y="1521"/>
                      <a:pt x="3653" y="1619"/>
                    </a:cubicBezTo>
                    <a:cubicBezTo>
                      <a:pt x="3427" y="1845"/>
                      <a:pt x="3201" y="2143"/>
                      <a:pt x="2975" y="2369"/>
                    </a:cubicBezTo>
                    <a:cubicBezTo>
                      <a:pt x="3237" y="2035"/>
                      <a:pt x="3509" y="1691"/>
                      <a:pt x="3735" y="1275"/>
                    </a:cubicBezTo>
                    <a:cubicBezTo>
                      <a:pt x="3807" y="1131"/>
                      <a:pt x="3997" y="905"/>
                      <a:pt x="3997" y="715"/>
                    </a:cubicBezTo>
                    <a:cubicBezTo>
                      <a:pt x="4011" y="613"/>
                      <a:pt x="3974" y="578"/>
                      <a:pt x="3920" y="578"/>
                    </a:cubicBezTo>
                    <a:cubicBezTo>
                      <a:pt x="3834" y="578"/>
                      <a:pt x="3703" y="665"/>
                      <a:pt x="3653" y="715"/>
                    </a:cubicBezTo>
                    <a:cubicBezTo>
                      <a:pt x="3283" y="1085"/>
                      <a:pt x="2939" y="1501"/>
                      <a:pt x="2641" y="1953"/>
                    </a:cubicBezTo>
                    <a:cubicBezTo>
                      <a:pt x="2903" y="1429"/>
                      <a:pt x="3201" y="905"/>
                      <a:pt x="3463" y="371"/>
                    </a:cubicBezTo>
                    <a:cubicBezTo>
                      <a:pt x="3534" y="276"/>
                      <a:pt x="3543" y="175"/>
                      <a:pt x="3442" y="175"/>
                    </a:cubicBezTo>
                    <a:cubicBezTo>
                      <a:pt x="3427" y="175"/>
                      <a:pt x="3410" y="177"/>
                      <a:pt x="3391" y="181"/>
                    </a:cubicBezTo>
                    <a:cubicBezTo>
                      <a:pt x="3283" y="227"/>
                      <a:pt x="3201" y="299"/>
                      <a:pt x="3129" y="335"/>
                    </a:cubicBezTo>
                    <a:cubicBezTo>
                      <a:pt x="3011" y="489"/>
                      <a:pt x="2867" y="633"/>
                      <a:pt x="2785" y="787"/>
                    </a:cubicBezTo>
                    <a:cubicBezTo>
                      <a:pt x="2677" y="941"/>
                      <a:pt x="2559" y="1085"/>
                      <a:pt x="2487" y="1239"/>
                    </a:cubicBezTo>
                    <a:cubicBezTo>
                      <a:pt x="2451" y="1311"/>
                      <a:pt x="2415" y="1393"/>
                      <a:pt x="2378" y="1501"/>
                    </a:cubicBezTo>
                    <a:cubicBezTo>
                      <a:pt x="2341" y="1532"/>
                      <a:pt x="2284" y="1619"/>
                      <a:pt x="2266" y="1689"/>
                    </a:cubicBezTo>
                    <a:lnTo>
                      <a:pt x="2266" y="1689"/>
                    </a:lnTo>
                    <a:cubicBezTo>
                      <a:pt x="2310" y="1404"/>
                      <a:pt x="2455" y="1118"/>
                      <a:pt x="2559" y="823"/>
                    </a:cubicBezTo>
                    <a:cubicBezTo>
                      <a:pt x="2604" y="715"/>
                      <a:pt x="2677" y="561"/>
                      <a:pt x="2713" y="407"/>
                    </a:cubicBezTo>
                    <a:cubicBezTo>
                      <a:pt x="2713" y="335"/>
                      <a:pt x="2785" y="73"/>
                      <a:pt x="2713" y="37"/>
                    </a:cubicBezTo>
                    <a:cubicBezTo>
                      <a:pt x="2713" y="0"/>
                      <a:pt x="2677" y="0"/>
                      <a:pt x="2641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11"/>
              <p:cNvSpPr/>
              <p:nvPr/>
            </p:nvSpPr>
            <p:spPr>
              <a:xfrm>
                <a:off x="1210708" y="2057900"/>
                <a:ext cx="360273" cy="271326"/>
              </a:xfrm>
              <a:custGeom>
                <a:rect b="b" l="l" r="r" t="t"/>
                <a:pathLst>
                  <a:path extrusionOk="0" h="4597" w="6104">
                    <a:moveTo>
                      <a:pt x="3307" y="1"/>
                    </a:moveTo>
                    <a:cubicBezTo>
                      <a:pt x="2368" y="1"/>
                      <a:pt x="1327" y="310"/>
                      <a:pt x="787" y="1098"/>
                    </a:cubicBezTo>
                    <a:cubicBezTo>
                      <a:pt x="1" y="2228"/>
                      <a:pt x="489" y="3322"/>
                      <a:pt x="869" y="4488"/>
                    </a:cubicBezTo>
                    <a:cubicBezTo>
                      <a:pt x="883" y="4564"/>
                      <a:pt x="940" y="4597"/>
                      <a:pt x="998" y="4597"/>
                    </a:cubicBezTo>
                    <a:cubicBezTo>
                      <a:pt x="1085" y="4597"/>
                      <a:pt x="1174" y="4524"/>
                      <a:pt x="1131" y="4416"/>
                    </a:cubicBezTo>
                    <a:cubicBezTo>
                      <a:pt x="824" y="3466"/>
                      <a:pt x="372" y="2562"/>
                      <a:pt x="824" y="1586"/>
                    </a:cubicBezTo>
                    <a:cubicBezTo>
                      <a:pt x="1276" y="573"/>
                      <a:pt x="2451" y="347"/>
                      <a:pt x="3464" y="302"/>
                    </a:cubicBezTo>
                    <a:cubicBezTo>
                      <a:pt x="3516" y="299"/>
                      <a:pt x="3567" y="298"/>
                      <a:pt x="3618" y="298"/>
                    </a:cubicBezTo>
                    <a:cubicBezTo>
                      <a:pt x="5423" y="298"/>
                      <a:pt x="6008" y="2153"/>
                      <a:pt x="5498" y="3692"/>
                    </a:cubicBezTo>
                    <a:cubicBezTo>
                      <a:pt x="5454" y="3807"/>
                      <a:pt x="5545" y="3882"/>
                      <a:pt x="5632" y="3882"/>
                    </a:cubicBezTo>
                    <a:cubicBezTo>
                      <a:pt x="5690" y="3882"/>
                      <a:pt x="5746" y="3849"/>
                      <a:pt x="5760" y="3774"/>
                    </a:cubicBezTo>
                    <a:cubicBezTo>
                      <a:pt x="6022" y="3014"/>
                      <a:pt x="6104" y="2074"/>
                      <a:pt x="5760" y="1324"/>
                    </a:cubicBezTo>
                    <a:cubicBezTo>
                      <a:pt x="5308" y="383"/>
                      <a:pt x="4485" y="4"/>
                      <a:pt x="3464" y="4"/>
                    </a:cubicBezTo>
                    <a:cubicBezTo>
                      <a:pt x="3412" y="2"/>
                      <a:pt x="3359" y="1"/>
                      <a:pt x="3307" y="1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11"/>
              <p:cNvSpPr/>
              <p:nvPr/>
            </p:nvSpPr>
            <p:spPr>
              <a:xfrm>
                <a:off x="1619498" y="4394837"/>
                <a:ext cx="367179" cy="257869"/>
              </a:xfrm>
              <a:custGeom>
                <a:rect b="b" l="l" r="r" t="t"/>
                <a:pathLst>
                  <a:path extrusionOk="0" h="4369" w="6221">
                    <a:moveTo>
                      <a:pt x="2116" y="0"/>
                    </a:moveTo>
                    <a:cubicBezTo>
                      <a:pt x="2080" y="0"/>
                      <a:pt x="2035" y="0"/>
                      <a:pt x="1998" y="36"/>
                    </a:cubicBezTo>
                    <a:cubicBezTo>
                      <a:pt x="1510" y="81"/>
                      <a:pt x="986" y="190"/>
                      <a:pt x="452" y="226"/>
                    </a:cubicBezTo>
                    <a:lnTo>
                      <a:pt x="452" y="642"/>
                    </a:lnTo>
                    <a:cubicBezTo>
                      <a:pt x="380" y="1022"/>
                      <a:pt x="308" y="1392"/>
                      <a:pt x="272" y="1772"/>
                    </a:cubicBezTo>
                    <a:cubicBezTo>
                      <a:pt x="272" y="1962"/>
                      <a:pt x="0" y="4032"/>
                      <a:pt x="46" y="4032"/>
                    </a:cubicBezTo>
                    <a:cubicBezTo>
                      <a:pt x="982" y="4285"/>
                      <a:pt x="1938" y="4368"/>
                      <a:pt x="2898" y="4368"/>
                    </a:cubicBezTo>
                    <a:cubicBezTo>
                      <a:pt x="3792" y="4368"/>
                      <a:pt x="4689" y="4296"/>
                      <a:pt x="5579" y="4222"/>
                    </a:cubicBezTo>
                    <a:cubicBezTo>
                      <a:pt x="5805" y="4222"/>
                      <a:pt x="6031" y="4186"/>
                      <a:pt x="6221" y="4032"/>
                    </a:cubicBezTo>
                    <a:cubicBezTo>
                      <a:pt x="6103" y="3282"/>
                      <a:pt x="5353" y="2749"/>
                      <a:pt x="4602" y="2523"/>
                    </a:cubicBezTo>
                    <a:cubicBezTo>
                      <a:pt x="3888" y="2342"/>
                      <a:pt x="3128" y="2260"/>
                      <a:pt x="2450" y="2188"/>
                    </a:cubicBezTo>
                    <a:cubicBezTo>
                      <a:pt x="2450" y="2116"/>
                      <a:pt x="2414" y="1998"/>
                      <a:pt x="2414" y="1926"/>
                    </a:cubicBezTo>
                    <a:cubicBezTo>
                      <a:pt x="2378" y="1284"/>
                      <a:pt x="2261" y="642"/>
                      <a:pt x="2116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11"/>
              <p:cNvSpPr/>
              <p:nvPr/>
            </p:nvSpPr>
            <p:spPr>
              <a:xfrm>
                <a:off x="1199553" y="4363851"/>
                <a:ext cx="202270" cy="281065"/>
              </a:xfrm>
              <a:custGeom>
                <a:rect b="b" l="l" r="r" t="t"/>
                <a:pathLst>
                  <a:path extrusionOk="0" h="4762" w="3427">
                    <a:moveTo>
                      <a:pt x="2143" y="1"/>
                    </a:moveTo>
                    <a:lnTo>
                      <a:pt x="750" y="832"/>
                    </a:lnTo>
                    <a:cubicBezTo>
                      <a:pt x="524" y="2107"/>
                      <a:pt x="262" y="3427"/>
                      <a:pt x="0" y="4711"/>
                    </a:cubicBezTo>
                    <a:cubicBezTo>
                      <a:pt x="492" y="4744"/>
                      <a:pt x="983" y="4761"/>
                      <a:pt x="1474" y="4761"/>
                    </a:cubicBezTo>
                    <a:cubicBezTo>
                      <a:pt x="2076" y="4761"/>
                      <a:pt x="2676" y="4735"/>
                      <a:pt x="3273" y="4675"/>
                    </a:cubicBezTo>
                    <a:cubicBezTo>
                      <a:pt x="3318" y="4675"/>
                      <a:pt x="3354" y="4675"/>
                      <a:pt x="3390" y="4630"/>
                    </a:cubicBezTo>
                    <a:cubicBezTo>
                      <a:pt x="3427" y="4594"/>
                      <a:pt x="3390" y="4557"/>
                      <a:pt x="3390" y="4521"/>
                    </a:cubicBezTo>
                    <a:cubicBezTo>
                      <a:pt x="3011" y="3011"/>
                      <a:pt x="2595" y="1511"/>
                      <a:pt x="2143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11"/>
              <p:cNvSpPr/>
              <p:nvPr/>
            </p:nvSpPr>
            <p:spPr>
              <a:xfrm>
                <a:off x="1188339" y="2989807"/>
                <a:ext cx="575824" cy="1469660"/>
              </a:xfrm>
              <a:custGeom>
                <a:rect b="b" l="l" r="r" t="t"/>
                <a:pathLst>
                  <a:path extrusionOk="0" h="24900" w="9756">
                    <a:moveTo>
                      <a:pt x="9005" y="0"/>
                    </a:moveTo>
                    <a:lnTo>
                      <a:pt x="0" y="868"/>
                    </a:lnTo>
                    <a:cubicBezTo>
                      <a:pt x="118" y="1058"/>
                      <a:pt x="606" y="24863"/>
                      <a:pt x="606" y="24863"/>
                    </a:cubicBezTo>
                    <a:lnTo>
                      <a:pt x="3056" y="24899"/>
                    </a:lnTo>
                    <a:lnTo>
                      <a:pt x="3653" y="3201"/>
                    </a:lnTo>
                    <a:lnTo>
                      <a:pt x="5316" y="3128"/>
                    </a:lnTo>
                    <a:lnTo>
                      <a:pt x="7531" y="24899"/>
                    </a:lnTo>
                    <a:lnTo>
                      <a:pt x="9755" y="24863"/>
                    </a:lnTo>
                    <a:lnTo>
                      <a:pt x="9005" y="0"/>
                    </a:lnTo>
                    <a:close/>
                  </a:path>
                </a:pathLst>
              </a:custGeom>
              <a:solidFill>
                <a:srgbClr val="2854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11"/>
              <p:cNvSpPr/>
              <p:nvPr/>
            </p:nvSpPr>
            <p:spPr>
              <a:xfrm>
                <a:off x="1619498" y="4490336"/>
                <a:ext cx="367179" cy="162371"/>
              </a:xfrm>
              <a:custGeom>
                <a:rect b="b" l="l" r="r" t="t"/>
                <a:pathLst>
                  <a:path extrusionOk="0" h="2751" w="6221">
                    <a:moveTo>
                      <a:pt x="2378" y="0"/>
                    </a:moveTo>
                    <a:cubicBezTo>
                      <a:pt x="1809" y="0"/>
                      <a:pt x="1212" y="190"/>
                      <a:pt x="724" y="570"/>
                    </a:cubicBezTo>
                    <a:cubicBezTo>
                      <a:pt x="606" y="416"/>
                      <a:pt x="452" y="272"/>
                      <a:pt x="272" y="190"/>
                    </a:cubicBezTo>
                    <a:cubicBezTo>
                      <a:pt x="226" y="498"/>
                      <a:pt x="0" y="2414"/>
                      <a:pt x="46" y="2414"/>
                    </a:cubicBezTo>
                    <a:cubicBezTo>
                      <a:pt x="982" y="2667"/>
                      <a:pt x="1938" y="2750"/>
                      <a:pt x="2898" y="2750"/>
                    </a:cubicBezTo>
                    <a:cubicBezTo>
                      <a:pt x="3792" y="2750"/>
                      <a:pt x="4689" y="2678"/>
                      <a:pt x="5579" y="2604"/>
                    </a:cubicBezTo>
                    <a:cubicBezTo>
                      <a:pt x="5805" y="2604"/>
                      <a:pt x="6031" y="2568"/>
                      <a:pt x="6221" y="2414"/>
                    </a:cubicBezTo>
                    <a:cubicBezTo>
                      <a:pt x="6103" y="1664"/>
                      <a:pt x="5353" y="1131"/>
                      <a:pt x="4602" y="905"/>
                    </a:cubicBezTo>
                    <a:cubicBezTo>
                      <a:pt x="3888" y="724"/>
                      <a:pt x="3128" y="642"/>
                      <a:pt x="2450" y="570"/>
                    </a:cubicBezTo>
                    <a:cubicBezTo>
                      <a:pt x="2450" y="498"/>
                      <a:pt x="2414" y="380"/>
                      <a:pt x="2414" y="308"/>
                    </a:cubicBezTo>
                    <a:cubicBezTo>
                      <a:pt x="2414" y="190"/>
                      <a:pt x="2414" y="82"/>
                      <a:pt x="2378" y="0"/>
                    </a:cubicBezTo>
                    <a:close/>
                  </a:path>
                </a:pathLst>
              </a:custGeom>
              <a:solidFill>
                <a:srgbClr val="7C49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11"/>
              <p:cNvSpPr/>
              <p:nvPr/>
            </p:nvSpPr>
            <p:spPr>
              <a:xfrm>
                <a:off x="1165910" y="4496887"/>
                <a:ext cx="262591" cy="159715"/>
              </a:xfrm>
              <a:custGeom>
                <a:rect b="b" l="l" r="r" t="t"/>
                <a:pathLst>
                  <a:path extrusionOk="0" h="2706" w="4449">
                    <a:moveTo>
                      <a:pt x="2549" y="1"/>
                    </a:moveTo>
                    <a:cubicBezTo>
                      <a:pt x="2112" y="1"/>
                      <a:pt x="1663" y="135"/>
                      <a:pt x="1284" y="341"/>
                    </a:cubicBezTo>
                    <a:cubicBezTo>
                      <a:pt x="1058" y="459"/>
                      <a:pt x="868" y="568"/>
                      <a:pt x="724" y="721"/>
                    </a:cubicBezTo>
                    <a:cubicBezTo>
                      <a:pt x="308" y="1173"/>
                      <a:pt x="82" y="1815"/>
                      <a:pt x="0" y="2421"/>
                    </a:cubicBezTo>
                    <a:cubicBezTo>
                      <a:pt x="588" y="2642"/>
                      <a:pt x="1214" y="2705"/>
                      <a:pt x="1845" y="2705"/>
                    </a:cubicBezTo>
                    <a:cubicBezTo>
                      <a:pt x="2274" y="2705"/>
                      <a:pt x="2705" y="2676"/>
                      <a:pt x="3129" y="2647"/>
                    </a:cubicBezTo>
                    <a:cubicBezTo>
                      <a:pt x="3545" y="2602"/>
                      <a:pt x="3997" y="2566"/>
                      <a:pt x="4449" y="2493"/>
                    </a:cubicBezTo>
                    <a:lnTo>
                      <a:pt x="4449" y="2457"/>
                    </a:lnTo>
                    <a:cubicBezTo>
                      <a:pt x="4412" y="2150"/>
                      <a:pt x="4340" y="1851"/>
                      <a:pt x="4259" y="1553"/>
                    </a:cubicBezTo>
                    <a:cubicBezTo>
                      <a:pt x="4186" y="1246"/>
                      <a:pt x="4114" y="947"/>
                      <a:pt x="3924" y="685"/>
                    </a:cubicBezTo>
                    <a:cubicBezTo>
                      <a:pt x="3575" y="193"/>
                      <a:pt x="3070" y="1"/>
                      <a:pt x="2549" y="1"/>
                    </a:cubicBezTo>
                    <a:close/>
                  </a:path>
                </a:pathLst>
              </a:custGeom>
              <a:solidFill>
                <a:srgbClr val="7C49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11"/>
              <p:cNvSpPr/>
              <p:nvPr/>
            </p:nvSpPr>
            <p:spPr>
              <a:xfrm>
                <a:off x="896945" y="2385180"/>
                <a:ext cx="556110" cy="640394"/>
              </a:xfrm>
              <a:custGeom>
                <a:rect b="b" l="l" r="r" t="t"/>
                <a:pathLst>
                  <a:path extrusionOk="0" h="10850" w="9422">
                    <a:moveTo>
                      <a:pt x="2035" y="1"/>
                    </a:moveTo>
                    <a:cubicBezTo>
                      <a:pt x="1438" y="1013"/>
                      <a:pt x="986" y="2035"/>
                      <a:pt x="534" y="3120"/>
                    </a:cubicBezTo>
                    <a:cubicBezTo>
                      <a:pt x="191" y="4024"/>
                      <a:pt x="1" y="5118"/>
                      <a:pt x="82" y="6140"/>
                    </a:cubicBezTo>
                    <a:cubicBezTo>
                      <a:pt x="154" y="6818"/>
                      <a:pt x="570" y="7460"/>
                      <a:pt x="1059" y="7948"/>
                    </a:cubicBezTo>
                    <a:cubicBezTo>
                      <a:pt x="1583" y="8436"/>
                      <a:pt x="2189" y="8770"/>
                      <a:pt x="2831" y="9078"/>
                    </a:cubicBezTo>
                    <a:cubicBezTo>
                      <a:pt x="4639" y="9946"/>
                      <a:pt x="6556" y="10543"/>
                      <a:pt x="8517" y="10805"/>
                    </a:cubicBezTo>
                    <a:cubicBezTo>
                      <a:pt x="8590" y="10850"/>
                      <a:pt x="8707" y="10850"/>
                      <a:pt x="8780" y="10850"/>
                    </a:cubicBezTo>
                    <a:cubicBezTo>
                      <a:pt x="9078" y="10208"/>
                      <a:pt x="9304" y="9494"/>
                      <a:pt x="9422" y="8770"/>
                    </a:cubicBezTo>
                    <a:cubicBezTo>
                      <a:pt x="8707" y="8544"/>
                      <a:pt x="8029" y="8318"/>
                      <a:pt x="7351" y="8020"/>
                    </a:cubicBezTo>
                    <a:cubicBezTo>
                      <a:pt x="6366" y="7640"/>
                      <a:pt x="5389" y="7306"/>
                      <a:pt x="4557" y="6664"/>
                    </a:cubicBezTo>
                    <a:cubicBezTo>
                      <a:pt x="4069" y="6284"/>
                      <a:pt x="3319" y="5877"/>
                      <a:pt x="3283" y="5235"/>
                    </a:cubicBezTo>
                    <a:cubicBezTo>
                      <a:pt x="3283" y="5082"/>
                      <a:pt x="3283" y="4928"/>
                      <a:pt x="3319" y="4783"/>
                    </a:cubicBezTo>
                    <a:cubicBezTo>
                      <a:pt x="3427" y="3915"/>
                      <a:pt x="3925" y="3201"/>
                      <a:pt x="4259" y="2406"/>
                    </a:cubicBezTo>
                    <a:cubicBezTo>
                      <a:pt x="4973" y="905"/>
                      <a:pt x="3283" y="263"/>
                      <a:pt x="2035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11"/>
              <p:cNvSpPr/>
              <p:nvPr/>
            </p:nvSpPr>
            <p:spPr>
              <a:xfrm>
                <a:off x="1610940" y="2382524"/>
                <a:ext cx="528901" cy="422070"/>
              </a:xfrm>
              <a:custGeom>
                <a:rect b="b" l="l" r="r" t="t"/>
                <a:pathLst>
                  <a:path extrusionOk="0" h="7151" w="8961">
                    <a:moveTo>
                      <a:pt x="7378" y="1"/>
                    </a:moveTo>
                    <a:cubicBezTo>
                      <a:pt x="6248" y="1176"/>
                      <a:pt x="5163" y="2306"/>
                      <a:pt x="4033" y="3436"/>
                    </a:cubicBezTo>
                    <a:cubicBezTo>
                      <a:pt x="3581" y="2261"/>
                      <a:pt x="3011" y="1212"/>
                      <a:pt x="2487" y="82"/>
                    </a:cubicBezTo>
                    <a:lnTo>
                      <a:pt x="1" y="2035"/>
                    </a:lnTo>
                    <a:cubicBezTo>
                      <a:pt x="1" y="2378"/>
                      <a:pt x="37" y="2794"/>
                      <a:pt x="191" y="3093"/>
                    </a:cubicBezTo>
                    <a:cubicBezTo>
                      <a:pt x="263" y="3246"/>
                      <a:pt x="335" y="3391"/>
                      <a:pt x="417" y="3508"/>
                    </a:cubicBezTo>
                    <a:cubicBezTo>
                      <a:pt x="715" y="4114"/>
                      <a:pt x="977" y="4747"/>
                      <a:pt x="1321" y="5317"/>
                    </a:cubicBezTo>
                    <a:cubicBezTo>
                      <a:pt x="1619" y="5877"/>
                      <a:pt x="2035" y="6483"/>
                      <a:pt x="2559" y="6863"/>
                    </a:cubicBezTo>
                    <a:cubicBezTo>
                      <a:pt x="2836" y="7058"/>
                      <a:pt x="3125" y="7150"/>
                      <a:pt x="3413" y="7150"/>
                    </a:cubicBezTo>
                    <a:cubicBezTo>
                      <a:pt x="3672" y="7150"/>
                      <a:pt x="3930" y="7076"/>
                      <a:pt x="4178" y="6935"/>
                    </a:cubicBezTo>
                    <a:cubicBezTo>
                      <a:pt x="5986" y="5805"/>
                      <a:pt x="7496" y="4033"/>
                      <a:pt x="8436" y="2152"/>
                    </a:cubicBezTo>
                    <a:cubicBezTo>
                      <a:pt x="8590" y="1809"/>
                      <a:pt x="8816" y="1474"/>
                      <a:pt x="8960" y="1094"/>
                    </a:cubicBezTo>
                    <a:cubicBezTo>
                      <a:pt x="8400" y="796"/>
                      <a:pt x="7875" y="416"/>
                      <a:pt x="7378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1"/>
              <p:cNvSpPr/>
              <p:nvPr/>
            </p:nvSpPr>
            <p:spPr>
              <a:xfrm>
                <a:off x="1141888" y="1980168"/>
                <a:ext cx="566793" cy="381580"/>
              </a:xfrm>
              <a:custGeom>
                <a:rect b="b" l="l" r="r" t="t"/>
                <a:pathLst>
                  <a:path extrusionOk="0" h="6465" w="9603">
                    <a:moveTo>
                      <a:pt x="5082" y="1"/>
                    </a:moveTo>
                    <a:lnTo>
                      <a:pt x="5082" y="1"/>
                    </a:lnTo>
                    <a:cubicBezTo>
                      <a:pt x="4440" y="154"/>
                      <a:pt x="3843" y="227"/>
                      <a:pt x="3201" y="263"/>
                    </a:cubicBezTo>
                    <a:cubicBezTo>
                      <a:pt x="3237" y="1058"/>
                      <a:pt x="3201" y="1809"/>
                      <a:pt x="3201" y="2604"/>
                    </a:cubicBezTo>
                    <a:cubicBezTo>
                      <a:pt x="2035" y="2867"/>
                      <a:pt x="787" y="3201"/>
                      <a:pt x="1" y="4105"/>
                    </a:cubicBezTo>
                    <a:cubicBezTo>
                      <a:pt x="977" y="5425"/>
                      <a:pt x="2523" y="6293"/>
                      <a:pt x="4105" y="6447"/>
                    </a:cubicBezTo>
                    <a:cubicBezTo>
                      <a:pt x="4252" y="6459"/>
                      <a:pt x="4400" y="6464"/>
                      <a:pt x="4549" y="6464"/>
                    </a:cubicBezTo>
                    <a:cubicBezTo>
                      <a:pt x="5312" y="6464"/>
                      <a:pt x="6085" y="6311"/>
                      <a:pt x="6781" y="6031"/>
                    </a:cubicBezTo>
                    <a:cubicBezTo>
                      <a:pt x="7459" y="5805"/>
                      <a:pt x="8590" y="5317"/>
                      <a:pt x="8888" y="4639"/>
                    </a:cubicBezTo>
                    <a:cubicBezTo>
                      <a:pt x="9602" y="2903"/>
                      <a:pt x="6139" y="2641"/>
                      <a:pt x="5154" y="2604"/>
                    </a:cubicBezTo>
                    <a:cubicBezTo>
                      <a:pt x="5118" y="1773"/>
                      <a:pt x="4973" y="832"/>
                      <a:pt x="5082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1"/>
              <p:cNvSpPr/>
              <p:nvPr/>
            </p:nvSpPr>
            <p:spPr>
              <a:xfrm>
                <a:off x="970605" y="2120346"/>
                <a:ext cx="849039" cy="985204"/>
              </a:xfrm>
              <a:custGeom>
                <a:rect b="b" l="l" r="r" t="t"/>
                <a:pathLst>
                  <a:path extrusionOk="0" h="16692" w="14385">
                    <a:moveTo>
                      <a:pt x="8658" y="0"/>
                    </a:moveTo>
                    <a:cubicBezTo>
                      <a:pt x="8608" y="0"/>
                      <a:pt x="8558" y="1"/>
                      <a:pt x="8508" y="3"/>
                    </a:cubicBezTo>
                    <a:cubicBezTo>
                      <a:pt x="8363" y="1242"/>
                      <a:pt x="8101" y="2336"/>
                      <a:pt x="7342" y="3394"/>
                    </a:cubicBezTo>
                    <a:cubicBezTo>
                      <a:pt x="6555" y="2454"/>
                      <a:pt x="5949" y="1323"/>
                      <a:pt x="5570" y="148"/>
                    </a:cubicBezTo>
                    <a:cubicBezTo>
                      <a:pt x="4629" y="455"/>
                      <a:pt x="3581" y="754"/>
                      <a:pt x="2785" y="1323"/>
                    </a:cubicBezTo>
                    <a:cubicBezTo>
                      <a:pt x="2179" y="1730"/>
                      <a:pt x="1845" y="2408"/>
                      <a:pt x="1429" y="3014"/>
                    </a:cubicBezTo>
                    <a:cubicBezTo>
                      <a:pt x="905" y="3728"/>
                      <a:pt x="489" y="4524"/>
                      <a:pt x="37" y="5274"/>
                    </a:cubicBezTo>
                    <a:cubicBezTo>
                      <a:pt x="0" y="5310"/>
                      <a:pt x="0" y="5347"/>
                      <a:pt x="0" y="5347"/>
                    </a:cubicBezTo>
                    <a:cubicBezTo>
                      <a:pt x="0" y="5392"/>
                      <a:pt x="0" y="5428"/>
                      <a:pt x="37" y="5464"/>
                    </a:cubicBezTo>
                    <a:cubicBezTo>
                      <a:pt x="416" y="5989"/>
                      <a:pt x="787" y="6441"/>
                      <a:pt x="1357" y="6784"/>
                    </a:cubicBezTo>
                    <a:cubicBezTo>
                      <a:pt x="1489" y="6850"/>
                      <a:pt x="2667" y="7481"/>
                      <a:pt x="2955" y="7481"/>
                    </a:cubicBezTo>
                    <a:cubicBezTo>
                      <a:pt x="2982" y="7481"/>
                      <a:pt x="3002" y="7475"/>
                      <a:pt x="3011" y="7462"/>
                    </a:cubicBezTo>
                    <a:cubicBezTo>
                      <a:pt x="3309" y="7010"/>
                      <a:pt x="3653" y="6522"/>
                      <a:pt x="3988" y="6025"/>
                    </a:cubicBezTo>
                    <a:lnTo>
                      <a:pt x="3988" y="6025"/>
                    </a:lnTo>
                    <a:cubicBezTo>
                      <a:pt x="3879" y="6215"/>
                      <a:pt x="3879" y="6784"/>
                      <a:pt x="3879" y="7010"/>
                    </a:cubicBezTo>
                    <a:cubicBezTo>
                      <a:pt x="3807" y="7381"/>
                      <a:pt x="3761" y="7761"/>
                      <a:pt x="3725" y="8140"/>
                    </a:cubicBezTo>
                    <a:cubicBezTo>
                      <a:pt x="3653" y="8927"/>
                      <a:pt x="3581" y="9686"/>
                      <a:pt x="3535" y="10437"/>
                    </a:cubicBezTo>
                    <a:cubicBezTo>
                      <a:pt x="3391" y="12353"/>
                      <a:pt x="2939" y="14207"/>
                      <a:pt x="2631" y="16087"/>
                    </a:cubicBezTo>
                    <a:cubicBezTo>
                      <a:pt x="2749" y="16123"/>
                      <a:pt x="2857" y="16160"/>
                      <a:pt x="2975" y="16196"/>
                    </a:cubicBezTo>
                    <a:cubicBezTo>
                      <a:pt x="3761" y="16386"/>
                      <a:pt x="4593" y="16467"/>
                      <a:pt x="5389" y="16576"/>
                    </a:cubicBezTo>
                    <a:cubicBezTo>
                      <a:pt x="6248" y="16650"/>
                      <a:pt x="7106" y="16692"/>
                      <a:pt x="7965" y="16692"/>
                    </a:cubicBezTo>
                    <a:cubicBezTo>
                      <a:pt x="8462" y="16692"/>
                      <a:pt x="8960" y="16678"/>
                      <a:pt x="9457" y="16648"/>
                    </a:cubicBezTo>
                    <a:cubicBezTo>
                      <a:pt x="10768" y="16539"/>
                      <a:pt x="12170" y="16350"/>
                      <a:pt x="13372" y="15861"/>
                    </a:cubicBezTo>
                    <a:cubicBezTo>
                      <a:pt x="13182" y="14885"/>
                      <a:pt x="12848" y="13936"/>
                      <a:pt x="12658" y="12995"/>
                    </a:cubicBezTo>
                    <a:cubicBezTo>
                      <a:pt x="12432" y="11757"/>
                      <a:pt x="12124" y="10509"/>
                      <a:pt x="11980" y="9234"/>
                    </a:cubicBezTo>
                    <a:cubicBezTo>
                      <a:pt x="11980" y="9044"/>
                      <a:pt x="11600" y="6522"/>
                      <a:pt x="11672" y="6522"/>
                    </a:cubicBezTo>
                    <a:cubicBezTo>
                      <a:pt x="12088" y="6368"/>
                      <a:pt x="12766" y="6178"/>
                      <a:pt x="13146" y="5916"/>
                    </a:cubicBezTo>
                    <a:cubicBezTo>
                      <a:pt x="13255" y="5844"/>
                      <a:pt x="14385" y="4822"/>
                      <a:pt x="14349" y="4786"/>
                    </a:cubicBezTo>
                    <a:lnTo>
                      <a:pt x="14312" y="4750"/>
                    </a:lnTo>
                    <a:cubicBezTo>
                      <a:pt x="14050" y="4488"/>
                      <a:pt x="13824" y="4180"/>
                      <a:pt x="13598" y="3882"/>
                    </a:cubicBezTo>
                    <a:cubicBezTo>
                      <a:pt x="13562" y="3764"/>
                      <a:pt x="13481" y="3692"/>
                      <a:pt x="13408" y="3620"/>
                    </a:cubicBezTo>
                    <a:cubicBezTo>
                      <a:pt x="13146" y="3276"/>
                      <a:pt x="12956" y="2860"/>
                      <a:pt x="12730" y="2490"/>
                    </a:cubicBezTo>
                    <a:cubicBezTo>
                      <a:pt x="12242" y="1694"/>
                      <a:pt x="11862" y="871"/>
                      <a:pt x="10958" y="528"/>
                    </a:cubicBezTo>
                    <a:cubicBezTo>
                      <a:pt x="10288" y="248"/>
                      <a:pt x="9420" y="0"/>
                      <a:pt x="8658" y="0"/>
                    </a:cubicBez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11"/>
              <p:cNvSpPr/>
              <p:nvPr/>
            </p:nvSpPr>
            <p:spPr>
              <a:xfrm>
                <a:off x="1250725" y="2120523"/>
                <a:ext cx="282364" cy="282364"/>
              </a:xfrm>
              <a:custGeom>
                <a:rect b="b" l="l" r="r" t="t"/>
                <a:pathLst>
                  <a:path extrusionOk="0" h="4784" w="4784">
                    <a:moveTo>
                      <a:pt x="3762" y="0"/>
                    </a:moveTo>
                    <a:cubicBezTo>
                      <a:pt x="3617" y="1239"/>
                      <a:pt x="3355" y="2333"/>
                      <a:pt x="2596" y="3391"/>
                    </a:cubicBezTo>
                    <a:cubicBezTo>
                      <a:pt x="1809" y="2451"/>
                      <a:pt x="1203" y="1320"/>
                      <a:pt x="824" y="145"/>
                    </a:cubicBezTo>
                    <a:cubicBezTo>
                      <a:pt x="562" y="226"/>
                      <a:pt x="263" y="299"/>
                      <a:pt x="1" y="416"/>
                    </a:cubicBezTo>
                    <a:cubicBezTo>
                      <a:pt x="453" y="2107"/>
                      <a:pt x="1466" y="3689"/>
                      <a:pt x="2858" y="4783"/>
                    </a:cubicBezTo>
                    <a:cubicBezTo>
                      <a:pt x="3726" y="3309"/>
                      <a:pt x="4368" y="1727"/>
                      <a:pt x="4784" y="109"/>
                    </a:cubicBezTo>
                    <a:cubicBezTo>
                      <a:pt x="4440" y="37"/>
                      <a:pt x="4069" y="0"/>
                      <a:pt x="3762" y="0"/>
                    </a:cubicBezTo>
                    <a:close/>
                  </a:path>
                </a:pathLst>
              </a:custGeom>
              <a:solidFill>
                <a:srgbClr val="6D97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11"/>
              <p:cNvSpPr/>
              <p:nvPr/>
            </p:nvSpPr>
            <p:spPr>
              <a:xfrm>
                <a:off x="970605" y="2391614"/>
                <a:ext cx="204454" cy="170280"/>
              </a:xfrm>
              <a:custGeom>
                <a:rect b="b" l="l" r="r" t="t"/>
                <a:pathLst>
                  <a:path extrusionOk="0" h="2885" w="3464">
                    <a:moveTo>
                      <a:pt x="416" y="0"/>
                    </a:moveTo>
                    <a:cubicBezTo>
                      <a:pt x="299" y="226"/>
                      <a:pt x="145" y="452"/>
                      <a:pt x="37" y="678"/>
                    </a:cubicBezTo>
                    <a:cubicBezTo>
                      <a:pt x="0" y="714"/>
                      <a:pt x="0" y="751"/>
                      <a:pt x="0" y="751"/>
                    </a:cubicBezTo>
                    <a:cubicBezTo>
                      <a:pt x="0" y="796"/>
                      <a:pt x="0" y="832"/>
                      <a:pt x="37" y="868"/>
                    </a:cubicBezTo>
                    <a:cubicBezTo>
                      <a:pt x="416" y="1393"/>
                      <a:pt x="787" y="1845"/>
                      <a:pt x="1357" y="2188"/>
                    </a:cubicBezTo>
                    <a:cubicBezTo>
                      <a:pt x="1489" y="2254"/>
                      <a:pt x="2667" y="2885"/>
                      <a:pt x="2955" y="2885"/>
                    </a:cubicBezTo>
                    <a:cubicBezTo>
                      <a:pt x="2982" y="2885"/>
                      <a:pt x="3002" y="2879"/>
                      <a:pt x="3011" y="2866"/>
                    </a:cubicBezTo>
                    <a:cubicBezTo>
                      <a:pt x="3165" y="2640"/>
                      <a:pt x="3309" y="2414"/>
                      <a:pt x="3463" y="2188"/>
                    </a:cubicBezTo>
                    <a:cubicBezTo>
                      <a:pt x="2369" y="1619"/>
                      <a:pt x="1357" y="868"/>
                      <a:pt x="416" y="0"/>
                    </a:cubicBezTo>
                    <a:close/>
                  </a:path>
                </a:pathLst>
              </a:custGeom>
              <a:solidFill>
                <a:srgbClr val="6D97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11"/>
              <p:cNvSpPr/>
              <p:nvPr/>
            </p:nvSpPr>
            <p:spPr>
              <a:xfrm>
                <a:off x="1650957" y="2355846"/>
                <a:ext cx="168686" cy="151629"/>
              </a:xfrm>
              <a:custGeom>
                <a:rect b="b" l="l" r="r" t="t"/>
                <a:pathLst>
                  <a:path extrusionOk="0" h="2569" w="2858">
                    <a:moveTo>
                      <a:pt x="2180" y="0"/>
                    </a:moveTo>
                    <a:cubicBezTo>
                      <a:pt x="1583" y="724"/>
                      <a:pt x="823" y="1284"/>
                      <a:pt x="1" y="1664"/>
                    </a:cubicBezTo>
                    <a:cubicBezTo>
                      <a:pt x="73" y="1962"/>
                      <a:pt x="1" y="2261"/>
                      <a:pt x="109" y="2568"/>
                    </a:cubicBezTo>
                    <a:cubicBezTo>
                      <a:pt x="561" y="2414"/>
                      <a:pt x="1239" y="2188"/>
                      <a:pt x="1619" y="1926"/>
                    </a:cubicBezTo>
                    <a:cubicBezTo>
                      <a:pt x="1728" y="1854"/>
                      <a:pt x="2858" y="832"/>
                      <a:pt x="2822" y="796"/>
                    </a:cubicBezTo>
                    <a:lnTo>
                      <a:pt x="2785" y="760"/>
                    </a:lnTo>
                    <a:cubicBezTo>
                      <a:pt x="2559" y="534"/>
                      <a:pt x="2369" y="272"/>
                      <a:pt x="2180" y="0"/>
                    </a:cubicBezTo>
                    <a:close/>
                  </a:path>
                </a:pathLst>
              </a:custGeom>
              <a:solidFill>
                <a:srgbClr val="6D97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11"/>
              <p:cNvSpPr/>
              <p:nvPr/>
            </p:nvSpPr>
            <p:spPr>
              <a:xfrm>
                <a:off x="1439656" y="2033524"/>
                <a:ext cx="4309" cy="53415"/>
              </a:xfrm>
              <a:custGeom>
                <a:rect b="b" l="l" r="r" t="t"/>
                <a:pathLst>
                  <a:path extrusionOk="0" h="905" w="73">
                    <a:moveTo>
                      <a:pt x="37" y="715"/>
                    </a:moveTo>
                    <a:cubicBezTo>
                      <a:pt x="37" y="796"/>
                      <a:pt x="73" y="832"/>
                      <a:pt x="73" y="905"/>
                    </a:cubicBezTo>
                    <a:cubicBezTo>
                      <a:pt x="73" y="832"/>
                      <a:pt x="37" y="796"/>
                      <a:pt x="37" y="715"/>
                    </a:cubicBezTo>
                    <a:lnTo>
                      <a:pt x="37" y="715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54"/>
                      <a:pt x="0" y="308"/>
                      <a:pt x="37" y="453"/>
                    </a:cubicBezTo>
                    <a:lnTo>
                      <a:pt x="37" y="453"/>
                    </a:lnTo>
                    <a:cubicBezTo>
                      <a:pt x="0" y="308"/>
                      <a:pt x="0" y="154"/>
                      <a:pt x="0" y="1"/>
                    </a:cubicBezTo>
                    <a:close/>
                  </a:path>
                </a:pathLst>
              </a:custGeom>
              <a:solidFill>
                <a:srgbClr val="B2C4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11"/>
              <p:cNvSpPr/>
              <p:nvPr/>
            </p:nvSpPr>
            <p:spPr>
              <a:xfrm>
                <a:off x="1441781" y="2060202"/>
                <a:ext cx="59" cy="15523"/>
              </a:xfrm>
              <a:custGeom>
                <a:rect b="b" l="l" r="r" t="t"/>
                <a:pathLst>
                  <a:path extrusionOk="0" h="263" w="1">
                    <a:moveTo>
                      <a:pt x="1" y="1"/>
                    </a:moveTo>
                    <a:lnTo>
                      <a:pt x="1" y="263"/>
                    </a:lnTo>
                    <a:lnTo>
                      <a:pt x="1" y="26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43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11"/>
              <p:cNvSpPr/>
              <p:nvPr/>
            </p:nvSpPr>
            <p:spPr>
              <a:xfrm>
                <a:off x="1330819" y="2033524"/>
                <a:ext cx="113146" cy="64630"/>
              </a:xfrm>
              <a:custGeom>
                <a:rect b="b" l="l" r="r" t="t"/>
                <a:pathLst>
                  <a:path extrusionOk="0" h="1095" w="1917">
                    <a:moveTo>
                      <a:pt x="1844" y="1"/>
                    </a:moveTo>
                    <a:cubicBezTo>
                      <a:pt x="1501" y="37"/>
                      <a:pt x="1166" y="82"/>
                      <a:pt x="823" y="82"/>
                    </a:cubicBezTo>
                    <a:cubicBezTo>
                      <a:pt x="561" y="82"/>
                      <a:pt x="298" y="37"/>
                      <a:pt x="0" y="37"/>
                    </a:cubicBezTo>
                    <a:lnTo>
                      <a:pt x="0" y="1059"/>
                    </a:lnTo>
                    <a:cubicBezTo>
                      <a:pt x="335" y="1095"/>
                      <a:pt x="642" y="1095"/>
                      <a:pt x="940" y="1095"/>
                    </a:cubicBezTo>
                    <a:cubicBezTo>
                      <a:pt x="1275" y="1095"/>
                      <a:pt x="1618" y="1095"/>
                      <a:pt x="1917" y="1022"/>
                    </a:cubicBezTo>
                    <a:lnTo>
                      <a:pt x="1917" y="905"/>
                    </a:lnTo>
                    <a:cubicBezTo>
                      <a:pt x="1917" y="832"/>
                      <a:pt x="1881" y="796"/>
                      <a:pt x="1881" y="715"/>
                    </a:cubicBezTo>
                    <a:lnTo>
                      <a:pt x="1881" y="453"/>
                    </a:lnTo>
                    <a:cubicBezTo>
                      <a:pt x="1844" y="308"/>
                      <a:pt x="1844" y="154"/>
                      <a:pt x="1844" y="1"/>
                    </a:cubicBezTo>
                    <a:close/>
                  </a:path>
                </a:pathLst>
              </a:custGeom>
              <a:solidFill>
                <a:srgbClr val="DB8E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11"/>
              <p:cNvSpPr/>
              <p:nvPr/>
            </p:nvSpPr>
            <p:spPr>
              <a:xfrm>
                <a:off x="1097090" y="1418923"/>
                <a:ext cx="611591" cy="430038"/>
              </a:xfrm>
              <a:custGeom>
                <a:rect b="b" l="l" r="r" t="t"/>
                <a:pathLst>
                  <a:path extrusionOk="0" h="7286" w="10362">
                    <a:moveTo>
                      <a:pt x="4675" y="1"/>
                    </a:moveTo>
                    <a:cubicBezTo>
                      <a:pt x="3658" y="1"/>
                      <a:pt x="2597" y="548"/>
                      <a:pt x="1962" y="1337"/>
                    </a:cubicBezTo>
                    <a:cubicBezTo>
                      <a:pt x="1700" y="1680"/>
                      <a:pt x="1510" y="2087"/>
                      <a:pt x="1474" y="2539"/>
                    </a:cubicBezTo>
                    <a:cubicBezTo>
                      <a:pt x="1398" y="2521"/>
                      <a:pt x="1317" y="2512"/>
                      <a:pt x="1236" y="2512"/>
                    </a:cubicBezTo>
                    <a:cubicBezTo>
                      <a:pt x="989" y="2512"/>
                      <a:pt x="731" y="2595"/>
                      <a:pt x="534" y="2765"/>
                    </a:cubicBezTo>
                    <a:cubicBezTo>
                      <a:pt x="0" y="3262"/>
                      <a:pt x="0" y="4121"/>
                      <a:pt x="0" y="4763"/>
                    </a:cubicBezTo>
                    <a:cubicBezTo>
                      <a:pt x="0" y="5631"/>
                      <a:pt x="118" y="6463"/>
                      <a:pt x="380" y="7286"/>
                    </a:cubicBezTo>
                    <a:lnTo>
                      <a:pt x="8933" y="6797"/>
                    </a:lnTo>
                    <a:cubicBezTo>
                      <a:pt x="9457" y="6725"/>
                      <a:pt x="10063" y="6011"/>
                      <a:pt x="10207" y="5405"/>
                    </a:cubicBezTo>
                    <a:cubicBezTo>
                      <a:pt x="10361" y="4691"/>
                      <a:pt x="9909" y="3859"/>
                      <a:pt x="9267" y="3714"/>
                    </a:cubicBezTo>
                    <a:cubicBezTo>
                      <a:pt x="9529" y="3407"/>
                      <a:pt x="9719" y="2955"/>
                      <a:pt x="9755" y="2503"/>
                    </a:cubicBezTo>
                    <a:cubicBezTo>
                      <a:pt x="9755" y="2051"/>
                      <a:pt x="9611" y="1599"/>
                      <a:pt x="9303" y="1300"/>
                    </a:cubicBezTo>
                    <a:cubicBezTo>
                      <a:pt x="9123" y="1147"/>
                      <a:pt x="8933" y="1038"/>
                      <a:pt x="8707" y="957"/>
                    </a:cubicBezTo>
                    <a:cubicBezTo>
                      <a:pt x="8421" y="823"/>
                      <a:pt x="8104" y="754"/>
                      <a:pt x="7786" y="754"/>
                    </a:cubicBezTo>
                    <a:cubicBezTo>
                      <a:pt x="7310" y="754"/>
                      <a:pt x="6831" y="908"/>
                      <a:pt x="6446" y="1228"/>
                    </a:cubicBezTo>
                    <a:cubicBezTo>
                      <a:pt x="6329" y="658"/>
                      <a:pt x="5877" y="243"/>
                      <a:pt x="5389" y="98"/>
                    </a:cubicBezTo>
                    <a:cubicBezTo>
                      <a:pt x="5157" y="32"/>
                      <a:pt x="4918" y="1"/>
                      <a:pt x="4675" y="1"/>
                    </a:cubicBezTo>
                    <a:close/>
                  </a:path>
                </a:pathLst>
              </a:custGeom>
              <a:solidFill>
                <a:srgbClr val="B07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11"/>
              <p:cNvSpPr/>
              <p:nvPr/>
            </p:nvSpPr>
            <p:spPr>
              <a:xfrm>
                <a:off x="1582137" y="1770520"/>
                <a:ext cx="77438" cy="129672"/>
              </a:xfrm>
              <a:custGeom>
                <a:rect b="b" l="l" r="r" t="t"/>
                <a:pathLst>
                  <a:path extrusionOk="0" h="2197" w="1312">
                    <a:moveTo>
                      <a:pt x="601" y="0"/>
                    </a:moveTo>
                    <a:cubicBezTo>
                      <a:pt x="550" y="0"/>
                      <a:pt x="500" y="6"/>
                      <a:pt x="452" y="18"/>
                    </a:cubicBezTo>
                    <a:cubicBezTo>
                      <a:pt x="263" y="54"/>
                      <a:pt x="73" y="198"/>
                      <a:pt x="0" y="388"/>
                    </a:cubicBezTo>
                    <a:lnTo>
                      <a:pt x="226" y="2196"/>
                    </a:lnTo>
                    <a:cubicBezTo>
                      <a:pt x="489" y="2052"/>
                      <a:pt x="787" y="1862"/>
                      <a:pt x="977" y="1600"/>
                    </a:cubicBezTo>
                    <a:cubicBezTo>
                      <a:pt x="1167" y="1329"/>
                      <a:pt x="1311" y="994"/>
                      <a:pt x="1275" y="650"/>
                    </a:cubicBezTo>
                    <a:cubicBezTo>
                      <a:pt x="1239" y="470"/>
                      <a:pt x="1167" y="280"/>
                      <a:pt x="1013" y="126"/>
                    </a:cubicBezTo>
                    <a:cubicBezTo>
                      <a:pt x="899" y="46"/>
                      <a:pt x="746" y="0"/>
                      <a:pt x="601" y="0"/>
                    </a:cubicBezTo>
                    <a:close/>
                  </a:path>
                </a:pathLst>
              </a:custGeom>
              <a:solidFill>
                <a:srgbClr val="D38D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11"/>
              <p:cNvSpPr/>
              <p:nvPr/>
            </p:nvSpPr>
            <p:spPr>
              <a:xfrm>
                <a:off x="1601850" y="1790470"/>
                <a:ext cx="33702" cy="77024"/>
              </a:xfrm>
              <a:custGeom>
                <a:rect b="b" l="l" r="r" t="t"/>
                <a:pathLst>
                  <a:path extrusionOk="0" h="1305" w="571">
                    <a:moveTo>
                      <a:pt x="513" y="1"/>
                    </a:moveTo>
                    <a:cubicBezTo>
                      <a:pt x="488" y="1"/>
                      <a:pt x="426" y="43"/>
                      <a:pt x="345" y="132"/>
                    </a:cubicBezTo>
                    <a:cubicBezTo>
                      <a:pt x="263" y="204"/>
                      <a:pt x="155" y="394"/>
                      <a:pt x="73" y="584"/>
                    </a:cubicBezTo>
                    <a:cubicBezTo>
                      <a:pt x="1" y="765"/>
                      <a:pt x="1" y="954"/>
                      <a:pt x="1" y="1108"/>
                    </a:cubicBezTo>
                    <a:cubicBezTo>
                      <a:pt x="1" y="1203"/>
                      <a:pt x="29" y="1305"/>
                      <a:pt x="60" y="1305"/>
                    </a:cubicBezTo>
                    <a:cubicBezTo>
                      <a:pt x="64" y="1305"/>
                      <a:pt x="69" y="1302"/>
                      <a:pt x="73" y="1298"/>
                    </a:cubicBezTo>
                    <a:cubicBezTo>
                      <a:pt x="118" y="1298"/>
                      <a:pt x="73" y="991"/>
                      <a:pt x="191" y="620"/>
                    </a:cubicBezTo>
                    <a:cubicBezTo>
                      <a:pt x="299" y="240"/>
                      <a:pt x="571" y="14"/>
                      <a:pt x="525" y="14"/>
                    </a:cubicBezTo>
                    <a:cubicBezTo>
                      <a:pt x="525" y="5"/>
                      <a:pt x="521" y="1"/>
                      <a:pt x="513" y="1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1"/>
              <p:cNvSpPr/>
              <p:nvPr/>
            </p:nvSpPr>
            <p:spPr>
              <a:xfrm>
                <a:off x="1610940" y="1813665"/>
                <a:ext cx="17648" cy="48635"/>
              </a:xfrm>
              <a:custGeom>
                <a:rect b="b" l="l" r="r" t="t"/>
                <a:pathLst>
                  <a:path extrusionOk="0" h="824" w="299">
                    <a:moveTo>
                      <a:pt x="37" y="1"/>
                    </a:moveTo>
                    <a:lnTo>
                      <a:pt x="37" y="1"/>
                    </a:lnTo>
                    <a:cubicBezTo>
                      <a:pt x="1" y="37"/>
                      <a:pt x="191" y="191"/>
                      <a:pt x="191" y="417"/>
                    </a:cubicBezTo>
                    <a:cubicBezTo>
                      <a:pt x="191" y="643"/>
                      <a:pt x="37" y="787"/>
                      <a:pt x="37" y="824"/>
                    </a:cubicBezTo>
                    <a:cubicBezTo>
                      <a:pt x="73" y="824"/>
                      <a:pt x="109" y="824"/>
                      <a:pt x="191" y="751"/>
                    </a:cubicBezTo>
                    <a:cubicBezTo>
                      <a:pt x="227" y="679"/>
                      <a:pt x="299" y="561"/>
                      <a:pt x="299" y="417"/>
                    </a:cubicBezTo>
                    <a:cubicBezTo>
                      <a:pt x="299" y="263"/>
                      <a:pt x="227" y="145"/>
                      <a:pt x="145" y="73"/>
                    </a:cubicBezTo>
                    <a:cubicBezTo>
                      <a:pt x="109" y="1"/>
                      <a:pt x="37" y="1"/>
                      <a:pt x="37" y="1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11"/>
              <p:cNvSpPr/>
              <p:nvPr/>
            </p:nvSpPr>
            <p:spPr>
              <a:xfrm>
                <a:off x="1150446" y="1571673"/>
                <a:ext cx="471767" cy="465274"/>
              </a:xfrm>
              <a:custGeom>
                <a:rect b="b" l="l" r="r" t="t"/>
                <a:pathLst>
                  <a:path extrusionOk="0" h="7883" w="7993">
                    <a:moveTo>
                      <a:pt x="4034" y="0"/>
                    </a:moveTo>
                    <a:cubicBezTo>
                      <a:pt x="3640" y="0"/>
                      <a:pt x="3246" y="39"/>
                      <a:pt x="2866" y="105"/>
                    </a:cubicBezTo>
                    <a:cubicBezTo>
                      <a:pt x="1619" y="331"/>
                      <a:pt x="308" y="900"/>
                      <a:pt x="118" y="2329"/>
                    </a:cubicBezTo>
                    <a:cubicBezTo>
                      <a:pt x="0" y="3269"/>
                      <a:pt x="36" y="4245"/>
                      <a:pt x="262" y="5150"/>
                    </a:cubicBezTo>
                    <a:cubicBezTo>
                      <a:pt x="416" y="5981"/>
                      <a:pt x="678" y="6958"/>
                      <a:pt x="1438" y="7410"/>
                    </a:cubicBezTo>
                    <a:cubicBezTo>
                      <a:pt x="1736" y="7564"/>
                      <a:pt x="2116" y="7753"/>
                      <a:pt x="2450" y="7790"/>
                    </a:cubicBezTo>
                    <a:cubicBezTo>
                      <a:pt x="2487" y="7826"/>
                      <a:pt x="2523" y="7826"/>
                      <a:pt x="2568" y="7826"/>
                    </a:cubicBezTo>
                    <a:cubicBezTo>
                      <a:pt x="2999" y="7856"/>
                      <a:pt x="3432" y="7883"/>
                      <a:pt x="3858" y="7883"/>
                    </a:cubicBezTo>
                    <a:cubicBezTo>
                      <a:pt x="5104" y="7883"/>
                      <a:pt x="6282" y="7652"/>
                      <a:pt x="7125" y="6587"/>
                    </a:cubicBezTo>
                    <a:cubicBezTo>
                      <a:pt x="7993" y="5493"/>
                      <a:pt x="7613" y="3721"/>
                      <a:pt x="7387" y="2482"/>
                    </a:cubicBezTo>
                    <a:cubicBezTo>
                      <a:pt x="7233" y="1615"/>
                      <a:pt x="7007" y="900"/>
                      <a:pt x="6184" y="484"/>
                    </a:cubicBezTo>
                    <a:cubicBezTo>
                      <a:pt x="5518" y="136"/>
                      <a:pt x="4774" y="0"/>
                      <a:pt x="4034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11"/>
              <p:cNvSpPr/>
              <p:nvPr/>
            </p:nvSpPr>
            <p:spPr>
              <a:xfrm>
                <a:off x="1317480" y="1784508"/>
                <a:ext cx="17648" cy="55894"/>
              </a:xfrm>
              <a:custGeom>
                <a:rect b="b" l="l" r="r" t="t"/>
                <a:pathLst>
                  <a:path extrusionOk="0" h="947" w="299">
                    <a:moveTo>
                      <a:pt x="120" y="1"/>
                    </a:moveTo>
                    <a:cubicBezTo>
                      <a:pt x="115" y="1"/>
                      <a:pt x="112" y="3"/>
                      <a:pt x="109" y="7"/>
                    </a:cubicBezTo>
                    <a:cubicBezTo>
                      <a:pt x="36" y="7"/>
                      <a:pt x="0" y="233"/>
                      <a:pt x="36" y="495"/>
                    </a:cubicBezTo>
                    <a:cubicBezTo>
                      <a:pt x="36" y="721"/>
                      <a:pt x="72" y="947"/>
                      <a:pt x="145" y="947"/>
                    </a:cubicBezTo>
                    <a:cubicBezTo>
                      <a:pt x="190" y="947"/>
                      <a:pt x="298" y="757"/>
                      <a:pt x="262" y="459"/>
                    </a:cubicBezTo>
                    <a:cubicBezTo>
                      <a:pt x="262" y="211"/>
                      <a:pt x="164" y="1"/>
                      <a:pt x="120" y="1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11"/>
              <p:cNvSpPr/>
              <p:nvPr/>
            </p:nvSpPr>
            <p:spPr>
              <a:xfrm>
                <a:off x="1499446" y="1777957"/>
                <a:ext cx="18179" cy="53651"/>
              </a:xfrm>
              <a:custGeom>
                <a:rect b="b" l="l" r="r" t="t"/>
                <a:pathLst>
                  <a:path extrusionOk="0" h="909" w="308">
                    <a:moveTo>
                      <a:pt x="118" y="0"/>
                    </a:moveTo>
                    <a:cubicBezTo>
                      <a:pt x="45" y="0"/>
                      <a:pt x="0" y="226"/>
                      <a:pt x="45" y="488"/>
                    </a:cubicBezTo>
                    <a:cubicBezTo>
                      <a:pt x="79" y="698"/>
                      <a:pt x="112" y="908"/>
                      <a:pt x="175" y="908"/>
                    </a:cubicBezTo>
                    <a:cubicBezTo>
                      <a:pt x="180" y="908"/>
                      <a:pt x="185" y="907"/>
                      <a:pt x="190" y="904"/>
                    </a:cubicBezTo>
                    <a:cubicBezTo>
                      <a:pt x="271" y="904"/>
                      <a:pt x="307" y="714"/>
                      <a:pt x="307" y="452"/>
                    </a:cubicBezTo>
                    <a:cubicBezTo>
                      <a:pt x="271" y="190"/>
                      <a:pt x="154" y="0"/>
                      <a:pt x="118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11"/>
              <p:cNvSpPr/>
              <p:nvPr/>
            </p:nvSpPr>
            <p:spPr>
              <a:xfrm>
                <a:off x="1257159" y="1685823"/>
                <a:ext cx="89183" cy="50582"/>
              </a:xfrm>
              <a:custGeom>
                <a:rect b="b" l="l" r="r" t="t"/>
                <a:pathLst>
                  <a:path extrusionOk="0" h="857" w="1511">
                    <a:moveTo>
                      <a:pt x="1366" y="0"/>
                    </a:moveTo>
                    <a:cubicBezTo>
                      <a:pt x="1331" y="0"/>
                      <a:pt x="1290" y="4"/>
                      <a:pt x="1248" y="15"/>
                    </a:cubicBezTo>
                    <a:cubicBezTo>
                      <a:pt x="1094" y="15"/>
                      <a:pt x="868" y="51"/>
                      <a:pt x="606" y="169"/>
                    </a:cubicBezTo>
                    <a:cubicBezTo>
                      <a:pt x="380" y="277"/>
                      <a:pt x="190" y="431"/>
                      <a:pt x="118" y="585"/>
                    </a:cubicBezTo>
                    <a:cubicBezTo>
                      <a:pt x="37" y="729"/>
                      <a:pt x="0" y="847"/>
                      <a:pt x="37" y="847"/>
                    </a:cubicBezTo>
                    <a:cubicBezTo>
                      <a:pt x="45" y="853"/>
                      <a:pt x="53" y="856"/>
                      <a:pt x="63" y="856"/>
                    </a:cubicBezTo>
                    <a:cubicBezTo>
                      <a:pt x="108" y="856"/>
                      <a:pt x="173" y="790"/>
                      <a:pt x="263" y="693"/>
                    </a:cubicBezTo>
                    <a:cubicBezTo>
                      <a:pt x="380" y="585"/>
                      <a:pt x="534" y="467"/>
                      <a:pt x="715" y="395"/>
                    </a:cubicBezTo>
                    <a:cubicBezTo>
                      <a:pt x="941" y="277"/>
                      <a:pt x="1131" y="241"/>
                      <a:pt x="1284" y="169"/>
                    </a:cubicBezTo>
                    <a:cubicBezTo>
                      <a:pt x="1438" y="133"/>
                      <a:pt x="1510" y="96"/>
                      <a:pt x="1510" y="51"/>
                    </a:cubicBezTo>
                    <a:cubicBezTo>
                      <a:pt x="1510" y="26"/>
                      <a:pt x="1452" y="0"/>
                      <a:pt x="1366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11"/>
              <p:cNvSpPr/>
              <p:nvPr/>
            </p:nvSpPr>
            <p:spPr>
              <a:xfrm>
                <a:off x="1470584" y="1671185"/>
                <a:ext cx="82277" cy="40312"/>
              </a:xfrm>
              <a:custGeom>
                <a:rect b="b" l="l" r="r" t="t"/>
                <a:pathLst>
                  <a:path extrusionOk="0" h="683" w="1394">
                    <a:moveTo>
                      <a:pt x="227" y="1"/>
                    </a:moveTo>
                    <a:cubicBezTo>
                      <a:pt x="82" y="1"/>
                      <a:pt x="1" y="37"/>
                      <a:pt x="1" y="73"/>
                    </a:cubicBezTo>
                    <a:cubicBezTo>
                      <a:pt x="1" y="155"/>
                      <a:pt x="344" y="191"/>
                      <a:pt x="679" y="344"/>
                    </a:cubicBezTo>
                    <a:cubicBezTo>
                      <a:pt x="1031" y="479"/>
                      <a:pt x="1282" y="683"/>
                      <a:pt x="1346" y="683"/>
                    </a:cubicBezTo>
                    <a:cubicBezTo>
                      <a:pt x="1351" y="683"/>
                      <a:pt x="1354" y="682"/>
                      <a:pt x="1357" y="679"/>
                    </a:cubicBezTo>
                    <a:cubicBezTo>
                      <a:pt x="1393" y="643"/>
                      <a:pt x="1357" y="570"/>
                      <a:pt x="1249" y="453"/>
                    </a:cubicBezTo>
                    <a:cubicBezTo>
                      <a:pt x="1167" y="344"/>
                      <a:pt x="986" y="191"/>
                      <a:pt x="796" y="118"/>
                    </a:cubicBezTo>
                    <a:cubicBezTo>
                      <a:pt x="570" y="37"/>
                      <a:pt x="381" y="1"/>
                      <a:pt x="227" y="1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1"/>
              <p:cNvSpPr/>
              <p:nvPr/>
            </p:nvSpPr>
            <p:spPr>
              <a:xfrm>
                <a:off x="1401764" y="1790115"/>
                <a:ext cx="51291" cy="48162"/>
              </a:xfrm>
              <a:custGeom>
                <a:rect b="b" l="l" r="r" t="t"/>
                <a:pathLst>
                  <a:path extrusionOk="0" h="816" w="869">
                    <a:moveTo>
                      <a:pt x="320" y="0"/>
                    </a:moveTo>
                    <a:cubicBezTo>
                      <a:pt x="270" y="0"/>
                      <a:pt x="226" y="8"/>
                      <a:pt x="190" y="20"/>
                    </a:cubicBezTo>
                    <a:cubicBezTo>
                      <a:pt x="37" y="56"/>
                      <a:pt x="1" y="138"/>
                      <a:pt x="1" y="138"/>
                    </a:cubicBezTo>
                    <a:cubicBezTo>
                      <a:pt x="11" y="148"/>
                      <a:pt x="21" y="152"/>
                      <a:pt x="33" y="152"/>
                    </a:cubicBezTo>
                    <a:cubicBezTo>
                      <a:pt x="64" y="152"/>
                      <a:pt x="106" y="125"/>
                      <a:pt x="190" y="92"/>
                    </a:cubicBezTo>
                    <a:cubicBezTo>
                      <a:pt x="299" y="92"/>
                      <a:pt x="453" y="138"/>
                      <a:pt x="606" y="210"/>
                    </a:cubicBezTo>
                    <a:cubicBezTo>
                      <a:pt x="715" y="318"/>
                      <a:pt x="751" y="508"/>
                      <a:pt x="751" y="626"/>
                    </a:cubicBezTo>
                    <a:cubicBezTo>
                      <a:pt x="715" y="734"/>
                      <a:pt x="715" y="771"/>
                      <a:pt x="715" y="816"/>
                    </a:cubicBezTo>
                    <a:cubicBezTo>
                      <a:pt x="715" y="816"/>
                      <a:pt x="796" y="734"/>
                      <a:pt x="832" y="626"/>
                    </a:cubicBezTo>
                    <a:cubicBezTo>
                      <a:pt x="869" y="508"/>
                      <a:pt x="832" y="282"/>
                      <a:pt x="679" y="138"/>
                    </a:cubicBezTo>
                    <a:cubicBezTo>
                      <a:pt x="551" y="34"/>
                      <a:pt x="423" y="0"/>
                      <a:pt x="320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1"/>
              <p:cNvSpPr/>
              <p:nvPr/>
            </p:nvSpPr>
            <p:spPr>
              <a:xfrm>
                <a:off x="1397514" y="1829188"/>
                <a:ext cx="13398" cy="12631"/>
              </a:xfrm>
              <a:custGeom>
                <a:rect b="b" l="l" r="r" t="t"/>
                <a:pathLst>
                  <a:path extrusionOk="0" h="214" w="227">
                    <a:moveTo>
                      <a:pt x="36" y="0"/>
                    </a:moveTo>
                    <a:cubicBezTo>
                      <a:pt x="0" y="0"/>
                      <a:pt x="0" y="109"/>
                      <a:pt x="73" y="154"/>
                    </a:cubicBezTo>
                    <a:cubicBezTo>
                      <a:pt x="94" y="196"/>
                      <a:pt x="130" y="214"/>
                      <a:pt x="164" y="214"/>
                    </a:cubicBezTo>
                    <a:cubicBezTo>
                      <a:pt x="189" y="214"/>
                      <a:pt x="211" y="205"/>
                      <a:pt x="226" y="190"/>
                    </a:cubicBezTo>
                    <a:cubicBezTo>
                      <a:pt x="226" y="154"/>
                      <a:pt x="190" y="109"/>
                      <a:pt x="145" y="72"/>
                    </a:cubicBezTo>
                    <a:cubicBezTo>
                      <a:pt x="109" y="36"/>
                      <a:pt x="73" y="0"/>
                      <a:pt x="36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1"/>
              <p:cNvSpPr/>
              <p:nvPr/>
            </p:nvSpPr>
            <p:spPr>
              <a:xfrm>
                <a:off x="1386300" y="1855630"/>
                <a:ext cx="57665" cy="23550"/>
              </a:xfrm>
              <a:custGeom>
                <a:rect b="b" l="l" r="r" t="t"/>
                <a:pathLst>
                  <a:path extrusionOk="0" h="399" w="977">
                    <a:moveTo>
                      <a:pt x="39" y="0"/>
                    </a:moveTo>
                    <a:cubicBezTo>
                      <a:pt x="37" y="0"/>
                      <a:pt x="37" y="1"/>
                      <a:pt x="37" y="4"/>
                    </a:cubicBezTo>
                    <a:cubicBezTo>
                      <a:pt x="0" y="4"/>
                      <a:pt x="37" y="76"/>
                      <a:pt x="73" y="158"/>
                    </a:cubicBezTo>
                    <a:cubicBezTo>
                      <a:pt x="154" y="230"/>
                      <a:pt x="263" y="339"/>
                      <a:pt x="416" y="384"/>
                    </a:cubicBezTo>
                    <a:cubicBezTo>
                      <a:pt x="471" y="394"/>
                      <a:pt x="521" y="399"/>
                      <a:pt x="568" y="399"/>
                    </a:cubicBezTo>
                    <a:cubicBezTo>
                      <a:pt x="684" y="399"/>
                      <a:pt x="774" y="371"/>
                      <a:pt x="832" y="339"/>
                    </a:cubicBezTo>
                    <a:cubicBezTo>
                      <a:pt x="941" y="302"/>
                      <a:pt x="977" y="230"/>
                      <a:pt x="977" y="230"/>
                    </a:cubicBezTo>
                    <a:cubicBezTo>
                      <a:pt x="973" y="226"/>
                      <a:pt x="966" y="224"/>
                      <a:pt x="957" y="224"/>
                    </a:cubicBezTo>
                    <a:cubicBezTo>
                      <a:pt x="904" y="224"/>
                      <a:pt x="772" y="287"/>
                      <a:pt x="608" y="287"/>
                    </a:cubicBezTo>
                    <a:cubicBezTo>
                      <a:pt x="559" y="287"/>
                      <a:pt x="506" y="281"/>
                      <a:pt x="452" y="266"/>
                    </a:cubicBezTo>
                    <a:cubicBezTo>
                      <a:pt x="209" y="199"/>
                      <a:pt x="60" y="0"/>
                      <a:pt x="39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11"/>
              <p:cNvSpPr/>
              <p:nvPr/>
            </p:nvSpPr>
            <p:spPr>
              <a:xfrm>
                <a:off x="1395390" y="1795545"/>
                <a:ext cx="56307" cy="51291"/>
              </a:xfrm>
              <a:custGeom>
                <a:rect b="b" l="l" r="r" t="t"/>
                <a:pathLst>
                  <a:path extrusionOk="0" h="869" w="954">
                    <a:moveTo>
                      <a:pt x="940" y="380"/>
                    </a:moveTo>
                    <a:lnTo>
                      <a:pt x="940" y="522"/>
                    </a:lnTo>
                    <a:lnTo>
                      <a:pt x="940" y="522"/>
                    </a:lnTo>
                    <a:cubicBezTo>
                      <a:pt x="952" y="473"/>
                      <a:pt x="954" y="424"/>
                      <a:pt x="940" y="380"/>
                    </a:cubicBezTo>
                    <a:close/>
                    <a:moveTo>
                      <a:pt x="940" y="522"/>
                    </a:moveTo>
                    <a:lnTo>
                      <a:pt x="940" y="522"/>
                    </a:lnTo>
                    <a:cubicBezTo>
                      <a:pt x="927" y="579"/>
                      <a:pt x="899" y="637"/>
                      <a:pt x="867" y="692"/>
                    </a:cubicBezTo>
                    <a:lnTo>
                      <a:pt x="867" y="692"/>
                    </a:lnTo>
                    <a:cubicBezTo>
                      <a:pt x="892" y="659"/>
                      <a:pt x="918" y="602"/>
                      <a:pt x="940" y="534"/>
                    </a:cubicBezTo>
                    <a:lnTo>
                      <a:pt x="940" y="522"/>
                    </a:lnTo>
                    <a:close/>
                    <a:moveTo>
                      <a:pt x="298" y="0"/>
                    </a:moveTo>
                    <a:cubicBezTo>
                      <a:pt x="226" y="46"/>
                      <a:pt x="181" y="46"/>
                      <a:pt x="145" y="82"/>
                    </a:cubicBezTo>
                    <a:lnTo>
                      <a:pt x="109" y="82"/>
                    </a:lnTo>
                    <a:cubicBezTo>
                      <a:pt x="0" y="226"/>
                      <a:pt x="0" y="416"/>
                      <a:pt x="72" y="570"/>
                    </a:cubicBezTo>
                    <a:cubicBezTo>
                      <a:pt x="109" y="570"/>
                      <a:pt x="145" y="606"/>
                      <a:pt x="181" y="642"/>
                    </a:cubicBezTo>
                    <a:cubicBezTo>
                      <a:pt x="226" y="679"/>
                      <a:pt x="262" y="724"/>
                      <a:pt x="262" y="760"/>
                    </a:cubicBezTo>
                    <a:lnTo>
                      <a:pt x="262" y="796"/>
                    </a:lnTo>
                    <a:cubicBezTo>
                      <a:pt x="335" y="832"/>
                      <a:pt x="488" y="868"/>
                      <a:pt x="597" y="868"/>
                    </a:cubicBezTo>
                    <a:lnTo>
                      <a:pt x="714" y="868"/>
                    </a:lnTo>
                    <a:cubicBezTo>
                      <a:pt x="750" y="832"/>
                      <a:pt x="787" y="796"/>
                      <a:pt x="823" y="760"/>
                    </a:cubicBezTo>
                    <a:cubicBezTo>
                      <a:pt x="838" y="738"/>
                      <a:pt x="853" y="715"/>
                      <a:pt x="867" y="692"/>
                    </a:cubicBezTo>
                    <a:lnTo>
                      <a:pt x="867" y="692"/>
                    </a:lnTo>
                    <a:cubicBezTo>
                      <a:pt x="851" y="712"/>
                      <a:pt x="836" y="724"/>
                      <a:pt x="823" y="724"/>
                    </a:cubicBezTo>
                    <a:cubicBezTo>
                      <a:pt x="823" y="679"/>
                      <a:pt x="823" y="642"/>
                      <a:pt x="859" y="534"/>
                    </a:cubicBezTo>
                    <a:cubicBezTo>
                      <a:pt x="859" y="416"/>
                      <a:pt x="823" y="226"/>
                      <a:pt x="714" y="118"/>
                    </a:cubicBezTo>
                    <a:cubicBezTo>
                      <a:pt x="597" y="46"/>
                      <a:pt x="488" y="0"/>
                      <a:pt x="371" y="0"/>
                    </a:cubicBezTo>
                    <a:close/>
                  </a:path>
                </a:pathLst>
              </a:custGeom>
              <a:solidFill>
                <a:srgbClr val="DB8E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11"/>
              <p:cNvSpPr/>
              <p:nvPr/>
            </p:nvSpPr>
            <p:spPr>
              <a:xfrm>
                <a:off x="1403889" y="1795545"/>
                <a:ext cx="47041" cy="42732"/>
              </a:xfrm>
              <a:custGeom>
                <a:rect b="b" l="l" r="r" t="t"/>
                <a:pathLst>
                  <a:path extrusionOk="0" h="724" w="797">
                    <a:moveTo>
                      <a:pt x="154" y="0"/>
                    </a:moveTo>
                    <a:cubicBezTo>
                      <a:pt x="154" y="1"/>
                      <a:pt x="154" y="1"/>
                      <a:pt x="154" y="1"/>
                    </a:cubicBezTo>
                    <a:lnTo>
                      <a:pt x="154" y="1"/>
                    </a:lnTo>
                    <a:cubicBezTo>
                      <a:pt x="166" y="0"/>
                      <a:pt x="179" y="0"/>
                      <a:pt x="191" y="0"/>
                    </a:cubicBezTo>
                    <a:close/>
                    <a:moveTo>
                      <a:pt x="154" y="1"/>
                    </a:moveTo>
                    <a:cubicBezTo>
                      <a:pt x="92" y="3"/>
                      <a:pt x="31" y="14"/>
                      <a:pt x="1" y="82"/>
                    </a:cubicBezTo>
                    <a:cubicBezTo>
                      <a:pt x="37" y="46"/>
                      <a:pt x="82" y="46"/>
                      <a:pt x="154" y="1"/>
                    </a:cubicBezTo>
                    <a:close/>
                    <a:moveTo>
                      <a:pt x="191" y="0"/>
                    </a:moveTo>
                    <a:cubicBezTo>
                      <a:pt x="308" y="0"/>
                      <a:pt x="453" y="46"/>
                      <a:pt x="570" y="118"/>
                    </a:cubicBezTo>
                    <a:cubicBezTo>
                      <a:pt x="453" y="46"/>
                      <a:pt x="344" y="0"/>
                      <a:pt x="227" y="0"/>
                    </a:cubicBezTo>
                    <a:close/>
                    <a:moveTo>
                      <a:pt x="570" y="118"/>
                    </a:moveTo>
                    <a:cubicBezTo>
                      <a:pt x="679" y="226"/>
                      <a:pt x="715" y="416"/>
                      <a:pt x="715" y="534"/>
                    </a:cubicBezTo>
                    <a:cubicBezTo>
                      <a:pt x="679" y="642"/>
                      <a:pt x="679" y="679"/>
                      <a:pt x="679" y="724"/>
                    </a:cubicBezTo>
                    <a:cubicBezTo>
                      <a:pt x="715" y="724"/>
                      <a:pt x="760" y="642"/>
                      <a:pt x="796" y="534"/>
                    </a:cubicBezTo>
                    <a:lnTo>
                      <a:pt x="796" y="380"/>
                    </a:lnTo>
                    <a:cubicBezTo>
                      <a:pt x="796" y="308"/>
                      <a:pt x="715" y="226"/>
                      <a:pt x="643" y="154"/>
                    </a:cubicBezTo>
                    <a:cubicBezTo>
                      <a:pt x="606" y="154"/>
                      <a:pt x="606" y="118"/>
                      <a:pt x="570" y="118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1"/>
              <p:cNvSpPr/>
              <p:nvPr/>
            </p:nvSpPr>
            <p:spPr>
              <a:xfrm>
                <a:off x="1399639" y="1829188"/>
                <a:ext cx="11273" cy="13398"/>
              </a:xfrm>
              <a:custGeom>
                <a:rect b="b" l="l" r="r" t="t"/>
                <a:pathLst>
                  <a:path extrusionOk="0" h="227" w="191">
                    <a:moveTo>
                      <a:pt x="0" y="0"/>
                    </a:moveTo>
                    <a:cubicBezTo>
                      <a:pt x="37" y="72"/>
                      <a:pt x="73" y="154"/>
                      <a:pt x="154" y="190"/>
                    </a:cubicBezTo>
                    <a:lnTo>
                      <a:pt x="190" y="226"/>
                    </a:lnTo>
                    <a:lnTo>
                      <a:pt x="190" y="190"/>
                    </a:lnTo>
                    <a:cubicBezTo>
                      <a:pt x="190" y="154"/>
                      <a:pt x="154" y="109"/>
                      <a:pt x="109" y="72"/>
                    </a:cubicBezTo>
                    <a:cubicBezTo>
                      <a:pt x="73" y="36"/>
                      <a:pt x="37" y="0"/>
                      <a:pt x="0" y="0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1"/>
              <p:cNvSpPr/>
              <p:nvPr/>
            </p:nvSpPr>
            <p:spPr>
              <a:xfrm>
                <a:off x="1604034" y="1793421"/>
                <a:ext cx="51291" cy="82218"/>
              </a:xfrm>
              <a:custGeom>
                <a:rect b="b" l="l" r="r" t="t"/>
                <a:pathLst>
                  <a:path extrusionOk="0" h="1393" w="869">
                    <a:moveTo>
                      <a:pt x="344" y="36"/>
                    </a:moveTo>
                    <a:lnTo>
                      <a:pt x="344" y="36"/>
                    </a:lnTo>
                    <a:cubicBezTo>
                      <a:pt x="174" y="141"/>
                      <a:pt x="99" y="303"/>
                      <a:pt x="52" y="498"/>
                    </a:cubicBezTo>
                    <a:lnTo>
                      <a:pt x="52" y="498"/>
                    </a:lnTo>
                    <a:cubicBezTo>
                      <a:pt x="131" y="320"/>
                      <a:pt x="231" y="149"/>
                      <a:pt x="308" y="82"/>
                    </a:cubicBezTo>
                    <a:cubicBezTo>
                      <a:pt x="344" y="82"/>
                      <a:pt x="344" y="36"/>
                      <a:pt x="344" y="36"/>
                    </a:cubicBezTo>
                    <a:close/>
                    <a:moveTo>
                      <a:pt x="52" y="498"/>
                    </a:moveTo>
                    <a:cubicBezTo>
                      <a:pt x="47" y="510"/>
                      <a:pt x="41" y="522"/>
                      <a:pt x="36" y="534"/>
                    </a:cubicBezTo>
                    <a:lnTo>
                      <a:pt x="36" y="570"/>
                    </a:lnTo>
                    <a:cubicBezTo>
                      <a:pt x="41" y="545"/>
                      <a:pt x="46" y="521"/>
                      <a:pt x="52" y="498"/>
                    </a:cubicBezTo>
                    <a:close/>
                    <a:moveTo>
                      <a:pt x="488" y="0"/>
                    </a:moveTo>
                    <a:cubicBezTo>
                      <a:pt x="452" y="36"/>
                      <a:pt x="344" y="190"/>
                      <a:pt x="226" y="380"/>
                    </a:cubicBezTo>
                    <a:cubicBezTo>
                      <a:pt x="262" y="380"/>
                      <a:pt x="262" y="416"/>
                      <a:pt x="262" y="416"/>
                    </a:cubicBezTo>
                    <a:cubicBezTo>
                      <a:pt x="344" y="488"/>
                      <a:pt x="416" y="606"/>
                      <a:pt x="416" y="760"/>
                    </a:cubicBezTo>
                    <a:cubicBezTo>
                      <a:pt x="416" y="904"/>
                      <a:pt x="344" y="1022"/>
                      <a:pt x="308" y="1094"/>
                    </a:cubicBezTo>
                    <a:cubicBezTo>
                      <a:pt x="226" y="1167"/>
                      <a:pt x="190" y="1167"/>
                      <a:pt x="190" y="1167"/>
                    </a:cubicBezTo>
                    <a:lnTo>
                      <a:pt x="154" y="1167"/>
                    </a:lnTo>
                    <a:cubicBezTo>
                      <a:pt x="154" y="1130"/>
                      <a:pt x="308" y="986"/>
                      <a:pt x="308" y="760"/>
                    </a:cubicBezTo>
                    <a:cubicBezTo>
                      <a:pt x="308" y="642"/>
                      <a:pt x="226" y="534"/>
                      <a:pt x="190" y="452"/>
                    </a:cubicBezTo>
                    <a:cubicBezTo>
                      <a:pt x="190" y="488"/>
                      <a:pt x="154" y="534"/>
                      <a:pt x="154" y="570"/>
                    </a:cubicBezTo>
                    <a:cubicBezTo>
                      <a:pt x="36" y="941"/>
                      <a:pt x="81" y="1248"/>
                      <a:pt x="36" y="1248"/>
                    </a:cubicBezTo>
                    <a:lnTo>
                      <a:pt x="0" y="1248"/>
                    </a:lnTo>
                    <a:cubicBezTo>
                      <a:pt x="36" y="1320"/>
                      <a:pt x="36" y="1356"/>
                      <a:pt x="36" y="1393"/>
                    </a:cubicBezTo>
                    <a:lnTo>
                      <a:pt x="81" y="1393"/>
                    </a:lnTo>
                    <a:cubicBezTo>
                      <a:pt x="154" y="1393"/>
                      <a:pt x="190" y="1356"/>
                      <a:pt x="226" y="1320"/>
                    </a:cubicBezTo>
                    <a:cubicBezTo>
                      <a:pt x="308" y="1248"/>
                      <a:pt x="344" y="1212"/>
                      <a:pt x="380" y="1167"/>
                    </a:cubicBezTo>
                    <a:cubicBezTo>
                      <a:pt x="452" y="1058"/>
                      <a:pt x="534" y="986"/>
                      <a:pt x="606" y="868"/>
                    </a:cubicBezTo>
                    <a:cubicBezTo>
                      <a:pt x="714" y="715"/>
                      <a:pt x="868" y="0"/>
                      <a:pt x="534" y="0"/>
                    </a:cubicBezTo>
                    <a:close/>
                  </a:path>
                </a:pathLst>
              </a:custGeom>
              <a:solidFill>
                <a:srgbClr val="CD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1"/>
              <p:cNvSpPr/>
              <p:nvPr/>
            </p:nvSpPr>
            <p:spPr>
              <a:xfrm>
                <a:off x="1601850" y="1793421"/>
                <a:ext cx="31046" cy="73660"/>
              </a:xfrm>
              <a:custGeom>
                <a:rect b="b" l="l" r="r" t="t"/>
                <a:pathLst>
                  <a:path extrusionOk="0" h="1248" w="526">
                    <a:moveTo>
                      <a:pt x="489" y="0"/>
                    </a:moveTo>
                    <a:cubicBezTo>
                      <a:pt x="453" y="0"/>
                      <a:pt x="417" y="36"/>
                      <a:pt x="381" y="36"/>
                    </a:cubicBezTo>
                    <a:cubicBezTo>
                      <a:pt x="381" y="36"/>
                      <a:pt x="381" y="82"/>
                      <a:pt x="345" y="82"/>
                    </a:cubicBezTo>
                    <a:cubicBezTo>
                      <a:pt x="263" y="154"/>
                      <a:pt x="155" y="344"/>
                      <a:pt x="73" y="534"/>
                    </a:cubicBezTo>
                    <a:lnTo>
                      <a:pt x="73" y="570"/>
                    </a:lnTo>
                    <a:cubicBezTo>
                      <a:pt x="1" y="796"/>
                      <a:pt x="1" y="1058"/>
                      <a:pt x="37" y="1248"/>
                    </a:cubicBezTo>
                    <a:lnTo>
                      <a:pt x="73" y="1248"/>
                    </a:lnTo>
                    <a:cubicBezTo>
                      <a:pt x="118" y="1248"/>
                      <a:pt x="73" y="941"/>
                      <a:pt x="191" y="570"/>
                    </a:cubicBezTo>
                    <a:cubicBezTo>
                      <a:pt x="191" y="534"/>
                      <a:pt x="227" y="488"/>
                      <a:pt x="227" y="452"/>
                    </a:cubicBezTo>
                    <a:cubicBezTo>
                      <a:pt x="191" y="380"/>
                      <a:pt x="191" y="344"/>
                      <a:pt x="191" y="344"/>
                    </a:cubicBezTo>
                    <a:cubicBezTo>
                      <a:pt x="227" y="344"/>
                      <a:pt x="227" y="344"/>
                      <a:pt x="263" y="380"/>
                    </a:cubicBezTo>
                    <a:cubicBezTo>
                      <a:pt x="381" y="190"/>
                      <a:pt x="489" y="36"/>
                      <a:pt x="525" y="0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11"/>
              <p:cNvSpPr/>
              <p:nvPr/>
            </p:nvSpPr>
            <p:spPr>
              <a:xfrm>
                <a:off x="1613065" y="1813665"/>
                <a:ext cx="15523" cy="48635"/>
              </a:xfrm>
              <a:custGeom>
                <a:rect b="b" l="l" r="r" t="t"/>
                <a:pathLst>
                  <a:path extrusionOk="0" h="824" w="263">
                    <a:moveTo>
                      <a:pt x="1" y="1"/>
                    </a:moveTo>
                    <a:cubicBezTo>
                      <a:pt x="1" y="1"/>
                      <a:pt x="1" y="37"/>
                      <a:pt x="37" y="109"/>
                    </a:cubicBezTo>
                    <a:cubicBezTo>
                      <a:pt x="73" y="191"/>
                      <a:pt x="155" y="299"/>
                      <a:pt x="155" y="417"/>
                    </a:cubicBezTo>
                    <a:cubicBezTo>
                      <a:pt x="155" y="643"/>
                      <a:pt x="1" y="787"/>
                      <a:pt x="1" y="824"/>
                    </a:cubicBezTo>
                    <a:lnTo>
                      <a:pt x="37" y="824"/>
                    </a:lnTo>
                    <a:cubicBezTo>
                      <a:pt x="37" y="824"/>
                      <a:pt x="73" y="824"/>
                      <a:pt x="155" y="751"/>
                    </a:cubicBezTo>
                    <a:cubicBezTo>
                      <a:pt x="191" y="679"/>
                      <a:pt x="263" y="561"/>
                      <a:pt x="263" y="417"/>
                    </a:cubicBezTo>
                    <a:cubicBezTo>
                      <a:pt x="263" y="263"/>
                      <a:pt x="191" y="145"/>
                      <a:pt x="109" y="73"/>
                    </a:cubicBezTo>
                    <a:cubicBezTo>
                      <a:pt x="109" y="73"/>
                      <a:pt x="109" y="37"/>
                      <a:pt x="73" y="37"/>
                    </a:cubicBezTo>
                    <a:cubicBezTo>
                      <a:pt x="37" y="1"/>
                      <a:pt x="37" y="1"/>
                      <a:pt x="1" y="1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11"/>
              <p:cNvSpPr/>
              <p:nvPr/>
            </p:nvSpPr>
            <p:spPr>
              <a:xfrm>
                <a:off x="1279587" y="1853683"/>
                <a:ext cx="93433" cy="73188"/>
              </a:xfrm>
              <a:custGeom>
                <a:rect b="b" l="l" r="r" t="t"/>
                <a:pathLst>
                  <a:path extrusionOk="0" h="1240" w="1583">
                    <a:moveTo>
                      <a:pt x="904" y="1"/>
                    </a:moveTo>
                    <a:cubicBezTo>
                      <a:pt x="488" y="37"/>
                      <a:pt x="0" y="191"/>
                      <a:pt x="36" y="787"/>
                    </a:cubicBezTo>
                    <a:cubicBezTo>
                      <a:pt x="73" y="1131"/>
                      <a:pt x="452" y="1203"/>
                      <a:pt x="678" y="1240"/>
                    </a:cubicBezTo>
                    <a:lnTo>
                      <a:pt x="751" y="1240"/>
                    </a:lnTo>
                    <a:cubicBezTo>
                      <a:pt x="1130" y="1240"/>
                      <a:pt x="1582" y="1050"/>
                      <a:pt x="1582" y="525"/>
                    </a:cubicBezTo>
                    <a:cubicBezTo>
                      <a:pt x="1582" y="191"/>
                      <a:pt x="1284" y="1"/>
                      <a:pt x="940" y="1"/>
                    </a:cubicBezTo>
                    <a:close/>
                  </a:path>
                </a:pathLst>
              </a:custGeom>
              <a:solidFill>
                <a:srgbClr val="DF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1"/>
              <p:cNvSpPr/>
              <p:nvPr/>
            </p:nvSpPr>
            <p:spPr>
              <a:xfrm>
                <a:off x="1468459" y="1840344"/>
                <a:ext cx="95616" cy="71063"/>
              </a:xfrm>
              <a:custGeom>
                <a:rect b="b" l="l" r="r" t="t"/>
                <a:pathLst>
                  <a:path extrusionOk="0" h="1204" w="1620">
                    <a:moveTo>
                      <a:pt x="832" y="1"/>
                    </a:moveTo>
                    <a:cubicBezTo>
                      <a:pt x="453" y="1"/>
                      <a:pt x="1" y="109"/>
                      <a:pt x="1" y="679"/>
                    </a:cubicBezTo>
                    <a:cubicBezTo>
                      <a:pt x="1" y="1013"/>
                      <a:pt x="344" y="1167"/>
                      <a:pt x="570" y="1203"/>
                    </a:cubicBezTo>
                    <a:lnTo>
                      <a:pt x="796" y="1203"/>
                    </a:lnTo>
                    <a:cubicBezTo>
                      <a:pt x="1131" y="1203"/>
                      <a:pt x="1511" y="1050"/>
                      <a:pt x="1547" y="598"/>
                    </a:cubicBezTo>
                    <a:cubicBezTo>
                      <a:pt x="1619" y="263"/>
                      <a:pt x="1285" y="37"/>
                      <a:pt x="941" y="1"/>
                    </a:cubicBezTo>
                    <a:close/>
                  </a:path>
                </a:pathLst>
              </a:custGeom>
              <a:solidFill>
                <a:srgbClr val="DF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1"/>
              <p:cNvSpPr/>
              <p:nvPr/>
            </p:nvSpPr>
            <p:spPr>
              <a:xfrm>
                <a:off x="1165910" y="1571437"/>
                <a:ext cx="293519" cy="264185"/>
              </a:xfrm>
              <a:custGeom>
                <a:rect b="b" l="l" r="r" t="t"/>
                <a:pathLst>
                  <a:path extrusionOk="0" h="4476" w="4973">
                    <a:moveTo>
                      <a:pt x="3807" y="0"/>
                    </a:moveTo>
                    <a:cubicBezTo>
                      <a:pt x="3436" y="0"/>
                      <a:pt x="3020" y="36"/>
                      <a:pt x="2604" y="109"/>
                    </a:cubicBezTo>
                    <a:cubicBezTo>
                      <a:pt x="1510" y="299"/>
                      <a:pt x="380" y="751"/>
                      <a:pt x="0" y="1808"/>
                    </a:cubicBezTo>
                    <a:lnTo>
                      <a:pt x="0" y="1953"/>
                    </a:lnTo>
                    <a:lnTo>
                      <a:pt x="82" y="4403"/>
                    </a:lnTo>
                    <a:cubicBezTo>
                      <a:pt x="82" y="4403"/>
                      <a:pt x="118" y="4439"/>
                      <a:pt x="154" y="4476"/>
                    </a:cubicBezTo>
                    <a:cubicBezTo>
                      <a:pt x="642" y="4177"/>
                      <a:pt x="1094" y="3797"/>
                      <a:pt x="1438" y="3345"/>
                    </a:cubicBezTo>
                    <a:lnTo>
                      <a:pt x="1772" y="2667"/>
                    </a:lnTo>
                    <a:lnTo>
                      <a:pt x="1772" y="2667"/>
                    </a:lnTo>
                    <a:cubicBezTo>
                      <a:pt x="1664" y="2749"/>
                      <a:pt x="1628" y="2785"/>
                      <a:pt x="1583" y="2785"/>
                    </a:cubicBezTo>
                    <a:cubicBezTo>
                      <a:pt x="1546" y="2785"/>
                      <a:pt x="1583" y="2667"/>
                      <a:pt x="1664" y="2523"/>
                    </a:cubicBezTo>
                    <a:cubicBezTo>
                      <a:pt x="1700" y="2441"/>
                      <a:pt x="1772" y="2369"/>
                      <a:pt x="1854" y="2297"/>
                    </a:cubicBezTo>
                    <a:cubicBezTo>
                      <a:pt x="1890" y="2071"/>
                      <a:pt x="1890" y="1881"/>
                      <a:pt x="1890" y="1655"/>
                    </a:cubicBezTo>
                    <a:lnTo>
                      <a:pt x="2116" y="1655"/>
                    </a:lnTo>
                    <a:cubicBezTo>
                      <a:pt x="2939" y="1655"/>
                      <a:pt x="3734" y="1356"/>
                      <a:pt x="4376" y="823"/>
                    </a:cubicBezTo>
                    <a:cubicBezTo>
                      <a:pt x="4638" y="633"/>
                      <a:pt x="4828" y="407"/>
                      <a:pt x="4973" y="145"/>
                    </a:cubicBezTo>
                    <a:cubicBezTo>
                      <a:pt x="4602" y="36"/>
                      <a:pt x="4223" y="0"/>
                      <a:pt x="3807" y="0"/>
                    </a:cubicBezTo>
                    <a:close/>
                  </a:path>
                </a:pathLst>
              </a:custGeom>
              <a:solidFill>
                <a:srgbClr val="DF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1"/>
              <p:cNvSpPr/>
              <p:nvPr/>
            </p:nvSpPr>
            <p:spPr>
              <a:xfrm>
                <a:off x="1257159" y="1706953"/>
                <a:ext cx="18179" cy="28862"/>
              </a:xfrm>
              <a:custGeom>
                <a:rect b="b" l="l" r="r" t="t"/>
                <a:pathLst>
                  <a:path extrusionOk="0" h="489" w="308">
                    <a:moveTo>
                      <a:pt x="308" y="1"/>
                    </a:moveTo>
                    <a:lnTo>
                      <a:pt x="308" y="1"/>
                    </a:lnTo>
                    <a:cubicBezTo>
                      <a:pt x="226" y="73"/>
                      <a:pt x="154" y="145"/>
                      <a:pt x="118" y="227"/>
                    </a:cubicBezTo>
                    <a:cubicBezTo>
                      <a:pt x="37" y="371"/>
                      <a:pt x="0" y="489"/>
                      <a:pt x="37" y="489"/>
                    </a:cubicBezTo>
                    <a:cubicBezTo>
                      <a:pt x="82" y="489"/>
                      <a:pt x="118" y="453"/>
                      <a:pt x="226" y="371"/>
                    </a:cubicBezTo>
                    <a:cubicBezTo>
                      <a:pt x="263" y="263"/>
                      <a:pt x="308" y="109"/>
                      <a:pt x="308" y="1"/>
                    </a:cubicBezTo>
                    <a:close/>
                  </a:path>
                </a:pathLst>
              </a:custGeom>
              <a:solidFill>
                <a:srgbClr val="7846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1"/>
              <p:cNvSpPr/>
              <p:nvPr/>
            </p:nvSpPr>
            <p:spPr>
              <a:xfrm>
                <a:off x="1125893" y="1521386"/>
                <a:ext cx="331411" cy="327575"/>
              </a:xfrm>
              <a:custGeom>
                <a:rect b="b" l="l" r="r" t="t"/>
                <a:pathLst>
                  <a:path extrusionOk="0" h="5550" w="5615">
                    <a:moveTo>
                      <a:pt x="4975" y="0"/>
                    </a:moveTo>
                    <a:cubicBezTo>
                      <a:pt x="4749" y="0"/>
                      <a:pt x="4524" y="16"/>
                      <a:pt x="4295" y="16"/>
                    </a:cubicBezTo>
                    <a:cubicBezTo>
                      <a:pt x="3355" y="125"/>
                      <a:pt x="2378" y="315"/>
                      <a:pt x="1546" y="848"/>
                    </a:cubicBezTo>
                    <a:cubicBezTo>
                      <a:pt x="724" y="1336"/>
                      <a:pt x="82" y="2241"/>
                      <a:pt x="0" y="3217"/>
                    </a:cubicBezTo>
                    <a:cubicBezTo>
                      <a:pt x="0" y="3443"/>
                      <a:pt x="0" y="3669"/>
                      <a:pt x="46" y="3895"/>
                    </a:cubicBezTo>
                    <a:cubicBezTo>
                      <a:pt x="82" y="4311"/>
                      <a:pt x="82" y="4691"/>
                      <a:pt x="118" y="5097"/>
                    </a:cubicBezTo>
                    <a:lnTo>
                      <a:pt x="498" y="5550"/>
                    </a:lnTo>
                    <a:cubicBezTo>
                      <a:pt x="1583" y="4799"/>
                      <a:pt x="2261" y="3443"/>
                      <a:pt x="2116" y="2087"/>
                    </a:cubicBezTo>
                    <a:cubicBezTo>
                      <a:pt x="2984" y="2087"/>
                      <a:pt x="3807" y="1861"/>
                      <a:pt x="4602" y="1481"/>
                    </a:cubicBezTo>
                    <a:cubicBezTo>
                      <a:pt x="4828" y="1373"/>
                      <a:pt x="5090" y="1219"/>
                      <a:pt x="5280" y="1029"/>
                    </a:cubicBezTo>
                    <a:cubicBezTo>
                      <a:pt x="5470" y="848"/>
                      <a:pt x="5615" y="577"/>
                      <a:pt x="5579" y="279"/>
                    </a:cubicBezTo>
                    <a:cubicBezTo>
                      <a:pt x="5579" y="242"/>
                      <a:pt x="5579" y="170"/>
                      <a:pt x="5543" y="125"/>
                    </a:cubicBezTo>
                    <a:cubicBezTo>
                      <a:pt x="5506" y="53"/>
                      <a:pt x="5389" y="53"/>
                      <a:pt x="5316" y="16"/>
                    </a:cubicBezTo>
                    <a:cubicBezTo>
                      <a:pt x="5202" y="4"/>
                      <a:pt x="5088" y="0"/>
                      <a:pt x="4975" y="0"/>
                    </a:cubicBezTo>
                    <a:close/>
                  </a:path>
                </a:pathLst>
              </a:custGeom>
              <a:solidFill>
                <a:srgbClr val="B07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1"/>
              <p:cNvSpPr/>
              <p:nvPr/>
            </p:nvSpPr>
            <p:spPr>
              <a:xfrm>
                <a:off x="1077317" y="1814846"/>
                <a:ext cx="115330" cy="134866"/>
              </a:xfrm>
              <a:custGeom>
                <a:rect b="b" l="l" r="r" t="t"/>
                <a:pathLst>
                  <a:path extrusionOk="0" h="2285" w="1954">
                    <a:moveTo>
                      <a:pt x="826" y="1"/>
                    </a:moveTo>
                    <a:cubicBezTo>
                      <a:pt x="566" y="1"/>
                      <a:pt x="312" y="91"/>
                      <a:pt x="191" y="315"/>
                    </a:cubicBezTo>
                    <a:cubicBezTo>
                      <a:pt x="1" y="695"/>
                      <a:pt x="109" y="1219"/>
                      <a:pt x="299" y="1563"/>
                    </a:cubicBezTo>
                    <a:cubicBezTo>
                      <a:pt x="589" y="2018"/>
                      <a:pt x="942" y="2284"/>
                      <a:pt x="1394" y="2284"/>
                    </a:cubicBezTo>
                    <a:cubicBezTo>
                      <a:pt x="1534" y="2284"/>
                      <a:pt x="1684" y="2258"/>
                      <a:pt x="1845" y="2205"/>
                    </a:cubicBezTo>
                    <a:lnTo>
                      <a:pt x="1953" y="1111"/>
                    </a:lnTo>
                    <a:cubicBezTo>
                      <a:pt x="1953" y="731"/>
                      <a:pt x="1727" y="352"/>
                      <a:pt x="1429" y="171"/>
                    </a:cubicBezTo>
                    <a:cubicBezTo>
                      <a:pt x="1275" y="67"/>
                      <a:pt x="1048" y="1"/>
                      <a:pt x="826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11"/>
              <p:cNvSpPr/>
              <p:nvPr/>
            </p:nvSpPr>
            <p:spPr>
              <a:xfrm>
                <a:off x="1110429" y="1844121"/>
                <a:ext cx="75785" cy="78500"/>
              </a:xfrm>
              <a:custGeom>
                <a:rect b="b" l="l" r="r" t="t"/>
                <a:pathLst>
                  <a:path extrusionOk="0" h="1330" w="1284">
                    <a:moveTo>
                      <a:pt x="77" y="0"/>
                    </a:moveTo>
                    <a:cubicBezTo>
                      <a:pt x="30" y="0"/>
                      <a:pt x="0" y="9"/>
                      <a:pt x="0" y="9"/>
                    </a:cubicBezTo>
                    <a:cubicBezTo>
                      <a:pt x="0" y="45"/>
                      <a:pt x="118" y="45"/>
                      <a:pt x="262" y="127"/>
                    </a:cubicBezTo>
                    <a:cubicBezTo>
                      <a:pt x="416" y="199"/>
                      <a:pt x="606" y="308"/>
                      <a:pt x="796" y="497"/>
                    </a:cubicBezTo>
                    <a:cubicBezTo>
                      <a:pt x="986" y="687"/>
                      <a:pt x="1094" y="877"/>
                      <a:pt x="1130" y="1067"/>
                    </a:cubicBezTo>
                    <a:cubicBezTo>
                      <a:pt x="1212" y="1212"/>
                      <a:pt x="1248" y="1329"/>
                      <a:pt x="1248" y="1329"/>
                    </a:cubicBezTo>
                    <a:cubicBezTo>
                      <a:pt x="1248" y="1329"/>
                      <a:pt x="1284" y="1212"/>
                      <a:pt x="1248" y="1031"/>
                    </a:cubicBezTo>
                    <a:cubicBezTo>
                      <a:pt x="1166" y="841"/>
                      <a:pt x="1058" y="615"/>
                      <a:pt x="868" y="389"/>
                    </a:cubicBezTo>
                    <a:cubicBezTo>
                      <a:pt x="678" y="199"/>
                      <a:pt x="452" y="82"/>
                      <a:pt x="262" y="45"/>
                    </a:cubicBezTo>
                    <a:cubicBezTo>
                      <a:pt x="190" y="9"/>
                      <a:pt x="124" y="0"/>
                      <a:pt x="77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11"/>
              <p:cNvSpPr/>
              <p:nvPr/>
            </p:nvSpPr>
            <p:spPr>
              <a:xfrm>
                <a:off x="1137107" y="1857991"/>
                <a:ext cx="26737" cy="51291"/>
              </a:xfrm>
              <a:custGeom>
                <a:rect b="b" l="l" r="r" t="t"/>
                <a:pathLst>
                  <a:path extrusionOk="0" h="869" w="453">
                    <a:moveTo>
                      <a:pt x="190" y="0"/>
                    </a:moveTo>
                    <a:cubicBezTo>
                      <a:pt x="190" y="0"/>
                      <a:pt x="154" y="36"/>
                      <a:pt x="82" y="118"/>
                    </a:cubicBezTo>
                    <a:cubicBezTo>
                      <a:pt x="36" y="190"/>
                      <a:pt x="0" y="344"/>
                      <a:pt x="36" y="488"/>
                    </a:cubicBezTo>
                    <a:cubicBezTo>
                      <a:pt x="118" y="642"/>
                      <a:pt x="190" y="751"/>
                      <a:pt x="308" y="832"/>
                    </a:cubicBezTo>
                    <a:cubicBezTo>
                      <a:pt x="380" y="868"/>
                      <a:pt x="452" y="868"/>
                      <a:pt x="452" y="868"/>
                    </a:cubicBezTo>
                    <a:cubicBezTo>
                      <a:pt x="452" y="832"/>
                      <a:pt x="416" y="796"/>
                      <a:pt x="344" y="751"/>
                    </a:cubicBezTo>
                    <a:cubicBezTo>
                      <a:pt x="262" y="678"/>
                      <a:pt x="190" y="606"/>
                      <a:pt x="190" y="452"/>
                    </a:cubicBezTo>
                    <a:cubicBezTo>
                      <a:pt x="154" y="344"/>
                      <a:pt x="154" y="226"/>
                      <a:pt x="154" y="154"/>
                    </a:cubicBezTo>
                    <a:cubicBezTo>
                      <a:pt x="190" y="73"/>
                      <a:pt x="226" y="0"/>
                      <a:pt x="190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11"/>
              <p:cNvSpPr/>
              <p:nvPr/>
            </p:nvSpPr>
            <p:spPr>
              <a:xfrm>
                <a:off x="1092781" y="1842527"/>
                <a:ext cx="91308" cy="84343"/>
              </a:xfrm>
              <a:custGeom>
                <a:rect b="b" l="l" r="r" t="t"/>
                <a:pathLst>
                  <a:path extrusionOk="0" h="1429" w="1547">
                    <a:moveTo>
                      <a:pt x="299" y="0"/>
                    </a:moveTo>
                    <a:lnTo>
                      <a:pt x="299" y="36"/>
                    </a:lnTo>
                    <a:lnTo>
                      <a:pt x="417" y="36"/>
                    </a:lnTo>
                    <a:cubicBezTo>
                      <a:pt x="381" y="36"/>
                      <a:pt x="335" y="0"/>
                      <a:pt x="299" y="0"/>
                    </a:cubicBezTo>
                    <a:close/>
                    <a:moveTo>
                      <a:pt x="299" y="36"/>
                    </a:moveTo>
                    <a:lnTo>
                      <a:pt x="299" y="36"/>
                    </a:lnTo>
                    <a:cubicBezTo>
                      <a:pt x="1" y="226"/>
                      <a:pt x="335" y="868"/>
                      <a:pt x="489" y="1058"/>
                    </a:cubicBezTo>
                    <a:cubicBezTo>
                      <a:pt x="679" y="1284"/>
                      <a:pt x="977" y="1429"/>
                      <a:pt x="1239" y="1429"/>
                    </a:cubicBezTo>
                    <a:cubicBezTo>
                      <a:pt x="1321" y="1429"/>
                      <a:pt x="1393" y="1392"/>
                      <a:pt x="1429" y="1392"/>
                    </a:cubicBezTo>
                    <a:cubicBezTo>
                      <a:pt x="1465" y="1392"/>
                      <a:pt x="1511" y="1392"/>
                      <a:pt x="1547" y="1356"/>
                    </a:cubicBezTo>
                    <a:lnTo>
                      <a:pt x="1547" y="1320"/>
                    </a:lnTo>
                    <a:cubicBezTo>
                      <a:pt x="1511" y="1320"/>
                      <a:pt x="1511" y="1239"/>
                      <a:pt x="1465" y="1166"/>
                    </a:cubicBezTo>
                    <a:cubicBezTo>
                      <a:pt x="1393" y="976"/>
                      <a:pt x="1321" y="787"/>
                      <a:pt x="1203" y="642"/>
                    </a:cubicBezTo>
                    <a:cubicBezTo>
                      <a:pt x="1167" y="606"/>
                      <a:pt x="1131" y="561"/>
                      <a:pt x="1095" y="524"/>
                    </a:cubicBezTo>
                    <a:cubicBezTo>
                      <a:pt x="1059" y="452"/>
                      <a:pt x="977" y="416"/>
                      <a:pt x="941" y="380"/>
                    </a:cubicBezTo>
                    <a:cubicBezTo>
                      <a:pt x="941" y="380"/>
                      <a:pt x="941" y="416"/>
                      <a:pt x="905" y="416"/>
                    </a:cubicBezTo>
                    <a:cubicBezTo>
                      <a:pt x="905" y="488"/>
                      <a:pt x="905" y="606"/>
                      <a:pt x="941" y="714"/>
                    </a:cubicBezTo>
                    <a:cubicBezTo>
                      <a:pt x="941" y="868"/>
                      <a:pt x="1013" y="940"/>
                      <a:pt x="1095" y="1013"/>
                    </a:cubicBezTo>
                    <a:cubicBezTo>
                      <a:pt x="1167" y="1058"/>
                      <a:pt x="1203" y="1094"/>
                      <a:pt x="1203" y="1130"/>
                    </a:cubicBezTo>
                    <a:lnTo>
                      <a:pt x="1167" y="1130"/>
                    </a:lnTo>
                    <a:cubicBezTo>
                      <a:pt x="1131" y="1130"/>
                      <a:pt x="1095" y="1130"/>
                      <a:pt x="1059" y="1094"/>
                    </a:cubicBezTo>
                    <a:cubicBezTo>
                      <a:pt x="941" y="1013"/>
                      <a:pt x="869" y="904"/>
                      <a:pt x="787" y="750"/>
                    </a:cubicBezTo>
                    <a:cubicBezTo>
                      <a:pt x="751" y="606"/>
                      <a:pt x="787" y="452"/>
                      <a:pt x="833" y="380"/>
                    </a:cubicBezTo>
                    <a:cubicBezTo>
                      <a:pt x="869" y="380"/>
                      <a:pt x="869" y="335"/>
                      <a:pt x="869" y="335"/>
                    </a:cubicBezTo>
                    <a:cubicBezTo>
                      <a:pt x="751" y="262"/>
                      <a:pt x="643" y="190"/>
                      <a:pt x="561" y="154"/>
                    </a:cubicBezTo>
                    <a:cubicBezTo>
                      <a:pt x="417" y="72"/>
                      <a:pt x="299" y="72"/>
                      <a:pt x="299" y="36"/>
                    </a:cubicBezTo>
                    <a:close/>
                  </a:path>
                </a:pathLst>
              </a:custGeom>
              <a:solidFill>
                <a:srgbClr val="DB8E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11"/>
              <p:cNvSpPr/>
              <p:nvPr/>
            </p:nvSpPr>
            <p:spPr>
              <a:xfrm>
                <a:off x="1110429" y="1844652"/>
                <a:ext cx="73660" cy="75844"/>
              </a:xfrm>
              <a:custGeom>
                <a:rect b="b" l="l" r="r" t="t"/>
                <a:pathLst>
                  <a:path extrusionOk="0" h="1285" w="1248">
                    <a:moveTo>
                      <a:pt x="0" y="0"/>
                    </a:moveTo>
                    <a:cubicBezTo>
                      <a:pt x="0" y="36"/>
                      <a:pt x="118" y="36"/>
                      <a:pt x="262" y="118"/>
                    </a:cubicBezTo>
                    <a:cubicBezTo>
                      <a:pt x="344" y="154"/>
                      <a:pt x="452" y="226"/>
                      <a:pt x="570" y="299"/>
                    </a:cubicBezTo>
                    <a:cubicBezTo>
                      <a:pt x="570" y="262"/>
                      <a:pt x="570" y="262"/>
                      <a:pt x="606" y="262"/>
                    </a:cubicBezTo>
                    <a:cubicBezTo>
                      <a:pt x="452" y="154"/>
                      <a:pt x="262" y="36"/>
                      <a:pt x="118" y="0"/>
                    </a:cubicBezTo>
                    <a:close/>
                    <a:moveTo>
                      <a:pt x="642" y="299"/>
                    </a:moveTo>
                    <a:lnTo>
                      <a:pt x="642" y="344"/>
                    </a:lnTo>
                    <a:cubicBezTo>
                      <a:pt x="678" y="380"/>
                      <a:pt x="760" y="416"/>
                      <a:pt x="796" y="488"/>
                    </a:cubicBezTo>
                    <a:cubicBezTo>
                      <a:pt x="832" y="525"/>
                      <a:pt x="868" y="570"/>
                      <a:pt x="904" y="606"/>
                    </a:cubicBezTo>
                    <a:cubicBezTo>
                      <a:pt x="868" y="525"/>
                      <a:pt x="796" y="488"/>
                      <a:pt x="760" y="416"/>
                    </a:cubicBezTo>
                    <a:cubicBezTo>
                      <a:pt x="714" y="380"/>
                      <a:pt x="678" y="344"/>
                      <a:pt x="642" y="299"/>
                    </a:cubicBezTo>
                    <a:close/>
                    <a:moveTo>
                      <a:pt x="1166" y="1130"/>
                    </a:moveTo>
                    <a:lnTo>
                      <a:pt x="1166" y="1130"/>
                    </a:lnTo>
                    <a:cubicBezTo>
                      <a:pt x="1212" y="1203"/>
                      <a:pt x="1212" y="1284"/>
                      <a:pt x="1248" y="1284"/>
                    </a:cubicBezTo>
                    <a:cubicBezTo>
                      <a:pt x="1248" y="1284"/>
                      <a:pt x="1212" y="1248"/>
                      <a:pt x="1212" y="1203"/>
                    </a:cubicBezTo>
                    <a:cubicBezTo>
                      <a:pt x="1212" y="1166"/>
                      <a:pt x="1212" y="1166"/>
                      <a:pt x="1166" y="1130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11"/>
              <p:cNvSpPr/>
              <p:nvPr/>
            </p:nvSpPr>
            <p:spPr>
              <a:xfrm>
                <a:off x="1137107" y="1860116"/>
                <a:ext cx="26737" cy="49166"/>
              </a:xfrm>
              <a:custGeom>
                <a:rect b="b" l="l" r="r" t="t"/>
                <a:pathLst>
                  <a:path extrusionOk="0" h="833" w="453">
                    <a:moveTo>
                      <a:pt x="154" y="0"/>
                    </a:moveTo>
                    <a:cubicBezTo>
                      <a:pt x="118" y="0"/>
                      <a:pt x="118" y="0"/>
                      <a:pt x="118" y="37"/>
                    </a:cubicBezTo>
                    <a:cubicBezTo>
                      <a:pt x="118" y="37"/>
                      <a:pt x="118" y="82"/>
                      <a:pt x="82" y="82"/>
                    </a:cubicBezTo>
                    <a:cubicBezTo>
                      <a:pt x="36" y="154"/>
                      <a:pt x="0" y="308"/>
                      <a:pt x="36" y="452"/>
                    </a:cubicBezTo>
                    <a:cubicBezTo>
                      <a:pt x="118" y="606"/>
                      <a:pt x="190" y="715"/>
                      <a:pt x="308" y="796"/>
                    </a:cubicBezTo>
                    <a:cubicBezTo>
                      <a:pt x="344" y="832"/>
                      <a:pt x="380" y="832"/>
                      <a:pt x="416" y="832"/>
                    </a:cubicBezTo>
                    <a:lnTo>
                      <a:pt x="452" y="832"/>
                    </a:lnTo>
                    <a:cubicBezTo>
                      <a:pt x="452" y="796"/>
                      <a:pt x="416" y="760"/>
                      <a:pt x="344" y="715"/>
                    </a:cubicBezTo>
                    <a:cubicBezTo>
                      <a:pt x="262" y="642"/>
                      <a:pt x="190" y="570"/>
                      <a:pt x="190" y="416"/>
                    </a:cubicBezTo>
                    <a:cubicBezTo>
                      <a:pt x="154" y="308"/>
                      <a:pt x="154" y="190"/>
                      <a:pt x="154" y="118"/>
                    </a:cubicBezTo>
                    <a:cubicBezTo>
                      <a:pt x="190" y="118"/>
                      <a:pt x="190" y="82"/>
                      <a:pt x="190" y="82"/>
                    </a:cubicBezTo>
                    <a:lnTo>
                      <a:pt x="190" y="37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11"/>
              <p:cNvSpPr/>
              <p:nvPr/>
            </p:nvSpPr>
            <p:spPr>
              <a:xfrm>
                <a:off x="1125893" y="2996181"/>
                <a:ext cx="634020" cy="109369"/>
              </a:xfrm>
              <a:custGeom>
                <a:rect b="b" l="l" r="r" t="t"/>
                <a:pathLst>
                  <a:path extrusionOk="0" h="1853" w="10742">
                    <a:moveTo>
                      <a:pt x="10515" y="1"/>
                    </a:moveTo>
                    <a:cubicBezTo>
                      <a:pt x="10325" y="82"/>
                      <a:pt x="10135" y="154"/>
                      <a:pt x="9991" y="191"/>
                    </a:cubicBezTo>
                    <a:cubicBezTo>
                      <a:pt x="9087" y="453"/>
                      <a:pt x="8137" y="643"/>
                      <a:pt x="7197" y="760"/>
                    </a:cubicBezTo>
                    <a:cubicBezTo>
                      <a:pt x="6589" y="828"/>
                      <a:pt x="5978" y="859"/>
                      <a:pt x="5365" y="859"/>
                    </a:cubicBezTo>
                    <a:cubicBezTo>
                      <a:pt x="3630" y="859"/>
                      <a:pt x="1888" y="616"/>
                      <a:pt x="190" y="308"/>
                    </a:cubicBezTo>
                    <a:cubicBezTo>
                      <a:pt x="118" y="606"/>
                      <a:pt x="82" y="950"/>
                      <a:pt x="0" y="1248"/>
                    </a:cubicBezTo>
                    <a:cubicBezTo>
                      <a:pt x="118" y="1284"/>
                      <a:pt x="226" y="1321"/>
                      <a:pt x="344" y="1357"/>
                    </a:cubicBezTo>
                    <a:cubicBezTo>
                      <a:pt x="1130" y="1547"/>
                      <a:pt x="1962" y="1628"/>
                      <a:pt x="2758" y="1737"/>
                    </a:cubicBezTo>
                    <a:cubicBezTo>
                      <a:pt x="3617" y="1811"/>
                      <a:pt x="4475" y="1853"/>
                      <a:pt x="5334" y="1853"/>
                    </a:cubicBezTo>
                    <a:cubicBezTo>
                      <a:pt x="5831" y="1853"/>
                      <a:pt x="6329" y="1839"/>
                      <a:pt x="6826" y="1809"/>
                    </a:cubicBezTo>
                    <a:cubicBezTo>
                      <a:pt x="8137" y="1700"/>
                      <a:pt x="9539" y="1511"/>
                      <a:pt x="10741" y="1022"/>
                    </a:cubicBezTo>
                    <a:cubicBezTo>
                      <a:pt x="10669" y="679"/>
                      <a:pt x="10587" y="344"/>
                      <a:pt x="10515" y="1"/>
                    </a:cubicBezTo>
                    <a:close/>
                  </a:path>
                </a:pathLst>
              </a:custGeom>
              <a:solidFill>
                <a:srgbClr val="6D97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11"/>
              <p:cNvSpPr/>
              <p:nvPr/>
            </p:nvSpPr>
            <p:spPr>
              <a:xfrm>
                <a:off x="1032519" y="2454059"/>
                <a:ext cx="638269" cy="720429"/>
              </a:xfrm>
              <a:custGeom>
                <a:rect b="b" l="l" r="r" t="t"/>
                <a:pathLst>
                  <a:path extrusionOk="0" h="12206" w="10814">
                    <a:moveTo>
                      <a:pt x="2532" y="0"/>
                    </a:moveTo>
                    <a:lnTo>
                      <a:pt x="0" y="10280"/>
                    </a:lnTo>
                    <a:lnTo>
                      <a:pt x="7730" y="12205"/>
                    </a:lnTo>
                    <a:lnTo>
                      <a:pt x="10813" y="2179"/>
                    </a:lnTo>
                    <a:lnTo>
                      <a:pt x="2532" y="0"/>
                    </a:lnTo>
                    <a:close/>
                  </a:path>
                </a:pathLst>
              </a:custGeom>
              <a:solidFill>
                <a:srgbClr val="86C7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11"/>
              <p:cNvSpPr/>
              <p:nvPr/>
            </p:nvSpPr>
            <p:spPr>
              <a:xfrm>
                <a:off x="896945" y="2494077"/>
                <a:ext cx="431750" cy="507003"/>
              </a:xfrm>
              <a:custGeom>
                <a:rect b="b" l="l" r="r" t="t"/>
                <a:pathLst>
                  <a:path extrusionOk="0" h="8590" w="7315">
                    <a:moveTo>
                      <a:pt x="1095" y="0"/>
                    </a:moveTo>
                    <a:cubicBezTo>
                      <a:pt x="869" y="416"/>
                      <a:pt x="715" y="868"/>
                      <a:pt x="534" y="1275"/>
                    </a:cubicBezTo>
                    <a:cubicBezTo>
                      <a:pt x="191" y="2179"/>
                      <a:pt x="1" y="3273"/>
                      <a:pt x="82" y="4295"/>
                    </a:cubicBezTo>
                    <a:cubicBezTo>
                      <a:pt x="154" y="4973"/>
                      <a:pt x="570" y="5615"/>
                      <a:pt x="1059" y="6103"/>
                    </a:cubicBezTo>
                    <a:cubicBezTo>
                      <a:pt x="1583" y="6591"/>
                      <a:pt x="2189" y="6925"/>
                      <a:pt x="2831" y="7233"/>
                    </a:cubicBezTo>
                    <a:cubicBezTo>
                      <a:pt x="4033" y="7830"/>
                      <a:pt x="5281" y="8282"/>
                      <a:pt x="6592" y="8589"/>
                    </a:cubicBezTo>
                    <a:cubicBezTo>
                      <a:pt x="6863" y="7983"/>
                      <a:pt x="7125" y="7378"/>
                      <a:pt x="7315" y="6781"/>
                    </a:cubicBezTo>
                    <a:cubicBezTo>
                      <a:pt x="6935" y="6591"/>
                      <a:pt x="6556" y="6365"/>
                      <a:pt x="6221" y="6103"/>
                    </a:cubicBezTo>
                    <a:cubicBezTo>
                      <a:pt x="5425" y="5497"/>
                      <a:pt x="4485" y="4936"/>
                      <a:pt x="3807" y="4258"/>
                    </a:cubicBezTo>
                    <a:lnTo>
                      <a:pt x="3807" y="4213"/>
                    </a:lnTo>
                    <a:cubicBezTo>
                      <a:pt x="3509" y="3987"/>
                      <a:pt x="3319" y="3725"/>
                      <a:pt x="3283" y="3390"/>
                    </a:cubicBezTo>
                    <a:cubicBezTo>
                      <a:pt x="3283" y="3237"/>
                      <a:pt x="3283" y="3083"/>
                      <a:pt x="3319" y="2938"/>
                    </a:cubicBezTo>
                    <a:cubicBezTo>
                      <a:pt x="3355" y="2450"/>
                      <a:pt x="3581" y="1953"/>
                      <a:pt x="3807" y="1546"/>
                    </a:cubicBezTo>
                    <a:cubicBezTo>
                      <a:pt x="2867" y="1094"/>
                      <a:pt x="1927" y="597"/>
                      <a:pt x="1095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11"/>
              <p:cNvSpPr/>
              <p:nvPr/>
            </p:nvSpPr>
            <p:spPr>
              <a:xfrm>
                <a:off x="1464210" y="2078381"/>
                <a:ext cx="106772" cy="208645"/>
              </a:xfrm>
              <a:custGeom>
                <a:rect b="b" l="l" r="r" t="t"/>
                <a:pathLst>
                  <a:path extrusionOk="0" h="3535" w="1809">
                    <a:moveTo>
                      <a:pt x="561" y="0"/>
                    </a:moveTo>
                    <a:cubicBezTo>
                      <a:pt x="371" y="0"/>
                      <a:pt x="190" y="36"/>
                      <a:pt x="0" y="36"/>
                    </a:cubicBezTo>
                    <a:cubicBezTo>
                      <a:pt x="1275" y="488"/>
                      <a:pt x="1655" y="2034"/>
                      <a:pt x="1203" y="3345"/>
                    </a:cubicBezTo>
                    <a:cubicBezTo>
                      <a:pt x="1159" y="3460"/>
                      <a:pt x="1250" y="3535"/>
                      <a:pt x="1337" y="3535"/>
                    </a:cubicBezTo>
                    <a:cubicBezTo>
                      <a:pt x="1395" y="3535"/>
                      <a:pt x="1451" y="3502"/>
                      <a:pt x="1465" y="3427"/>
                    </a:cubicBezTo>
                    <a:cubicBezTo>
                      <a:pt x="1727" y="2667"/>
                      <a:pt x="1809" y="1727"/>
                      <a:pt x="1465" y="977"/>
                    </a:cubicBezTo>
                    <a:cubicBezTo>
                      <a:pt x="1239" y="525"/>
                      <a:pt x="941" y="226"/>
                      <a:pt x="561" y="0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11"/>
              <p:cNvSpPr/>
              <p:nvPr/>
            </p:nvSpPr>
            <p:spPr>
              <a:xfrm>
                <a:off x="1210708" y="2098095"/>
                <a:ext cx="88652" cy="231132"/>
              </a:xfrm>
              <a:custGeom>
                <a:rect b="b" l="l" r="r" t="t"/>
                <a:pathLst>
                  <a:path extrusionOk="0" h="3916" w="1502">
                    <a:moveTo>
                      <a:pt x="1167" y="1"/>
                    </a:moveTo>
                    <a:cubicBezTo>
                      <a:pt x="1013" y="154"/>
                      <a:pt x="905" y="263"/>
                      <a:pt x="787" y="417"/>
                    </a:cubicBezTo>
                    <a:cubicBezTo>
                      <a:pt x="1" y="1547"/>
                      <a:pt x="489" y="2641"/>
                      <a:pt x="869" y="3807"/>
                    </a:cubicBezTo>
                    <a:cubicBezTo>
                      <a:pt x="883" y="3883"/>
                      <a:pt x="940" y="3916"/>
                      <a:pt x="998" y="3916"/>
                    </a:cubicBezTo>
                    <a:cubicBezTo>
                      <a:pt x="1085" y="3916"/>
                      <a:pt x="1174" y="3843"/>
                      <a:pt x="1131" y="3735"/>
                    </a:cubicBezTo>
                    <a:cubicBezTo>
                      <a:pt x="824" y="2785"/>
                      <a:pt x="372" y="1881"/>
                      <a:pt x="824" y="905"/>
                    </a:cubicBezTo>
                    <a:cubicBezTo>
                      <a:pt x="977" y="570"/>
                      <a:pt x="1240" y="299"/>
                      <a:pt x="1502" y="118"/>
                    </a:cubicBezTo>
                    <a:lnTo>
                      <a:pt x="1502" y="118"/>
                    </a:lnTo>
                    <a:cubicBezTo>
                      <a:pt x="1466" y="127"/>
                      <a:pt x="1432" y="132"/>
                      <a:pt x="1400" y="132"/>
                    </a:cubicBezTo>
                    <a:cubicBezTo>
                      <a:pt x="1302" y="132"/>
                      <a:pt x="1222" y="89"/>
                      <a:pt x="1167" y="1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11"/>
              <p:cNvSpPr/>
              <p:nvPr/>
            </p:nvSpPr>
            <p:spPr>
              <a:xfrm>
                <a:off x="1188339" y="2253914"/>
                <a:ext cx="153695" cy="153222"/>
              </a:xfrm>
              <a:custGeom>
                <a:rect b="b" l="l" r="r" t="t"/>
                <a:pathLst>
                  <a:path extrusionOk="0" h="2596" w="2604">
                    <a:moveTo>
                      <a:pt x="1320" y="1"/>
                    </a:moveTo>
                    <a:cubicBezTo>
                      <a:pt x="606" y="1"/>
                      <a:pt x="0" y="597"/>
                      <a:pt x="0" y="1321"/>
                    </a:cubicBezTo>
                    <a:cubicBezTo>
                      <a:pt x="0" y="2035"/>
                      <a:pt x="606" y="2595"/>
                      <a:pt x="1320" y="2595"/>
                    </a:cubicBezTo>
                    <a:cubicBezTo>
                      <a:pt x="2034" y="2595"/>
                      <a:pt x="2604" y="2035"/>
                      <a:pt x="2604" y="1321"/>
                    </a:cubicBezTo>
                    <a:cubicBezTo>
                      <a:pt x="2604" y="597"/>
                      <a:pt x="2034" y="1"/>
                      <a:pt x="13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11"/>
              <p:cNvSpPr/>
              <p:nvPr/>
            </p:nvSpPr>
            <p:spPr>
              <a:xfrm>
                <a:off x="1228356" y="2296056"/>
                <a:ext cx="73660" cy="71063"/>
              </a:xfrm>
              <a:custGeom>
                <a:rect b="b" l="l" r="r" t="t"/>
                <a:pathLst>
                  <a:path extrusionOk="0" h="1204" w="1248">
                    <a:moveTo>
                      <a:pt x="642" y="1"/>
                    </a:moveTo>
                    <a:cubicBezTo>
                      <a:pt x="299" y="1"/>
                      <a:pt x="0" y="263"/>
                      <a:pt x="0" y="607"/>
                    </a:cubicBezTo>
                    <a:cubicBezTo>
                      <a:pt x="0" y="941"/>
                      <a:pt x="299" y="1203"/>
                      <a:pt x="642" y="1203"/>
                    </a:cubicBezTo>
                    <a:cubicBezTo>
                      <a:pt x="977" y="1203"/>
                      <a:pt x="1248" y="941"/>
                      <a:pt x="1248" y="607"/>
                    </a:cubicBezTo>
                    <a:cubicBezTo>
                      <a:pt x="1248" y="263"/>
                      <a:pt x="977" y="1"/>
                      <a:pt x="642" y="1"/>
                    </a:cubicBezTo>
                    <a:close/>
                  </a:path>
                </a:pathLst>
              </a:custGeom>
              <a:solidFill>
                <a:srgbClr val="405C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11"/>
              <p:cNvSpPr/>
              <p:nvPr/>
            </p:nvSpPr>
            <p:spPr>
              <a:xfrm>
                <a:off x="1637618" y="2211772"/>
                <a:ext cx="31046" cy="362398"/>
              </a:xfrm>
              <a:custGeom>
                <a:rect b="b" l="l" r="r" t="t"/>
                <a:pathLst>
                  <a:path extrusionOk="0" h="6140" w="526">
                    <a:moveTo>
                      <a:pt x="191" y="0"/>
                    </a:moveTo>
                    <a:cubicBezTo>
                      <a:pt x="145" y="0"/>
                      <a:pt x="145" y="73"/>
                      <a:pt x="109" y="226"/>
                    </a:cubicBezTo>
                    <a:cubicBezTo>
                      <a:pt x="109" y="371"/>
                      <a:pt x="73" y="597"/>
                      <a:pt x="73" y="905"/>
                    </a:cubicBezTo>
                    <a:cubicBezTo>
                      <a:pt x="37" y="1429"/>
                      <a:pt x="1" y="2215"/>
                      <a:pt x="73" y="3083"/>
                    </a:cubicBezTo>
                    <a:cubicBezTo>
                      <a:pt x="109" y="3915"/>
                      <a:pt x="227" y="4702"/>
                      <a:pt x="299" y="5235"/>
                    </a:cubicBezTo>
                    <a:cubicBezTo>
                      <a:pt x="335" y="5533"/>
                      <a:pt x="417" y="5760"/>
                      <a:pt x="453" y="5913"/>
                    </a:cubicBezTo>
                    <a:cubicBezTo>
                      <a:pt x="453" y="6058"/>
                      <a:pt x="489" y="6139"/>
                      <a:pt x="489" y="6139"/>
                    </a:cubicBezTo>
                    <a:cubicBezTo>
                      <a:pt x="525" y="6139"/>
                      <a:pt x="453" y="5796"/>
                      <a:pt x="371" y="5235"/>
                    </a:cubicBezTo>
                    <a:cubicBezTo>
                      <a:pt x="335" y="4666"/>
                      <a:pt x="227" y="3915"/>
                      <a:pt x="191" y="3047"/>
                    </a:cubicBezTo>
                    <a:cubicBezTo>
                      <a:pt x="145" y="2215"/>
                      <a:pt x="145" y="1465"/>
                      <a:pt x="145" y="905"/>
                    </a:cubicBezTo>
                    <a:cubicBezTo>
                      <a:pt x="145" y="335"/>
                      <a:pt x="191" y="0"/>
                      <a:pt x="191" y="0"/>
                    </a:cubicBezTo>
                    <a:close/>
                  </a:path>
                </a:pathLst>
              </a:custGeom>
              <a:solidFill>
                <a:srgbClr val="4254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1"/>
              <p:cNvSpPr/>
              <p:nvPr/>
            </p:nvSpPr>
            <p:spPr>
              <a:xfrm>
                <a:off x="1468459" y="2273687"/>
                <a:ext cx="108956" cy="196073"/>
              </a:xfrm>
              <a:custGeom>
                <a:rect b="b" l="l" r="r" t="t"/>
                <a:pathLst>
                  <a:path extrusionOk="0" h="3322" w="1846">
                    <a:moveTo>
                      <a:pt x="1248" y="0"/>
                    </a:moveTo>
                    <a:cubicBezTo>
                      <a:pt x="832" y="36"/>
                      <a:pt x="489" y="796"/>
                      <a:pt x="344" y="1094"/>
                    </a:cubicBezTo>
                    <a:cubicBezTo>
                      <a:pt x="73" y="1664"/>
                      <a:pt x="1" y="2260"/>
                      <a:pt x="37" y="2866"/>
                    </a:cubicBezTo>
                    <a:cubicBezTo>
                      <a:pt x="55" y="2920"/>
                      <a:pt x="102" y="2948"/>
                      <a:pt x="141" y="2948"/>
                    </a:cubicBezTo>
                    <a:cubicBezTo>
                      <a:pt x="179" y="2948"/>
                      <a:pt x="209" y="2920"/>
                      <a:pt x="191" y="2866"/>
                    </a:cubicBezTo>
                    <a:cubicBezTo>
                      <a:pt x="73" y="1926"/>
                      <a:pt x="417" y="940"/>
                      <a:pt x="1095" y="262"/>
                    </a:cubicBezTo>
                    <a:cubicBezTo>
                      <a:pt x="1128" y="224"/>
                      <a:pt x="1160" y="208"/>
                      <a:pt x="1191" y="208"/>
                    </a:cubicBezTo>
                    <a:cubicBezTo>
                      <a:pt x="1373" y="208"/>
                      <a:pt x="1516" y="775"/>
                      <a:pt x="1547" y="868"/>
                    </a:cubicBezTo>
                    <a:cubicBezTo>
                      <a:pt x="1619" y="1130"/>
                      <a:pt x="1619" y="1392"/>
                      <a:pt x="1655" y="1700"/>
                    </a:cubicBezTo>
                    <a:cubicBezTo>
                      <a:pt x="1700" y="2224"/>
                      <a:pt x="1583" y="2749"/>
                      <a:pt x="1393" y="3246"/>
                    </a:cubicBezTo>
                    <a:cubicBezTo>
                      <a:pt x="1371" y="3291"/>
                      <a:pt x="1421" y="3321"/>
                      <a:pt x="1471" y="3321"/>
                    </a:cubicBezTo>
                    <a:cubicBezTo>
                      <a:pt x="1502" y="3321"/>
                      <a:pt x="1533" y="3310"/>
                      <a:pt x="1547" y="3282"/>
                    </a:cubicBezTo>
                    <a:cubicBezTo>
                      <a:pt x="1773" y="2640"/>
                      <a:pt x="1845" y="1998"/>
                      <a:pt x="1773" y="1320"/>
                    </a:cubicBezTo>
                    <a:cubicBezTo>
                      <a:pt x="1737" y="986"/>
                      <a:pt x="1619" y="678"/>
                      <a:pt x="1511" y="380"/>
                    </a:cubicBezTo>
                    <a:cubicBezTo>
                      <a:pt x="1474" y="262"/>
                      <a:pt x="1393" y="0"/>
                      <a:pt x="1248" y="0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11"/>
              <p:cNvSpPr/>
              <p:nvPr/>
            </p:nvSpPr>
            <p:spPr>
              <a:xfrm>
                <a:off x="1457245" y="2371959"/>
                <a:ext cx="149445" cy="221807"/>
              </a:xfrm>
              <a:custGeom>
                <a:rect b="b" l="l" r="r" t="t"/>
                <a:pathLst>
                  <a:path extrusionOk="0" h="3758" w="2532">
                    <a:moveTo>
                      <a:pt x="394" y="1"/>
                    </a:moveTo>
                    <a:cubicBezTo>
                      <a:pt x="322" y="1"/>
                      <a:pt x="245" y="48"/>
                      <a:pt x="227" y="143"/>
                    </a:cubicBezTo>
                    <a:cubicBezTo>
                      <a:pt x="118" y="1047"/>
                      <a:pt x="1" y="2440"/>
                      <a:pt x="643" y="3199"/>
                    </a:cubicBezTo>
                    <a:cubicBezTo>
                      <a:pt x="918" y="3540"/>
                      <a:pt x="1303" y="3757"/>
                      <a:pt x="1691" y="3757"/>
                    </a:cubicBezTo>
                    <a:cubicBezTo>
                      <a:pt x="1940" y="3757"/>
                      <a:pt x="2192" y="3667"/>
                      <a:pt x="2415" y="3461"/>
                    </a:cubicBezTo>
                    <a:cubicBezTo>
                      <a:pt x="2532" y="3372"/>
                      <a:pt x="2429" y="3220"/>
                      <a:pt x="2321" y="3220"/>
                    </a:cubicBezTo>
                    <a:cubicBezTo>
                      <a:pt x="2287" y="3220"/>
                      <a:pt x="2253" y="3235"/>
                      <a:pt x="2225" y="3272"/>
                    </a:cubicBezTo>
                    <a:cubicBezTo>
                      <a:pt x="2028" y="3452"/>
                      <a:pt x="1840" y="3528"/>
                      <a:pt x="1667" y="3528"/>
                    </a:cubicBezTo>
                    <a:cubicBezTo>
                      <a:pt x="1076" y="3528"/>
                      <a:pt x="646" y="2657"/>
                      <a:pt x="534" y="2105"/>
                    </a:cubicBezTo>
                    <a:cubicBezTo>
                      <a:pt x="381" y="1463"/>
                      <a:pt x="417" y="785"/>
                      <a:pt x="534" y="143"/>
                    </a:cubicBezTo>
                    <a:cubicBezTo>
                      <a:pt x="534" y="48"/>
                      <a:pt x="466" y="1"/>
                      <a:pt x="3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11"/>
              <p:cNvSpPr/>
              <p:nvPr/>
            </p:nvSpPr>
            <p:spPr>
              <a:xfrm>
                <a:off x="1403535" y="2361158"/>
                <a:ext cx="171696" cy="213957"/>
              </a:xfrm>
              <a:custGeom>
                <a:rect b="b" l="l" r="r" t="t"/>
                <a:pathLst>
                  <a:path extrusionOk="0" h="3625" w="2909">
                    <a:moveTo>
                      <a:pt x="2773" y="1"/>
                    </a:moveTo>
                    <a:cubicBezTo>
                      <a:pt x="2703" y="1"/>
                      <a:pt x="2629" y="46"/>
                      <a:pt x="2611" y="136"/>
                    </a:cubicBezTo>
                    <a:cubicBezTo>
                      <a:pt x="2611" y="778"/>
                      <a:pt x="2529" y="1384"/>
                      <a:pt x="2348" y="1990"/>
                    </a:cubicBezTo>
                    <a:cubicBezTo>
                      <a:pt x="2179" y="2524"/>
                      <a:pt x="1525" y="3372"/>
                      <a:pt x="907" y="3372"/>
                    </a:cubicBezTo>
                    <a:cubicBezTo>
                      <a:pt x="698" y="3372"/>
                      <a:pt x="494" y="3276"/>
                      <a:pt x="314" y="3039"/>
                    </a:cubicBezTo>
                    <a:cubicBezTo>
                      <a:pt x="284" y="3001"/>
                      <a:pt x="246" y="2986"/>
                      <a:pt x="209" y="2986"/>
                    </a:cubicBezTo>
                    <a:cubicBezTo>
                      <a:pt x="103" y="2986"/>
                      <a:pt x="1" y="3115"/>
                      <a:pt x="88" y="3229"/>
                    </a:cubicBezTo>
                    <a:cubicBezTo>
                      <a:pt x="307" y="3512"/>
                      <a:pt x="579" y="3624"/>
                      <a:pt x="861" y="3624"/>
                    </a:cubicBezTo>
                    <a:cubicBezTo>
                      <a:pt x="1253" y="3624"/>
                      <a:pt x="1663" y="3404"/>
                      <a:pt x="1969" y="3120"/>
                    </a:cubicBezTo>
                    <a:cubicBezTo>
                      <a:pt x="2800" y="2397"/>
                      <a:pt x="2873" y="1158"/>
                      <a:pt x="2909" y="136"/>
                    </a:cubicBezTo>
                    <a:cubicBezTo>
                      <a:pt x="2909" y="46"/>
                      <a:pt x="2843" y="1"/>
                      <a:pt x="27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1"/>
              <p:cNvSpPr/>
              <p:nvPr/>
            </p:nvSpPr>
            <p:spPr>
              <a:xfrm>
                <a:off x="1390550" y="2525005"/>
                <a:ext cx="44916" cy="35827"/>
              </a:xfrm>
              <a:custGeom>
                <a:rect b="b" l="l" r="r" t="t"/>
                <a:pathLst>
                  <a:path extrusionOk="0" h="607" w="761">
                    <a:moveTo>
                      <a:pt x="380" y="0"/>
                    </a:moveTo>
                    <a:cubicBezTo>
                      <a:pt x="1" y="0"/>
                      <a:pt x="1" y="606"/>
                      <a:pt x="380" y="606"/>
                    </a:cubicBezTo>
                    <a:cubicBezTo>
                      <a:pt x="760" y="606"/>
                      <a:pt x="760" y="0"/>
                      <a:pt x="380" y="0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1"/>
              <p:cNvSpPr/>
              <p:nvPr/>
            </p:nvSpPr>
            <p:spPr>
              <a:xfrm>
                <a:off x="1573047" y="2551683"/>
                <a:ext cx="44385" cy="33702"/>
              </a:xfrm>
              <a:custGeom>
                <a:rect b="b" l="l" r="r" t="t"/>
                <a:pathLst>
                  <a:path extrusionOk="0" h="571" w="752">
                    <a:moveTo>
                      <a:pt x="380" y="1"/>
                    </a:moveTo>
                    <a:cubicBezTo>
                      <a:pt x="1" y="1"/>
                      <a:pt x="1" y="570"/>
                      <a:pt x="380" y="570"/>
                    </a:cubicBezTo>
                    <a:cubicBezTo>
                      <a:pt x="751" y="570"/>
                      <a:pt x="751" y="1"/>
                      <a:pt x="380" y="1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1"/>
              <p:cNvSpPr/>
              <p:nvPr/>
            </p:nvSpPr>
            <p:spPr>
              <a:xfrm>
                <a:off x="1155227" y="2822773"/>
                <a:ext cx="297828" cy="238746"/>
              </a:xfrm>
              <a:custGeom>
                <a:rect b="b" l="l" r="r" t="t"/>
                <a:pathLst>
                  <a:path extrusionOk="0" h="4045" w="5046">
                    <a:moveTo>
                      <a:pt x="1086" y="0"/>
                    </a:moveTo>
                    <a:lnTo>
                      <a:pt x="1" y="2152"/>
                    </a:lnTo>
                    <a:cubicBezTo>
                      <a:pt x="823" y="2568"/>
                      <a:pt x="1691" y="2866"/>
                      <a:pt x="2487" y="3355"/>
                    </a:cubicBezTo>
                    <a:cubicBezTo>
                      <a:pt x="2858" y="3581"/>
                      <a:pt x="3237" y="3807"/>
                      <a:pt x="3653" y="3996"/>
                    </a:cubicBezTo>
                    <a:cubicBezTo>
                      <a:pt x="3736" y="4030"/>
                      <a:pt x="3795" y="4044"/>
                      <a:pt x="3835" y="4044"/>
                    </a:cubicBezTo>
                    <a:cubicBezTo>
                      <a:pt x="4067" y="4044"/>
                      <a:pt x="3667" y="3565"/>
                      <a:pt x="3536" y="3472"/>
                    </a:cubicBezTo>
                    <a:cubicBezTo>
                      <a:pt x="3273" y="3246"/>
                      <a:pt x="2939" y="3056"/>
                      <a:pt x="2632" y="2866"/>
                    </a:cubicBezTo>
                    <a:lnTo>
                      <a:pt x="2632" y="2866"/>
                    </a:lnTo>
                    <a:cubicBezTo>
                      <a:pt x="3047" y="3092"/>
                      <a:pt x="3463" y="3282"/>
                      <a:pt x="3879" y="3472"/>
                    </a:cubicBezTo>
                    <a:cubicBezTo>
                      <a:pt x="4069" y="3508"/>
                      <a:pt x="4331" y="3662"/>
                      <a:pt x="4521" y="3662"/>
                    </a:cubicBezTo>
                    <a:cubicBezTo>
                      <a:pt x="4783" y="3662"/>
                      <a:pt x="4557" y="3355"/>
                      <a:pt x="4440" y="3318"/>
                    </a:cubicBezTo>
                    <a:cubicBezTo>
                      <a:pt x="3988" y="2984"/>
                      <a:pt x="3536" y="2676"/>
                      <a:pt x="3011" y="2450"/>
                    </a:cubicBezTo>
                    <a:lnTo>
                      <a:pt x="3011" y="2450"/>
                    </a:lnTo>
                    <a:cubicBezTo>
                      <a:pt x="3617" y="2676"/>
                      <a:pt x="4178" y="2866"/>
                      <a:pt x="4747" y="3092"/>
                    </a:cubicBezTo>
                    <a:cubicBezTo>
                      <a:pt x="4781" y="3101"/>
                      <a:pt x="4813" y="3105"/>
                      <a:pt x="4842" y="3105"/>
                    </a:cubicBezTo>
                    <a:cubicBezTo>
                      <a:pt x="4936" y="3105"/>
                      <a:pt x="4990" y="3057"/>
                      <a:pt x="4928" y="2939"/>
                    </a:cubicBezTo>
                    <a:cubicBezTo>
                      <a:pt x="4928" y="2866"/>
                      <a:pt x="4819" y="2794"/>
                      <a:pt x="4747" y="2713"/>
                    </a:cubicBezTo>
                    <a:cubicBezTo>
                      <a:pt x="4593" y="2604"/>
                      <a:pt x="4440" y="2487"/>
                      <a:pt x="4250" y="2414"/>
                    </a:cubicBezTo>
                    <a:cubicBezTo>
                      <a:pt x="4069" y="2342"/>
                      <a:pt x="3915" y="2261"/>
                      <a:pt x="3726" y="2188"/>
                    </a:cubicBezTo>
                    <a:cubicBezTo>
                      <a:pt x="3653" y="2188"/>
                      <a:pt x="3572" y="2152"/>
                      <a:pt x="3463" y="2116"/>
                    </a:cubicBezTo>
                    <a:cubicBezTo>
                      <a:pt x="3391" y="2080"/>
                      <a:pt x="3273" y="2035"/>
                      <a:pt x="3237" y="2035"/>
                    </a:cubicBezTo>
                    <a:cubicBezTo>
                      <a:pt x="3276" y="2030"/>
                      <a:pt x="3314" y="2028"/>
                      <a:pt x="3353" y="2028"/>
                    </a:cubicBezTo>
                    <a:cubicBezTo>
                      <a:pt x="3614" y="2028"/>
                      <a:pt x="3881" y="2125"/>
                      <a:pt x="4141" y="2188"/>
                    </a:cubicBezTo>
                    <a:cubicBezTo>
                      <a:pt x="4331" y="2224"/>
                      <a:pt x="4476" y="2261"/>
                      <a:pt x="4630" y="2306"/>
                    </a:cubicBezTo>
                    <a:cubicBezTo>
                      <a:pt x="4702" y="2306"/>
                      <a:pt x="4973" y="2306"/>
                      <a:pt x="5009" y="2261"/>
                    </a:cubicBezTo>
                    <a:cubicBezTo>
                      <a:pt x="5046" y="2224"/>
                      <a:pt x="5046" y="2188"/>
                      <a:pt x="5009" y="2188"/>
                    </a:cubicBezTo>
                    <a:cubicBezTo>
                      <a:pt x="5009" y="2152"/>
                      <a:pt x="4973" y="2152"/>
                      <a:pt x="4973" y="2116"/>
                    </a:cubicBezTo>
                    <a:cubicBezTo>
                      <a:pt x="4783" y="1962"/>
                      <a:pt x="4476" y="1890"/>
                      <a:pt x="4214" y="1772"/>
                    </a:cubicBezTo>
                    <a:cubicBezTo>
                      <a:pt x="3915" y="1664"/>
                      <a:pt x="3617" y="1583"/>
                      <a:pt x="3273" y="1510"/>
                    </a:cubicBezTo>
                    <a:cubicBezTo>
                      <a:pt x="3653" y="1438"/>
                      <a:pt x="4069" y="1402"/>
                      <a:pt x="4404" y="1248"/>
                    </a:cubicBezTo>
                    <a:cubicBezTo>
                      <a:pt x="4521" y="1212"/>
                      <a:pt x="4856" y="1130"/>
                      <a:pt x="4593" y="1022"/>
                    </a:cubicBezTo>
                    <a:cubicBezTo>
                      <a:pt x="4569" y="1010"/>
                      <a:pt x="4536" y="1006"/>
                      <a:pt x="4498" y="1006"/>
                    </a:cubicBezTo>
                    <a:cubicBezTo>
                      <a:pt x="4423" y="1006"/>
                      <a:pt x="4328" y="1022"/>
                      <a:pt x="4250" y="1022"/>
                    </a:cubicBezTo>
                    <a:cubicBezTo>
                      <a:pt x="4133" y="1030"/>
                      <a:pt x="4015" y="1034"/>
                      <a:pt x="3896" y="1034"/>
                    </a:cubicBezTo>
                    <a:cubicBezTo>
                      <a:pt x="3480" y="1034"/>
                      <a:pt x="3054" y="980"/>
                      <a:pt x="2668" y="832"/>
                    </a:cubicBezTo>
                    <a:cubicBezTo>
                      <a:pt x="2107" y="642"/>
                      <a:pt x="1583" y="344"/>
                      <a:pt x="1086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4" name="Google Shape;684;p11"/>
          <p:cNvSpPr/>
          <p:nvPr/>
        </p:nvSpPr>
        <p:spPr>
          <a:xfrm rot="10800000">
            <a:off x="3029369" y="2896145"/>
            <a:ext cx="2632084" cy="1644575"/>
          </a:xfrm>
          <a:custGeom>
            <a:rect b="b" l="l" r="r" t="t"/>
            <a:pathLst>
              <a:path extrusionOk="0" h="10474" w="16763">
                <a:moveTo>
                  <a:pt x="8625" y="1"/>
                </a:moveTo>
                <a:cubicBezTo>
                  <a:pt x="6980" y="1"/>
                  <a:pt x="5321" y="98"/>
                  <a:pt x="3689" y="217"/>
                </a:cubicBezTo>
                <a:cubicBezTo>
                  <a:pt x="3427" y="217"/>
                  <a:pt x="3201" y="217"/>
                  <a:pt x="2939" y="290"/>
                </a:cubicBezTo>
                <a:cubicBezTo>
                  <a:pt x="1691" y="669"/>
                  <a:pt x="1619" y="2251"/>
                  <a:pt x="1619" y="3382"/>
                </a:cubicBezTo>
                <a:cubicBezTo>
                  <a:pt x="1619" y="4512"/>
                  <a:pt x="1619" y="6275"/>
                  <a:pt x="1655" y="7405"/>
                </a:cubicBezTo>
                <a:cubicBezTo>
                  <a:pt x="1086" y="7821"/>
                  <a:pt x="525" y="8273"/>
                  <a:pt x="1" y="8761"/>
                </a:cubicBezTo>
                <a:cubicBezTo>
                  <a:pt x="597" y="8761"/>
                  <a:pt x="1203" y="8761"/>
                  <a:pt x="1809" y="8689"/>
                </a:cubicBezTo>
                <a:cubicBezTo>
                  <a:pt x="1990" y="9746"/>
                  <a:pt x="2559" y="10198"/>
                  <a:pt x="3726" y="10307"/>
                </a:cubicBezTo>
                <a:cubicBezTo>
                  <a:pt x="5117" y="10428"/>
                  <a:pt x="6527" y="10474"/>
                  <a:pt x="7941" y="10474"/>
                </a:cubicBezTo>
                <a:cubicBezTo>
                  <a:pt x="9173" y="10474"/>
                  <a:pt x="10407" y="10439"/>
                  <a:pt x="11637" y="10388"/>
                </a:cubicBezTo>
                <a:cubicBezTo>
                  <a:pt x="11708" y="10384"/>
                  <a:pt x="11803" y="10383"/>
                  <a:pt x="11917" y="10383"/>
                </a:cubicBezTo>
                <a:cubicBezTo>
                  <a:pt x="12134" y="10383"/>
                  <a:pt x="12419" y="10388"/>
                  <a:pt x="12742" y="10388"/>
                </a:cubicBezTo>
                <a:cubicBezTo>
                  <a:pt x="14220" y="10388"/>
                  <a:pt x="16485" y="10291"/>
                  <a:pt x="16573" y="9213"/>
                </a:cubicBezTo>
                <a:cubicBezTo>
                  <a:pt x="16727" y="7369"/>
                  <a:pt x="16763" y="4919"/>
                  <a:pt x="16727" y="3074"/>
                </a:cubicBezTo>
                <a:cubicBezTo>
                  <a:pt x="16681" y="2170"/>
                  <a:pt x="16645" y="624"/>
                  <a:pt x="15633" y="326"/>
                </a:cubicBezTo>
                <a:cubicBezTo>
                  <a:pt x="14955" y="136"/>
                  <a:pt x="14195" y="217"/>
                  <a:pt x="13517" y="136"/>
                </a:cubicBezTo>
                <a:cubicBezTo>
                  <a:pt x="12351" y="64"/>
                  <a:pt x="11184" y="100"/>
                  <a:pt x="10054" y="27"/>
                </a:cubicBezTo>
                <a:cubicBezTo>
                  <a:pt x="9580" y="9"/>
                  <a:pt x="9103" y="1"/>
                  <a:pt x="8625" y="1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11"/>
          <p:cNvSpPr txBox="1"/>
          <p:nvPr>
            <p:ph idx="1" type="subTitle"/>
          </p:nvPr>
        </p:nvSpPr>
        <p:spPr>
          <a:xfrm>
            <a:off x="2164700" y="1553392"/>
            <a:ext cx="18813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86" name="Google Shape;686;p11"/>
          <p:cNvSpPr txBox="1"/>
          <p:nvPr>
            <p:ph idx="2" type="subTitle"/>
          </p:nvPr>
        </p:nvSpPr>
        <p:spPr>
          <a:xfrm>
            <a:off x="4736450" y="582152"/>
            <a:ext cx="18813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87" name="Google Shape;687;p11"/>
          <p:cNvSpPr txBox="1"/>
          <p:nvPr>
            <p:ph idx="3" type="subTitle"/>
          </p:nvPr>
        </p:nvSpPr>
        <p:spPr>
          <a:xfrm>
            <a:off x="3294175" y="3331192"/>
            <a:ext cx="18813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88" name="Google Shape;688;p11"/>
          <p:cNvSpPr txBox="1"/>
          <p:nvPr>
            <p:ph idx="4" type="subTitle"/>
          </p:nvPr>
        </p:nvSpPr>
        <p:spPr>
          <a:xfrm>
            <a:off x="2164700" y="973750"/>
            <a:ext cx="1881300" cy="7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689" name="Google Shape;689;p11"/>
          <p:cNvSpPr txBox="1"/>
          <p:nvPr>
            <p:ph idx="5" type="subTitle"/>
          </p:nvPr>
        </p:nvSpPr>
        <p:spPr>
          <a:xfrm>
            <a:off x="4736450" y="2510"/>
            <a:ext cx="1881300" cy="7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690" name="Google Shape;690;p11"/>
          <p:cNvSpPr txBox="1"/>
          <p:nvPr>
            <p:ph idx="6" type="subTitle"/>
          </p:nvPr>
        </p:nvSpPr>
        <p:spPr>
          <a:xfrm>
            <a:off x="3294175" y="2751550"/>
            <a:ext cx="1881300" cy="7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691" name="Google Shape;691;p11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692" name="Google Shape;692;p11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4_1_1_4_1">
    <p:bg>
      <p:bgPr>
        <a:solidFill>
          <a:srgbClr val="CFD9E0"/>
        </a:solidFill>
      </p:bgPr>
    </p:bg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12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695" name="Google Shape;695;p12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696" name="Google Shape;696;p12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7" name="Google Shape;697;p12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698" name="Google Shape;698;p12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9" name="Google Shape;699;p12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0" name="Google Shape;700;p12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1" name="Google Shape;701;p12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2" name="Google Shape;702;p12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3" name="Google Shape;703;p12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12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5" name="Google Shape;705;p12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06" name="Google Shape;706;p12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2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8" name="Google Shape;708;p12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709" name="Google Shape;709;p12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12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12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12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12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12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5" name="Google Shape;715;p12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6" name="Google Shape;716;p12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17" name="Google Shape;717;p12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8" name="Google Shape;718;p12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2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0" name="Google Shape;720;p12"/>
          <p:cNvSpPr txBox="1"/>
          <p:nvPr>
            <p:ph type="title"/>
          </p:nvPr>
        </p:nvSpPr>
        <p:spPr>
          <a:xfrm>
            <a:off x="630974" y="606600"/>
            <a:ext cx="1391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721" name="Google Shape;721;p12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2" name="Google Shape;722;p12"/>
          <p:cNvGrpSpPr/>
          <p:nvPr/>
        </p:nvGrpSpPr>
        <p:grpSpPr>
          <a:xfrm rot="899995">
            <a:off x="5685972" y="2035339"/>
            <a:ext cx="4829582" cy="4350186"/>
            <a:chOff x="6523425" y="1282075"/>
            <a:chExt cx="589725" cy="531200"/>
          </a:xfrm>
        </p:grpSpPr>
        <p:sp>
          <p:nvSpPr>
            <p:cNvPr id="723" name="Google Shape;723;p12"/>
            <p:cNvSpPr/>
            <p:nvPr/>
          </p:nvSpPr>
          <p:spPr>
            <a:xfrm>
              <a:off x="6798500" y="1282075"/>
              <a:ext cx="314650" cy="358725"/>
            </a:xfrm>
            <a:custGeom>
              <a:rect b="b" l="l" r="r" t="t"/>
              <a:pathLst>
                <a:path extrusionOk="0" h="14349" w="12586">
                  <a:moveTo>
                    <a:pt x="7947" y="1"/>
                  </a:moveTo>
                  <a:lnTo>
                    <a:pt x="0" y="3346"/>
                  </a:lnTo>
                  <a:lnTo>
                    <a:pt x="4638" y="14349"/>
                  </a:lnTo>
                  <a:lnTo>
                    <a:pt x="12585" y="10995"/>
                  </a:lnTo>
                  <a:lnTo>
                    <a:pt x="7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2"/>
            <p:cNvSpPr/>
            <p:nvPr/>
          </p:nvSpPr>
          <p:spPr>
            <a:xfrm>
              <a:off x="6798500" y="1282075"/>
              <a:ext cx="198700" cy="358725"/>
            </a:xfrm>
            <a:custGeom>
              <a:rect b="b" l="l" r="r" t="t"/>
              <a:pathLst>
                <a:path extrusionOk="0" h="14349" w="7948">
                  <a:moveTo>
                    <a:pt x="7947" y="1"/>
                  </a:moveTo>
                  <a:lnTo>
                    <a:pt x="0" y="3346"/>
                  </a:lnTo>
                  <a:lnTo>
                    <a:pt x="4638" y="14349"/>
                  </a:lnTo>
                  <a:lnTo>
                    <a:pt x="7947" y="1"/>
                  </a:lnTo>
                  <a:close/>
                </a:path>
              </a:pathLst>
            </a:custGeom>
            <a:solidFill>
              <a:srgbClr val="FA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2"/>
            <p:cNvSpPr/>
            <p:nvPr/>
          </p:nvSpPr>
          <p:spPr>
            <a:xfrm>
              <a:off x="6840975" y="1379950"/>
              <a:ext cx="51800" cy="26475"/>
            </a:xfrm>
            <a:custGeom>
              <a:rect b="b" l="l" r="r" t="t"/>
              <a:pathLst>
                <a:path extrusionOk="0" h="1059" w="2072">
                  <a:moveTo>
                    <a:pt x="1990" y="1"/>
                  </a:moveTo>
                  <a:lnTo>
                    <a:pt x="1" y="868"/>
                  </a:lnTo>
                  <a:lnTo>
                    <a:pt x="73" y="1058"/>
                  </a:lnTo>
                  <a:lnTo>
                    <a:pt x="2071" y="190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2"/>
            <p:cNvSpPr/>
            <p:nvPr/>
          </p:nvSpPr>
          <p:spPr>
            <a:xfrm>
              <a:off x="6846625" y="1393050"/>
              <a:ext cx="52700" cy="25575"/>
            </a:xfrm>
            <a:custGeom>
              <a:rect b="b" l="l" r="r" t="t"/>
              <a:pathLst>
                <a:path extrusionOk="0" h="1023" w="2108">
                  <a:moveTo>
                    <a:pt x="1990" y="1"/>
                  </a:moveTo>
                  <a:lnTo>
                    <a:pt x="1" y="833"/>
                  </a:lnTo>
                  <a:lnTo>
                    <a:pt x="73" y="1023"/>
                  </a:lnTo>
                  <a:lnTo>
                    <a:pt x="2107" y="191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2"/>
            <p:cNvSpPr/>
            <p:nvPr/>
          </p:nvSpPr>
          <p:spPr>
            <a:xfrm>
              <a:off x="6853200" y="1386500"/>
              <a:ext cx="103525" cy="48175"/>
            </a:xfrm>
            <a:custGeom>
              <a:rect b="b" l="l" r="r" t="t"/>
              <a:pathLst>
                <a:path extrusionOk="0" h="1927" w="4141">
                  <a:moveTo>
                    <a:pt x="4069" y="1"/>
                  </a:moveTo>
                  <a:lnTo>
                    <a:pt x="0" y="1700"/>
                  </a:lnTo>
                  <a:lnTo>
                    <a:pt x="72" y="1926"/>
                  </a:lnTo>
                  <a:lnTo>
                    <a:pt x="4141" y="191"/>
                  </a:lnTo>
                  <a:lnTo>
                    <a:pt x="4069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2"/>
            <p:cNvSpPr/>
            <p:nvPr/>
          </p:nvSpPr>
          <p:spPr>
            <a:xfrm>
              <a:off x="6915350" y="1506075"/>
              <a:ext cx="158250" cy="70775"/>
            </a:xfrm>
            <a:custGeom>
              <a:rect b="b" l="l" r="r" t="t"/>
              <a:pathLst>
                <a:path extrusionOk="0" h="2831" w="6330">
                  <a:moveTo>
                    <a:pt x="6248" y="0"/>
                  </a:moveTo>
                  <a:lnTo>
                    <a:pt x="0" y="2640"/>
                  </a:lnTo>
                  <a:lnTo>
                    <a:pt x="73" y="2830"/>
                  </a:lnTo>
                  <a:lnTo>
                    <a:pt x="6329" y="190"/>
                  </a:lnTo>
                  <a:lnTo>
                    <a:pt x="6248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2"/>
            <p:cNvSpPr/>
            <p:nvPr/>
          </p:nvSpPr>
          <p:spPr>
            <a:xfrm>
              <a:off x="6906750" y="1491150"/>
              <a:ext cx="158250" cy="70550"/>
            </a:xfrm>
            <a:custGeom>
              <a:rect b="b" l="l" r="r" t="t"/>
              <a:pathLst>
                <a:path extrusionOk="0" h="2822" w="6330">
                  <a:moveTo>
                    <a:pt x="6257" y="1"/>
                  </a:moveTo>
                  <a:lnTo>
                    <a:pt x="1" y="2632"/>
                  </a:lnTo>
                  <a:lnTo>
                    <a:pt x="82" y="2822"/>
                  </a:lnTo>
                  <a:lnTo>
                    <a:pt x="6330" y="182"/>
                  </a:lnTo>
                  <a:lnTo>
                    <a:pt x="6257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2"/>
            <p:cNvSpPr/>
            <p:nvPr/>
          </p:nvSpPr>
          <p:spPr>
            <a:xfrm>
              <a:off x="6865400" y="1393975"/>
              <a:ext cx="158225" cy="71675"/>
            </a:xfrm>
            <a:custGeom>
              <a:rect b="b" l="l" r="r" t="t"/>
              <a:pathLst>
                <a:path extrusionOk="0" h="2867" w="6329">
                  <a:moveTo>
                    <a:pt x="6257" y="0"/>
                  </a:moveTo>
                  <a:lnTo>
                    <a:pt x="0" y="2640"/>
                  </a:lnTo>
                  <a:lnTo>
                    <a:pt x="109" y="2866"/>
                  </a:lnTo>
                  <a:lnTo>
                    <a:pt x="6329" y="226"/>
                  </a:lnTo>
                  <a:lnTo>
                    <a:pt x="625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2"/>
            <p:cNvSpPr/>
            <p:nvPr/>
          </p:nvSpPr>
          <p:spPr>
            <a:xfrm>
              <a:off x="6921900" y="1521225"/>
              <a:ext cx="158250" cy="70525"/>
            </a:xfrm>
            <a:custGeom>
              <a:rect b="b" l="l" r="r" t="t"/>
              <a:pathLst>
                <a:path extrusionOk="0" h="2821" w="6330">
                  <a:moveTo>
                    <a:pt x="6212" y="0"/>
                  </a:moveTo>
                  <a:lnTo>
                    <a:pt x="1" y="2640"/>
                  </a:lnTo>
                  <a:lnTo>
                    <a:pt x="73" y="2821"/>
                  </a:lnTo>
                  <a:lnTo>
                    <a:pt x="6329" y="190"/>
                  </a:lnTo>
                  <a:lnTo>
                    <a:pt x="6212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2"/>
            <p:cNvSpPr/>
            <p:nvPr/>
          </p:nvSpPr>
          <p:spPr>
            <a:xfrm>
              <a:off x="6872850" y="1410925"/>
              <a:ext cx="158250" cy="70750"/>
            </a:xfrm>
            <a:custGeom>
              <a:rect b="b" l="l" r="r" t="t"/>
              <a:pathLst>
                <a:path extrusionOk="0" h="2830" w="6330">
                  <a:moveTo>
                    <a:pt x="6257" y="0"/>
                  </a:moveTo>
                  <a:lnTo>
                    <a:pt x="1" y="2640"/>
                  </a:lnTo>
                  <a:lnTo>
                    <a:pt x="118" y="2830"/>
                  </a:lnTo>
                  <a:lnTo>
                    <a:pt x="6329" y="190"/>
                  </a:lnTo>
                  <a:lnTo>
                    <a:pt x="625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2"/>
            <p:cNvSpPr/>
            <p:nvPr/>
          </p:nvSpPr>
          <p:spPr>
            <a:xfrm>
              <a:off x="6879400" y="1426050"/>
              <a:ext cx="158250" cy="70775"/>
            </a:xfrm>
            <a:custGeom>
              <a:rect b="b" l="l" r="r" t="t"/>
              <a:pathLst>
                <a:path extrusionOk="0" h="2831" w="6330">
                  <a:moveTo>
                    <a:pt x="6257" y="1"/>
                  </a:moveTo>
                  <a:lnTo>
                    <a:pt x="1" y="2641"/>
                  </a:lnTo>
                  <a:lnTo>
                    <a:pt x="82" y="2831"/>
                  </a:lnTo>
                  <a:lnTo>
                    <a:pt x="6330" y="191"/>
                  </a:lnTo>
                  <a:lnTo>
                    <a:pt x="6257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2"/>
            <p:cNvSpPr/>
            <p:nvPr/>
          </p:nvSpPr>
          <p:spPr>
            <a:xfrm>
              <a:off x="6886200" y="1443000"/>
              <a:ext cx="158225" cy="70775"/>
            </a:xfrm>
            <a:custGeom>
              <a:rect b="b" l="l" r="r" t="t"/>
              <a:pathLst>
                <a:path extrusionOk="0" h="2831" w="6329">
                  <a:moveTo>
                    <a:pt x="6211" y="1"/>
                  </a:moveTo>
                  <a:lnTo>
                    <a:pt x="0" y="2641"/>
                  </a:lnTo>
                  <a:lnTo>
                    <a:pt x="72" y="2831"/>
                  </a:lnTo>
                  <a:lnTo>
                    <a:pt x="6329" y="191"/>
                  </a:lnTo>
                  <a:lnTo>
                    <a:pt x="621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2"/>
            <p:cNvSpPr/>
            <p:nvPr/>
          </p:nvSpPr>
          <p:spPr>
            <a:xfrm>
              <a:off x="6893650" y="1459050"/>
              <a:ext cx="157325" cy="71675"/>
            </a:xfrm>
            <a:custGeom>
              <a:rect b="b" l="l" r="r" t="t"/>
              <a:pathLst>
                <a:path extrusionOk="0" h="2867" w="6293">
                  <a:moveTo>
                    <a:pt x="6212" y="1"/>
                  </a:moveTo>
                  <a:lnTo>
                    <a:pt x="0" y="2641"/>
                  </a:lnTo>
                  <a:lnTo>
                    <a:pt x="73" y="2867"/>
                  </a:lnTo>
                  <a:lnTo>
                    <a:pt x="6293" y="227"/>
                  </a:lnTo>
                  <a:lnTo>
                    <a:pt x="6212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2"/>
            <p:cNvSpPr/>
            <p:nvPr/>
          </p:nvSpPr>
          <p:spPr>
            <a:xfrm>
              <a:off x="6900200" y="1474200"/>
              <a:ext cx="157350" cy="71450"/>
            </a:xfrm>
            <a:custGeom>
              <a:rect b="b" l="l" r="r" t="t"/>
              <a:pathLst>
                <a:path extrusionOk="0" h="2858" w="6294">
                  <a:moveTo>
                    <a:pt x="6221" y="1"/>
                  </a:moveTo>
                  <a:lnTo>
                    <a:pt x="1" y="2632"/>
                  </a:lnTo>
                  <a:lnTo>
                    <a:pt x="73" y="2858"/>
                  </a:lnTo>
                  <a:lnTo>
                    <a:pt x="6293" y="227"/>
                  </a:lnTo>
                  <a:lnTo>
                    <a:pt x="622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2"/>
            <p:cNvSpPr/>
            <p:nvPr/>
          </p:nvSpPr>
          <p:spPr>
            <a:xfrm>
              <a:off x="6858850" y="1401650"/>
              <a:ext cx="104450" cy="47950"/>
            </a:xfrm>
            <a:custGeom>
              <a:rect b="b" l="l" r="r" t="t"/>
              <a:pathLst>
                <a:path extrusionOk="0" h="1918" w="4178">
                  <a:moveTo>
                    <a:pt x="4105" y="0"/>
                  </a:moveTo>
                  <a:lnTo>
                    <a:pt x="0" y="1691"/>
                  </a:lnTo>
                  <a:lnTo>
                    <a:pt x="109" y="1917"/>
                  </a:lnTo>
                  <a:lnTo>
                    <a:pt x="4177" y="190"/>
                  </a:lnTo>
                  <a:lnTo>
                    <a:pt x="4105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2"/>
            <p:cNvSpPr/>
            <p:nvPr/>
          </p:nvSpPr>
          <p:spPr>
            <a:xfrm>
              <a:off x="6639375" y="1348750"/>
              <a:ext cx="298600" cy="350375"/>
            </a:xfrm>
            <a:custGeom>
              <a:rect b="b" l="l" r="r" t="t"/>
              <a:pathLst>
                <a:path extrusionOk="0" h="14015" w="11944">
                  <a:moveTo>
                    <a:pt x="3770" y="1"/>
                  </a:moveTo>
                  <a:lnTo>
                    <a:pt x="0" y="11302"/>
                  </a:lnTo>
                  <a:lnTo>
                    <a:pt x="8173" y="14014"/>
                  </a:lnTo>
                  <a:lnTo>
                    <a:pt x="11943" y="2713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2"/>
            <p:cNvSpPr/>
            <p:nvPr/>
          </p:nvSpPr>
          <p:spPr>
            <a:xfrm>
              <a:off x="6639375" y="1348750"/>
              <a:ext cx="298600" cy="282575"/>
            </a:xfrm>
            <a:custGeom>
              <a:rect b="b" l="l" r="r" t="t"/>
              <a:pathLst>
                <a:path extrusionOk="0" h="11303" w="11944">
                  <a:moveTo>
                    <a:pt x="3770" y="1"/>
                  </a:moveTo>
                  <a:lnTo>
                    <a:pt x="0" y="11302"/>
                  </a:lnTo>
                  <a:lnTo>
                    <a:pt x="11943" y="2713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FA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2"/>
            <p:cNvSpPr/>
            <p:nvPr/>
          </p:nvSpPr>
          <p:spPr>
            <a:xfrm>
              <a:off x="6740175" y="1402550"/>
              <a:ext cx="53600" cy="22625"/>
            </a:xfrm>
            <a:custGeom>
              <a:rect b="b" l="l" r="r" t="t"/>
              <a:pathLst>
                <a:path extrusionOk="0" h="905" w="2144">
                  <a:moveTo>
                    <a:pt x="73" y="1"/>
                  </a:moveTo>
                  <a:lnTo>
                    <a:pt x="1" y="227"/>
                  </a:lnTo>
                  <a:lnTo>
                    <a:pt x="2071" y="905"/>
                  </a:lnTo>
                  <a:lnTo>
                    <a:pt x="2143" y="715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2"/>
            <p:cNvSpPr/>
            <p:nvPr/>
          </p:nvSpPr>
          <p:spPr>
            <a:xfrm>
              <a:off x="6736325" y="1415675"/>
              <a:ext cx="53825" cy="22625"/>
            </a:xfrm>
            <a:custGeom>
              <a:rect b="b" l="l" r="r" t="t"/>
              <a:pathLst>
                <a:path extrusionOk="0" h="905" w="2153">
                  <a:moveTo>
                    <a:pt x="73" y="0"/>
                  </a:moveTo>
                  <a:lnTo>
                    <a:pt x="1" y="226"/>
                  </a:lnTo>
                  <a:lnTo>
                    <a:pt x="2071" y="904"/>
                  </a:lnTo>
                  <a:lnTo>
                    <a:pt x="2153" y="714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2"/>
            <p:cNvSpPr/>
            <p:nvPr/>
          </p:nvSpPr>
          <p:spPr>
            <a:xfrm>
              <a:off x="6730675" y="1431700"/>
              <a:ext cx="107400" cy="40500"/>
            </a:xfrm>
            <a:custGeom>
              <a:rect b="b" l="l" r="r" t="t"/>
              <a:pathLst>
                <a:path extrusionOk="0" h="1620" w="4296">
                  <a:moveTo>
                    <a:pt x="73" y="1"/>
                  </a:moveTo>
                  <a:lnTo>
                    <a:pt x="1" y="227"/>
                  </a:lnTo>
                  <a:lnTo>
                    <a:pt x="4223" y="1619"/>
                  </a:lnTo>
                  <a:lnTo>
                    <a:pt x="4295" y="139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2"/>
            <p:cNvSpPr/>
            <p:nvPr/>
          </p:nvSpPr>
          <p:spPr>
            <a:xfrm>
              <a:off x="6683675" y="1580425"/>
              <a:ext cx="161850" cy="58575"/>
            </a:xfrm>
            <a:custGeom>
              <a:rect b="b" l="l" r="r" t="t"/>
              <a:pathLst>
                <a:path extrusionOk="0" h="2343" w="6474">
                  <a:moveTo>
                    <a:pt x="73" y="1"/>
                  </a:moveTo>
                  <a:lnTo>
                    <a:pt x="0" y="191"/>
                  </a:lnTo>
                  <a:lnTo>
                    <a:pt x="6438" y="2343"/>
                  </a:lnTo>
                  <a:lnTo>
                    <a:pt x="6474" y="215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2"/>
            <p:cNvSpPr/>
            <p:nvPr/>
          </p:nvSpPr>
          <p:spPr>
            <a:xfrm>
              <a:off x="6687300" y="1563475"/>
              <a:ext cx="162075" cy="58575"/>
            </a:xfrm>
            <a:custGeom>
              <a:rect b="b" l="l" r="r" t="t"/>
              <a:pathLst>
                <a:path extrusionOk="0" h="2343" w="6483">
                  <a:moveTo>
                    <a:pt x="81" y="1"/>
                  </a:moveTo>
                  <a:lnTo>
                    <a:pt x="0" y="191"/>
                  </a:lnTo>
                  <a:lnTo>
                    <a:pt x="6410" y="2342"/>
                  </a:lnTo>
                  <a:lnTo>
                    <a:pt x="6482" y="2153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2"/>
            <p:cNvSpPr/>
            <p:nvPr/>
          </p:nvSpPr>
          <p:spPr>
            <a:xfrm>
              <a:off x="6720275" y="1463800"/>
              <a:ext cx="162100" cy="58350"/>
            </a:xfrm>
            <a:custGeom>
              <a:rect b="b" l="l" r="r" t="t"/>
              <a:pathLst>
                <a:path extrusionOk="0" h="2334" w="6484">
                  <a:moveTo>
                    <a:pt x="82" y="1"/>
                  </a:moveTo>
                  <a:lnTo>
                    <a:pt x="1" y="191"/>
                  </a:lnTo>
                  <a:lnTo>
                    <a:pt x="6411" y="2333"/>
                  </a:lnTo>
                  <a:lnTo>
                    <a:pt x="6483" y="214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2"/>
            <p:cNvSpPr/>
            <p:nvPr/>
          </p:nvSpPr>
          <p:spPr>
            <a:xfrm>
              <a:off x="6678925" y="1595575"/>
              <a:ext cx="162075" cy="59475"/>
            </a:xfrm>
            <a:custGeom>
              <a:rect b="b" l="l" r="r" t="t"/>
              <a:pathLst>
                <a:path extrusionOk="0" h="2379" w="6483">
                  <a:moveTo>
                    <a:pt x="37" y="1"/>
                  </a:moveTo>
                  <a:lnTo>
                    <a:pt x="0" y="227"/>
                  </a:lnTo>
                  <a:lnTo>
                    <a:pt x="6402" y="2378"/>
                  </a:lnTo>
                  <a:lnTo>
                    <a:pt x="6483" y="2152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2"/>
            <p:cNvSpPr/>
            <p:nvPr/>
          </p:nvSpPr>
          <p:spPr>
            <a:xfrm>
              <a:off x="6714625" y="1480750"/>
              <a:ext cx="162100" cy="59250"/>
            </a:xfrm>
            <a:custGeom>
              <a:rect b="b" l="l" r="r" t="t"/>
              <a:pathLst>
                <a:path extrusionOk="0" h="2370" w="6484">
                  <a:moveTo>
                    <a:pt x="82" y="1"/>
                  </a:moveTo>
                  <a:lnTo>
                    <a:pt x="1" y="227"/>
                  </a:lnTo>
                  <a:lnTo>
                    <a:pt x="6447" y="2370"/>
                  </a:lnTo>
                  <a:lnTo>
                    <a:pt x="6483" y="2144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2"/>
            <p:cNvSpPr/>
            <p:nvPr/>
          </p:nvSpPr>
          <p:spPr>
            <a:xfrm>
              <a:off x="6709900" y="1496800"/>
              <a:ext cx="162075" cy="58350"/>
            </a:xfrm>
            <a:custGeom>
              <a:rect b="b" l="l" r="r" t="t"/>
              <a:pathLst>
                <a:path extrusionOk="0" h="2334" w="6483">
                  <a:moveTo>
                    <a:pt x="45" y="1"/>
                  </a:moveTo>
                  <a:lnTo>
                    <a:pt x="0" y="182"/>
                  </a:lnTo>
                  <a:lnTo>
                    <a:pt x="6410" y="2333"/>
                  </a:lnTo>
                  <a:lnTo>
                    <a:pt x="6483" y="2143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2"/>
            <p:cNvSpPr/>
            <p:nvPr/>
          </p:nvSpPr>
          <p:spPr>
            <a:xfrm>
              <a:off x="6703325" y="1513750"/>
              <a:ext cx="162100" cy="58350"/>
            </a:xfrm>
            <a:custGeom>
              <a:rect b="b" l="l" r="r" t="t"/>
              <a:pathLst>
                <a:path extrusionOk="0" h="2334" w="6484">
                  <a:moveTo>
                    <a:pt x="82" y="1"/>
                  </a:moveTo>
                  <a:lnTo>
                    <a:pt x="1" y="182"/>
                  </a:lnTo>
                  <a:lnTo>
                    <a:pt x="6411" y="2333"/>
                  </a:lnTo>
                  <a:lnTo>
                    <a:pt x="6483" y="210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2"/>
            <p:cNvSpPr/>
            <p:nvPr/>
          </p:nvSpPr>
          <p:spPr>
            <a:xfrm>
              <a:off x="6697675" y="1530700"/>
              <a:ext cx="163000" cy="58350"/>
            </a:xfrm>
            <a:custGeom>
              <a:rect b="b" l="l" r="r" t="t"/>
              <a:pathLst>
                <a:path extrusionOk="0" h="2334" w="6520">
                  <a:moveTo>
                    <a:pt x="82" y="1"/>
                  </a:moveTo>
                  <a:lnTo>
                    <a:pt x="1" y="182"/>
                  </a:lnTo>
                  <a:lnTo>
                    <a:pt x="6447" y="2333"/>
                  </a:lnTo>
                  <a:lnTo>
                    <a:pt x="6519" y="2144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2"/>
            <p:cNvSpPr/>
            <p:nvPr/>
          </p:nvSpPr>
          <p:spPr>
            <a:xfrm>
              <a:off x="6692950" y="1546525"/>
              <a:ext cx="162075" cy="58575"/>
            </a:xfrm>
            <a:custGeom>
              <a:rect b="b" l="l" r="r" t="t"/>
              <a:pathLst>
                <a:path extrusionOk="0" h="2343" w="6483">
                  <a:moveTo>
                    <a:pt x="81" y="1"/>
                  </a:moveTo>
                  <a:lnTo>
                    <a:pt x="0" y="191"/>
                  </a:lnTo>
                  <a:lnTo>
                    <a:pt x="6410" y="2342"/>
                  </a:lnTo>
                  <a:lnTo>
                    <a:pt x="6482" y="2116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2"/>
            <p:cNvSpPr/>
            <p:nvPr/>
          </p:nvSpPr>
          <p:spPr>
            <a:xfrm>
              <a:off x="6725950" y="1447750"/>
              <a:ext cx="106475" cy="39600"/>
            </a:xfrm>
            <a:custGeom>
              <a:rect b="b" l="l" r="r" t="t"/>
              <a:pathLst>
                <a:path extrusionOk="0" h="1584" w="4259">
                  <a:moveTo>
                    <a:pt x="36" y="1"/>
                  </a:moveTo>
                  <a:lnTo>
                    <a:pt x="0" y="191"/>
                  </a:lnTo>
                  <a:lnTo>
                    <a:pt x="4186" y="1583"/>
                  </a:lnTo>
                  <a:lnTo>
                    <a:pt x="4258" y="1393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2"/>
            <p:cNvSpPr/>
            <p:nvPr/>
          </p:nvSpPr>
          <p:spPr>
            <a:xfrm>
              <a:off x="6533825" y="1432625"/>
              <a:ext cx="333400" cy="380650"/>
            </a:xfrm>
            <a:custGeom>
              <a:rect b="b" l="l" r="r" t="t"/>
              <a:pathLst>
                <a:path extrusionOk="0" h="15226" w="13336">
                  <a:moveTo>
                    <a:pt x="6862" y="0"/>
                  </a:moveTo>
                  <a:lnTo>
                    <a:pt x="1700" y="1808"/>
                  </a:lnTo>
                  <a:lnTo>
                    <a:pt x="1808" y="2116"/>
                  </a:lnTo>
                  <a:lnTo>
                    <a:pt x="1700" y="2152"/>
                  </a:lnTo>
                  <a:cubicBezTo>
                    <a:pt x="1664" y="2152"/>
                    <a:pt x="1664" y="2188"/>
                    <a:pt x="1619" y="2188"/>
                  </a:cubicBezTo>
                  <a:lnTo>
                    <a:pt x="534" y="2604"/>
                  </a:lnTo>
                  <a:cubicBezTo>
                    <a:pt x="190" y="2712"/>
                    <a:pt x="0" y="3056"/>
                    <a:pt x="118" y="3390"/>
                  </a:cubicBezTo>
                  <a:lnTo>
                    <a:pt x="4105" y="14809"/>
                  </a:lnTo>
                  <a:cubicBezTo>
                    <a:pt x="4222" y="15071"/>
                    <a:pt x="4448" y="15225"/>
                    <a:pt x="4747" y="15225"/>
                  </a:cubicBezTo>
                  <a:cubicBezTo>
                    <a:pt x="4783" y="15225"/>
                    <a:pt x="4864" y="15225"/>
                    <a:pt x="4937" y="15180"/>
                  </a:cubicBezTo>
                  <a:lnTo>
                    <a:pt x="12847" y="12431"/>
                  </a:lnTo>
                  <a:cubicBezTo>
                    <a:pt x="13191" y="12323"/>
                    <a:pt x="13336" y="11943"/>
                    <a:pt x="13227" y="11609"/>
                  </a:cubicBezTo>
                  <a:lnTo>
                    <a:pt x="12658" y="9909"/>
                  </a:lnTo>
                  <a:lnTo>
                    <a:pt x="12395" y="10659"/>
                  </a:lnTo>
                  <a:lnTo>
                    <a:pt x="4222" y="7947"/>
                  </a:lnTo>
                  <a:lnTo>
                    <a:pt x="6862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2"/>
            <p:cNvSpPr/>
            <p:nvPr/>
          </p:nvSpPr>
          <p:spPr>
            <a:xfrm>
              <a:off x="6639375" y="1520325"/>
              <a:ext cx="210900" cy="178800"/>
            </a:xfrm>
            <a:custGeom>
              <a:rect b="b" l="l" r="r" t="t"/>
              <a:pathLst>
                <a:path extrusionOk="0" h="7152" w="8436">
                  <a:moveTo>
                    <a:pt x="6175" y="0"/>
                  </a:moveTo>
                  <a:lnTo>
                    <a:pt x="6031" y="109"/>
                  </a:lnTo>
                  <a:lnTo>
                    <a:pt x="6257" y="190"/>
                  </a:lnTo>
                  <a:lnTo>
                    <a:pt x="6175" y="0"/>
                  </a:lnTo>
                  <a:close/>
                  <a:moveTo>
                    <a:pt x="5805" y="262"/>
                  </a:moveTo>
                  <a:lnTo>
                    <a:pt x="5307" y="597"/>
                  </a:lnTo>
                  <a:lnTo>
                    <a:pt x="6555" y="1013"/>
                  </a:lnTo>
                  <a:lnTo>
                    <a:pt x="6329" y="416"/>
                  </a:lnTo>
                  <a:lnTo>
                    <a:pt x="5805" y="262"/>
                  </a:lnTo>
                  <a:close/>
                  <a:moveTo>
                    <a:pt x="5081" y="787"/>
                  </a:moveTo>
                  <a:lnTo>
                    <a:pt x="4593" y="1130"/>
                  </a:lnTo>
                  <a:lnTo>
                    <a:pt x="6853" y="1881"/>
                  </a:lnTo>
                  <a:lnTo>
                    <a:pt x="6627" y="1275"/>
                  </a:lnTo>
                  <a:lnTo>
                    <a:pt x="5081" y="787"/>
                  </a:lnTo>
                  <a:close/>
                  <a:moveTo>
                    <a:pt x="4367" y="1275"/>
                  </a:moveTo>
                  <a:lnTo>
                    <a:pt x="3915" y="1618"/>
                  </a:lnTo>
                  <a:lnTo>
                    <a:pt x="7116" y="2676"/>
                  </a:lnTo>
                  <a:lnTo>
                    <a:pt x="6935" y="2143"/>
                  </a:lnTo>
                  <a:lnTo>
                    <a:pt x="4367" y="1275"/>
                  </a:lnTo>
                  <a:close/>
                  <a:moveTo>
                    <a:pt x="3725" y="1772"/>
                  </a:moveTo>
                  <a:lnTo>
                    <a:pt x="3201" y="2143"/>
                  </a:lnTo>
                  <a:lnTo>
                    <a:pt x="7423" y="3535"/>
                  </a:lnTo>
                  <a:lnTo>
                    <a:pt x="7197" y="2938"/>
                  </a:lnTo>
                  <a:lnTo>
                    <a:pt x="3725" y="1772"/>
                  </a:lnTo>
                  <a:close/>
                  <a:moveTo>
                    <a:pt x="2975" y="2296"/>
                  </a:moveTo>
                  <a:lnTo>
                    <a:pt x="2523" y="2631"/>
                  </a:lnTo>
                  <a:lnTo>
                    <a:pt x="7721" y="4367"/>
                  </a:lnTo>
                  <a:lnTo>
                    <a:pt x="7495" y="3806"/>
                  </a:lnTo>
                  <a:lnTo>
                    <a:pt x="2975" y="2296"/>
                  </a:lnTo>
                  <a:close/>
                  <a:moveTo>
                    <a:pt x="2297" y="2785"/>
                  </a:moveTo>
                  <a:lnTo>
                    <a:pt x="1845" y="3083"/>
                  </a:lnTo>
                  <a:lnTo>
                    <a:pt x="7984" y="5117"/>
                  </a:lnTo>
                  <a:lnTo>
                    <a:pt x="7794" y="4593"/>
                  </a:lnTo>
                  <a:lnTo>
                    <a:pt x="2297" y="2785"/>
                  </a:lnTo>
                  <a:close/>
                  <a:moveTo>
                    <a:pt x="1655" y="3237"/>
                  </a:moveTo>
                  <a:lnTo>
                    <a:pt x="0" y="4439"/>
                  </a:lnTo>
                  <a:lnTo>
                    <a:pt x="8173" y="7151"/>
                  </a:lnTo>
                  <a:lnTo>
                    <a:pt x="8436" y="6401"/>
                  </a:lnTo>
                  <a:lnTo>
                    <a:pt x="8020" y="5271"/>
                  </a:lnTo>
                  <a:lnTo>
                    <a:pt x="7984" y="5388"/>
                  </a:lnTo>
                  <a:lnTo>
                    <a:pt x="1655" y="3237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2"/>
            <p:cNvSpPr/>
            <p:nvPr/>
          </p:nvSpPr>
          <p:spPr>
            <a:xfrm>
              <a:off x="6639375" y="1426975"/>
              <a:ext cx="154400" cy="204350"/>
            </a:xfrm>
            <a:custGeom>
              <a:rect b="b" l="l" r="r" t="t"/>
              <a:pathLst>
                <a:path extrusionOk="0" h="8174" w="6176">
                  <a:moveTo>
                    <a:pt x="4403" y="0"/>
                  </a:moveTo>
                  <a:cubicBezTo>
                    <a:pt x="4331" y="0"/>
                    <a:pt x="4259" y="0"/>
                    <a:pt x="4177" y="36"/>
                  </a:cubicBezTo>
                  <a:lnTo>
                    <a:pt x="3725" y="190"/>
                  </a:lnTo>
                  <a:lnTo>
                    <a:pt x="5081" y="642"/>
                  </a:lnTo>
                  <a:lnTo>
                    <a:pt x="5009" y="452"/>
                  </a:lnTo>
                  <a:cubicBezTo>
                    <a:pt x="4937" y="154"/>
                    <a:pt x="4675" y="0"/>
                    <a:pt x="4403" y="0"/>
                  </a:cubicBezTo>
                  <a:close/>
                  <a:moveTo>
                    <a:pt x="2785" y="190"/>
                  </a:moveTo>
                  <a:lnTo>
                    <a:pt x="2640" y="226"/>
                  </a:lnTo>
                  <a:lnTo>
                    <a:pt x="0" y="8173"/>
                  </a:lnTo>
                  <a:lnTo>
                    <a:pt x="1655" y="6971"/>
                  </a:lnTo>
                  <a:lnTo>
                    <a:pt x="1582" y="6971"/>
                  </a:lnTo>
                  <a:lnTo>
                    <a:pt x="1619" y="6745"/>
                  </a:lnTo>
                  <a:lnTo>
                    <a:pt x="1845" y="6817"/>
                  </a:lnTo>
                  <a:lnTo>
                    <a:pt x="2297" y="6519"/>
                  </a:lnTo>
                  <a:lnTo>
                    <a:pt x="1772" y="6329"/>
                  </a:lnTo>
                  <a:lnTo>
                    <a:pt x="1845" y="6139"/>
                  </a:lnTo>
                  <a:lnTo>
                    <a:pt x="2523" y="6365"/>
                  </a:lnTo>
                  <a:lnTo>
                    <a:pt x="2975" y="6030"/>
                  </a:lnTo>
                  <a:lnTo>
                    <a:pt x="1917" y="5651"/>
                  </a:lnTo>
                  <a:lnTo>
                    <a:pt x="1998" y="5461"/>
                  </a:lnTo>
                  <a:lnTo>
                    <a:pt x="3201" y="5877"/>
                  </a:lnTo>
                  <a:lnTo>
                    <a:pt x="3725" y="5506"/>
                  </a:lnTo>
                  <a:lnTo>
                    <a:pt x="2143" y="4973"/>
                  </a:lnTo>
                  <a:lnTo>
                    <a:pt x="2224" y="4783"/>
                  </a:lnTo>
                  <a:lnTo>
                    <a:pt x="3915" y="5352"/>
                  </a:lnTo>
                  <a:lnTo>
                    <a:pt x="4367" y="5009"/>
                  </a:lnTo>
                  <a:lnTo>
                    <a:pt x="2333" y="4331"/>
                  </a:lnTo>
                  <a:lnTo>
                    <a:pt x="2414" y="4150"/>
                  </a:lnTo>
                  <a:lnTo>
                    <a:pt x="4593" y="4864"/>
                  </a:lnTo>
                  <a:lnTo>
                    <a:pt x="5081" y="4521"/>
                  </a:lnTo>
                  <a:lnTo>
                    <a:pt x="2559" y="3653"/>
                  </a:lnTo>
                  <a:lnTo>
                    <a:pt x="2640" y="3472"/>
                  </a:lnTo>
                  <a:lnTo>
                    <a:pt x="5307" y="4331"/>
                  </a:lnTo>
                  <a:lnTo>
                    <a:pt x="5805" y="3996"/>
                  </a:lnTo>
                  <a:lnTo>
                    <a:pt x="2821" y="2975"/>
                  </a:lnTo>
                  <a:lnTo>
                    <a:pt x="2866" y="2794"/>
                  </a:lnTo>
                  <a:lnTo>
                    <a:pt x="6031" y="3843"/>
                  </a:lnTo>
                  <a:lnTo>
                    <a:pt x="6175" y="3734"/>
                  </a:lnTo>
                  <a:lnTo>
                    <a:pt x="6067" y="3390"/>
                  </a:lnTo>
                  <a:lnTo>
                    <a:pt x="3011" y="2378"/>
                  </a:lnTo>
                  <a:lnTo>
                    <a:pt x="3092" y="2152"/>
                  </a:lnTo>
                  <a:lnTo>
                    <a:pt x="5949" y="3128"/>
                  </a:lnTo>
                  <a:lnTo>
                    <a:pt x="5759" y="2523"/>
                  </a:lnTo>
                  <a:lnTo>
                    <a:pt x="3237" y="1664"/>
                  </a:lnTo>
                  <a:lnTo>
                    <a:pt x="3318" y="1474"/>
                  </a:lnTo>
                  <a:lnTo>
                    <a:pt x="5651" y="2260"/>
                  </a:lnTo>
                  <a:lnTo>
                    <a:pt x="5461" y="1700"/>
                  </a:lnTo>
                  <a:lnTo>
                    <a:pt x="3463" y="1022"/>
                  </a:lnTo>
                  <a:lnTo>
                    <a:pt x="3499" y="832"/>
                  </a:lnTo>
                  <a:lnTo>
                    <a:pt x="5389" y="1438"/>
                  </a:lnTo>
                  <a:lnTo>
                    <a:pt x="5199" y="904"/>
                  </a:lnTo>
                  <a:lnTo>
                    <a:pt x="3653" y="416"/>
                  </a:lnTo>
                  <a:lnTo>
                    <a:pt x="3725" y="190"/>
                  </a:lnTo>
                  <a:lnTo>
                    <a:pt x="3047" y="452"/>
                  </a:lnTo>
                  <a:lnTo>
                    <a:pt x="2939" y="452"/>
                  </a:lnTo>
                  <a:lnTo>
                    <a:pt x="2902" y="488"/>
                  </a:lnTo>
                  <a:lnTo>
                    <a:pt x="2785" y="19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2"/>
            <p:cNvSpPr/>
            <p:nvPr/>
          </p:nvSpPr>
          <p:spPr>
            <a:xfrm>
              <a:off x="6730675" y="1431700"/>
              <a:ext cx="38675" cy="17900"/>
            </a:xfrm>
            <a:custGeom>
              <a:rect b="b" l="l" r="r" t="t"/>
              <a:pathLst>
                <a:path extrusionOk="0" h="716" w="1547">
                  <a:moveTo>
                    <a:pt x="73" y="1"/>
                  </a:moveTo>
                  <a:lnTo>
                    <a:pt x="1" y="227"/>
                  </a:lnTo>
                  <a:lnTo>
                    <a:pt x="1547" y="715"/>
                  </a:lnTo>
                  <a:lnTo>
                    <a:pt x="1429" y="45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2"/>
            <p:cNvSpPr/>
            <p:nvPr/>
          </p:nvSpPr>
          <p:spPr>
            <a:xfrm>
              <a:off x="6683675" y="1580425"/>
              <a:ext cx="150550" cy="54725"/>
            </a:xfrm>
            <a:custGeom>
              <a:rect b="b" l="l" r="r" t="t"/>
              <a:pathLst>
                <a:path extrusionOk="0" h="2189" w="6022">
                  <a:moveTo>
                    <a:pt x="73" y="1"/>
                  </a:moveTo>
                  <a:lnTo>
                    <a:pt x="0" y="191"/>
                  </a:lnTo>
                  <a:lnTo>
                    <a:pt x="525" y="381"/>
                  </a:lnTo>
                  <a:lnTo>
                    <a:pt x="6022" y="2189"/>
                  </a:lnTo>
                  <a:lnTo>
                    <a:pt x="5949" y="1963"/>
                  </a:lnTo>
                  <a:lnTo>
                    <a:pt x="751" y="227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2"/>
            <p:cNvSpPr/>
            <p:nvPr/>
          </p:nvSpPr>
          <p:spPr>
            <a:xfrm>
              <a:off x="6687300" y="1563475"/>
              <a:ext cx="139475" cy="52025"/>
            </a:xfrm>
            <a:custGeom>
              <a:rect b="b" l="l" r="r" t="t"/>
              <a:pathLst>
                <a:path extrusionOk="0" h="2081" w="5579">
                  <a:moveTo>
                    <a:pt x="81" y="1"/>
                  </a:moveTo>
                  <a:lnTo>
                    <a:pt x="0" y="191"/>
                  </a:lnTo>
                  <a:lnTo>
                    <a:pt x="1058" y="570"/>
                  </a:lnTo>
                  <a:lnTo>
                    <a:pt x="5578" y="2080"/>
                  </a:lnTo>
                  <a:lnTo>
                    <a:pt x="5506" y="1809"/>
                  </a:lnTo>
                  <a:lnTo>
                    <a:pt x="1284" y="417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2"/>
            <p:cNvSpPr/>
            <p:nvPr/>
          </p:nvSpPr>
          <p:spPr>
            <a:xfrm>
              <a:off x="6720275" y="1463800"/>
              <a:ext cx="63100" cy="26250"/>
            </a:xfrm>
            <a:custGeom>
              <a:rect b="b" l="l" r="r" t="t"/>
              <a:pathLst>
                <a:path extrusionOk="0" h="1050" w="2524">
                  <a:moveTo>
                    <a:pt x="82" y="1"/>
                  </a:moveTo>
                  <a:lnTo>
                    <a:pt x="1" y="191"/>
                  </a:lnTo>
                  <a:lnTo>
                    <a:pt x="2523" y="1050"/>
                  </a:lnTo>
                  <a:lnTo>
                    <a:pt x="2523" y="1050"/>
                  </a:lnTo>
                  <a:lnTo>
                    <a:pt x="2415" y="78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2"/>
            <p:cNvSpPr/>
            <p:nvPr/>
          </p:nvSpPr>
          <p:spPr>
            <a:xfrm>
              <a:off x="6678925" y="1595575"/>
              <a:ext cx="160950" cy="59475"/>
            </a:xfrm>
            <a:custGeom>
              <a:rect b="b" l="l" r="r" t="t"/>
              <a:pathLst>
                <a:path extrusionOk="0" h="2379" w="6438">
                  <a:moveTo>
                    <a:pt x="37" y="1"/>
                  </a:moveTo>
                  <a:lnTo>
                    <a:pt x="0" y="227"/>
                  </a:lnTo>
                  <a:lnTo>
                    <a:pt x="73" y="227"/>
                  </a:lnTo>
                  <a:lnTo>
                    <a:pt x="6402" y="2378"/>
                  </a:lnTo>
                  <a:lnTo>
                    <a:pt x="6438" y="2261"/>
                  </a:lnTo>
                  <a:lnTo>
                    <a:pt x="6402" y="2107"/>
                  </a:lnTo>
                  <a:lnTo>
                    <a:pt x="263" y="73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2"/>
            <p:cNvSpPr/>
            <p:nvPr/>
          </p:nvSpPr>
          <p:spPr>
            <a:xfrm>
              <a:off x="6714625" y="1480750"/>
              <a:ext cx="76425" cy="31000"/>
            </a:xfrm>
            <a:custGeom>
              <a:rect b="b" l="l" r="r" t="t"/>
              <a:pathLst>
                <a:path extrusionOk="0" h="1240" w="3057">
                  <a:moveTo>
                    <a:pt x="82" y="1"/>
                  </a:moveTo>
                  <a:lnTo>
                    <a:pt x="1" y="227"/>
                  </a:lnTo>
                  <a:lnTo>
                    <a:pt x="3057" y="1239"/>
                  </a:lnTo>
                  <a:lnTo>
                    <a:pt x="2939" y="97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2"/>
            <p:cNvSpPr/>
            <p:nvPr/>
          </p:nvSpPr>
          <p:spPr>
            <a:xfrm>
              <a:off x="6709900" y="1496800"/>
              <a:ext cx="87700" cy="33925"/>
            </a:xfrm>
            <a:custGeom>
              <a:rect b="b" l="l" r="r" t="t"/>
              <a:pathLst>
                <a:path extrusionOk="0" h="1357" w="3508">
                  <a:moveTo>
                    <a:pt x="45" y="1"/>
                  </a:moveTo>
                  <a:lnTo>
                    <a:pt x="0" y="182"/>
                  </a:lnTo>
                  <a:lnTo>
                    <a:pt x="2984" y="1203"/>
                  </a:lnTo>
                  <a:lnTo>
                    <a:pt x="3508" y="1357"/>
                  </a:lnTo>
                  <a:lnTo>
                    <a:pt x="3436" y="1131"/>
                  </a:lnTo>
                  <a:lnTo>
                    <a:pt x="3210" y="1050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2"/>
            <p:cNvSpPr/>
            <p:nvPr/>
          </p:nvSpPr>
          <p:spPr>
            <a:xfrm>
              <a:off x="6703325" y="1513750"/>
              <a:ext cx="101750" cy="38450"/>
            </a:xfrm>
            <a:custGeom>
              <a:rect b="b" l="l" r="r" t="t"/>
              <a:pathLst>
                <a:path extrusionOk="0" h="1538" w="4070">
                  <a:moveTo>
                    <a:pt x="82" y="1"/>
                  </a:moveTo>
                  <a:lnTo>
                    <a:pt x="1" y="182"/>
                  </a:lnTo>
                  <a:lnTo>
                    <a:pt x="2523" y="1050"/>
                  </a:lnTo>
                  <a:lnTo>
                    <a:pt x="4069" y="1538"/>
                  </a:lnTo>
                  <a:lnTo>
                    <a:pt x="3997" y="1276"/>
                  </a:lnTo>
                  <a:lnTo>
                    <a:pt x="2749" y="860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2"/>
            <p:cNvSpPr/>
            <p:nvPr/>
          </p:nvSpPr>
          <p:spPr>
            <a:xfrm>
              <a:off x="6697675" y="1530700"/>
              <a:ext cx="115075" cy="43200"/>
            </a:xfrm>
            <a:custGeom>
              <a:rect b="b" l="l" r="r" t="t"/>
              <a:pathLst>
                <a:path extrusionOk="0" h="1728" w="4603">
                  <a:moveTo>
                    <a:pt x="82" y="1"/>
                  </a:moveTo>
                  <a:lnTo>
                    <a:pt x="1" y="182"/>
                  </a:lnTo>
                  <a:lnTo>
                    <a:pt x="2035" y="860"/>
                  </a:lnTo>
                  <a:lnTo>
                    <a:pt x="4603" y="1728"/>
                  </a:lnTo>
                  <a:lnTo>
                    <a:pt x="4521" y="1466"/>
                  </a:lnTo>
                  <a:lnTo>
                    <a:pt x="2261" y="715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2"/>
            <p:cNvSpPr/>
            <p:nvPr/>
          </p:nvSpPr>
          <p:spPr>
            <a:xfrm>
              <a:off x="6692950" y="1546525"/>
              <a:ext cx="126350" cy="47275"/>
            </a:xfrm>
            <a:custGeom>
              <a:rect b="b" l="l" r="r" t="t"/>
              <a:pathLst>
                <a:path extrusionOk="0" h="1891" w="5054">
                  <a:moveTo>
                    <a:pt x="81" y="1"/>
                  </a:moveTo>
                  <a:lnTo>
                    <a:pt x="0" y="191"/>
                  </a:lnTo>
                  <a:lnTo>
                    <a:pt x="1582" y="724"/>
                  </a:lnTo>
                  <a:lnTo>
                    <a:pt x="5054" y="1890"/>
                  </a:lnTo>
                  <a:lnTo>
                    <a:pt x="4973" y="1628"/>
                  </a:lnTo>
                  <a:lnTo>
                    <a:pt x="1772" y="570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2"/>
            <p:cNvSpPr/>
            <p:nvPr/>
          </p:nvSpPr>
          <p:spPr>
            <a:xfrm>
              <a:off x="6725950" y="1447750"/>
              <a:ext cx="49975" cy="21725"/>
            </a:xfrm>
            <a:custGeom>
              <a:rect b="b" l="l" r="r" t="t"/>
              <a:pathLst>
                <a:path extrusionOk="0" h="869" w="1999">
                  <a:moveTo>
                    <a:pt x="36" y="1"/>
                  </a:moveTo>
                  <a:lnTo>
                    <a:pt x="0" y="191"/>
                  </a:lnTo>
                  <a:lnTo>
                    <a:pt x="1998" y="869"/>
                  </a:lnTo>
                  <a:lnTo>
                    <a:pt x="1926" y="60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2"/>
            <p:cNvSpPr/>
            <p:nvPr/>
          </p:nvSpPr>
          <p:spPr>
            <a:xfrm>
              <a:off x="6523425" y="1419625"/>
              <a:ext cx="334525" cy="386025"/>
            </a:xfrm>
            <a:custGeom>
              <a:rect b="b" l="l" r="r" t="t"/>
              <a:pathLst>
                <a:path extrusionOk="0" h="15441" w="13381">
                  <a:moveTo>
                    <a:pt x="8641" y="0"/>
                  </a:moveTo>
                  <a:cubicBezTo>
                    <a:pt x="8576" y="0"/>
                    <a:pt x="8510" y="11"/>
                    <a:pt x="8445" y="32"/>
                  </a:cubicBezTo>
                  <a:lnTo>
                    <a:pt x="534" y="2817"/>
                  </a:lnTo>
                  <a:cubicBezTo>
                    <a:pt x="190" y="2934"/>
                    <a:pt x="0" y="3314"/>
                    <a:pt x="154" y="3612"/>
                  </a:cubicBezTo>
                  <a:lnTo>
                    <a:pt x="4150" y="15022"/>
                  </a:lnTo>
                  <a:cubicBezTo>
                    <a:pt x="4234" y="15288"/>
                    <a:pt x="4460" y="15441"/>
                    <a:pt x="4713" y="15441"/>
                  </a:cubicBezTo>
                  <a:cubicBezTo>
                    <a:pt x="4786" y="15441"/>
                    <a:pt x="4862" y="15428"/>
                    <a:pt x="4937" y="15402"/>
                  </a:cubicBezTo>
                  <a:lnTo>
                    <a:pt x="12848" y="12653"/>
                  </a:lnTo>
                  <a:cubicBezTo>
                    <a:pt x="13191" y="12536"/>
                    <a:pt x="13381" y="12165"/>
                    <a:pt x="13263" y="11821"/>
                  </a:cubicBezTo>
                  <a:lnTo>
                    <a:pt x="9267" y="448"/>
                  </a:lnTo>
                  <a:cubicBezTo>
                    <a:pt x="9151" y="172"/>
                    <a:pt x="8906" y="0"/>
                    <a:pt x="864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2"/>
            <p:cNvSpPr/>
            <p:nvPr/>
          </p:nvSpPr>
          <p:spPr>
            <a:xfrm>
              <a:off x="6539475" y="1436450"/>
              <a:ext cx="302450" cy="352175"/>
            </a:xfrm>
            <a:custGeom>
              <a:rect b="b" l="l" r="r" t="t"/>
              <a:pathLst>
                <a:path extrusionOk="0" h="14087" w="12098">
                  <a:moveTo>
                    <a:pt x="8137" y="1"/>
                  </a:moveTo>
                  <a:lnTo>
                    <a:pt x="0" y="2867"/>
                  </a:lnTo>
                  <a:lnTo>
                    <a:pt x="3960" y="14087"/>
                  </a:lnTo>
                  <a:lnTo>
                    <a:pt x="12097" y="11266"/>
                  </a:lnTo>
                  <a:lnTo>
                    <a:pt x="8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2"/>
            <p:cNvSpPr/>
            <p:nvPr/>
          </p:nvSpPr>
          <p:spPr>
            <a:xfrm>
              <a:off x="6539475" y="1436450"/>
              <a:ext cx="203450" cy="352175"/>
            </a:xfrm>
            <a:custGeom>
              <a:rect b="b" l="l" r="r" t="t"/>
              <a:pathLst>
                <a:path extrusionOk="0" h="14087" w="8138">
                  <a:moveTo>
                    <a:pt x="8137" y="1"/>
                  </a:moveTo>
                  <a:lnTo>
                    <a:pt x="0" y="2867"/>
                  </a:lnTo>
                  <a:lnTo>
                    <a:pt x="3960" y="14087"/>
                  </a:lnTo>
                  <a:lnTo>
                    <a:pt x="8137" y="1"/>
                  </a:lnTo>
                  <a:close/>
                </a:path>
              </a:pathLst>
            </a:custGeom>
            <a:solidFill>
              <a:srgbClr val="FA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2"/>
            <p:cNvSpPr/>
            <p:nvPr/>
          </p:nvSpPr>
          <p:spPr>
            <a:xfrm>
              <a:off x="6559350" y="1430575"/>
              <a:ext cx="163900" cy="88025"/>
            </a:xfrm>
            <a:custGeom>
              <a:rect b="b" l="l" r="r" t="t"/>
              <a:pathLst>
                <a:path extrusionOk="0" h="3521" w="6556">
                  <a:moveTo>
                    <a:pt x="5861" y="186"/>
                  </a:moveTo>
                  <a:cubicBezTo>
                    <a:pt x="5927" y="186"/>
                    <a:pt x="5995" y="227"/>
                    <a:pt x="6022" y="308"/>
                  </a:cubicBezTo>
                  <a:lnTo>
                    <a:pt x="6330" y="1212"/>
                  </a:lnTo>
                  <a:cubicBezTo>
                    <a:pt x="6366" y="1294"/>
                    <a:pt x="6330" y="1402"/>
                    <a:pt x="6212" y="1402"/>
                  </a:cubicBezTo>
                  <a:lnTo>
                    <a:pt x="787" y="3328"/>
                  </a:lnTo>
                  <a:cubicBezTo>
                    <a:pt x="761" y="3337"/>
                    <a:pt x="736" y="3341"/>
                    <a:pt x="712" y="3341"/>
                  </a:cubicBezTo>
                  <a:cubicBezTo>
                    <a:pt x="642" y="3341"/>
                    <a:pt x="589" y="3299"/>
                    <a:pt x="561" y="3210"/>
                  </a:cubicBezTo>
                  <a:lnTo>
                    <a:pt x="227" y="2306"/>
                  </a:lnTo>
                  <a:cubicBezTo>
                    <a:pt x="227" y="2234"/>
                    <a:pt x="263" y="2116"/>
                    <a:pt x="335" y="2116"/>
                  </a:cubicBezTo>
                  <a:lnTo>
                    <a:pt x="5796" y="200"/>
                  </a:lnTo>
                  <a:cubicBezTo>
                    <a:pt x="5816" y="191"/>
                    <a:pt x="5838" y="186"/>
                    <a:pt x="5861" y="186"/>
                  </a:cubicBezTo>
                  <a:close/>
                  <a:moveTo>
                    <a:pt x="5820" y="1"/>
                  </a:moveTo>
                  <a:cubicBezTo>
                    <a:pt x="5788" y="1"/>
                    <a:pt x="5755" y="4"/>
                    <a:pt x="5724" y="10"/>
                  </a:cubicBezTo>
                  <a:lnTo>
                    <a:pt x="299" y="1926"/>
                  </a:lnTo>
                  <a:cubicBezTo>
                    <a:pt x="109" y="2008"/>
                    <a:pt x="1" y="2198"/>
                    <a:pt x="73" y="2379"/>
                  </a:cubicBezTo>
                  <a:lnTo>
                    <a:pt x="371" y="3283"/>
                  </a:lnTo>
                  <a:cubicBezTo>
                    <a:pt x="438" y="3438"/>
                    <a:pt x="578" y="3521"/>
                    <a:pt x="725" y="3521"/>
                  </a:cubicBezTo>
                  <a:cubicBezTo>
                    <a:pt x="758" y="3521"/>
                    <a:pt x="791" y="3517"/>
                    <a:pt x="824" y="3509"/>
                  </a:cubicBezTo>
                  <a:lnTo>
                    <a:pt x="6293" y="1592"/>
                  </a:lnTo>
                  <a:cubicBezTo>
                    <a:pt x="6474" y="1520"/>
                    <a:pt x="6556" y="1330"/>
                    <a:pt x="6519" y="1140"/>
                  </a:cubicBezTo>
                  <a:lnTo>
                    <a:pt x="6176" y="236"/>
                  </a:lnTo>
                  <a:cubicBezTo>
                    <a:pt x="6146" y="77"/>
                    <a:pt x="5983" y="1"/>
                    <a:pt x="5820" y="1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2"/>
            <p:cNvSpPr/>
            <p:nvPr/>
          </p:nvSpPr>
          <p:spPr>
            <a:xfrm>
              <a:off x="6566825" y="1424250"/>
              <a:ext cx="138575" cy="64000"/>
            </a:xfrm>
            <a:custGeom>
              <a:rect b="b" l="l" r="r" t="t"/>
              <a:pathLst>
                <a:path extrusionOk="0" h="2560" w="5543">
                  <a:moveTo>
                    <a:pt x="5271" y="1"/>
                  </a:moveTo>
                  <a:lnTo>
                    <a:pt x="0" y="1845"/>
                  </a:lnTo>
                  <a:lnTo>
                    <a:pt x="226" y="2559"/>
                  </a:lnTo>
                  <a:lnTo>
                    <a:pt x="5542" y="679"/>
                  </a:lnTo>
                  <a:lnTo>
                    <a:pt x="5271" y="1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2"/>
            <p:cNvSpPr/>
            <p:nvPr/>
          </p:nvSpPr>
          <p:spPr>
            <a:xfrm>
              <a:off x="6569750" y="1432625"/>
              <a:ext cx="135650" cy="55625"/>
            </a:xfrm>
            <a:custGeom>
              <a:rect b="b" l="l" r="r" t="t"/>
              <a:pathLst>
                <a:path extrusionOk="0" h="2225" w="5426">
                  <a:moveTo>
                    <a:pt x="5308" y="0"/>
                  </a:moveTo>
                  <a:lnTo>
                    <a:pt x="1" y="1844"/>
                  </a:lnTo>
                  <a:lnTo>
                    <a:pt x="109" y="2224"/>
                  </a:lnTo>
                  <a:lnTo>
                    <a:pt x="5425" y="344"/>
                  </a:lnTo>
                  <a:lnTo>
                    <a:pt x="5308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2"/>
            <p:cNvSpPr/>
            <p:nvPr/>
          </p:nvSpPr>
          <p:spPr>
            <a:xfrm>
              <a:off x="6626250" y="1622925"/>
              <a:ext cx="99700" cy="77325"/>
            </a:xfrm>
            <a:custGeom>
              <a:rect b="b" l="l" r="r" t="t"/>
              <a:pathLst>
                <a:path extrusionOk="0" h="3093" w="3988">
                  <a:moveTo>
                    <a:pt x="2144" y="1"/>
                  </a:moveTo>
                  <a:lnTo>
                    <a:pt x="2071" y="1393"/>
                  </a:lnTo>
                  <a:lnTo>
                    <a:pt x="1619" y="832"/>
                  </a:lnTo>
                  <a:lnTo>
                    <a:pt x="1692" y="2369"/>
                  </a:lnTo>
                  <a:lnTo>
                    <a:pt x="634" y="489"/>
                  </a:lnTo>
                  <a:lnTo>
                    <a:pt x="715" y="2071"/>
                  </a:lnTo>
                  <a:lnTo>
                    <a:pt x="73" y="2297"/>
                  </a:lnTo>
                  <a:cubicBezTo>
                    <a:pt x="37" y="2297"/>
                    <a:pt x="1" y="2333"/>
                    <a:pt x="1" y="2415"/>
                  </a:cubicBezTo>
                  <a:cubicBezTo>
                    <a:pt x="37" y="2451"/>
                    <a:pt x="73" y="2451"/>
                    <a:pt x="109" y="2451"/>
                  </a:cubicBezTo>
                  <a:lnTo>
                    <a:pt x="905" y="2189"/>
                  </a:lnTo>
                  <a:lnTo>
                    <a:pt x="860" y="1203"/>
                  </a:lnTo>
                  <a:lnTo>
                    <a:pt x="1881" y="3093"/>
                  </a:lnTo>
                  <a:lnTo>
                    <a:pt x="1809" y="1357"/>
                  </a:lnTo>
                  <a:lnTo>
                    <a:pt x="2216" y="1881"/>
                  </a:lnTo>
                  <a:lnTo>
                    <a:pt x="2297" y="525"/>
                  </a:lnTo>
                  <a:lnTo>
                    <a:pt x="3536" y="2415"/>
                  </a:lnTo>
                  <a:lnTo>
                    <a:pt x="3500" y="1203"/>
                  </a:lnTo>
                  <a:lnTo>
                    <a:pt x="3916" y="1058"/>
                  </a:lnTo>
                  <a:cubicBezTo>
                    <a:pt x="3988" y="1058"/>
                    <a:pt x="3988" y="977"/>
                    <a:pt x="3988" y="941"/>
                  </a:cubicBezTo>
                  <a:cubicBezTo>
                    <a:pt x="3962" y="915"/>
                    <a:pt x="3937" y="890"/>
                    <a:pt x="3911" y="890"/>
                  </a:cubicBezTo>
                  <a:cubicBezTo>
                    <a:pt x="3901" y="890"/>
                    <a:pt x="3890" y="894"/>
                    <a:pt x="3880" y="905"/>
                  </a:cubicBezTo>
                  <a:lnTo>
                    <a:pt x="3310" y="1095"/>
                  </a:lnTo>
                  <a:lnTo>
                    <a:pt x="3346" y="1773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2"/>
            <p:cNvSpPr/>
            <p:nvPr/>
          </p:nvSpPr>
          <p:spPr>
            <a:xfrm>
              <a:off x="6576300" y="1539425"/>
              <a:ext cx="65800" cy="70950"/>
            </a:xfrm>
            <a:custGeom>
              <a:rect b="b" l="l" r="r" t="t"/>
              <a:pathLst>
                <a:path extrusionOk="0" h="2838" w="2632">
                  <a:moveTo>
                    <a:pt x="1665" y="108"/>
                  </a:moveTo>
                  <a:cubicBezTo>
                    <a:pt x="1767" y="108"/>
                    <a:pt x="1855" y="180"/>
                    <a:pt x="1881" y="285"/>
                  </a:cubicBezTo>
                  <a:lnTo>
                    <a:pt x="2487" y="1948"/>
                  </a:lnTo>
                  <a:cubicBezTo>
                    <a:pt x="2523" y="2093"/>
                    <a:pt x="2451" y="2247"/>
                    <a:pt x="2297" y="2283"/>
                  </a:cubicBezTo>
                  <a:lnTo>
                    <a:pt x="1095" y="2699"/>
                  </a:lnTo>
                  <a:cubicBezTo>
                    <a:pt x="1064" y="2718"/>
                    <a:pt x="1030" y="2727"/>
                    <a:pt x="996" y="2727"/>
                  </a:cubicBezTo>
                  <a:cubicBezTo>
                    <a:pt x="904" y="2727"/>
                    <a:pt x="814" y="2658"/>
                    <a:pt x="787" y="2545"/>
                  </a:cubicBezTo>
                  <a:lnTo>
                    <a:pt x="191" y="891"/>
                  </a:lnTo>
                  <a:cubicBezTo>
                    <a:pt x="146" y="737"/>
                    <a:pt x="227" y="592"/>
                    <a:pt x="335" y="556"/>
                  </a:cubicBezTo>
                  <a:lnTo>
                    <a:pt x="1547" y="140"/>
                  </a:lnTo>
                  <a:cubicBezTo>
                    <a:pt x="1586" y="118"/>
                    <a:pt x="1626" y="108"/>
                    <a:pt x="1665" y="108"/>
                  </a:cubicBezTo>
                  <a:close/>
                  <a:moveTo>
                    <a:pt x="1626" y="0"/>
                  </a:moveTo>
                  <a:cubicBezTo>
                    <a:pt x="1584" y="0"/>
                    <a:pt x="1542" y="7"/>
                    <a:pt x="1502" y="23"/>
                  </a:cubicBezTo>
                  <a:lnTo>
                    <a:pt x="299" y="438"/>
                  </a:lnTo>
                  <a:cubicBezTo>
                    <a:pt x="109" y="511"/>
                    <a:pt x="1" y="701"/>
                    <a:pt x="73" y="927"/>
                  </a:cubicBezTo>
                  <a:lnTo>
                    <a:pt x="679" y="2590"/>
                  </a:lnTo>
                  <a:cubicBezTo>
                    <a:pt x="736" y="2734"/>
                    <a:pt x="868" y="2838"/>
                    <a:pt x="1016" y="2838"/>
                  </a:cubicBezTo>
                  <a:cubicBezTo>
                    <a:pt x="1053" y="2838"/>
                    <a:pt x="1092" y="2831"/>
                    <a:pt x="1131" y="2816"/>
                  </a:cubicBezTo>
                  <a:lnTo>
                    <a:pt x="2333" y="2400"/>
                  </a:lnTo>
                  <a:cubicBezTo>
                    <a:pt x="2523" y="2319"/>
                    <a:pt x="2632" y="2093"/>
                    <a:pt x="2559" y="1912"/>
                  </a:cubicBezTo>
                  <a:lnTo>
                    <a:pt x="1999" y="249"/>
                  </a:lnTo>
                  <a:cubicBezTo>
                    <a:pt x="1935" y="99"/>
                    <a:pt x="1781" y="0"/>
                    <a:pt x="1626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2"/>
            <p:cNvSpPr/>
            <p:nvPr/>
          </p:nvSpPr>
          <p:spPr>
            <a:xfrm>
              <a:off x="6593250" y="1555125"/>
              <a:ext cx="39600" cy="43100"/>
            </a:xfrm>
            <a:custGeom>
              <a:rect b="b" l="l" r="r" t="t"/>
              <a:pathLst>
                <a:path extrusionOk="0" h="1724" w="1584">
                  <a:moveTo>
                    <a:pt x="549" y="0"/>
                  </a:moveTo>
                  <a:cubicBezTo>
                    <a:pt x="499" y="0"/>
                    <a:pt x="441" y="11"/>
                    <a:pt x="372" y="36"/>
                  </a:cubicBezTo>
                  <a:cubicBezTo>
                    <a:pt x="1" y="154"/>
                    <a:pt x="191" y="525"/>
                    <a:pt x="227" y="561"/>
                  </a:cubicBezTo>
                  <a:cubicBezTo>
                    <a:pt x="191" y="561"/>
                    <a:pt x="191" y="561"/>
                    <a:pt x="191" y="606"/>
                  </a:cubicBezTo>
                  <a:cubicBezTo>
                    <a:pt x="152" y="669"/>
                    <a:pt x="234" y="758"/>
                    <a:pt x="304" y="758"/>
                  </a:cubicBezTo>
                  <a:cubicBezTo>
                    <a:pt x="315" y="758"/>
                    <a:pt x="326" y="756"/>
                    <a:pt x="335" y="751"/>
                  </a:cubicBezTo>
                  <a:cubicBezTo>
                    <a:pt x="417" y="904"/>
                    <a:pt x="453" y="904"/>
                    <a:pt x="453" y="904"/>
                  </a:cubicBezTo>
                  <a:cubicBezTo>
                    <a:pt x="489" y="977"/>
                    <a:pt x="489" y="1058"/>
                    <a:pt x="489" y="1058"/>
                  </a:cubicBezTo>
                  <a:lnTo>
                    <a:pt x="453" y="1058"/>
                  </a:lnTo>
                  <a:cubicBezTo>
                    <a:pt x="453" y="1058"/>
                    <a:pt x="453" y="1130"/>
                    <a:pt x="417" y="1167"/>
                  </a:cubicBezTo>
                  <a:cubicBezTo>
                    <a:pt x="372" y="1239"/>
                    <a:pt x="263" y="1320"/>
                    <a:pt x="146" y="1465"/>
                  </a:cubicBezTo>
                  <a:cubicBezTo>
                    <a:pt x="146" y="1510"/>
                    <a:pt x="109" y="1546"/>
                    <a:pt x="109" y="1582"/>
                  </a:cubicBezTo>
                  <a:cubicBezTo>
                    <a:pt x="109" y="1582"/>
                    <a:pt x="251" y="1724"/>
                    <a:pt x="551" y="1724"/>
                  </a:cubicBezTo>
                  <a:cubicBezTo>
                    <a:pt x="660" y="1724"/>
                    <a:pt x="790" y="1705"/>
                    <a:pt x="941" y="1655"/>
                  </a:cubicBezTo>
                  <a:cubicBezTo>
                    <a:pt x="1502" y="1465"/>
                    <a:pt x="1583" y="1058"/>
                    <a:pt x="1583" y="1058"/>
                  </a:cubicBezTo>
                  <a:cubicBezTo>
                    <a:pt x="1547" y="1058"/>
                    <a:pt x="1502" y="1013"/>
                    <a:pt x="1429" y="1013"/>
                  </a:cubicBezTo>
                  <a:cubicBezTo>
                    <a:pt x="1276" y="977"/>
                    <a:pt x="1131" y="977"/>
                    <a:pt x="1050" y="941"/>
                  </a:cubicBezTo>
                  <a:cubicBezTo>
                    <a:pt x="1014" y="941"/>
                    <a:pt x="941" y="868"/>
                    <a:pt x="941" y="868"/>
                  </a:cubicBezTo>
                  <a:lnTo>
                    <a:pt x="941" y="904"/>
                  </a:lnTo>
                  <a:cubicBezTo>
                    <a:pt x="941" y="904"/>
                    <a:pt x="905" y="832"/>
                    <a:pt x="869" y="751"/>
                  </a:cubicBezTo>
                  <a:cubicBezTo>
                    <a:pt x="869" y="751"/>
                    <a:pt x="905" y="715"/>
                    <a:pt x="869" y="561"/>
                  </a:cubicBezTo>
                  <a:cubicBezTo>
                    <a:pt x="941" y="561"/>
                    <a:pt x="941" y="380"/>
                    <a:pt x="905" y="335"/>
                  </a:cubicBezTo>
                  <a:lnTo>
                    <a:pt x="824" y="335"/>
                  </a:lnTo>
                  <a:cubicBezTo>
                    <a:pt x="824" y="274"/>
                    <a:pt x="799" y="0"/>
                    <a:pt x="549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2"/>
            <p:cNvSpPr/>
            <p:nvPr/>
          </p:nvSpPr>
          <p:spPr>
            <a:xfrm>
              <a:off x="6639375" y="1521225"/>
              <a:ext cx="53600" cy="23525"/>
            </a:xfrm>
            <a:custGeom>
              <a:rect b="b" l="l" r="r" t="t"/>
              <a:pathLst>
                <a:path extrusionOk="0" h="941" w="2144">
                  <a:moveTo>
                    <a:pt x="2071" y="0"/>
                  </a:moveTo>
                  <a:lnTo>
                    <a:pt x="0" y="751"/>
                  </a:lnTo>
                  <a:lnTo>
                    <a:pt x="73" y="940"/>
                  </a:lnTo>
                  <a:lnTo>
                    <a:pt x="2143" y="226"/>
                  </a:lnTo>
                  <a:lnTo>
                    <a:pt x="2071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2"/>
            <p:cNvSpPr/>
            <p:nvPr/>
          </p:nvSpPr>
          <p:spPr>
            <a:xfrm>
              <a:off x="6743800" y="1601225"/>
              <a:ext cx="35950" cy="16975"/>
            </a:xfrm>
            <a:custGeom>
              <a:rect b="b" l="l" r="r" t="t"/>
              <a:pathLst>
                <a:path extrusionOk="0" h="679" w="1438">
                  <a:moveTo>
                    <a:pt x="1356" y="1"/>
                  </a:moveTo>
                  <a:lnTo>
                    <a:pt x="0" y="453"/>
                  </a:lnTo>
                  <a:lnTo>
                    <a:pt x="82" y="679"/>
                  </a:lnTo>
                  <a:lnTo>
                    <a:pt x="1438" y="191"/>
                  </a:lnTo>
                  <a:lnTo>
                    <a:pt x="1356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2"/>
            <p:cNvSpPr/>
            <p:nvPr/>
          </p:nvSpPr>
          <p:spPr>
            <a:xfrm>
              <a:off x="6748550" y="1616375"/>
              <a:ext cx="35950" cy="16075"/>
            </a:xfrm>
            <a:custGeom>
              <a:rect b="b" l="l" r="r" t="t"/>
              <a:pathLst>
                <a:path extrusionOk="0" h="643" w="1438">
                  <a:moveTo>
                    <a:pt x="1356" y="0"/>
                  </a:moveTo>
                  <a:lnTo>
                    <a:pt x="0" y="452"/>
                  </a:lnTo>
                  <a:lnTo>
                    <a:pt x="81" y="642"/>
                  </a:lnTo>
                  <a:lnTo>
                    <a:pt x="1438" y="190"/>
                  </a:lnTo>
                  <a:lnTo>
                    <a:pt x="1356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2"/>
            <p:cNvSpPr/>
            <p:nvPr/>
          </p:nvSpPr>
          <p:spPr>
            <a:xfrm>
              <a:off x="6754200" y="1630375"/>
              <a:ext cx="35950" cy="17000"/>
            </a:xfrm>
            <a:custGeom>
              <a:rect b="b" l="l" r="r" t="t"/>
              <a:pathLst>
                <a:path extrusionOk="0" h="680" w="1438">
                  <a:moveTo>
                    <a:pt x="1356" y="1"/>
                  </a:moveTo>
                  <a:lnTo>
                    <a:pt x="0" y="489"/>
                  </a:lnTo>
                  <a:lnTo>
                    <a:pt x="82" y="679"/>
                  </a:lnTo>
                  <a:lnTo>
                    <a:pt x="1438" y="227"/>
                  </a:lnTo>
                  <a:lnTo>
                    <a:pt x="1356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2"/>
            <p:cNvSpPr/>
            <p:nvPr/>
          </p:nvSpPr>
          <p:spPr>
            <a:xfrm>
              <a:off x="6644125" y="1534325"/>
              <a:ext cx="53575" cy="23525"/>
            </a:xfrm>
            <a:custGeom>
              <a:rect b="b" l="l" r="r" t="t"/>
              <a:pathLst>
                <a:path extrusionOk="0" h="941" w="2143">
                  <a:moveTo>
                    <a:pt x="2071" y="1"/>
                  </a:moveTo>
                  <a:lnTo>
                    <a:pt x="0" y="715"/>
                  </a:lnTo>
                  <a:lnTo>
                    <a:pt x="73" y="941"/>
                  </a:lnTo>
                  <a:lnTo>
                    <a:pt x="2143" y="227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2"/>
            <p:cNvSpPr/>
            <p:nvPr/>
          </p:nvSpPr>
          <p:spPr>
            <a:xfrm>
              <a:off x="6649775" y="1531625"/>
              <a:ext cx="106475" cy="41375"/>
            </a:xfrm>
            <a:custGeom>
              <a:rect b="b" l="l" r="r" t="t"/>
              <a:pathLst>
                <a:path extrusionOk="0" h="1655" w="4259">
                  <a:moveTo>
                    <a:pt x="4177" y="0"/>
                  </a:moveTo>
                  <a:lnTo>
                    <a:pt x="0" y="1465"/>
                  </a:lnTo>
                  <a:lnTo>
                    <a:pt x="73" y="1655"/>
                  </a:lnTo>
                  <a:lnTo>
                    <a:pt x="4259" y="226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2"/>
            <p:cNvSpPr/>
            <p:nvPr/>
          </p:nvSpPr>
          <p:spPr>
            <a:xfrm>
              <a:off x="6644125" y="1679425"/>
              <a:ext cx="161850" cy="61275"/>
            </a:xfrm>
            <a:custGeom>
              <a:rect b="b" l="l" r="r" t="t"/>
              <a:pathLst>
                <a:path extrusionOk="0" h="2451" w="6474">
                  <a:moveTo>
                    <a:pt x="6401" y="1"/>
                  </a:moveTo>
                  <a:lnTo>
                    <a:pt x="0" y="2225"/>
                  </a:lnTo>
                  <a:lnTo>
                    <a:pt x="73" y="2451"/>
                  </a:lnTo>
                  <a:lnTo>
                    <a:pt x="6474" y="191"/>
                  </a:lnTo>
                  <a:lnTo>
                    <a:pt x="640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2"/>
            <p:cNvSpPr/>
            <p:nvPr/>
          </p:nvSpPr>
          <p:spPr>
            <a:xfrm>
              <a:off x="6604550" y="1564625"/>
              <a:ext cx="160975" cy="61050"/>
            </a:xfrm>
            <a:custGeom>
              <a:rect b="b" l="l" r="r" t="t"/>
              <a:pathLst>
                <a:path extrusionOk="0" h="2442" w="6439">
                  <a:moveTo>
                    <a:pt x="6366" y="0"/>
                  </a:moveTo>
                  <a:lnTo>
                    <a:pt x="1" y="2260"/>
                  </a:lnTo>
                  <a:lnTo>
                    <a:pt x="37" y="2441"/>
                  </a:lnTo>
                  <a:lnTo>
                    <a:pt x="6438" y="226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2"/>
            <p:cNvSpPr/>
            <p:nvPr/>
          </p:nvSpPr>
          <p:spPr>
            <a:xfrm>
              <a:off x="6649775" y="1694575"/>
              <a:ext cx="160950" cy="61050"/>
            </a:xfrm>
            <a:custGeom>
              <a:rect b="b" l="l" r="r" t="t"/>
              <a:pathLst>
                <a:path extrusionOk="0" h="2442" w="6438">
                  <a:moveTo>
                    <a:pt x="6401" y="1"/>
                  </a:moveTo>
                  <a:lnTo>
                    <a:pt x="0" y="2261"/>
                  </a:lnTo>
                  <a:lnTo>
                    <a:pt x="73" y="2442"/>
                  </a:lnTo>
                  <a:lnTo>
                    <a:pt x="6437" y="227"/>
                  </a:lnTo>
                  <a:lnTo>
                    <a:pt x="640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2"/>
            <p:cNvSpPr/>
            <p:nvPr/>
          </p:nvSpPr>
          <p:spPr>
            <a:xfrm>
              <a:off x="6655425" y="1546525"/>
              <a:ext cx="106475" cy="42525"/>
            </a:xfrm>
            <a:custGeom>
              <a:rect b="b" l="l" r="r" t="t"/>
              <a:pathLst>
                <a:path extrusionOk="0" h="1701" w="4259">
                  <a:moveTo>
                    <a:pt x="4177" y="1"/>
                  </a:moveTo>
                  <a:lnTo>
                    <a:pt x="0" y="1474"/>
                  </a:lnTo>
                  <a:lnTo>
                    <a:pt x="73" y="1700"/>
                  </a:lnTo>
                  <a:lnTo>
                    <a:pt x="4259" y="227"/>
                  </a:lnTo>
                  <a:lnTo>
                    <a:pt x="4177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6" name="Google Shape;786;p12"/>
          <p:cNvSpPr txBox="1"/>
          <p:nvPr>
            <p:ph hasCustomPrompt="1" idx="2" type="title"/>
          </p:nvPr>
        </p:nvSpPr>
        <p:spPr>
          <a:xfrm flipH="1">
            <a:off x="678357" y="1827191"/>
            <a:ext cx="1535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None/>
              <a:defRPr sz="7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87" name="Google Shape;787;p12"/>
          <p:cNvSpPr txBox="1"/>
          <p:nvPr>
            <p:ph idx="1" type="subTitle"/>
          </p:nvPr>
        </p:nvSpPr>
        <p:spPr>
          <a:xfrm>
            <a:off x="2224350" y="1679000"/>
            <a:ext cx="21921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788" name="Google Shape;788;p12"/>
          <p:cNvSpPr txBox="1"/>
          <p:nvPr>
            <p:ph hasCustomPrompt="1" idx="3" type="title"/>
          </p:nvPr>
        </p:nvSpPr>
        <p:spPr>
          <a:xfrm flipH="1">
            <a:off x="678357" y="3077916"/>
            <a:ext cx="1535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None/>
              <a:defRPr sz="7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89" name="Google Shape;789;p12"/>
          <p:cNvSpPr txBox="1"/>
          <p:nvPr>
            <p:ph idx="4" type="subTitle"/>
          </p:nvPr>
        </p:nvSpPr>
        <p:spPr>
          <a:xfrm>
            <a:off x="2224350" y="2929725"/>
            <a:ext cx="21921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+ TEXT 3">
  <p:cSld name="CUSTOM_14_1_1_3">
    <p:bg>
      <p:bgPr>
        <a:solidFill>
          <a:srgbClr val="CFD9E0"/>
        </a:solidFill>
      </p:bgPr>
    </p:bg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1" name="Google Shape;791;p13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792" name="Google Shape;792;p13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793" name="Google Shape;793;p13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94" name="Google Shape;794;p13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795" name="Google Shape;795;p13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6" name="Google Shape;796;p13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7" name="Google Shape;797;p13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8" name="Google Shape;798;p13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9" name="Google Shape;799;p13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0" name="Google Shape;800;p13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1" name="Google Shape;801;p13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2" name="Google Shape;802;p13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03" name="Google Shape;803;p13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13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5" name="Google Shape;805;p13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806" name="Google Shape;806;p13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7" name="Google Shape;807;p13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8" name="Google Shape;808;p13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9" name="Google Shape;809;p13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0" name="Google Shape;810;p13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1" name="Google Shape;811;p13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2" name="Google Shape;812;p13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3" name="Google Shape;813;p13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14" name="Google Shape;814;p13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5" name="Google Shape;815;p13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7" name="Google Shape;817;p13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818" name="Google Shape;818;p13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9" name="Google Shape;819;p13"/>
          <p:cNvSpPr/>
          <p:nvPr/>
        </p:nvSpPr>
        <p:spPr>
          <a:xfrm>
            <a:off x="2967409" y="934402"/>
            <a:ext cx="5445041" cy="3402217"/>
          </a:xfrm>
          <a:custGeom>
            <a:rect b="b" l="l" r="r" t="t"/>
            <a:pathLst>
              <a:path extrusionOk="0" h="10474" w="16763">
                <a:moveTo>
                  <a:pt x="8625" y="1"/>
                </a:moveTo>
                <a:cubicBezTo>
                  <a:pt x="6980" y="1"/>
                  <a:pt x="5321" y="98"/>
                  <a:pt x="3689" y="217"/>
                </a:cubicBezTo>
                <a:cubicBezTo>
                  <a:pt x="3427" y="217"/>
                  <a:pt x="3201" y="217"/>
                  <a:pt x="2939" y="290"/>
                </a:cubicBezTo>
                <a:cubicBezTo>
                  <a:pt x="1691" y="669"/>
                  <a:pt x="1619" y="2251"/>
                  <a:pt x="1619" y="3382"/>
                </a:cubicBezTo>
                <a:cubicBezTo>
                  <a:pt x="1619" y="4512"/>
                  <a:pt x="1619" y="6275"/>
                  <a:pt x="1655" y="7405"/>
                </a:cubicBezTo>
                <a:cubicBezTo>
                  <a:pt x="1086" y="7821"/>
                  <a:pt x="525" y="8273"/>
                  <a:pt x="1" y="8761"/>
                </a:cubicBezTo>
                <a:cubicBezTo>
                  <a:pt x="597" y="8761"/>
                  <a:pt x="1203" y="8761"/>
                  <a:pt x="1809" y="8689"/>
                </a:cubicBezTo>
                <a:cubicBezTo>
                  <a:pt x="1990" y="9746"/>
                  <a:pt x="2559" y="10198"/>
                  <a:pt x="3726" y="10307"/>
                </a:cubicBezTo>
                <a:cubicBezTo>
                  <a:pt x="5117" y="10428"/>
                  <a:pt x="6527" y="10474"/>
                  <a:pt x="7941" y="10474"/>
                </a:cubicBezTo>
                <a:cubicBezTo>
                  <a:pt x="9173" y="10474"/>
                  <a:pt x="10407" y="10439"/>
                  <a:pt x="11637" y="10388"/>
                </a:cubicBezTo>
                <a:cubicBezTo>
                  <a:pt x="11708" y="10384"/>
                  <a:pt x="11803" y="10383"/>
                  <a:pt x="11917" y="10383"/>
                </a:cubicBezTo>
                <a:cubicBezTo>
                  <a:pt x="12134" y="10383"/>
                  <a:pt x="12419" y="10388"/>
                  <a:pt x="12742" y="10388"/>
                </a:cubicBezTo>
                <a:cubicBezTo>
                  <a:pt x="14220" y="10388"/>
                  <a:pt x="16485" y="10291"/>
                  <a:pt x="16573" y="9213"/>
                </a:cubicBezTo>
                <a:cubicBezTo>
                  <a:pt x="16727" y="7369"/>
                  <a:pt x="16763" y="4919"/>
                  <a:pt x="16727" y="3074"/>
                </a:cubicBezTo>
                <a:cubicBezTo>
                  <a:pt x="16681" y="2170"/>
                  <a:pt x="16645" y="624"/>
                  <a:pt x="15633" y="326"/>
                </a:cubicBezTo>
                <a:cubicBezTo>
                  <a:pt x="14955" y="136"/>
                  <a:pt x="14195" y="217"/>
                  <a:pt x="13517" y="136"/>
                </a:cubicBezTo>
                <a:cubicBezTo>
                  <a:pt x="12351" y="64"/>
                  <a:pt x="11184" y="100"/>
                  <a:pt x="10054" y="27"/>
                </a:cubicBezTo>
                <a:cubicBezTo>
                  <a:pt x="9580" y="9"/>
                  <a:pt x="9103" y="1"/>
                  <a:pt x="8625" y="1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13"/>
          <p:cNvSpPr txBox="1"/>
          <p:nvPr>
            <p:ph type="ctrTitle"/>
          </p:nvPr>
        </p:nvSpPr>
        <p:spPr>
          <a:xfrm flipH="1">
            <a:off x="3932377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21" name="Google Shape;821;p13"/>
          <p:cNvSpPr txBox="1"/>
          <p:nvPr>
            <p:ph idx="1" type="subTitle"/>
          </p:nvPr>
        </p:nvSpPr>
        <p:spPr>
          <a:xfrm flipH="1">
            <a:off x="4054467" y="2314225"/>
            <a:ext cx="37452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822" name="Google Shape;822;p13"/>
          <p:cNvGrpSpPr/>
          <p:nvPr/>
        </p:nvGrpSpPr>
        <p:grpSpPr>
          <a:xfrm flipH="1">
            <a:off x="793222" y="1076783"/>
            <a:ext cx="2944982" cy="3698506"/>
            <a:chOff x="2973925" y="1835400"/>
            <a:chExt cx="568025" cy="713350"/>
          </a:xfrm>
        </p:grpSpPr>
        <p:sp>
          <p:nvSpPr>
            <p:cNvPr id="823" name="Google Shape;823;p13"/>
            <p:cNvSpPr/>
            <p:nvPr/>
          </p:nvSpPr>
          <p:spPr>
            <a:xfrm>
              <a:off x="3421225" y="2071125"/>
              <a:ext cx="56525" cy="2075"/>
            </a:xfrm>
            <a:custGeom>
              <a:rect b="b" l="l" r="r" t="t"/>
              <a:pathLst>
                <a:path extrusionOk="0" h="83" w="2261">
                  <a:moveTo>
                    <a:pt x="0" y="1"/>
                  </a:moveTo>
                  <a:lnTo>
                    <a:pt x="0" y="37"/>
                  </a:lnTo>
                  <a:lnTo>
                    <a:pt x="0" y="82"/>
                  </a:lnTo>
                  <a:lnTo>
                    <a:pt x="2225" y="82"/>
                  </a:lnTo>
                  <a:cubicBezTo>
                    <a:pt x="2261" y="82"/>
                    <a:pt x="2261" y="82"/>
                    <a:pt x="2261" y="37"/>
                  </a:cubicBezTo>
                  <a:cubicBezTo>
                    <a:pt x="2261" y="37"/>
                    <a:pt x="2261" y="1"/>
                    <a:pt x="2225" y="1"/>
                  </a:cubicBez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3458075" y="2079725"/>
              <a:ext cx="27375" cy="1825"/>
            </a:xfrm>
            <a:custGeom>
              <a:rect b="b" l="l" r="r" t="t"/>
              <a:pathLst>
                <a:path extrusionOk="0" h="73" w="1095">
                  <a:moveTo>
                    <a:pt x="36" y="0"/>
                  </a:moveTo>
                  <a:cubicBezTo>
                    <a:pt x="0" y="0"/>
                    <a:pt x="0" y="0"/>
                    <a:pt x="0" y="37"/>
                  </a:cubicBezTo>
                  <a:cubicBezTo>
                    <a:pt x="0" y="37"/>
                    <a:pt x="0" y="73"/>
                    <a:pt x="36" y="73"/>
                  </a:cubicBezTo>
                  <a:lnTo>
                    <a:pt x="1058" y="73"/>
                  </a:lnTo>
                  <a:cubicBezTo>
                    <a:pt x="1094" y="73"/>
                    <a:pt x="1094" y="37"/>
                    <a:pt x="1094" y="37"/>
                  </a:cubicBezTo>
                  <a:cubicBezTo>
                    <a:pt x="1094" y="0"/>
                    <a:pt x="1094" y="0"/>
                    <a:pt x="1058" y="0"/>
                  </a:cubicBez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3305500" y="2071125"/>
              <a:ext cx="57425" cy="2075"/>
            </a:xfrm>
            <a:custGeom>
              <a:rect b="b" l="l" r="r" t="t"/>
              <a:pathLst>
                <a:path extrusionOk="0" h="83" w="2297">
                  <a:moveTo>
                    <a:pt x="37" y="1"/>
                  </a:moveTo>
                  <a:lnTo>
                    <a:pt x="0" y="37"/>
                  </a:lnTo>
                  <a:cubicBezTo>
                    <a:pt x="0" y="82"/>
                    <a:pt x="37" y="82"/>
                    <a:pt x="37" y="82"/>
                  </a:cubicBezTo>
                  <a:lnTo>
                    <a:pt x="2261" y="82"/>
                  </a:lnTo>
                  <a:cubicBezTo>
                    <a:pt x="2297" y="82"/>
                    <a:pt x="2297" y="82"/>
                    <a:pt x="2297" y="37"/>
                  </a:cubicBezTo>
                  <a:cubicBezTo>
                    <a:pt x="2297" y="37"/>
                    <a:pt x="2297" y="1"/>
                    <a:pt x="2261" y="1"/>
                  </a:cubicBez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3342125" y="2079725"/>
              <a:ext cx="28275" cy="1825"/>
            </a:xfrm>
            <a:custGeom>
              <a:rect b="b" l="l" r="r" t="t"/>
              <a:pathLst>
                <a:path extrusionOk="0" h="73" w="1131">
                  <a:moveTo>
                    <a:pt x="45" y="0"/>
                  </a:moveTo>
                  <a:cubicBezTo>
                    <a:pt x="45" y="0"/>
                    <a:pt x="0" y="0"/>
                    <a:pt x="0" y="37"/>
                  </a:cubicBezTo>
                  <a:lnTo>
                    <a:pt x="45" y="73"/>
                  </a:lnTo>
                  <a:lnTo>
                    <a:pt x="1094" y="73"/>
                  </a:lnTo>
                  <a:lnTo>
                    <a:pt x="1130" y="37"/>
                  </a:lnTo>
                  <a:cubicBezTo>
                    <a:pt x="1130" y="0"/>
                    <a:pt x="1094" y="0"/>
                    <a:pt x="1094" y="0"/>
                  </a:cubicBez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3337600" y="2159725"/>
              <a:ext cx="27150" cy="950"/>
            </a:xfrm>
            <a:custGeom>
              <a:rect b="b" l="l" r="r" t="t"/>
              <a:pathLst>
                <a:path extrusionOk="0" h="38" w="1086">
                  <a:moveTo>
                    <a:pt x="36" y="1"/>
                  </a:moveTo>
                  <a:cubicBezTo>
                    <a:pt x="0" y="1"/>
                    <a:pt x="0" y="1"/>
                    <a:pt x="0" y="37"/>
                  </a:cubicBezTo>
                  <a:lnTo>
                    <a:pt x="1085" y="37"/>
                  </a:lnTo>
                  <a:cubicBezTo>
                    <a:pt x="1085" y="1"/>
                    <a:pt x="1085" y="1"/>
                    <a:pt x="1049" y="1"/>
                  </a:cubicBez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3346850" y="2166300"/>
              <a:ext cx="10425" cy="1825"/>
            </a:xfrm>
            <a:custGeom>
              <a:rect b="b" l="l" r="r" t="t"/>
              <a:pathLst>
                <a:path extrusionOk="0" h="73" w="417">
                  <a:moveTo>
                    <a:pt x="37" y="0"/>
                  </a:moveTo>
                  <a:cubicBezTo>
                    <a:pt x="37" y="0"/>
                    <a:pt x="1" y="0"/>
                    <a:pt x="1" y="36"/>
                  </a:cubicBezTo>
                  <a:lnTo>
                    <a:pt x="37" y="72"/>
                  </a:lnTo>
                  <a:lnTo>
                    <a:pt x="417" y="72"/>
                  </a:lnTo>
                  <a:lnTo>
                    <a:pt x="417" y="36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2988150" y="2484525"/>
              <a:ext cx="553800" cy="64225"/>
            </a:xfrm>
            <a:custGeom>
              <a:rect b="b" l="l" r="r" t="t"/>
              <a:pathLst>
                <a:path extrusionOk="0" h="2569" w="22152">
                  <a:moveTo>
                    <a:pt x="6972" y="155"/>
                  </a:moveTo>
                  <a:cubicBezTo>
                    <a:pt x="5308" y="155"/>
                    <a:pt x="3843" y="227"/>
                    <a:pt x="2632" y="417"/>
                  </a:cubicBezTo>
                  <a:lnTo>
                    <a:pt x="11266" y="417"/>
                  </a:lnTo>
                  <a:cubicBezTo>
                    <a:pt x="10091" y="227"/>
                    <a:pt x="8590" y="155"/>
                    <a:pt x="6972" y="155"/>
                  </a:cubicBezTo>
                  <a:close/>
                  <a:moveTo>
                    <a:pt x="16537" y="1"/>
                  </a:moveTo>
                  <a:cubicBezTo>
                    <a:pt x="14837" y="1"/>
                    <a:pt x="13336" y="155"/>
                    <a:pt x="12315" y="417"/>
                  </a:cubicBezTo>
                  <a:lnTo>
                    <a:pt x="20759" y="417"/>
                  </a:lnTo>
                  <a:cubicBezTo>
                    <a:pt x="19701" y="155"/>
                    <a:pt x="18191" y="1"/>
                    <a:pt x="16537" y="1"/>
                  </a:cubicBezTo>
                  <a:close/>
                  <a:moveTo>
                    <a:pt x="2225" y="453"/>
                  </a:moveTo>
                  <a:cubicBezTo>
                    <a:pt x="869" y="679"/>
                    <a:pt x="1" y="1023"/>
                    <a:pt x="1" y="1357"/>
                  </a:cubicBezTo>
                  <a:cubicBezTo>
                    <a:pt x="1" y="2035"/>
                    <a:pt x="3129" y="2569"/>
                    <a:pt x="6972" y="2569"/>
                  </a:cubicBezTo>
                  <a:cubicBezTo>
                    <a:pt x="9268" y="2569"/>
                    <a:pt x="11302" y="2379"/>
                    <a:pt x="12577" y="2080"/>
                  </a:cubicBezTo>
                  <a:cubicBezTo>
                    <a:pt x="13599" y="2306"/>
                    <a:pt x="14991" y="2415"/>
                    <a:pt x="16537" y="2415"/>
                  </a:cubicBezTo>
                  <a:cubicBezTo>
                    <a:pt x="19629" y="2415"/>
                    <a:pt x="22151" y="1890"/>
                    <a:pt x="22151" y="1212"/>
                  </a:cubicBezTo>
                  <a:cubicBezTo>
                    <a:pt x="22151" y="950"/>
                    <a:pt x="21699" y="679"/>
                    <a:pt x="20985" y="453"/>
                  </a:cubicBezTo>
                  <a:lnTo>
                    <a:pt x="12089" y="453"/>
                  </a:lnTo>
                  <a:cubicBezTo>
                    <a:pt x="12016" y="498"/>
                    <a:pt x="11980" y="498"/>
                    <a:pt x="11944" y="498"/>
                  </a:cubicBezTo>
                  <a:cubicBezTo>
                    <a:pt x="11863" y="498"/>
                    <a:pt x="11790" y="498"/>
                    <a:pt x="11673" y="453"/>
                  </a:cubicBezTo>
                  <a:close/>
                </a:path>
              </a:pathLst>
            </a:custGeom>
            <a:solidFill>
              <a:srgbClr val="8CACB9">
                <a:alpha val="9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3043750" y="2494925"/>
              <a:ext cx="469050" cy="925"/>
            </a:xfrm>
            <a:custGeom>
              <a:rect b="b" l="l" r="r" t="t"/>
              <a:pathLst>
                <a:path extrusionOk="0" h="37" w="18762">
                  <a:moveTo>
                    <a:pt x="408" y="1"/>
                  </a:moveTo>
                  <a:cubicBezTo>
                    <a:pt x="263" y="1"/>
                    <a:pt x="146" y="37"/>
                    <a:pt x="1" y="37"/>
                  </a:cubicBezTo>
                  <a:lnTo>
                    <a:pt x="9449" y="37"/>
                  </a:lnTo>
                  <a:cubicBezTo>
                    <a:pt x="9340" y="37"/>
                    <a:pt x="9187" y="1"/>
                    <a:pt x="9042" y="1"/>
                  </a:cubicBezTo>
                  <a:close/>
                  <a:moveTo>
                    <a:pt x="10091" y="1"/>
                  </a:moveTo>
                  <a:cubicBezTo>
                    <a:pt x="10018" y="1"/>
                    <a:pt x="9946" y="37"/>
                    <a:pt x="9865" y="37"/>
                  </a:cubicBezTo>
                  <a:lnTo>
                    <a:pt x="18761" y="37"/>
                  </a:lnTo>
                  <a:cubicBezTo>
                    <a:pt x="18680" y="37"/>
                    <a:pt x="18607" y="1"/>
                    <a:pt x="18535" y="1"/>
                  </a:cubicBezTo>
                  <a:close/>
                </a:path>
              </a:pathLst>
            </a:custGeom>
            <a:solidFill>
              <a:srgbClr val="80A9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3339400" y="2254000"/>
              <a:ext cx="61275" cy="236200"/>
            </a:xfrm>
            <a:custGeom>
              <a:rect b="b" l="l" r="r" t="t"/>
              <a:pathLst>
                <a:path extrusionOk="0" h="9448" w="2451">
                  <a:moveTo>
                    <a:pt x="190" y="0"/>
                  </a:moveTo>
                  <a:lnTo>
                    <a:pt x="190" y="0"/>
                  </a:lnTo>
                  <a:cubicBezTo>
                    <a:pt x="1" y="3164"/>
                    <a:pt x="154" y="6329"/>
                    <a:pt x="606" y="9448"/>
                  </a:cubicBezTo>
                  <a:cubicBezTo>
                    <a:pt x="1013" y="9448"/>
                    <a:pt x="1239" y="9448"/>
                    <a:pt x="1619" y="9412"/>
                  </a:cubicBezTo>
                  <a:cubicBezTo>
                    <a:pt x="1655" y="9412"/>
                    <a:pt x="1655" y="6781"/>
                    <a:pt x="1691" y="6510"/>
                  </a:cubicBezTo>
                  <a:cubicBezTo>
                    <a:pt x="1691" y="5425"/>
                    <a:pt x="1809" y="4367"/>
                    <a:pt x="1881" y="3273"/>
                  </a:cubicBezTo>
                  <a:cubicBezTo>
                    <a:pt x="1963" y="2215"/>
                    <a:pt x="2107" y="1166"/>
                    <a:pt x="2451" y="145"/>
                  </a:cubicBezTo>
                  <a:cubicBezTo>
                    <a:pt x="1954" y="92"/>
                    <a:pt x="1458" y="58"/>
                    <a:pt x="976" y="58"/>
                  </a:cubicBezTo>
                  <a:cubicBezTo>
                    <a:pt x="799" y="58"/>
                    <a:pt x="625" y="63"/>
                    <a:pt x="453" y="72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3311150" y="2449725"/>
              <a:ext cx="74375" cy="81175"/>
            </a:xfrm>
            <a:custGeom>
              <a:rect b="b" l="l" r="r" t="t"/>
              <a:pathLst>
                <a:path extrusionOk="0" h="3247" w="2975">
                  <a:moveTo>
                    <a:pt x="2297" y="1"/>
                  </a:moveTo>
                  <a:lnTo>
                    <a:pt x="2494" y="654"/>
                  </a:lnTo>
                  <a:lnTo>
                    <a:pt x="2494" y="654"/>
                  </a:lnTo>
                  <a:cubicBezTo>
                    <a:pt x="2438" y="634"/>
                    <a:pt x="2375" y="626"/>
                    <a:pt x="2310" y="626"/>
                  </a:cubicBezTo>
                  <a:cubicBezTo>
                    <a:pt x="2129" y="626"/>
                    <a:pt x="1931" y="694"/>
                    <a:pt x="1809" y="796"/>
                  </a:cubicBezTo>
                  <a:cubicBezTo>
                    <a:pt x="1583" y="941"/>
                    <a:pt x="1691" y="1248"/>
                    <a:pt x="1691" y="1474"/>
                  </a:cubicBezTo>
                  <a:cubicBezTo>
                    <a:pt x="1691" y="1547"/>
                    <a:pt x="1736" y="2297"/>
                    <a:pt x="1736" y="2297"/>
                  </a:cubicBezTo>
                  <a:cubicBezTo>
                    <a:pt x="1393" y="2342"/>
                    <a:pt x="977" y="2342"/>
                    <a:pt x="642" y="2451"/>
                  </a:cubicBezTo>
                  <a:cubicBezTo>
                    <a:pt x="453" y="2523"/>
                    <a:pt x="227" y="2677"/>
                    <a:pt x="73" y="2830"/>
                  </a:cubicBezTo>
                  <a:cubicBezTo>
                    <a:pt x="1" y="2939"/>
                    <a:pt x="73" y="3129"/>
                    <a:pt x="227" y="3129"/>
                  </a:cubicBezTo>
                  <a:cubicBezTo>
                    <a:pt x="380" y="3165"/>
                    <a:pt x="561" y="3201"/>
                    <a:pt x="751" y="3201"/>
                  </a:cubicBezTo>
                  <a:cubicBezTo>
                    <a:pt x="977" y="3246"/>
                    <a:pt x="1203" y="3246"/>
                    <a:pt x="1429" y="3246"/>
                  </a:cubicBezTo>
                  <a:lnTo>
                    <a:pt x="1809" y="3246"/>
                  </a:lnTo>
                  <a:cubicBezTo>
                    <a:pt x="2188" y="3201"/>
                    <a:pt x="2595" y="3165"/>
                    <a:pt x="2975" y="3056"/>
                  </a:cubicBezTo>
                  <a:cubicBezTo>
                    <a:pt x="2975" y="2713"/>
                    <a:pt x="2903" y="2415"/>
                    <a:pt x="2867" y="2071"/>
                  </a:cubicBezTo>
                  <a:cubicBezTo>
                    <a:pt x="2821" y="1773"/>
                    <a:pt x="2821" y="1474"/>
                    <a:pt x="2785" y="1167"/>
                  </a:cubicBezTo>
                  <a:lnTo>
                    <a:pt x="2785" y="715"/>
                  </a:lnTo>
                  <a:cubicBezTo>
                    <a:pt x="2785" y="606"/>
                    <a:pt x="2785" y="453"/>
                    <a:pt x="2749" y="344"/>
                  </a:cubicBezTo>
                  <a:cubicBezTo>
                    <a:pt x="2713" y="263"/>
                    <a:pt x="2640" y="227"/>
                    <a:pt x="2559" y="227"/>
                  </a:cubicBezTo>
                  <a:cubicBezTo>
                    <a:pt x="2451" y="154"/>
                    <a:pt x="2369" y="118"/>
                    <a:pt x="2297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3407200" y="2254300"/>
              <a:ext cx="56550" cy="235900"/>
            </a:xfrm>
            <a:custGeom>
              <a:rect b="b" l="l" r="r" t="t"/>
              <a:pathLst>
                <a:path extrusionOk="0" h="9436" w="2262">
                  <a:moveTo>
                    <a:pt x="1447" y="0"/>
                  </a:moveTo>
                  <a:cubicBezTo>
                    <a:pt x="1058" y="0"/>
                    <a:pt x="660" y="18"/>
                    <a:pt x="263" y="60"/>
                  </a:cubicBezTo>
                  <a:lnTo>
                    <a:pt x="1" y="60"/>
                  </a:lnTo>
                  <a:cubicBezTo>
                    <a:pt x="37" y="3189"/>
                    <a:pt x="417" y="6353"/>
                    <a:pt x="1095" y="9436"/>
                  </a:cubicBezTo>
                  <a:cubicBezTo>
                    <a:pt x="1466" y="9400"/>
                    <a:pt x="1692" y="9364"/>
                    <a:pt x="2107" y="9327"/>
                  </a:cubicBezTo>
                  <a:cubicBezTo>
                    <a:pt x="2107" y="9327"/>
                    <a:pt x="1963" y="6687"/>
                    <a:pt x="1963" y="6425"/>
                  </a:cubicBezTo>
                  <a:cubicBezTo>
                    <a:pt x="1881" y="5331"/>
                    <a:pt x="1918" y="4283"/>
                    <a:pt x="1918" y="3189"/>
                  </a:cubicBezTo>
                  <a:cubicBezTo>
                    <a:pt x="1918" y="2131"/>
                    <a:pt x="1999" y="1073"/>
                    <a:pt x="2261" y="24"/>
                  </a:cubicBezTo>
                  <a:cubicBezTo>
                    <a:pt x="1995" y="9"/>
                    <a:pt x="1723" y="0"/>
                    <a:pt x="1447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3392975" y="2462950"/>
              <a:ext cx="74600" cy="68850"/>
            </a:xfrm>
            <a:custGeom>
              <a:rect b="b" l="l" r="r" t="t"/>
              <a:pathLst>
                <a:path extrusionOk="0" h="2754" w="2984">
                  <a:moveTo>
                    <a:pt x="2301" y="0"/>
                  </a:moveTo>
                  <a:cubicBezTo>
                    <a:pt x="1977" y="0"/>
                    <a:pt x="1624" y="256"/>
                    <a:pt x="1583" y="566"/>
                  </a:cubicBezTo>
                  <a:cubicBezTo>
                    <a:pt x="1546" y="683"/>
                    <a:pt x="1736" y="1768"/>
                    <a:pt x="1700" y="1768"/>
                  </a:cubicBezTo>
                  <a:cubicBezTo>
                    <a:pt x="1357" y="1813"/>
                    <a:pt x="950" y="1849"/>
                    <a:pt x="606" y="1994"/>
                  </a:cubicBezTo>
                  <a:cubicBezTo>
                    <a:pt x="416" y="2112"/>
                    <a:pt x="226" y="2220"/>
                    <a:pt x="82" y="2410"/>
                  </a:cubicBezTo>
                  <a:cubicBezTo>
                    <a:pt x="0" y="2527"/>
                    <a:pt x="82" y="2717"/>
                    <a:pt x="226" y="2717"/>
                  </a:cubicBezTo>
                  <a:cubicBezTo>
                    <a:pt x="416" y="2753"/>
                    <a:pt x="606" y="2753"/>
                    <a:pt x="760" y="2753"/>
                  </a:cubicBezTo>
                  <a:cubicBezTo>
                    <a:pt x="1022" y="2753"/>
                    <a:pt x="1248" y="2717"/>
                    <a:pt x="1474" y="2717"/>
                  </a:cubicBezTo>
                  <a:lnTo>
                    <a:pt x="1736" y="2717"/>
                  </a:lnTo>
                  <a:cubicBezTo>
                    <a:pt x="1772" y="2672"/>
                    <a:pt x="1809" y="2672"/>
                    <a:pt x="1809" y="2672"/>
                  </a:cubicBezTo>
                  <a:cubicBezTo>
                    <a:pt x="2188" y="2636"/>
                    <a:pt x="2604" y="2564"/>
                    <a:pt x="2984" y="2410"/>
                  </a:cubicBezTo>
                  <a:cubicBezTo>
                    <a:pt x="2984" y="2075"/>
                    <a:pt x="2866" y="1813"/>
                    <a:pt x="2794" y="1470"/>
                  </a:cubicBezTo>
                  <a:cubicBezTo>
                    <a:pt x="2713" y="1090"/>
                    <a:pt x="2676" y="719"/>
                    <a:pt x="2640" y="339"/>
                  </a:cubicBezTo>
                  <a:cubicBezTo>
                    <a:pt x="2604" y="150"/>
                    <a:pt x="2568" y="5"/>
                    <a:pt x="2378" y="5"/>
                  </a:cubicBezTo>
                  <a:cubicBezTo>
                    <a:pt x="2353" y="2"/>
                    <a:pt x="2327" y="0"/>
                    <a:pt x="2301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3318600" y="2139850"/>
              <a:ext cx="169550" cy="215800"/>
            </a:xfrm>
            <a:custGeom>
              <a:rect b="b" l="l" r="r" t="t"/>
              <a:pathLst>
                <a:path extrusionOk="0" h="8632" w="6782">
                  <a:moveTo>
                    <a:pt x="1357" y="0"/>
                  </a:moveTo>
                  <a:lnTo>
                    <a:pt x="1357" y="0"/>
                  </a:lnTo>
                  <a:cubicBezTo>
                    <a:pt x="905" y="1320"/>
                    <a:pt x="570" y="2676"/>
                    <a:pt x="308" y="4033"/>
                  </a:cubicBezTo>
                  <a:cubicBezTo>
                    <a:pt x="118" y="5244"/>
                    <a:pt x="118" y="6329"/>
                    <a:pt x="37" y="7541"/>
                  </a:cubicBezTo>
                  <a:cubicBezTo>
                    <a:pt x="1" y="7875"/>
                    <a:pt x="227" y="8137"/>
                    <a:pt x="489" y="8255"/>
                  </a:cubicBezTo>
                  <a:cubicBezTo>
                    <a:pt x="760" y="8363"/>
                    <a:pt x="1022" y="8445"/>
                    <a:pt x="1285" y="8481"/>
                  </a:cubicBezTo>
                  <a:cubicBezTo>
                    <a:pt x="1829" y="8581"/>
                    <a:pt x="2384" y="8632"/>
                    <a:pt x="2936" y="8632"/>
                  </a:cubicBezTo>
                  <a:cubicBezTo>
                    <a:pt x="3228" y="8632"/>
                    <a:pt x="3519" y="8617"/>
                    <a:pt x="3807" y="8589"/>
                  </a:cubicBezTo>
                  <a:cubicBezTo>
                    <a:pt x="4603" y="8517"/>
                    <a:pt x="5425" y="8408"/>
                    <a:pt x="6221" y="8137"/>
                  </a:cubicBezTo>
                  <a:cubicBezTo>
                    <a:pt x="6556" y="8029"/>
                    <a:pt x="6782" y="7685"/>
                    <a:pt x="6709" y="7351"/>
                  </a:cubicBezTo>
                  <a:cubicBezTo>
                    <a:pt x="6447" y="5922"/>
                    <a:pt x="5805" y="3436"/>
                    <a:pt x="5733" y="3092"/>
                  </a:cubicBezTo>
                  <a:cubicBezTo>
                    <a:pt x="5579" y="2604"/>
                    <a:pt x="5507" y="1664"/>
                    <a:pt x="5127" y="1284"/>
                  </a:cubicBezTo>
                  <a:cubicBezTo>
                    <a:pt x="4675" y="832"/>
                    <a:pt x="3545" y="950"/>
                    <a:pt x="2975" y="868"/>
                  </a:cubicBezTo>
                  <a:cubicBezTo>
                    <a:pt x="2772" y="868"/>
                    <a:pt x="2575" y="859"/>
                    <a:pt x="2382" y="859"/>
                  </a:cubicBezTo>
                  <a:cubicBezTo>
                    <a:pt x="2189" y="859"/>
                    <a:pt x="1999" y="868"/>
                    <a:pt x="1809" y="904"/>
                  </a:cubicBezTo>
                  <a:cubicBezTo>
                    <a:pt x="1475" y="986"/>
                    <a:pt x="1249" y="1176"/>
                    <a:pt x="1059" y="1438"/>
                  </a:cubicBezTo>
                  <a:lnTo>
                    <a:pt x="1357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3311150" y="2506225"/>
              <a:ext cx="74375" cy="24675"/>
            </a:xfrm>
            <a:custGeom>
              <a:rect b="b" l="l" r="r" t="t"/>
              <a:pathLst>
                <a:path extrusionOk="0" h="987" w="2975">
                  <a:moveTo>
                    <a:pt x="2903" y="1"/>
                  </a:moveTo>
                  <a:cubicBezTo>
                    <a:pt x="2559" y="82"/>
                    <a:pt x="2261" y="263"/>
                    <a:pt x="2035" y="489"/>
                  </a:cubicBezTo>
                  <a:cubicBezTo>
                    <a:pt x="2071" y="453"/>
                    <a:pt x="1583" y="191"/>
                    <a:pt x="1547" y="155"/>
                  </a:cubicBezTo>
                  <a:cubicBezTo>
                    <a:pt x="1465" y="118"/>
                    <a:pt x="1393" y="82"/>
                    <a:pt x="1320" y="82"/>
                  </a:cubicBezTo>
                  <a:cubicBezTo>
                    <a:pt x="1094" y="82"/>
                    <a:pt x="868" y="118"/>
                    <a:pt x="642" y="191"/>
                  </a:cubicBezTo>
                  <a:cubicBezTo>
                    <a:pt x="453" y="263"/>
                    <a:pt x="227" y="417"/>
                    <a:pt x="73" y="570"/>
                  </a:cubicBezTo>
                  <a:cubicBezTo>
                    <a:pt x="1" y="679"/>
                    <a:pt x="73" y="869"/>
                    <a:pt x="227" y="869"/>
                  </a:cubicBezTo>
                  <a:cubicBezTo>
                    <a:pt x="380" y="905"/>
                    <a:pt x="561" y="941"/>
                    <a:pt x="751" y="941"/>
                  </a:cubicBezTo>
                  <a:cubicBezTo>
                    <a:pt x="977" y="986"/>
                    <a:pt x="1203" y="986"/>
                    <a:pt x="1429" y="986"/>
                  </a:cubicBezTo>
                  <a:lnTo>
                    <a:pt x="1809" y="986"/>
                  </a:lnTo>
                  <a:cubicBezTo>
                    <a:pt x="2188" y="941"/>
                    <a:pt x="2595" y="905"/>
                    <a:pt x="2975" y="796"/>
                  </a:cubicBezTo>
                  <a:cubicBezTo>
                    <a:pt x="2975" y="534"/>
                    <a:pt x="2939" y="263"/>
                    <a:pt x="29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3392975" y="2504425"/>
              <a:ext cx="74600" cy="27375"/>
            </a:xfrm>
            <a:custGeom>
              <a:rect b="b" l="l" r="r" t="t"/>
              <a:pathLst>
                <a:path extrusionOk="0" h="1095" w="2984">
                  <a:moveTo>
                    <a:pt x="2830" y="0"/>
                  </a:moveTo>
                  <a:cubicBezTo>
                    <a:pt x="2532" y="109"/>
                    <a:pt x="2224" y="263"/>
                    <a:pt x="2035" y="525"/>
                  </a:cubicBezTo>
                  <a:cubicBezTo>
                    <a:pt x="2035" y="489"/>
                    <a:pt x="1546" y="263"/>
                    <a:pt x="1510" y="227"/>
                  </a:cubicBezTo>
                  <a:cubicBezTo>
                    <a:pt x="1438" y="227"/>
                    <a:pt x="1357" y="190"/>
                    <a:pt x="1284" y="154"/>
                  </a:cubicBezTo>
                  <a:cubicBezTo>
                    <a:pt x="1058" y="190"/>
                    <a:pt x="832" y="263"/>
                    <a:pt x="606" y="335"/>
                  </a:cubicBezTo>
                  <a:cubicBezTo>
                    <a:pt x="416" y="453"/>
                    <a:pt x="226" y="561"/>
                    <a:pt x="82" y="751"/>
                  </a:cubicBezTo>
                  <a:cubicBezTo>
                    <a:pt x="0" y="868"/>
                    <a:pt x="82" y="1058"/>
                    <a:pt x="226" y="1058"/>
                  </a:cubicBezTo>
                  <a:cubicBezTo>
                    <a:pt x="416" y="1094"/>
                    <a:pt x="606" y="1094"/>
                    <a:pt x="760" y="1094"/>
                  </a:cubicBezTo>
                  <a:cubicBezTo>
                    <a:pt x="1022" y="1094"/>
                    <a:pt x="1248" y="1058"/>
                    <a:pt x="1474" y="1058"/>
                  </a:cubicBezTo>
                  <a:lnTo>
                    <a:pt x="1736" y="1058"/>
                  </a:lnTo>
                  <a:cubicBezTo>
                    <a:pt x="1772" y="1013"/>
                    <a:pt x="1809" y="1013"/>
                    <a:pt x="1809" y="1013"/>
                  </a:cubicBezTo>
                  <a:cubicBezTo>
                    <a:pt x="2188" y="977"/>
                    <a:pt x="2604" y="905"/>
                    <a:pt x="2984" y="751"/>
                  </a:cubicBezTo>
                  <a:cubicBezTo>
                    <a:pt x="2984" y="489"/>
                    <a:pt x="2903" y="263"/>
                    <a:pt x="2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3387325" y="1835400"/>
              <a:ext cx="65125" cy="55850"/>
            </a:xfrm>
            <a:custGeom>
              <a:rect b="b" l="l" r="r" t="t"/>
              <a:pathLst>
                <a:path extrusionOk="0" h="2234" w="2605">
                  <a:moveTo>
                    <a:pt x="1286" y="1"/>
                  </a:moveTo>
                  <a:cubicBezTo>
                    <a:pt x="1061" y="1"/>
                    <a:pt x="809" y="46"/>
                    <a:pt x="642" y="127"/>
                  </a:cubicBezTo>
                  <a:cubicBezTo>
                    <a:pt x="272" y="317"/>
                    <a:pt x="82" y="732"/>
                    <a:pt x="46" y="1103"/>
                  </a:cubicBezTo>
                  <a:cubicBezTo>
                    <a:pt x="0" y="1329"/>
                    <a:pt x="46" y="1600"/>
                    <a:pt x="154" y="1826"/>
                  </a:cubicBezTo>
                  <a:lnTo>
                    <a:pt x="1474" y="2233"/>
                  </a:lnTo>
                  <a:cubicBezTo>
                    <a:pt x="1854" y="2233"/>
                    <a:pt x="2261" y="2007"/>
                    <a:pt x="2450" y="1709"/>
                  </a:cubicBezTo>
                  <a:cubicBezTo>
                    <a:pt x="2604" y="1447"/>
                    <a:pt x="2568" y="995"/>
                    <a:pt x="2450" y="732"/>
                  </a:cubicBezTo>
                  <a:cubicBezTo>
                    <a:pt x="2261" y="353"/>
                    <a:pt x="1926" y="91"/>
                    <a:pt x="1510" y="18"/>
                  </a:cubicBezTo>
                  <a:cubicBezTo>
                    <a:pt x="1442" y="6"/>
                    <a:pt x="1366" y="1"/>
                    <a:pt x="1286" y="1"/>
                  </a:cubicBezTo>
                  <a:close/>
                </a:path>
              </a:pathLst>
            </a:custGeom>
            <a:solidFill>
              <a:srgbClr val="A7A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3465525" y="2205900"/>
              <a:ext cx="59475" cy="318825"/>
            </a:xfrm>
            <a:custGeom>
              <a:rect b="b" l="l" r="r" t="t"/>
              <a:pathLst>
                <a:path extrusionOk="0" h="12753" w="2379">
                  <a:moveTo>
                    <a:pt x="1233" y="1"/>
                  </a:moveTo>
                  <a:cubicBezTo>
                    <a:pt x="906" y="1"/>
                    <a:pt x="590" y="167"/>
                    <a:pt x="380" y="450"/>
                  </a:cubicBezTo>
                  <a:cubicBezTo>
                    <a:pt x="1" y="975"/>
                    <a:pt x="118" y="1807"/>
                    <a:pt x="118" y="2412"/>
                  </a:cubicBezTo>
                  <a:lnTo>
                    <a:pt x="118" y="4971"/>
                  </a:lnTo>
                  <a:cubicBezTo>
                    <a:pt x="190" y="7529"/>
                    <a:pt x="263" y="10061"/>
                    <a:pt x="263" y="12583"/>
                  </a:cubicBezTo>
                  <a:cubicBezTo>
                    <a:pt x="263" y="12696"/>
                    <a:pt x="349" y="12753"/>
                    <a:pt x="434" y="12753"/>
                  </a:cubicBezTo>
                  <a:cubicBezTo>
                    <a:pt x="520" y="12753"/>
                    <a:pt x="606" y="12696"/>
                    <a:pt x="606" y="12583"/>
                  </a:cubicBezTo>
                  <a:cubicBezTo>
                    <a:pt x="606" y="10395"/>
                    <a:pt x="534" y="8171"/>
                    <a:pt x="453" y="5947"/>
                  </a:cubicBezTo>
                  <a:cubicBezTo>
                    <a:pt x="453" y="4636"/>
                    <a:pt x="416" y="3353"/>
                    <a:pt x="416" y="2033"/>
                  </a:cubicBezTo>
                  <a:cubicBezTo>
                    <a:pt x="416" y="1472"/>
                    <a:pt x="344" y="523"/>
                    <a:pt x="1058" y="342"/>
                  </a:cubicBezTo>
                  <a:cubicBezTo>
                    <a:pt x="1130" y="319"/>
                    <a:pt x="1198" y="308"/>
                    <a:pt x="1261" y="308"/>
                  </a:cubicBezTo>
                  <a:cubicBezTo>
                    <a:pt x="1822" y="308"/>
                    <a:pt x="2031" y="1145"/>
                    <a:pt x="1999" y="1617"/>
                  </a:cubicBezTo>
                  <a:cubicBezTo>
                    <a:pt x="1981" y="1725"/>
                    <a:pt x="2041" y="1773"/>
                    <a:pt x="2111" y="1773"/>
                  </a:cubicBezTo>
                  <a:cubicBezTo>
                    <a:pt x="2188" y="1773"/>
                    <a:pt x="2278" y="1716"/>
                    <a:pt x="2297" y="1617"/>
                  </a:cubicBezTo>
                  <a:cubicBezTo>
                    <a:pt x="2378" y="1128"/>
                    <a:pt x="2225" y="523"/>
                    <a:pt x="1809" y="188"/>
                  </a:cubicBezTo>
                  <a:cubicBezTo>
                    <a:pt x="1626" y="60"/>
                    <a:pt x="1428" y="1"/>
                    <a:pt x="1233" y="1"/>
                  </a:cubicBezTo>
                  <a:close/>
                </a:path>
              </a:pathLst>
            </a:custGeom>
            <a:solidFill>
              <a:srgbClr val="98A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3461900" y="2203125"/>
              <a:ext cx="65800" cy="68450"/>
            </a:xfrm>
            <a:custGeom>
              <a:rect b="b" l="l" r="r" t="t"/>
              <a:pathLst>
                <a:path extrusionOk="0" h="2738" w="2632">
                  <a:moveTo>
                    <a:pt x="1357" y="1"/>
                  </a:moveTo>
                  <a:cubicBezTo>
                    <a:pt x="860" y="37"/>
                    <a:pt x="453" y="299"/>
                    <a:pt x="263" y="715"/>
                  </a:cubicBezTo>
                  <a:cubicBezTo>
                    <a:pt x="1" y="1239"/>
                    <a:pt x="146" y="1918"/>
                    <a:pt x="146" y="2487"/>
                  </a:cubicBezTo>
                  <a:cubicBezTo>
                    <a:pt x="127" y="2654"/>
                    <a:pt x="249" y="2738"/>
                    <a:pt x="376" y="2738"/>
                  </a:cubicBezTo>
                  <a:cubicBezTo>
                    <a:pt x="503" y="2738"/>
                    <a:pt x="634" y="2654"/>
                    <a:pt x="634" y="2487"/>
                  </a:cubicBezTo>
                  <a:cubicBezTo>
                    <a:pt x="679" y="1845"/>
                    <a:pt x="372" y="787"/>
                    <a:pt x="1239" y="525"/>
                  </a:cubicBezTo>
                  <a:cubicBezTo>
                    <a:pt x="1290" y="513"/>
                    <a:pt x="1343" y="507"/>
                    <a:pt x="1397" y="507"/>
                  </a:cubicBezTo>
                  <a:cubicBezTo>
                    <a:pt x="1660" y="507"/>
                    <a:pt x="1938" y="650"/>
                    <a:pt x="2035" y="905"/>
                  </a:cubicBezTo>
                  <a:cubicBezTo>
                    <a:pt x="2107" y="1203"/>
                    <a:pt x="2035" y="1502"/>
                    <a:pt x="2071" y="1809"/>
                  </a:cubicBezTo>
                  <a:cubicBezTo>
                    <a:pt x="2071" y="1958"/>
                    <a:pt x="2202" y="2033"/>
                    <a:pt x="2329" y="2033"/>
                  </a:cubicBezTo>
                  <a:cubicBezTo>
                    <a:pt x="2455" y="2033"/>
                    <a:pt x="2578" y="1958"/>
                    <a:pt x="2559" y="1809"/>
                  </a:cubicBezTo>
                  <a:cubicBezTo>
                    <a:pt x="2523" y="1393"/>
                    <a:pt x="2632" y="941"/>
                    <a:pt x="2442" y="598"/>
                  </a:cubicBezTo>
                  <a:cubicBezTo>
                    <a:pt x="2216" y="182"/>
                    <a:pt x="1764" y="1"/>
                    <a:pt x="1357" y="1"/>
                  </a:cubicBezTo>
                  <a:close/>
                </a:path>
              </a:pathLst>
            </a:custGeom>
            <a:solidFill>
              <a:srgbClr val="725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3468475" y="2507125"/>
              <a:ext cx="14925" cy="20825"/>
            </a:xfrm>
            <a:custGeom>
              <a:rect b="b" l="l" r="r" t="t"/>
              <a:pathLst>
                <a:path extrusionOk="0" h="833" w="597">
                  <a:moveTo>
                    <a:pt x="298" y="1"/>
                  </a:moveTo>
                  <a:cubicBezTo>
                    <a:pt x="145" y="1"/>
                    <a:pt x="0" y="155"/>
                    <a:pt x="0" y="308"/>
                  </a:cubicBezTo>
                  <a:lnTo>
                    <a:pt x="0" y="534"/>
                  </a:lnTo>
                  <a:cubicBezTo>
                    <a:pt x="0" y="679"/>
                    <a:pt x="145" y="833"/>
                    <a:pt x="298" y="833"/>
                  </a:cubicBezTo>
                  <a:cubicBezTo>
                    <a:pt x="452" y="833"/>
                    <a:pt x="597" y="679"/>
                    <a:pt x="597" y="534"/>
                  </a:cubicBezTo>
                  <a:lnTo>
                    <a:pt x="597" y="308"/>
                  </a:lnTo>
                  <a:cubicBezTo>
                    <a:pt x="597" y="155"/>
                    <a:pt x="452" y="1"/>
                    <a:pt x="298" y="1"/>
                  </a:cubicBezTo>
                  <a:close/>
                </a:path>
              </a:pathLst>
            </a:custGeom>
            <a:solidFill>
              <a:srgbClr val="725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3468475" y="2174875"/>
              <a:ext cx="46125" cy="57450"/>
            </a:xfrm>
            <a:custGeom>
              <a:rect b="b" l="l" r="r" t="t"/>
              <a:pathLst>
                <a:path extrusionOk="0" h="2298" w="1845">
                  <a:moveTo>
                    <a:pt x="1429" y="1"/>
                  </a:moveTo>
                  <a:lnTo>
                    <a:pt x="561" y="335"/>
                  </a:lnTo>
                  <a:cubicBezTo>
                    <a:pt x="678" y="597"/>
                    <a:pt x="597" y="941"/>
                    <a:pt x="371" y="1167"/>
                  </a:cubicBezTo>
                  <a:cubicBezTo>
                    <a:pt x="262" y="1239"/>
                    <a:pt x="72" y="1357"/>
                    <a:pt x="0" y="1502"/>
                  </a:cubicBezTo>
                  <a:lnTo>
                    <a:pt x="0" y="1538"/>
                  </a:lnTo>
                  <a:cubicBezTo>
                    <a:pt x="0" y="1573"/>
                    <a:pt x="20" y="1586"/>
                    <a:pt x="46" y="1586"/>
                  </a:cubicBezTo>
                  <a:cubicBezTo>
                    <a:pt x="80" y="1586"/>
                    <a:pt x="124" y="1563"/>
                    <a:pt x="145" y="1538"/>
                  </a:cubicBezTo>
                  <a:cubicBezTo>
                    <a:pt x="331" y="1431"/>
                    <a:pt x="483" y="1316"/>
                    <a:pt x="668" y="1209"/>
                  </a:cubicBezTo>
                  <a:lnTo>
                    <a:pt x="668" y="1209"/>
                  </a:lnTo>
                  <a:cubicBezTo>
                    <a:pt x="642" y="1241"/>
                    <a:pt x="642" y="1397"/>
                    <a:pt x="642" y="1429"/>
                  </a:cubicBezTo>
                  <a:lnTo>
                    <a:pt x="642" y="1728"/>
                  </a:lnTo>
                  <a:lnTo>
                    <a:pt x="642" y="1954"/>
                  </a:lnTo>
                  <a:cubicBezTo>
                    <a:pt x="678" y="2035"/>
                    <a:pt x="642" y="2143"/>
                    <a:pt x="678" y="2180"/>
                  </a:cubicBezTo>
                  <a:cubicBezTo>
                    <a:pt x="693" y="2195"/>
                    <a:pt x="707" y="2202"/>
                    <a:pt x="720" y="2202"/>
                  </a:cubicBezTo>
                  <a:cubicBezTo>
                    <a:pt x="807" y="2202"/>
                    <a:pt x="868" y="1913"/>
                    <a:pt x="868" y="1881"/>
                  </a:cubicBezTo>
                  <a:cubicBezTo>
                    <a:pt x="904" y="1691"/>
                    <a:pt x="904" y="1538"/>
                    <a:pt x="904" y="1357"/>
                  </a:cubicBezTo>
                  <a:cubicBezTo>
                    <a:pt x="904" y="1502"/>
                    <a:pt x="904" y="1655"/>
                    <a:pt x="940" y="1845"/>
                  </a:cubicBezTo>
                  <a:cubicBezTo>
                    <a:pt x="940" y="1917"/>
                    <a:pt x="976" y="1990"/>
                    <a:pt x="976" y="2071"/>
                  </a:cubicBezTo>
                  <a:cubicBezTo>
                    <a:pt x="976" y="2143"/>
                    <a:pt x="976" y="2216"/>
                    <a:pt x="1013" y="2261"/>
                  </a:cubicBezTo>
                  <a:cubicBezTo>
                    <a:pt x="1049" y="2297"/>
                    <a:pt x="1094" y="2297"/>
                    <a:pt x="1094" y="2297"/>
                  </a:cubicBezTo>
                  <a:lnTo>
                    <a:pt x="1130" y="2261"/>
                  </a:lnTo>
                  <a:cubicBezTo>
                    <a:pt x="1166" y="2143"/>
                    <a:pt x="1166" y="1990"/>
                    <a:pt x="1166" y="1881"/>
                  </a:cubicBezTo>
                  <a:lnTo>
                    <a:pt x="1166" y="1429"/>
                  </a:lnTo>
                  <a:cubicBezTo>
                    <a:pt x="1166" y="1583"/>
                    <a:pt x="1203" y="1691"/>
                    <a:pt x="1239" y="1845"/>
                  </a:cubicBezTo>
                  <a:cubicBezTo>
                    <a:pt x="1275" y="1990"/>
                    <a:pt x="1320" y="2107"/>
                    <a:pt x="1392" y="2216"/>
                  </a:cubicBezTo>
                  <a:cubicBezTo>
                    <a:pt x="1392" y="2261"/>
                    <a:pt x="1429" y="2261"/>
                    <a:pt x="1429" y="2297"/>
                  </a:cubicBezTo>
                  <a:cubicBezTo>
                    <a:pt x="1546" y="2297"/>
                    <a:pt x="1465" y="2071"/>
                    <a:pt x="1465" y="2035"/>
                  </a:cubicBezTo>
                  <a:cubicBezTo>
                    <a:pt x="1429" y="1845"/>
                    <a:pt x="1356" y="1619"/>
                    <a:pt x="1320" y="1393"/>
                  </a:cubicBezTo>
                  <a:lnTo>
                    <a:pt x="1320" y="1393"/>
                  </a:lnTo>
                  <a:cubicBezTo>
                    <a:pt x="1392" y="1619"/>
                    <a:pt x="1546" y="1764"/>
                    <a:pt x="1772" y="1881"/>
                  </a:cubicBezTo>
                  <a:lnTo>
                    <a:pt x="1808" y="1881"/>
                  </a:lnTo>
                  <a:lnTo>
                    <a:pt x="1808" y="1845"/>
                  </a:lnTo>
                  <a:cubicBezTo>
                    <a:pt x="1844" y="1764"/>
                    <a:pt x="1772" y="1728"/>
                    <a:pt x="1727" y="1655"/>
                  </a:cubicBezTo>
                  <a:cubicBezTo>
                    <a:pt x="1655" y="1583"/>
                    <a:pt x="1618" y="1502"/>
                    <a:pt x="1582" y="1393"/>
                  </a:cubicBezTo>
                  <a:cubicBezTo>
                    <a:pt x="1501" y="1239"/>
                    <a:pt x="1546" y="1013"/>
                    <a:pt x="1546" y="823"/>
                  </a:cubicBezTo>
                  <a:cubicBezTo>
                    <a:pt x="1546" y="561"/>
                    <a:pt x="1501" y="299"/>
                    <a:pt x="1429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3135075" y="1974175"/>
              <a:ext cx="72575" cy="54800"/>
            </a:xfrm>
            <a:custGeom>
              <a:rect b="b" l="l" r="r" t="t"/>
              <a:pathLst>
                <a:path extrusionOk="0" h="2192" w="2903">
                  <a:moveTo>
                    <a:pt x="1655" y="0"/>
                  </a:moveTo>
                  <a:cubicBezTo>
                    <a:pt x="1203" y="0"/>
                    <a:pt x="642" y="154"/>
                    <a:pt x="371" y="525"/>
                  </a:cubicBezTo>
                  <a:cubicBezTo>
                    <a:pt x="1" y="1094"/>
                    <a:pt x="227" y="1582"/>
                    <a:pt x="416" y="2152"/>
                  </a:cubicBezTo>
                  <a:cubicBezTo>
                    <a:pt x="430" y="2179"/>
                    <a:pt x="454" y="2191"/>
                    <a:pt x="476" y="2191"/>
                  </a:cubicBezTo>
                  <a:cubicBezTo>
                    <a:pt x="514" y="2191"/>
                    <a:pt x="548" y="2158"/>
                    <a:pt x="525" y="2107"/>
                  </a:cubicBezTo>
                  <a:cubicBezTo>
                    <a:pt x="416" y="1655"/>
                    <a:pt x="190" y="1248"/>
                    <a:pt x="416" y="796"/>
                  </a:cubicBezTo>
                  <a:cubicBezTo>
                    <a:pt x="597" y="299"/>
                    <a:pt x="1167" y="190"/>
                    <a:pt x="1655" y="154"/>
                  </a:cubicBezTo>
                  <a:cubicBezTo>
                    <a:pt x="1673" y="153"/>
                    <a:pt x="1690" y="153"/>
                    <a:pt x="1707" y="153"/>
                  </a:cubicBezTo>
                  <a:cubicBezTo>
                    <a:pt x="2571" y="153"/>
                    <a:pt x="2853" y="1037"/>
                    <a:pt x="2631" y="1772"/>
                  </a:cubicBezTo>
                  <a:cubicBezTo>
                    <a:pt x="2609" y="1817"/>
                    <a:pt x="2646" y="1848"/>
                    <a:pt x="2685" y="1848"/>
                  </a:cubicBezTo>
                  <a:cubicBezTo>
                    <a:pt x="2710" y="1848"/>
                    <a:pt x="2735" y="1836"/>
                    <a:pt x="2749" y="1809"/>
                  </a:cubicBezTo>
                  <a:cubicBezTo>
                    <a:pt x="2858" y="1429"/>
                    <a:pt x="2903" y="1022"/>
                    <a:pt x="2749" y="642"/>
                  </a:cubicBezTo>
                  <a:cubicBezTo>
                    <a:pt x="2523" y="190"/>
                    <a:pt x="2143" y="36"/>
                    <a:pt x="1655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3"/>
            <p:cNvSpPr/>
            <p:nvPr/>
          </p:nvSpPr>
          <p:spPr>
            <a:xfrm>
              <a:off x="3322450" y="1868850"/>
              <a:ext cx="121400" cy="75275"/>
            </a:xfrm>
            <a:custGeom>
              <a:rect b="b" l="l" r="r" t="t"/>
              <a:pathLst>
                <a:path extrusionOk="0" h="3011" w="4856">
                  <a:moveTo>
                    <a:pt x="2588" y="0"/>
                  </a:moveTo>
                  <a:cubicBezTo>
                    <a:pt x="2404" y="0"/>
                    <a:pt x="2230" y="34"/>
                    <a:pt x="2035" y="145"/>
                  </a:cubicBezTo>
                  <a:cubicBezTo>
                    <a:pt x="1914" y="110"/>
                    <a:pt x="1794" y="94"/>
                    <a:pt x="1676" y="94"/>
                  </a:cubicBezTo>
                  <a:cubicBezTo>
                    <a:pt x="1422" y="94"/>
                    <a:pt x="1175" y="169"/>
                    <a:pt x="941" y="299"/>
                  </a:cubicBezTo>
                  <a:cubicBezTo>
                    <a:pt x="453" y="525"/>
                    <a:pt x="227" y="940"/>
                    <a:pt x="109" y="1465"/>
                  </a:cubicBezTo>
                  <a:cubicBezTo>
                    <a:pt x="1" y="1989"/>
                    <a:pt x="73" y="2559"/>
                    <a:pt x="299" y="3011"/>
                  </a:cubicBezTo>
                  <a:lnTo>
                    <a:pt x="4747" y="2749"/>
                  </a:lnTo>
                  <a:cubicBezTo>
                    <a:pt x="4856" y="1953"/>
                    <a:pt x="4819" y="977"/>
                    <a:pt x="4141" y="443"/>
                  </a:cubicBezTo>
                  <a:cubicBezTo>
                    <a:pt x="4069" y="371"/>
                    <a:pt x="3951" y="335"/>
                    <a:pt x="3843" y="262"/>
                  </a:cubicBezTo>
                  <a:cubicBezTo>
                    <a:pt x="3581" y="145"/>
                    <a:pt x="3319" y="36"/>
                    <a:pt x="3011" y="36"/>
                  </a:cubicBezTo>
                  <a:cubicBezTo>
                    <a:pt x="2857" y="18"/>
                    <a:pt x="2720" y="0"/>
                    <a:pt x="2588" y="0"/>
                  </a:cubicBezTo>
                  <a:close/>
                </a:path>
              </a:pathLst>
            </a:custGeom>
            <a:solidFill>
              <a:srgbClr val="B7B7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3"/>
            <p:cNvSpPr/>
            <p:nvPr/>
          </p:nvSpPr>
          <p:spPr>
            <a:xfrm>
              <a:off x="3322450" y="1939375"/>
              <a:ext cx="12225" cy="18775"/>
            </a:xfrm>
            <a:custGeom>
              <a:rect b="b" l="l" r="r" t="t"/>
              <a:pathLst>
                <a:path extrusionOk="0" h="751" w="489">
                  <a:moveTo>
                    <a:pt x="73" y="0"/>
                  </a:moveTo>
                  <a:lnTo>
                    <a:pt x="73" y="36"/>
                  </a:lnTo>
                  <a:cubicBezTo>
                    <a:pt x="1" y="226"/>
                    <a:pt x="73" y="416"/>
                    <a:pt x="190" y="561"/>
                  </a:cubicBezTo>
                  <a:cubicBezTo>
                    <a:pt x="227" y="606"/>
                    <a:pt x="263" y="642"/>
                    <a:pt x="263" y="678"/>
                  </a:cubicBezTo>
                  <a:cubicBezTo>
                    <a:pt x="335" y="714"/>
                    <a:pt x="380" y="750"/>
                    <a:pt x="416" y="750"/>
                  </a:cubicBezTo>
                  <a:lnTo>
                    <a:pt x="489" y="750"/>
                  </a:lnTo>
                  <a:cubicBezTo>
                    <a:pt x="453" y="606"/>
                    <a:pt x="416" y="452"/>
                    <a:pt x="416" y="298"/>
                  </a:cubicBezTo>
                  <a:cubicBezTo>
                    <a:pt x="335" y="190"/>
                    <a:pt x="263" y="108"/>
                    <a:pt x="190" y="72"/>
                  </a:cubicBezTo>
                  <a:cubicBezTo>
                    <a:pt x="154" y="36"/>
                    <a:pt x="109" y="0"/>
                    <a:pt x="73" y="0"/>
                  </a:cubicBezTo>
                  <a:close/>
                </a:path>
              </a:pathLst>
            </a:custGeom>
            <a:solidFill>
              <a:srgbClr val="CA70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3324250" y="1939375"/>
              <a:ext cx="12250" cy="19675"/>
            </a:xfrm>
            <a:custGeom>
              <a:rect b="b" l="l" r="r" t="t"/>
              <a:pathLst>
                <a:path extrusionOk="0" h="787" w="490">
                  <a:moveTo>
                    <a:pt x="1" y="0"/>
                  </a:moveTo>
                  <a:cubicBezTo>
                    <a:pt x="1" y="0"/>
                    <a:pt x="37" y="0"/>
                    <a:pt x="118" y="72"/>
                  </a:cubicBezTo>
                  <a:cubicBezTo>
                    <a:pt x="191" y="108"/>
                    <a:pt x="308" y="190"/>
                    <a:pt x="344" y="298"/>
                  </a:cubicBezTo>
                  <a:cubicBezTo>
                    <a:pt x="417" y="452"/>
                    <a:pt x="417" y="561"/>
                    <a:pt x="453" y="642"/>
                  </a:cubicBezTo>
                  <a:cubicBezTo>
                    <a:pt x="453" y="750"/>
                    <a:pt x="489" y="787"/>
                    <a:pt x="489" y="787"/>
                  </a:cubicBezTo>
                  <a:lnTo>
                    <a:pt x="489" y="642"/>
                  </a:lnTo>
                  <a:cubicBezTo>
                    <a:pt x="489" y="561"/>
                    <a:pt x="453" y="416"/>
                    <a:pt x="417" y="298"/>
                  </a:cubicBezTo>
                  <a:cubicBezTo>
                    <a:pt x="344" y="154"/>
                    <a:pt x="227" y="72"/>
                    <a:pt x="155" y="36"/>
                  </a:cubicBezTo>
                  <a:cubicBezTo>
                    <a:pt x="8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3329000" y="1943200"/>
              <a:ext cx="5675" cy="12225"/>
            </a:xfrm>
            <a:custGeom>
              <a:rect b="b" l="l" r="r" t="t"/>
              <a:pathLst>
                <a:path extrusionOk="0" h="489" w="227">
                  <a:moveTo>
                    <a:pt x="73" y="1"/>
                  </a:moveTo>
                  <a:cubicBezTo>
                    <a:pt x="73" y="1"/>
                    <a:pt x="37" y="37"/>
                    <a:pt x="37" y="73"/>
                  </a:cubicBezTo>
                  <a:cubicBezTo>
                    <a:pt x="1" y="109"/>
                    <a:pt x="1" y="182"/>
                    <a:pt x="1" y="299"/>
                  </a:cubicBezTo>
                  <a:cubicBezTo>
                    <a:pt x="37" y="371"/>
                    <a:pt x="118" y="408"/>
                    <a:pt x="154" y="453"/>
                  </a:cubicBezTo>
                  <a:cubicBezTo>
                    <a:pt x="191" y="489"/>
                    <a:pt x="227" y="489"/>
                    <a:pt x="227" y="489"/>
                  </a:cubicBezTo>
                  <a:cubicBezTo>
                    <a:pt x="227" y="489"/>
                    <a:pt x="227" y="453"/>
                    <a:pt x="191" y="408"/>
                  </a:cubicBezTo>
                  <a:cubicBezTo>
                    <a:pt x="154" y="371"/>
                    <a:pt x="73" y="335"/>
                    <a:pt x="73" y="263"/>
                  </a:cubicBezTo>
                  <a:cubicBezTo>
                    <a:pt x="37" y="182"/>
                    <a:pt x="37" y="109"/>
                    <a:pt x="73" y="73"/>
                  </a:cubicBezTo>
                  <a:cubicBezTo>
                    <a:pt x="73" y="37"/>
                    <a:pt x="118" y="1"/>
                    <a:pt x="11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3344150" y="1975075"/>
              <a:ext cx="99700" cy="68800"/>
            </a:xfrm>
            <a:custGeom>
              <a:rect b="b" l="l" r="r" t="t"/>
              <a:pathLst>
                <a:path extrusionOk="0" h="2752" w="3988">
                  <a:moveTo>
                    <a:pt x="2179" y="0"/>
                  </a:moveTo>
                  <a:cubicBezTo>
                    <a:pt x="1845" y="0"/>
                    <a:pt x="1547" y="0"/>
                    <a:pt x="1203" y="37"/>
                  </a:cubicBezTo>
                  <a:cubicBezTo>
                    <a:pt x="1167" y="489"/>
                    <a:pt x="1203" y="941"/>
                    <a:pt x="1203" y="1357"/>
                  </a:cubicBezTo>
                  <a:cubicBezTo>
                    <a:pt x="1136" y="1351"/>
                    <a:pt x="1069" y="1348"/>
                    <a:pt x="1002" y="1348"/>
                  </a:cubicBezTo>
                  <a:cubicBezTo>
                    <a:pt x="654" y="1348"/>
                    <a:pt x="311" y="1429"/>
                    <a:pt x="0" y="1619"/>
                  </a:cubicBezTo>
                  <a:cubicBezTo>
                    <a:pt x="190" y="2035"/>
                    <a:pt x="561" y="2378"/>
                    <a:pt x="977" y="2568"/>
                  </a:cubicBezTo>
                  <a:cubicBezTo>
                    <a:pt x="1261" y="2691"/>
                    <a:pt x="1561" y="2752"/>
                    <a:pt x="1867" y="2752"/>
                  </a:cubicBezTo>
                  <a:cubicBezTo>
                    <a:pt x="2010" y="2752"/>
                    <a:pt x="2153" y="2739"/>
                    <a:pt x="2297" y="2713"/>
                  </a:cubicBezTo>
                  <a:cubicBezTo>
                    <a:pt x="2903" y="2640"/>
                    <a:pt x="3499" y="2297"/>
                    <a:pt x="3879" y="1809"/>
                  </a:cubicBezTo>
                  <a:cubicBezTo>
                    <a:pt x="3915" y="1736"/>
                    <a:pt x="3951" y="1664"/>
                    <a:pt x="3988" y="1583"/>
                  </a:cubicBezTo>
                  <a:cubicBezTo>
                    <a:pt x="3546" y="1362"/>
                    <a:pt x="3046" y="1276"/>
                    <a:pt x="2543" y="1276"/>
                  </a:cubicBezTo>
                  <a:cubicBezTo>
                    <a:pt x="2449" y="1276"/>
                    <a:pt x="2355" y="1279"/>
                    <a:pt x="2261" y="1284"/>
                  </a:cubicBezTo>
                  <a:cubicBezTo>
                    <a:pt x="2225" y="868"/>
                    <a:pt x="2225" y="416"/>
                    <a:pt x="2179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3219825" y="2007175"/>
              <a:ext cx="291825" cy="195925"/>
            </a:xfrm>
            <a:custGeom>
              <a:rect b="b" l="l" r="r" t="t"/>
              <a:pathLst>
                <a:path extrusionOk="0" h="7837" w="11673">
                  <a:moveTo>
                    <a:pt x="7758" y="0"/>
                  </a:moveTo>
                  <a:cubicBezTo>
                    <a:pt x="7758" y="36"/>
                    <a:pt x="7722" y="109"/>
                    <a:pt x="7722" y="190"/>
                  </a:cubicBezTo>
                  <a:cubicBezTo>
                    <a:pt x="7650" y="380"/>
                    <a:pt x="7532" y="525"/>
                    <a:pt x="7460" y="678"/>
                  </a:cubicBezTo>
                  <a:cubicBezTo>
                    <a:pt x="7234" y="941"/>
                    <a:pt x="6972" y="1203"/>
                    <a:pt x="6592" y="1203"/>
                  </a:cubicBezTo>
                  <a:cubicBezTo>
                    <a:pt x="6022" y="1167"/>
                    <a:pt x="5570" y="642"/>
                    <a:pt x="5615" y="73"/>
                  </a:cubicBezTo>
                  <a:lnTo>
                    <a:pt x="5615" y="73"/>
                  </a:lnTo>
                  <a:cubicBezTo>
                    <a:pt x="5426" y="109"/>
                    <a:pt x="5272" y="154"/>
                    <a:pt x="5163" y="226"/>
                  </a:cubicBezTo>
                  <a:cubicBezTo>
                    <a:pt x="4937" y="380"/>
                    <a:pt x="4711" y="525"/>
                    <a:pt x="4558" y="715"/>
                  </a:cubicBezTo>
                  <a:cubicBezTo>
                    <a:pt x="4485" y="787"/>
                    <a:pt x="4440" y="832"/>
                    <a:pt x="4404" y="868"/>
                  </a:cubicBezTo>
                  <a:cubicBezTo>
                    <a:pt x="4069" y="1284"/>
                    <a:pt x="3690" y="1655"/>
                    <a:pt x="3310" y="1998"/>
                  </a:cubicBezTo>
                  <a:cubicBezTo>
                    <a:pt x="2939" y="2333"/>
                    <a:pt x="2560" y="2676"/>
                    <a:pt x="2107" y="2939"/>
                  </a:cubicBezTo>
                  <a:cubicBezTo>
                    <a:pt x="1999" y="2975"/>
                    <a:pt x="1881" y="3047"/>
                    <a:pt x="1773" y="3092"/>
                  </a:cubicBezTo>
                  <a:cubicBezTo>
                    <a:pt x="1203" y="3391"/>
                    <a:pt x="598" y="3653"/>
                    <a:pt x="1" y="3807"/>
                  </a:cubicBezTo>
                  <a:cubicBezTo>
                    <a:pt x="37" y="4033"/>
                    <a:pt x="73" y="4222"/>
                    <a:pt x="146" y="4448"/>
                  </a:cubicBezTo>
                  <a:cubicBezTo>
                    <a:pt x="146" y="4521"/>
                    <a:pt x="146" y="4557"/>
                    <a:pt x="227" y="4629"/>
                  </a:cubicBezTo>
                  <a:cubicBezTo>
                    <a:pt x="263" y="4674"/>
                    <a:pt x="335" y="4711"/>
                    <a:pt x="417" y="4711"/>
                  </a:cubicBezTo>
                  <a:cubicBezTo>
                    <a:pt x="543" y="4733"/>
                    <a:pt x="674" y="4742"/>
                    <a:pt x="806" y="4742"/>
                  </a:cubicBezTo>
                  <a:cubicBezTo>
                    <a:pt x="1101" y="4742"/>
                    <a:pt x="1405" y="4699"/>
                    <a:pt x="1692" y="4674"/>
                  </a:cubicBezTo>
                  <a:cubicBezTo>
                    <a:pt x="1881" y="4674"/>
                    <a:pt x="2071" y="4674"/>
                    <a:pt x="2225" y="4629"/>
                  </a:cubicBezTo>
                  <a:cubicBezTo>
                    <a:pt x="2406" y="4557"/>
                    <a:pt x="2596" y="4485"/>
                    <a:pt x="2786" y="4403"/>
                  </a:cubicBezTo>
                  <a:cubicBezTo>
                    <a:pt x="2975" y="4295"/>
                    <a:pt x="3129" y="4259"/>
                    <a:pt x="3274" y="4141"/>
                  </a:cubicBezTo>
                  <a:cubicBezTo>
                    <a:pt x="3464" y="4033"/>
                    <a:pt x="3654" y="3915"/>
                    <a:pt x="3843" y="3807"/>
                  </a:cubicBezTo>
                  <a:cubicBezTo>
                    <a:pt x="3952" y="3725"/>
                    <a:pt x="4033" y="3653"/>
                    <a:pt x="4106" y="3617"/>
                  </a:cubicBezTo>
                  <a:cubicBezTo>
                    <a:pt x="4142" y="3581"/>
                    <a:pt x="4368" y="3427"/>
                    <a:pt x="4368" y="3427"/>
                  </a:cubicBezTo>
                  <a:cubicBezTo>
                    <a:pt x="4440" y="3689"/>
                    <a:pt x="4521" y="3951"/>
                    <a:pt x="4630" y="4177"/>
                  </a:cubicBezTo>
                  <a:cubicBezTo>
                    <a:pt x="4711" y="4295"/>
                    <a:pt x="4784" y="4403"/>
                    <a:pt x="4856" y="4485"/>
                  </a:cubicBezTo>
                  <a:cubicBezTo>
                    <a:pt x="4937" y="4557"/>
                    <a:pt x="5046" y="4674"/>
                    <a:pt x="5046" y="4783"/>
                  </a:cubicBezTo>
                  <a:lnTo>
                    <a:pt x="5046" y="4901"/>
                  </a:lnTo>
                  <a:cubicBezTo>
                    <a:pt x="4820" y="5759"/>
                    <a:pt x="4630" y="6591"/>
                    <a:pt x="4404" y="7459"/>
                  </a:cubicBezTo>
                  <a:cubicBezTo>
                    <a:pt x="4856" y="7649"/>
                    <a:pt x="5344" y="7721"/>
                    <a:pt x="5796" y="7757"/>
                  </a:cubicBezTo>
                  <a:cubicBezTo>
                    <a:pt x="6242" y="7811"/>
                    <a:pt x="6688" y="7837"/>
                    <a:pt x="7132" y="7837"/>
                  </a:cubicBezTo>
                  <a:cubicBezTo>
                    <a:pt x="7966" y="7837"/>
                    <a:pt x="8794" y="7745"/>
                    <a:pt x="9602" y="7568"/>
                  </a:cubicBezTo>
                  <a:cubicBezTo>
                    <a:pt x="9602" y="7568"/>
                    <a:pt x="9232" y="5759"/>
                    <a:pt x="9187" y="5533"/>
                  </a:cubicBezTo>
                  <a:cubicBezTo>
                    <a:pt x="9114" y="4711"/>
                    <a:pt x="9042" y="3843"/>
                    <a:pt x="9078" y="2975"/>
                  </a:cubicBezTo>
                  <a:lnTo>
                    <a:pt x="9078" y="2975"/>
                  </a:lnTo>
                  <a:cubicBezTo>
                    <a:pt x="9078" y="3047"/>
                    <a:pt x="9530" y="3273"/>
                    <a:pt x="9602" y="3318"/>
                  </a:cubicBezTo>
                  <a:cubicBezTo>
                    <a:pt x="9684" y="3427"/>
                    <a:pt x="9865" y="3544"/>
                    <a:pt x="9946" y="3689"/>
                  </a:cubicBezTo>
                  <a:cubicBezTo>
                    <a:pt x="10055" y="3879"/>
                    <a:pt x="10055" y="4295"/>
                    <a:pt x="10055" y="4521"/>
                  </a:cubicBezTo>
                  <a:cubicBezTo>
                    <a:pt x="10136" y="4855"/>
                    <a:pt x="10172" y="5199"/>
                    <a:pt x="10208" y="5533"/>
                  </a:cubicBezTo>
                  <a:cubicBezTo>
                    <a:pt x="10317" y="6067"/>
                    <a:pt x="10398" y="6519"/>
                    <a:pt x="10470" y="7079"/>
                  </a:cubicBezTo>
                  <a:cubicBezTo>
                    <a:pt x="10507" y="7197"/>
                    <a:pt x="10470" y="7269"/>
                    <a:pt x="10507" y="7342"/>
                  </a:cubicBezTo>
                  <a:cubicBezTo>
                    <a:pt x="10646" y="7371"/>
                    <a:pt x="10779" y="7385"/>
                    <a:pt x="10909" y="7385"/>
                  </a:cubicBezTo>
                  <a:cubicBezTo>
                    <a:pt x="11133" y="7385"/>
                    <a:pt x="11347" y="7344"/>
                    <a:pt x="11564" y="7269"/>
                  </a:cubicBezTo>
                  <a:cubicBezTo>
                    <a:pt x="11564" y="6890"/>
                    <a:pt x="11637" y="5985"/>
                    <a:pt x="11637" y="5913"/>
                  </a:cubicBezTo>
                  <a:cubicBezTo>
                    <a:pt x="11673" y="5271"/>
                    <a:pt x="11637" y="4783"/>
                    <a:pt x="11564" y="4141"/>
                  </a:cubicBezTo>
                  <a:cubicBezTo>
                    <a:pt x="11528" y="3807"/>
                    <a:pt x="11528" y="3427"/>
                    <a:pt x="11375" y="3092"/>
                  </a:cubicBezTo>
                  <a:cubicBezTo>
                    <a:pt x="11149" y="2713"/>
                    <a:pt x="10922" y="2333"/>
                    <a:pt x="10624" y="1998"/>
                  </a:cubicBezTo>
                  <a:cubicBezTo>
                    <a:pt x="10281" y="1582"/>
                    <a:pt x="9865" y="1203"/>
                    <a:pt x="9494" y="787"/>
                  </a:cubicBezTo>
                  <a:cubicBezTo>
                    <a:pt x="9376" y="715"/>
                    <a:pt x="9304" y="642"/>
                    <a:pt x="9232" y="525"/>
                  </a:cubicBezTo>
                  <a:cubicBezTo>
                    <a:pt x="9042" y="380"/>
                    <a:pt x="8924" y="190"/>
                    <a:pt x="8735" y="109"/>
                  </a:cubicBezTo>
                  <a:cubicBezTo>
                    <a:pt x="8400" y="36"/>
                    <a:pt x="8102" y="0"/>
                    <a:pt x="7758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3378050" y="2007175"/>
              <a:ext cx="40475" cy="47125"/>
            </a:xfrm>
            <a:custGeom>
              <a:rect b="b" l="l" r="r" t="t"/>
              <a:pathLst>
                <a:path extrusionOk="0" h="1885" w="1619">
                  <a:moveTo>
                    <a:pt x="1429" y="0"/>
                  </a:moveTo>
                  <a:cubicBezTo>
                    <a:pt x="1429" y="36"/>
                    <a:pt x="1393" y="109"/>
                    <a:pt x="1393" y="190"/>
                  </a:cubicBezTo>
                  <a:cubicBezTo>
                    <a:pt x="1321" y="380"/>
                    <a:pt x="1203" y="525"/>
                    <a:pt x="1131" y="678"/>
                  </a:cubicBezTo>
                  <a:cubicBezTo>
                    <a:pt x="905" y="941"/>
                    <a:pt x="643" y="1203"/>
                    <a:pt x="263" y="1203"/>
                  </a:cubicBezTo>
                  <a:cubicBezTo>
                    <a:pt x="191" y="1203"/>
                    <a:pt x="73" y="1167"/>
                    <a:pt x="1" y="1167"/>
                  </a:cubicBezTo>
                  <a:cubicBezTo>
                    <a:pt x="1" y="1284"/>
                    <a:pt x="37" y="1393"/>
                    <a:pt x="73" y="1510"/>
                  </a:cubicBezTo>
                  <a:cubicBezTo>
                    <a:pt x="145" y="1619"/>
                    <a:pt x="191" y="1772"/>
                    <a:pt x="299" y="1845"/>
                  </a:cubicBezTo>
                  <a:cubicBezTo>
                    <a:pt x="372" y="1872"/>
                    <a:pt x="444" y="1884"/>
                    <a:pt x="517" y="1884"/>
                  </a:cubicBezTo>
                  <a:cubicBezTo>
                    <a:pt x="634" y="1884"/>
                    <a:pt x="751" y="1853"/>
                    <a:pt x="869" y="1809"/>
                  </a:cubicBezTo>
                  <a:cubicBezTo>
                    <a:pt x="1095" y="1655"/>
                    <a:pt x="1239" y="1429"/>
                    <a:pt x="1393" y="1203"/>
                  </a:cubicBezTo>
                  <a:cubicBezTo>
                    <a:pt x="1547" y="832"/>
                    <a:pt x="1619" y="380"/>
                    <a:pt x="1501" y="0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3349800" y="2008975"/>
              <a:ext cx="28275" cy="42925"/>
            </a:xfrm>
            <a:custGeom>
              <a:rect b="b" l="l" r="r" t="t"/>
              <a:pathLst>
                <a:path extrusionOk="0" h="1717" w="1131">
                  <a:moveTo>
                    <a:pt x="416" y="1"/>
                  </a:moveTo>
                  <a:cubicBezTo>
                    <a:pt x="335" y="1"/>
                    <a:pt x="299" y="37"/>
                    <a:pt x="263" y="37"/>
                  </a:cubicBezTo>
                  <a:cubicBezTo>
                    <a:pt x="73" y="380"/>
                    <a:pt x="1" y="760"/>
                    <a:pt x="37" y="1131"/>
                  </a:cubicBezTo>
                  <a:cubicBezTo>
                    <a:pt x="37" y="1357"/>
                    <a:pt x="109" y="1583"/>
                    <a:pt x="263" y="1664"/>
                  </a:cubicBezTo>
                  <a:cubicBezTo>
                    <a:pt x="325" y="1700"/>
                    <a:pt x="396" y="1716"/>
                    <a:pt x="468" y="1716"/>
                  </a:cubicBezTo>
                  <a:cubicBezTo>
                    <a:pt x="614" y="1716"/>
                    <a:pt x="765" y="1650"/>
                    <a:pt x="868" y="1547"/>
                  </a:cubicBezTo>
                  <a:cubicBezTo>
                    <a:pt x="977" y="1438"/>
                    <a:pt x="1049" y="1248"/>
                    <a:pt x="1131" y="1095"/>
                  </a:cubicBezTo>
                  <a:cubicBezTo>
                    <a:pt x="715" y="941"/>
                    <a:pt x="371" y="489"/>
                    <a:pt x="416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3424175" y="2009875"/>
              <a:ext cx="22625" cy="73500"/>
            </a:xfrm>
            <a:custGeom>
              <a:rect b="b" l="l" r="r" t="t"/>
              <a:pathLst>
                <a:path extrusionOk="0" h="2940" w="905">
                  <a:moveTo>
                    <a:pt x="524" y="1"/>
                  </a:moveTo>
                  <a:cubicBezTo>
                    <a:pt x="488" y="1"/>
                    <a:pt x="488" y="1"/>
                    <a:pt x="452" y="46"/>
                  </a:cubicBezTo>
                  <a:cubicBezTo>
                    <a:pt x="380" y="118"/>
                    <a:pt x="298" y="191"/>
                    <a:pt x="226" y="344"/>
                  </a:cubicBezTo>
                  <a:cubicBezTo>
                    <a:pt x="154" y="498"/>
                    <a:pt x="109" y="679"/>
                    <a:pt x="72" y="905"/>
                  </a:cubicBezTo>
                  <a:cubicBezTo>
                    <a:pt x="36" y="1095"/>
                    <a:pt x="0" y="1357"/>
                    <a:pt x="36" y="1583"/>
                  </a:cubicBezTo>
                  <a:cubicBezTo>
                    <a:pt x="72" y="1854"/>
                    <a:pt x="109" y="2080"/>
                    <a:pt x="226" y="2261"/>
                  </a:cubicBezTo>
                  <a:cubicBezTo>
                    <a:pt x="298" y="2451"/>
                    <a:pt x="452" y="2605"/>
                    <a:pt x="561" y="2713"/>
                  </a:cubicBezTo>
                  <a:cubicBezTo>
                    <a:pt x="678" y="2831"/>
                    <a:pt x="787" y="2903"/>
                    <a:pt x="868" y="2939"/>
                  </a:cubicBezTo>
                  <a:lnTo>
                    <a:pt x="904" y="2939"/>
                  </a:lnTo>
                  <a:lnTo>
                    <a:pt x="904" y="2903"/>
                  </a:lnTo>
                  <a:cubicBezTo>
                    <a:pt x="832" y="2867"/>
                    <a:pt x="714" y="2794"/>
                    <a:pt x="606" y="2677"/>
                  </a:cubicBezTo>
                  <a:cubicBezTo>
                    <a:pt x="488" y="2568"/>
                    <a:pt x="380" y="2415"/>
                    <a:pt x="262" y="2225"/>
                  </a:cubicBezTo>
                  <a:cubicBezTo>
                    <a:pt x="190" y="2035"/>
                    <a:pt x="154" y="1809"/>
                    <a:pt x="109" y="1583"/>
                  </a:cubicBezTo>
                  <a:cubicBezTo>
                    <a:pt x="72" y="1357"/>
                    <a:pt x="109" y="1131"/>
                    <a:pt x="154" y="905"/>
                  </a:cubicBezTo>
                  <a:cubicBezTo>
                    <a:pt x="190" y="724"/>
                    <a:pt x="226" y="534"/>
                    <a:pt x="262" y="381"/>
                  </a:cubicBezTo>
                  <a:cubicBezTo>
                    <a:pt x="335" y="227"/>
                    <a:pt x="416" y="118"/>
                    <a:pt x="452" y="82"/>
                  </a:cubicBezTo>
                  <a:lnTo>
                    <a:pt x="524" y="1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3448575" y="2083350"/>
              <a:ext cx="925" cy="1150"/>
            </a:xfrm>
            <a:custGeom>
              <a:rect b="b" l="l" r="r" t="t"/>
              <a:pathLst>
                <a:path extrusionOk="0" h="46" w="37">
                  <a:moveTo>
                    <a:pt x="0" y="0"/>
                  </a:moveTo>
                  <a:lnTo>
                    <a:pt x="37" y="45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3327200" y="2017575"/>
              <a:ext cx="14950" cy="79125"/>
            </a:xfrm>
            <a:custGeom>
              <a:rect b="b" l="l" r="r" t="t"/>
              <a:pathLst>
                <a:path extrusionOk="0" h="3165" w="598">
                  <a:moveTo>
                    <a:pt x="561" y="0"/>
                  </a:moveTo>
                  <a:lnTo>
                    <a:pt x="525" y="36"/>
                  </a:lnTo>
                  <a:cubicBezTo>
                    <a:pt x="561" y="109"/>
                    <a:pt x="561" y="299"/>
                    <a:pt x="561" y="525"/>
                  </a:cubicBezTo>
                  <a:cubicBezTo>
                    <a:pt x="525" y="678"/>
                    <a:pt x="525" y="904"/>
                    <a:pt x="452" y="1130"/>
                  </a:cubicBezTo>
                  <a:cubicBezTo>
                    <a:pt x="416" y="1239"/>
                    <a:pt x="371" y="1356"/>
                    <a:pt x="335" y="1465"/>
                  </a:cubicBezTo>
                  <a:cubicBezTo>
                    <a:pt x="299" y="1582"/>
                    <a:pt x="263" y="1727"/>
                    <a:pt x="190" y="1845"/>
                  </a:cubicBezTo>
                  <a:cubicBezTo>
                    <a:pt x="109" y="2107"/>
                    <a:pt x="37" y="2333"/>
                    <a:pt x="37" y="2595"/>
                  </a:cubicBezTo>
                  <a:cubicBezTo>
                    <a:pt x="0" y="2749"/>
                    <a:pt x="37" y="2902"/>
                    <a:pt x="73" y="3011"/>
                  </a:cubicBezTo>
                  <a:cubicBezTo>
                    <a:pt x="73" y="3032"/>
                    <a:pt x="85" y="3053"/>
                    <a:pt x="95" y="3083"/>
                  </a:cubicBezTo>
                  <a:lnTo>
                    <a:pt x="95" y="3083"/>
                  </a:lnTo>
                  <a:cubicBezTo>
                    <a:pt x="73" y="2929"/>
                    <a:pt x="73" y="2793"/>
                    <a:pt x="73" y="2631"/>
                  </a:cubicBezTo>
                  <a:lnTo>
                    <a:pt x="73" y="2595"/>
                  </a:lnTo>
                  <a:cubicBezTo>
                    <a:pt x="109" y="2369"/>
                    <a:pt x="190" y="2107"/>
                    <a:pt x="263" y="1881"/>
                  </a:cubicBezTo>
                  <a:cubicBezTo>
                    <a:pt x="299" y="1727"/>
                    <a:pt x="371" y="1619"/>
                    <a:pt x="416" y="1501"/>
                  </a:cubicBezTo>
                  <a:cubicBezTo>
                    <a:pt x="452" y="1393"/>
                    <a:pt x="489" y="1239"/>
                    <a:pt x="525" y="1130"/>
                  </a:cubicBezTo>
                  <a:cubicBezTo>
                    <a:pt x="561" y="904"/>
                    <a:pt x="597" y="678"/>
                    <a:pt x="597" y="525"/>
                  </a:cubicBezTo>
                  <a:cubicBezTo>
                    <a:pt x="597" y="335"/>
                    <a:pt x="597" y="190"/>
                    <a:pt x="561" y="109"/>
                  </a:cubicBezTo>
                  <a:lnTo>
                    <a:pt x="561" y="0"/>
                  </a:lnTo>
                  <a:close/>
                  <a:moveTo>
                    <a:pt x="95" y="3083"/>
                  </a:moveTo>
                  <a:cubicBezTo>
                    <a:pt x="99" y="3109"/>
                    <a:pt x="104" y="3137"/>
                    <a:pt x="109" y="3165"/>
                  </a:cubicBezTo>
                  <a:cubicBezTo>
                    <a:pt x="109" y="3130"/>
                    <a:pt x="103" y="3104"/>
                    <a:pt x="95" y="3083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3433650" y="2074975"/>
              <a:ext cx="13150" cy="124350"/>
            </a:xfrm>
            <a:custGeom>
              <a:rect b="b" l="l" r="r" t="t"/>
              <a:pathLst>
                <a:path extrusionOk="0" h="4974" w="526">
                  <a:moveTo>
                    <a:pt x="109" y="1"/>
                  </a:moveTo>
                  <a:cubicBezTo>
                    <a:pt x="109" y="109"/>
                    <a:pt x="73" y="263"/>
                    <a:pt x="73" y="416"/>
                  </a:cubicBezTo>
                  <a:cubicBezTo>
                    <a:pt x="37" y="679"/>
                    <a:pt x="1" y="1013"/>
                    <a:pt x="1" y="1429"/>
                  </a:cubicBezTo>
                  <a:cubicBezTo>
                    <a:pt x="1" y="1809"/>
                    <a:pt x="37" y="2225"/>
                    <a:pt x="73" y="2641"/>
                  </a:cubicBezTo>
                  <a:cubicBezTo>
                    <a:pt x="145" y="3093"/>
                    <a:pt x="182" y="3499"/>
                    <a:pt x="263" y="3879"/>
                  </a:cubicBezTo>
                  <a:cubicBezTo>
                    <a:pt x="299" y="4259"/>
                    <a:pt x="371" y="4593"/>
                    <a:pt x="453" y="4901"/>
                  </a:cubicBezTo>
                  <a:lnTo>
                    <a:pt x="453" y="4973"/>
                  </a:lnTo>
                  <a:cubicBezTo>
                    <a:pt x="489" y="4973"/>
                    <a:pt x="489" y="4937"/>
                    <a:pt x="525" y="4937"/>
                  </a:cubicBezTo>
                  <a:cubicBezTo>
                    <a:pt x="525" y="4937"/>
                    <a:pt x="489" y="4901"/>
                    <a:pt x="489" y="4856"/>
                  </a:cubicBezTo>
                  <a:cubicBezTo>
                    <a:pt x="408" y="4593"/>
                    <a:pt x="371" y="4259"/>
                    <a:pt x="299" y="3879"/>
                  </a:cubicBezTo>
                  <a:cubicBezTo>
                    <a:pt x="263" y="3499"/>
                    <a:pt x="227" y="3093"/>
                    <a:pt x="145" y="2641"/>
                  </a:cubicBezTo>
                  <a:cubicBezTo>
                    <a:pt x="109" y="2225"/>
                    <a:pt x="73" y="1809"/>
                    <a:pt x="73" y="1393"/>
                  </a:cubicBezTo>
                  <a:cubicBezTo>
                    <a:pt x="73" y="1013"/>
                    <a:pt x="73" y="679"/>
                    <a:pt x="109" y="416"/>
                  </a:cubicBezTo>
                  <a:cubicBezTo>
                    <a:pt x="109" y="263"/>
                    <a:pt x="145" y="154"/>
                    <a:pt x="145" y="37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3329900" y="2183250"/>
              <a:ext cx="130000" cy="19850"/>
            </a:xfrm>
            <a:custGeom>
              <a:rect b="b" l="l" r="r" t="t"/>
              <a:pathLst>
                <a:path extrusionOk="0" h="794" w="5200">
                  <a:moveTo>
                    <a:pt x="118" y="0"/>
                  </a:moveTo>
                  <a:cubicBezTo>
                    <a:pt x="82" y="154"/>
                    <a:pt x="37" y="262"/>
                    <a:pt x="1" y="416"/>
                  </a:cubicBezTo>
                  <a:cubicBezTo>
                    <a:pt x="453" y="606"/>
                    <a:pt x="941" y="678"/>
                    <a:pt x="1393" y="714"/>
                  </a:cubicBezTo>
                  <a:cubicBezTo>
                    <a:pt x="1839" y="768"/>
                    <a:pt x="2285" y="794"/>
                    <a:pt x="2729" y="794"/>
                  </a:cubicBezTo>
                  <a:cubicBezTo>
                    <a:pt x="3563" y="794"/>
                    <a:pt x="4391" y="702"/>
                    <a:pt x="5199" y="525"/>
                  </a:cubicBezTo>
                  <a:cubicBezTo>
                    <a:pt x="5199" y="525"/>
                    <a:pt x="5163" y="299"/>
                    <a:pt x="5091" y="36"/>
                  </a:cubicBezTo>
                  <a:cubicBezTo>
                    <a:pt x="4320" y="217"/>
                    <a:pt x="3523" y="304"/>
                    <a:pt x="2724" y="304"/>
                  </a:cubicBezTo>
                  <a:cubicBezTo>
                    <a:pt x="1846" y="304"/>
                    <a:pt x="966" y="199"/>
                    <a:pt x="118" y="0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3480675" y="2179400"/>
              <a:ext cx="29175" cy="12425"/>
            </a:xfrm>
            <a:custGeom>
              <a:rect b="b" l="l" r="r" t="t"/>
              <a:pathLst>
                <a:path extrusionOk="0" h="497" w="1167">
                  <a:moveTo>
                    <a:pt x="0" y="1"/>
                  </a:moveTo>
                  <a:lnTo>
                    <a:pt x="0" y="1"/>
                  </a:lnTo>
                  <a:cubicBezTo>
                    <a:pt x="36" y="46"/>
                    <a:pt x="36" y="118"/>
                    <a:pt x="36" y="190"/>
                  </a:cubicBezTo>
                  <a:cubicBezTo>
                    <a:pt x="73" y="308"/>
                    <a:pt x="36" y="380"/>
                    <a:pt x="73" y="453"/>
                  </a:cubicBezTo>
                  <a:cubicBezTo>
                    <a:pt x="212" y="482"/>
                    <a:pt x="345" y="496"/>
                    <a:pt x="475" y="496"/>
                  </a:cubicBezTo>
                  <a:cubicBezTo>
                    <a:pt x="699" y="496"/>
                    <a:pt x="913" y="455"/>
                    <a:pt x="1130" y="380"/>
                  </a:cubicBezTo>
                  <a:cubicBezTo>
                    <a:pt x="1130" y="308"/>
                    <a:pt x="1130" y="154"/>
                    <a:pt x="1167" y="1"/>
                  </a:cubicBezTo>
                  <a:lnTo>
                    <a:pt x="1167" y="1"/>
                  </a:lnTo>
                  <a:cubicBezTo>
                    <a:pt x="977" y="23"/>
                    <a:pt x="780" y="34"/>
                    <a:pt x="583" y="34"/>
                  </a:cubicBezTo>
                  <a:cubicBezTo>
                    <a:pt x="387" y="34"/>
                    <a:pt x="190" y="23"/>
                    <a:pt x="0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3010775" y="2026825"/>
              <a:ext cx="136525" cy="104875"/>
            </a:xfrm>
            <a:custGeom>
              <a:rect b="b" l="l" r="r" t="t"/>
              <a:pathLst>
                <a:path extrusionOk="0" h="4195" w="5461">
                  <a:moveTo>
                    <a:pt x="4484" y="1"/>
                  </a:moveTo>
                  <a:cubicBezTo>
                    <a:pt x="4105" y="381"/>
                    <a:pt x="3761" y="796"/>
                    <a:pt x="3427" y="1176"/>
                  </a:cubicBezTo>
                  <a:cubicBezTo>
                    <a:pt x="3128" y="1547"/>
                    <a:pt x="2785" y="1890"/>
                    <a:pt x="2486" y="2225"/>
                  </a:cubicBezTo>
                  <a:cubicBezTo>
                    <a:pt x="2224" y="1809"/>
                    <a:pt x="1772" y="1475"/>
                    <a:pt x="1428" y="1131"/>
                  </a:cubicBezTo>
                  <a:cubicBezTo>
                    <a:pt x="1392" y="1095"/>
                    <a:pt x="1013" y="760"/>
                    <a:pt x="787" y="607"/>
                  </a:cubicBezTo>
                  <a:cubicBezTo>
                    <a:pt x="488" y="760"/>
                    <a:pt x="190" y="1023"/>
                    <a:pt x="0" y="1285"/>
                  </a:cubicBezTo>
                  <a:cubicBezTo>
                    <a:pt x="226" y="1664"/>
                    <a:pt x="488" y="1999"/>
                    <a:pt x="750" y="2379"/>
                  </a:cubicBezTo>
                  <a:cubicBezTo>
                    <a:pt x="1202" y="2984"/>
                    <a:pt x="1727" y="3545"/>
                    <a:pt x="2333" y="4033"/>
                  </a:cubicBezTo>
                  <a:cubicBezTo>
                    <a:pt x="2434" y="4103"/>
                    <a:pt x="2556" y="4194"/>
                    <a:pt x="2663" y="4194"/>
                  </a:cubicBezTo>
                  <a:cubicBezTo>
                    <a:pt x="2680" y="4194"/>
                    <a:pt x="2696" y="4192"/>
                    <a:pt x="2712" y="4187"/>
                  </a:cubicBezTo>
                  <a:cubicBezTo>
                    <a:pt x="2821" y="4187"/>
                    <a:pt x="2857" y="4151"/>
                    <a:pt x="2938" y="4069"/>
                  </a:cubicBezTo>
                  <a:cubicBezTo>
                    <a:pt x="3463" y="3699"/>
                    <a:pt x="3806" y="3247"/>
                    <a:pt x="4213" y="2758"/>
                  </a:cubicBezTo>
                  <a:cubicBezTo>
                    <a:pt x="4629" y="2189"/>
                    <a:pt x="5045" y="1628"/>
                    <a:pt x="5461" y="1059"/>
                  </a:cubicBezTo>
                  <a:lnTo>
                    <a:pt x="4484" y="1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3089875" y="2056225"/>
              <a:ext cx="6575" cy="7475"/>
            </a:xfrm>
            <a:custGeom>
              <a:rect b="b" l="l" r="r" t="t"/>
              <a:pathLst>
                <a:path extrusionOk="0" h="299" w="263">
                  <a:moveTo>
                    <a:pt x="263" y="0"/>
                  </a:moveTo>
                  <a:lnTo>
                    <a:pt x="263" y="0"/>
                  </a:lnTo>
                  <a:cubicBezTo>
                    <a:pt x="190" y="109"/>
                    <a:pt x="109" y="181"/>
                    <a:pt x="0" y="299"/>
                  </a:cubicBezTo>
                  <a:lnTo>
                    <a:pt x="0" y="299"/>
                  </a:lnTo>
                  <a:cubicBezTo>
                    <a:pt x="109" y="181"/>
                    <a:pt x="190" y="109"/>
                    <a:pt x="263" y="0"/>
                  </a:cubicBez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3089875" y="2035425"/>
              <a:ext cx="47025" cy="56525"/>
            </a:xfrm>
            <a:custGeom>
              <a:rect b="b" l="l" r="r" t="t"/>
              <a:pathLst>
                <a:path extrusionOk="0" h="2261" w="1881">
                  <a:moveTo>
                    <a:pt x="1013" y="0"/>
                  </a:moveTo>
                  <a:cubicBezTo>
                    <a:pt x="751" y="263"/>
                    <a:pt x="489" y="561"/>
                    <a:pt x="263" y="832"/>
                  </a:cubicBezTo>
                  <a:cubicBezTo>
                    <a:pt x="190" y="941"/>
                    <a:pt x="109" y="1013"/>
                    <a:pt x="0" y="1131"/>
                  </a:cubicBezTo>
                  <a:cubicBezTo>
                    <a:pt x="299" y="1583"/>
                    <a:pt x="678" y="1998"/>
                    <a:pt x="1130" y="2261"/>
                  </a:cubicBezTo>
                  <a:cubicBezTo>
                    <a:pt x="1393" y="1962"/>
                    <a:pt x="1655" y="1619"/>
                    <a:pt x="1881" y="1284"/>
                  </a:cubicBezTo>
                  <a:cubicBezTo>
                    <a:pt x="1845" y="1131"/>
                    <a:pt x="1772" y="1013"/>
                    <a:pt x="1691" y="868"/>
                  </a:cubicBezTo>
                  <a:cubicBezTo>
                    <a:pt x="1501" y="561"/>
                    <a:pt x="1275" y="263"/>
                    <a:pt x="1013" y="0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3193400" y="2042875"/>
              <a:ext cx="90425" cy="101825"/>
            </a:xfrm>
            <a:custGeom>
              <a:rect b="b" l="l" r="r" t="t"/>
              <a:pathLst>
                <a:path extrusionOk="0" h="4073" w="3617">
                  <a:moveTo>
                    <a:pt x="2523" y="1"/>
                  </a:moveTo>
                  <a:lnTo>
                    <a:pt x="1320" y="941"/>
                  </a:lnTo>
                  <a:cubicBezTo>
                    <a:pt x="1510" y="1357"/>
                    <a:pt x="1700" y="1809"/>
                    <a:pt x="1845" y="2225"/>
                  </a:cubicBezTo>
                  <a:cubicBezTo>
                    <a:pt x="1284" y="2568"/>
                    <a:pt x="678" y="2794"/>
                    <a:pt x="36" y="2903"/>
                  </a:cubicBezTo>
                  <a:cubicBezTo>
                    <a:pt x="0" y="3246"/>
                    <a:pt x="36" y="3617"/>
                    <a:pt x="118" y="3925"/>
                  </a:cubicBezTo>
                  <a:cubicBezTo>
                    <a:pt x="118" y="3961"/>
                    <a:pt x="118" y="3997"/>
                    <a:pt x="154" y="4033"/>
                  </a:cubicBezTo>
                  <a:cubicBezTo>
                    <a:pt x="190" y="4033"/>
                    <a:pt x="226" y="4069"/>
                    <a:pt x="262" y="4069"/>
                  </a:cubicBezTo>
                  <a:cubicBezTo>
                    <a:pt x="312" y="4071"/>
                    <a:pt x="362" y="4073"/>
                    <a:pt x="411" y="4073"/>
                  </a:cubicBezTo>
                  <a:cubicBezTo>
                    <a:pt x="1160" y="4073"/>
                    <a:pt x="1926" y="3825"/>
                    <a:pt x="2604" y="3545"/>
                  </a:cubicBezTo>
                  <a:cubicBezTo>
                    <a:pt x="2902" y="3391"/>
                    <a:pt x="3201" y="3283"/>
                    <a:pt x="3391" y="3057"/>
                  </a:cubicBezTo>
                  <a:cubicBezTo>
                    <a:pt x="3463" y="3020"/>
                    <a:pt x="3508" y="2939"/>
                    <a:pt x="3544" y="2867"/>
                  </a:cubicBezTo>
                  <a:cubicBezTo>
                    <a:pt x="3580" y="2794"/>
                    <a:pt x="3617" y="2677"/>
                    <a:pt x="3617" y="2605"/>
                  </a:cubicBezTo>
                  <a:cubicBezTo>
                    <a:pt x="3580" y="2116"/>
                    <a:pt x="3354" y="1619"/>
                    <a:pt x="3128" y="1212"/>
                  </a:cubicBezTo>
                  <a:cubicBezTo>
                    <a:pt x="2902" y="833"/>
                    <a:pt x="2749" y="381"/>
                    <a:pt x="2523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3226400" y="2042875"/>
              <a:ext cx="41375" cy="36875"/>
            </a:xfrm>
            <a:custGeom>
              <a:rect b="b" l="l" r="r" t="t"/>
              <a:pathLst>
                <a:path extrusionOk="0" h="1475" w="1655">
                  <a:moveTo>
                    <a:pt x="0" y="941"/>
                  </a:moveTo>
                  <a:cubicBezTo>
                    <a:pt x="72" y="1095"/>
                    <a:pt x="154" y="1285"/>
                    <a:pt x="226" y="1474"/>
                  </a:cubicBezTo>
                  <a:lnTo>
                    <a:pt x="226" y="1474"/>
                  </a:lnTo>
                  <a:cubicBezTo>
                    <a:pt x="154" y="1285"/>
                    <a:pt x="72" y="1095"/>
                    <a:pt x="0" y="941"/>
                  </a:cubicBezTo>
                  <a:close/>
                  <a:moveTo>
                    <a:pt x="1239" y="37"/>
                  </a:moveTo>
                  <a:cubicBezTo>
                    <a:pt x="1392" y="344"/>
                    <a:pt x="1546" y="643"/>
                    <a:pt x="1655" y="941"/>
                  </a:cubicBezTo>
                  <a:lnTo>
                    <a:pt x="1655" y="941"/>
                  </a:lnTo>
                  <a:cubicBezTo>
                    <a:pt x="1546" y="643"/>
                    <a:pt x="1392" y="344"/>
                    <a:pt x="1239" y="37"/>
                  </a:cubicBezTo>
                  <a:close/>
                  <a:moveTo>
                    <a:pt x="1239" y="1"/>
                  </a:moveTo>
                  <a:lnTo>
                    <a:pt x="1239" y="37"/>
                  </a:lnTo>
                  <a:lnTo>
                    <a:pt x="1239" y="1"/>
                  </a:lnTo>
                  <a:close/>
                  <a:moveTo>
                    <a:pt x="1239" y="1"/>
                  </a:moveTo>
                  <a:lnTo>
                    <a:pt x="1239" y="1"/>
                  </a:ln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3226400" y="2042875"/>
              <a:ext cx="41375" cy="36875"/>
            </a:xfrm>
            <a:custGeom>
              <a:rect b="b" l="l" r="r" t="t"/>
              <a:pathLst>
                <a:path extrusionOk="0" h="1475" w="1655">
                  <a:moveTo>
                    <a:pt x="1203" y="1"/>
                  </a:moveTo>
                  <a:lnTo>
                    <a:pt x="0" y="941"/>
                  </a:lnTo>
                  <a:cubicBezTo>
                    <a:pt x="72" y="1095"/>
                    <a:pt x="154" y="1285"/>
                    <a:pt x="226" y="1474"/>
                  </a:cubicBezTo>
                  <a:cubicBezTo>
                    <a:pt x="751" y="1393"/>
                    <a:pt x="1239" y="1212"/>
                    <a:pt x="1655" y="941"/>
                  </a:cubicBezTo>
                  <a:cubicBezTo>
                    <a:pt x="1546" y="643"/>
                    <a:pt x="1392" y="344"/>
                    <a:pt x="1239" y="37"/>
                  </a:cubicBezTo>
                  <a:lnTo>
                    <a:pt x="1239" y="1"/>
                  </a:ln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3053025" y="2513400"/>
              <a:ext cx="84800" cy="20200"/>
            </a:xfrm>
            <a:custGeom>
              <a:rect b="b" l="l" r="r" t="t"/>
              <a:pathLst>
                <a:path extrusionOk="0" h="808" w="3392">
                  <a:moveTo>
                    <a:pt x="1643" y="0"/>
                  </a:moveTo>
                  <a:cubicBezTo>
                    <a:pt x="1344" y="0"/>
                    <a:pt x="1048" y="20"/>
                    <a:pt x="760" y="57"/>
                  </a:cubicBezTo>
                  <a:cubicBezTo>
                    <a:pt x="570" y="57"/>
                    <a:pt x="263" y="94"/>
                    <a:pt x="118" y="247"/>
                  </a:cubicBezTo>
                  <a:cubicBezTo>
                    <a:pt x="37" y="320"/>
                    <a:pt x="1" y="428"/>
                    <a:pt x="37" y="582"/>
                  </a:cubicBezTo>
                  <a:cubicBezTo>
                    <a:pt x="380" y="654"/>
                    <a:pt x="715" y="735"/>
                    <a:pt x="1058" y="772"/>
                  </a:cubicBezTo>
                  <a:cubicBezTo>
                    <a:pt x="1321" y="808"/>
                    <a:pt x="1619" y="808"/>
                    <a:pt x="1926" y="808"/>
                  </a:cubicBezTo>
                  <a:cubicBezTo>
                    <a:pt x="2035" y="808"/>
                    <a:pt x="2189" y="808"/>
                    <a:pt x="2297" y="772"/>
                  </a:cubicBezTo>
                  <a:cubicBezTo>
                    <a:pt x="2451" y="772"/>
                    <a:pt x="2568" y="772"/>
                    <a:pt x="2677" y="735"/>
                  </a:cubicBezTo>
                  <a:cubicBezTo>
                    <a:pt x="2939" y="699"/>
                    <a:pt x="3165" y="654"/>
                    <a:pt x="3391" y="546"/>
                  </a:cubicBezTo>
                  <a:cubicBezTo>
                    <a:pt x="3391" y="428"/>
                    <a:pt x="3355" y="202"/>
                    <a:pt x="3246" y="166"/>
                  </a:cubicBezTo>
                  <a:cubicBezTo>
                    <a:pt x="3219" y="154"/>
                    <a:pt x="3189" y="150"/>
                    <a:pt x="3158" y="150"/>
                  </a:cubicBezTo>
                  <a:cubicBezTo>
                    <a:pt x="3096" y="150"/>
                    <a:pt x="3029" y="166"/>
                    <a:pt x="2975" y="166"/>
                  </a:cubicBezTo>
                  <a:cubicBezTo>
                    <a:pt x="2867" y="130"/>
                    <a:pt x="2794" y="130"/>
                    <a:pt x="2713" y="94"/>
                  </a:cubicBezTo>
                  <a:cubicBezTo>
                    <a:pt x="2363" y="29"/>
                    <a:pt x="2001" y="0"/>
                    <a:pt x="1643" y="0"/>
                  </a:cubicBezTo>
                  <a:close/>
                </a:path>
              </a:pathLst>
            </a:custGeom>
            <a:solidFill>
              <a:srgbClr val="4756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3057775" y="2464425"/>
              <a:ext cx="76425" cy="58775"/>
            </a:xfrm>
            <a:custGeom>
              <a:rect b="b" l="l" r="r" t="t"/>
              <a:pathLst>
                <a:path extrusionOk="0" h="2351" w="3057">
                  <a:moveTo>
                    <a:pt x="2742" y="1"/>
                  </a:moveTo>
                  <a:cubicBezTo>
                    <a:pt x="2531" y="1"/>
                    <a:pt x="2298" y="72"/>
                    <a:pt x="2087" y="72"/>
                  </a:cubicBezTo>
                  <a:cubicBezTo>
                    <a:pt x="2032" y="72"/>
                    <a:pt x="1978" y="67"/>
                    <a:pt x="1926" y="54"/>
                  </a:cubicBezTo>
                  <a:lnTo>
                    <a:pt x="1926" y="1338"/>
                  </a:lnTo>
                  <a:cubicBezTo>
                    <a:pt x="1619" y="1338"/>
                    <a:pt x="1284" y="1447"/>
                    <a:pt x="941" y="1483"/>
                  </a:cubicBezTo>
                  <a:cubicBezTo>
                    <a:pt x="715" y="1528"/>
                    <a:pt x="489" y="1600"/>
                    <a:pt x="299" y="1754"/>
                  </a:cubicBezTo>
                  <a:cubicBezTo>
                    <a:pt x="118" y="1863"/>
                    <a:pt x="1" y="2089"/>
                    <a:pt x="1" y="2279"/>
                  </a:cubicBezTo>
                  <a:cubicBezTo>
                    <a:pt x="606" y="2351"/>
                    <a:pt x="1167" y="2351"/>
                    <a:pt x="1773" y="2351"/>
                  </a:cubicBezTo>
                  <a:cubicBezTo>
                    <a:pt x="2152" y="2315"/>
                    <a:pt x="2641" y="2351"/>
                    <a:pt x="3056" y="2206"/>
                  </a:cubicBezTo>
                  <a:cubicBezTo>
                    <a:pt x="3011" y="1447"/>
                    <a:pt x="2939" y="733"/>
                    <a:pt x="2903" y="18"/>
                  </a:cubicBezTo>
                  <a:cubicBezTo>
                    <a:pt x="2851" y="6"/>
                    <a:pt x="2797" y="1"/>
                    <a:pt x="2742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3053925" y="2487225"/>
              <a:ext cx="82975" cy="40250"/>
            </a:xfrm>
            <a:custGeom>
              <a:rect b="b" l="l" r="r" t="t"/>
              <a:pathLst>
                <a:path extrusionOk="0" h="1610" w="3319">
                  <a:moveTo>
                    <a:pt x="1958" y="0"/>
                  </a:moveTo>
                  <a:cubicBezTo>
                    <a:pt x="1939" y="0"/>
                    <a:pt x="1927" y="3"/>
                    <a:pt x="1927" y="10"/>
                  </a:cubicBezTo>
                  <a:lnTo>
                    <a:pt x="1927" y="390"/>
                  </a:lnTo>
                  <a:cubicBezTo>
                    <a:pt x="1628" y="426"/>
                    <a:pt x="1321" y="462"/>
                    <a:pt x="1022" y="535"/>
                  </a:cubicBezTo>
                  <a:cubicBezTo>
                    <a:pt x="796" y="571"/>
                    <a:pt x="607" y="652"/>
                    <a:pt x="417" y="761"/>
                  </a:cubicBezTo>
                  <a:cubicBezTo>
                    <a:pt x="191" y="878"/>
                    <a:pt x="46" y="1104"/>
                    <a:pt x="1" y="1367"/>
                  </a:cubicBezTo>
                  <a:cubicBezTo>
                    <a:pt x="577" y="1509"/>
                    <a:pt x="1209" y="1609"/>
                    <a:pt x="1830" y="1609"/>
                  </a:cubicBezTo>
                  <a:cubicBezTo>
                    <a:pt x="2348" y="1609"/>
                    <a:pt x="2858" y="1539"/>
                    <a:pt x="3319" y="1367"/>
                  </a:cubicBezTo>
                  <a:lnTo>
                    <a:pt x="3319" y="1330"/>
                  </a:lnTo>
                  <a:lnTo>
                    <a:pt x="3319" y="1141"/>
                  </a:lnTo>
                  <a:cubicBezTo>
                    <a:pt x="3319" y="842"/>
                    <a:pt x="3283" y="571"/>
                    <a:pt x="3283" y="273"/>
                  </a:cubicBezTo>
                  <a:cubicBezTo>
                    <a:pt x="3283" y="236"/>
                    <a:pt x="3247" y="164"/>
                    <a:pt x="3210" y="119"/>
                  </a:cubicBezTo>
                  <a:cubicBezTo>
                    <a:pt x="3165" y="83"/>
                    <a:pt x="3129" y="83"/>
                    <a:pt x="3057" y="83"/>
                  </a:cubicBezTo>
                  <a:cubicBezTo>
                    <a:pt x="2939" y="119"/>
                    <a:pt x="2903" y="236"/>
                    <a:pt x="2867" y="309"/>
                  </a:cubicBezTo>
                  <a:cubicBezTo>
                    <a:pt x="2810" y="408"/>
                    <a:pt x="2751" y="465"/>
                    <a:pt x="2692" y="465"/>
                  </a:cubicBezTo>
                  <a:cubicBezTo>
                    <a:pt x="2638" y="465"/>
                    <a:pt x="2584" y="417"/>
                    <a:pt x="2532" y="309"/>
                  </a:cubicBezTo>
                  <a:cubicBezTo>
                    <a:pt x="2487" y="236"/>
                    <a:pt x="2487" y="164"/>
                    <a:pt x="2415" y="119"/>
                  </a:cubicBezTo>
                  <a:cubicBezTo>
                    <a:pt x="2379" y="83"/>
                    <a:pt x="2306" y="83"/>
                    <a:pt x="2261" y="47"/>
                  </a:cubicBezTo>
                  <a:cubicBezTo>
                    <a:pt x="2232" y="47"/>
                    <a:pt x="2035" y="0"/>
                    <a:pt x="1958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3091675" y="2494925"/>
              <a:ext cx="14275" cy="11325"/>
            </a:xfrm>
            <a:custGeom>
              <a:rect b="b" l="l" r="r" t="t"/>
              <a:pathLst>
                <a:path extrusionOk="0" h="453" w="571">
                  <a:moveTo>
                    <a:pt x="118" y="1"/>
                  </a:moveTo>
                  <a:cubicBezTo>
                    <a:pt x="37" y="1"/>
                    <a:pt x="1" y="37"/>
                    <a:pt x="1" y="37"/>
                  </a:cubicBezTo>
                  <a:cubicBezTo>
                    <a:pt x="1" y="82"/>
                    <a:pt x="37" y="82"/>
                    <a:pt x="118" y="82"/>
                  </a:cubicBezTo>
                  <a:cubicBezTo>
                    <a:pt x="154" y="118"/>
                    <a:pt x="263" y="118"/>
                    <a:pt x="344" y="191"/>
                  </a:cubicBezTo>
                  <a:cubicBezTo>
                    <a:pt x="417" y="227"/>
                    <a:pt x="453" y="308"/>
                    <a:pt x="489" y="344"/>
                  </a:cubicBezTo>
                  <a:cubicBezTo>
                    <a:pt x="489" y="417"/>
                    <a:pt x="489" y="453"/>
                    <a:pt x="525" y="453"/>
                  </a:cubicBezTo>
                  <a:cubicBezTo>
                    <a:pt x="525" y="453"/>
                    <a:pt x="570" y="417"/>
                    <a:pt x="570" y="344"/>
                  </a:cubicBezTo>
                  <a:cubicBezTo>
                    <a:pt x="525" y="263"/>
                    <a:pt x="489" y="154"/>
                    <a:pt x="380" y="82"/>
                  </a:cubicBezTo>
                  <a:cubicBezTo>
                    <a:pt x="263" y="37"/>
                    <a:pt x="191" y="1"/>
                    <a:pt x="118" y="1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3"/>
            <p:cNvSpPr/>
            <p:nvPr/>
          </p:nvSpPr>
          <p:spPr>
            <a:xfrm>
              <a:off x="3081275" y="2497875"/>
              <a:ext cx="14275" cy="8375"/>
            </a:xfrm>
            <a:custGeom>
              <a:rect b="b" l="l" r="r" t="t"/>
              <a:pathLst>
                <a:path extrusionOk="0" h="335" w="571">
                  <a:moveTo>
                    <a:pt x="118" y="0"/>
                  </a:moveTo>
                  <a:cubicBezTo>
                    <a:pt x="37" y="0"/>
                    <a:pt x="1" y="36"/>
                    <a:pt x="1" y="36"/>
                  </a:cubicBezTo>
                  <a:cubicBezTo>
                    <a:pt x="1" y="73"/>
                    <a:pt x="37" y="73"/>
                    <a:pt x="118" y="73"/>
                  </a:cubicBezTo>
                  <a:cubicBezTo>
                    <a:pt x="155" y="109"/>
                    <a:pt x="263" y="109"/>
                    <a:pt x="344" y="145"/>
                  </a:cubicBezTo>
                  <a:cubicBezTo>
                    <a:pt x="381" y="190"/>
                    <a:pt x="453" y="226"/>
                    <a:pt x="489" y="262"/>
                  </a:cubicBezTo>
                  <a:cubicBezTo>
                    <a:pt x="534" y="335"/>
                    <a:pt x="534" y="335"/>
                    <a:pt x="570" y="335"/>
                  </a:cubicBezTo>
                  <a:lnTo>
                    <a:pt x="570" y="226"/>
                  </a:lnTo>
                  <a:cubicBezTo>
                    <a:pt x="534" y="190"/>
                    <a:pt x="453" y="109"/>
                    <a:pt x="381" y="36"/>
                  </a:cubicBezTo>
                  <a:cubicBezTo>
                    <a:pt x="263" y="0"/>
                    <a:pt x="191" y="0"/>
                    <a:pt x="118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3"/>
            <p:cNvSpPr/>
            <p:nvPr/>
          </p:nvSpPr>
          <p:spPr>
            <a:xfrm>
              <a:off x="3127400" y="2495825"/>
              <a:ext cx="9500" cy="20825"/>
            </a:xfrm>
            <a:custGeom>
              <a:rect b="b" l="l" r="r" t="t"/>
              <a:pathLst>
                <a:path extrusionOk="0" h="833" w="380">
                  <a:moveTo>
                    <a:pt x="344" y="1"/>
                  </a:moveTo>
                  <a:cubicBezTo>
                    <a:pt x="271" y="1"/>
                    <a:pt x="190" y="82"/>
                    <a:pt x="154" y="155"/>
                  </a:cubicBezTo>
                  <a:cubicBezTo>
                    <a:pt x="45" y="308"/>
                    <a:pt x="0" y="534"/>
                    <a:pt x="118" y="679"/>
                  </a:cubicBezTo>
                  <a:cubicBezTo>
                    <a:pt x="190" y="760"/>
                    <a:pt x="271" y="797"/>
                    <a:pt x="380" y="833"/>
                  </a:cubicBezTo>
                  <a:lnTo>
                    <a:pt x="380" y="797"/>
                  </a:lnTo>
                  <a:cubicBezTo>
                    <a:pt x="380" y="534"/>
                    <a:pt x="344" y="272"/>
                    <a:pt x="344" y="1"/>
                  </a:cubicBezTo>
                  <a:close/>
                </a:path>
              </a:pathLst>
            </a:custGeom>
            <a:solidFill>
              <a:srgbClr val="D2DC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3"/>
            <p:cNvSpPr/>
            <p:nvPr/>
          </p:nvSpPr>
          <p:spPr>
            <a:xfrm>
              <a:off x="3198150" y="2510975"/>
              <a:ext cx="83875" cy="22625"/>
            </a:xfrm>
            <a:custGeom>
              <a:rect b="b" l="l" r="r" t="t"/>
              <a:pathLst>
                <a:path extrusionOk="0" h="905" w="3355">
                  <a:moveTo>
                    <a:pt x="3164" y="1"/>
                  </a:moveTo>
                  <a:cubicBezTo>
                    <a:pt x="3092" y="1"/>
                    <a:pt x="2974" y="37"/>
                    <a:pt x="2902" y="37"/>
                  </a:cubicBezTo>
                  <a:lnTo>
                    <a:pt x="2595" y="37"/>
                  </a:lnTo>
                  <a:cubicBezTo>
                    <a:pt x="2487" y="31"/>
                    <a:pt x="2379" y="28"/>
                    <a:pt x="2271" y="28"/>
                  </a:cubicBezTo>
                  <a:cubicBezTo>
                    <a:pt x="1743" y="28"/>
                    <a:pt x="1211" y="99"/>
                    <a:pt x="678" y="227"/>
                  </a:cubicBezTo>
                  <a:cubicBezTo>
                    <a:pt x="488" y="299"/>
                    <a:pt x="226" y="344"/>
                    <a:pt x="72" y="489"/>
                  </a:cubicBezTo>
                  <a:cubicBezTo>
                    <a:pt x="0" y="606"/>
                    <a:pt x="0" y="715"/>
                    <a:pt x="36" y="832"/>
                  </a:cubicBezTo>
                  <a:cubicBezTo>
                    <a:pt x="380" y="869"/>
                    <a:pt x="714" y="905"/>
                    <a:pt x="1058" y="905"/>
                  </a:cubicBezTo>
                  <a:cubicBezTo>
                    <a:pt x="1356" y="905"/>
                    <a:pt x="1655" y="869"/>
                    <a:pt x="1917" y="832"/>
                  </a:cubicBezTo>
                  <a:cubicBezTo>
                    <a:pt x="2070" y="796"/>
                    <a:pt x="2188" y="796"/>
                    <a:pt x="2296" y="751"/>
                  </a:cubicBezTo>
                  <a:cubicBezTo>
                    <a:pt x="2450" y="715"/>
                    <a:pt x="2559" y="715"/>
                    <a:pt x="2676" y="643"/>
                  </a:cubicBezTo>
                  <a:cubicBezTo>
                    <a:pt x="2902" y="570"/>
                    <a:pt x="3164" y="525"/>
                    <a:pt x="3354" y="380"/>
                  </a:cubicBezTo>
                  <a:cubicBezTo>
                    <a:pt x="3354" y="263"/>
                    <a:pt x="3273" y="37"/>
                    <a:pt x="3164" y="1"/>
                  </a:cubicBezTo>
                  <a:close/>
                </a:path>
              </a:pathLst>
            </a:custGeom>
            <a:solidFill>
              <a:srgbClr val="4756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3"/>
            <p:cNvSpPr/>
            <p:nvPr/>
          </p:nvSpPr>
          <p:spPr>
            <a:xfrm>
              <a:off x="3087825" y="2143025"/>
              <a:ext cx="98125" cy="334875"/>
            </a:xfrm>
            <a:custGeom>
              <a:rect b="b" l="l" r="r" t="t"/>
              <a:pathLst>
                <a:path extrusionOk="0" h="13395" w="3925">
                  <a:moveTo>
                    <a:pt x="3489" y="1"/>
                  </a:moveTo>
                  <a:cubicBezTo>
                    <a:pt x="2820" y="1"/>
                    <a:pt x="1212" y="1456"/>
                    <a:pt x="1212" y="1456"/>
                  </a:cubicBezTo>
                  <a:cubicBezTo>
                    <a:pt x="1212" y="1456"/>
                    <a:pt x="1" y="8318"/>
                    <a:pt x="607" y="13363"/>
                  </a:cubicBezTo>
                  <a:cubicBezTo>
                    <a:pt x="1008" y="13387"/>
                    <a:pt x="1280" y="13395"/>
                    <a:pt x="1465" y="13395"/>
                  </a:cubicBezTo>
                  <a:cubicBezTo>
                    <a:pt x="1834" y="13395"/>
                    <a:pt x="1854" y="13363"/>
                    <a:pt x="1854" y="13363"/>
                  </a:cubicBezTo>
                  <a:cubicBezTo>
                    <a:pt x="1854" y="13363"/>
                    <a:pt x="2153" y="4774"/>
                    <a:pt x="3473" y="1456"/>
                  </a:cubicBezTo>
                  <a:cubicBezTo>
                    <a:pt x="3925" y="365"/>
                    <a:pt x="3824" y="1"/>
                    <a:pt x="3489" y="1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3"/>
            <p:cNvSpPr/>
            <p:nvPr/>
          </p:nvSpPr>
          <p:spPr>
            <a:xfrm>
              <a:off x="3200850" y="2459225"/>
              <a:ext cx="76425" cy="66175"/>
            </a:xfrm>
            <a:custGeom>
              <a:rect b="b" l="l" r="r" t="t"/>
              <a:pathLst>
                <a:path extrusionOk="0" h="2647" w="3057">
                  <a:moveTo>
                    <a:pt x="2640" y="0"/>
                  </a:moveTo>
                  <a:cubicBezTo>
                    <a:pt x="2331" y="0"/>
                    <a:pt x="2013" y="194"/>
                    <a:pt x="1702" y="194"/>
                  </a:cubicBezTo>
                  <a:cubicBezTo>
                    <a:pt x="1677" y="194"/>
                    <a:pt x="1653" y="193"/>
                    <a:pt x="1628" y="190"/>
                  </a:cubicBezTo>
                  <a:lnTo>
                    <a:pt x="1628" y="190"/>
                  </a:lnTo>
                  <a:cubicBezTo>
                    <a:pt x="1700" y="642"/>
                    <a:pt x="1773" y="1013"/>
                    <a:pt x="1854" y="1465"/>
                  </a:cubicBezTo>
                  <a:cubicBezTo>
                    <a:pt x="1510" y="1510"/>
                    <a:pt x="1176" y="1655"/>
                    <a:pt x="868" y="1736"/>
                  </a:cubicBezTo>
                  <a:cubicBezTo>
                    <a:pt x="642" y="1808"/>
                    <a:pt x="416" y="1917"/>
                    <a:pt x="272" y="2071"/>
                  </a:cubicBezTo>
                  <a:cubicBezTo>
                    <a:pt x="118" y="2224"/>
                    <a:pt x="0" y="2450"/>
                    <a:pt x="46" y="2640"/>
                  </a:cubicBezTo>
                  <a:cubicBezTo>
                    <a:pt x="122" y="2645"/>
                    <a:pt x="198" y="2647"/>
                    <a:pt x="274" y="2647"/>
                  </a:cubicBezTo>
                  <a:cubicBezTo>
                    <a:pt x="789" y="2647"/>
                    <a:pt x="1289" y="2550"/>
                    <a:pt x="1809" y="2487"/>
                  </a:cubicBezTo>
                  <a:cubicBezTo>
                    <a:pt x="2188" y="2414"/>
                    <a:pt x="2677" y="2333"/>
                    <a:pt x="3056" y="2143"/>
                  </a:cubicBezTo>
                  <a:cubicBezTo>
                    <a:pt x="2903" y="1429"/>
                    <a:pt x="2758" y="715"/>
                    <a:pt x="2640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3"/>
            <p:cNvSpPr/>
            <p:nvPr/>
          </p:nvSpPr>
          <p:spPr>
            <a:xfrm>
              <a:off x="3198150" y="2483850"/>
              <a:ext cx="81825" cy="43525"/>
            </a:xfrm>
            <a:custGeom>
              <a:rect b="b" l="l" r="r" t="t"/>
              <a:pathLst>
                <a:path extrusionOk="0" h="1741" w="3273">
                  <a:moveTo>
                    <a:pt x="2938" y="1"/>
                  </a:moveTo>
                  <a:cubicBezTo>
                    <a:pt x="2911" y="1"/>
                    <a:pt x="2884" y="10"/>
                    <a:pt x="2866" y="28"/>
                  </a:cubicBezTo>
                  <a:cubicBezTo>
                    <a:pt x="2748" y="73"/>
                    <a:pt x="2748" y="145"/>
                    <a:pt x="2712" y="254"/>
                  </a:cubicBezTo>
                  <a:cubicBezTo>
                    <a:pt x="2647" y="359"/>
                    <a:pt x="2596" y="417"/>
                    <a:pt x="2537" y="417"/>
                  </a:cubicBezTo>
                  <a:cubicBezTo>
                    <a:pt x="2490" y="417"/>
                    <a:pt x="2437" y="380"/>
                    <a:pt x="2369" y="299"/>
                  </a:cubicBezTo>
                  <a:cubicBezTo>
                    <a:pt x="2296" y="218"/>
                    <a:pt x="2296" y="145"/>
                    <a:pt x="2224" y="109"/>
                  </a:cubicBezTo>
                  <a:cubicBezTo>
                    <a:pt x="2188" y="109"/>
                    <a:pt x="2107" y="109"/>
                    <a:pt x="2070" y="73"/>
                  </a:cubicBezTo>
                  <a:cubicBezTo>
                    <a:pt x="2046" y="73"/>
                    <a:pt x="1886" y="53"/>
                    <a:pt x="1794" y="53"/>
                  </a:cubicBezTo>
                  <a:cubicBezTo>
                    <a:pt x="1749" y="53"/>
                    <a:pt x="1721" y="58"/>
                    <a:pt x="1736" y="73"/>
                  </a:cubicBezTo>
                  <a:cubicBezTo>
                    <a:pt x="1736" y="218"/>
                    <a:pt x="1772" y="335"/>
                    <a:pt x="1772" y="444"/>
                  </a:cubicBezTo>
                  <a:cubicBezTo>
                    <a:pt x="1465" y="525"/>
                    <a:pt x="1166" y="597"/>
                    <a:pt x="904" y="706"/>
                  </a:cubicBezTo>
                  <a:cubicBezTo>
                    <a:pt x="678" y="787"/>
                    <a:pt x="488" y="896"/>
                    <a:pt x="298" y="1050"/>
                  </a:cubicBezTo>
                  <a:cubicBezTo>
                    <a:pt x="154" y="1203"/>
                    <a:pt x="0" y="1429"/>
                    <a:pt x="36" y="1691"/>
                  </a:cubicBezTo>
                  <a:cubicBezTo>
                    <a:pt x="334" y="1722"/>
                    <a:pt x="645" y="1741"/>
                    <a:pt x="961" y="1741"/>
                  </a:cubicBezTo>
                  <a:cubicBezTo>
                    <a:pt x="1767" y="1741"/>
                    <a:pt x="2597" y="1616"/>
                    <a:pt x="3273" y="1239"/>
                  </a:cubicBezTo>
                  <a:lnTo>
                    <a:pt x="3273" y="1203"/>
                  </a:lnTo>
                  <a:lnTo>
                    <a:pt x="3273" y="1013"/>
                  </a:lnTo>
                  <a:cubicBezTo>
                    <a:pt x="3201" y="706"/>
                    <a:pt x="3164" y="444"/>
                    <a:pt x="3092" y="182"/>
                  </a:cubicBezTo>
                  <a:cubicBezTo>
                    <a:pt x="3092" y="109"/>
                    <a:pt x="3047" y="73"/>
                    <a:pt x="3011" y="28"/>
                  </a:cubicBezTo>
                  <a:cubicBezTo>
                    <a:pt x="2993" y="10"/>
                    <a:pt x="2965" y="1"/>
                    <a:pt x="2938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3"/>
            <p:cNvSpPr/>
            <p:nvPr/>
          </p:nvSpPr>
          <p:spPr>
            <a:xfrm>
              <a:off x="3232050" y="2494350"/>
              <a:ext cx="15150" cy="10100"/>
            </a:xfrm>
            <a:custGeom>
              <a:rect b="b" l="l" r="r" t="t"/>
              <a:pathLst>
                <a:path extrusionOk="0" h="404" w="606">
                  <a:moveTo>
                    <a:pt x="209" y="0"/>
                  </a:moveTo>
                  <a:cubicBezTo>
                    <a:pt x="175" y="0"/>
                    <a:pt x="142" y="9"/>
                    <a:pt x="109" y="24"/>
                  </a:cubicBezTo>
                  <a:cubicBezTo>
                    <a:pt x="36" y="24"/>
                    <a:pt x="0" y="60"/>
                    <a:pt x="0" y="60"/>
                  </a:cubicBezTo>
                  <a:cubicBezTo>
                    <a:pt x="0" y="60"/>
                    <a:pt x="36" y="105"/>
                    <a:pt x="109" y="105"/>
                  </a:cubicBezTo>
                  <a:cubicBezTo>
                    <a:pt x="190" y="105"/>
                    <a:pt x="262" y="105"/>
                    <a:pt x="335" y="141"/>
                  </a:cubicBezTo>
                  <a:cubicBezTo>
                    <a:pt x="416" y="177"/>
                    <a:pt x="488" y="250"/>
                    <a:pt x="525" y="286"/>
                  </a:cubicBezTo>
                  <a:cubicBezTo>
                    <a:pt x="561" y="331"/>
                    <a:pt x="561" y="403"/>
                    <a:pt x="561" y="403"/>
                  </a:cubicBezTo>
                  <a:cubicBezTo>
                    <a:pt x="606" y="403"/>
                    <a:pt x="606" y="331"/>
                    <a:pt x="606" y="250"/>
                  </a:cubicBezTo>
                  <a:cubicBezTo>
                    <a:pt x="561" y="177"/>
                    <a:pt x="488" y="105"/>
                    <a:pt x="380" y="60"/>
                  </a:cubicBezTo>
                  <a:cubicBezTo>
                    <a:pt x="311" y="18"/>
                    <a:pt x="258" y="0"/>
                    <a:pt x="209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3"/>
            <p:cNvSpPr/>
            <p:nvPr/>
          </p:nvSpPr>
          <p:spPr>
            <a:xfrm>
              <a:off x="3222550" y="2498375"/>
              <a:ext cx="15175" cy="7875"/>
            </a:xfrm>
            <a:custGeom>
              <a:rect b="b" l="l" r="r" t="t"/>
              <a:pathLst>
                <a:path extrusionOk="0" h="315" w="607">
                  <a:moveTo>
                    <a:pt x="256" y="0"/>
                  </a:moveTo>
                  <a:cubicBezTo>
                    <a:pt x="194" y="0"/>
                    <a:pt x="130" y="16"/>
                    <a:pt x="82" y="16"/>
                  </a:cubicBezTo>
                  <a:cubicBezTo>
                    <a:pt x="37" y="53"/>
                    <a:pt x="0" y="53"/>
                    <a:pt x="0" y="53"/>
                  </a:cubicBezTo>
                  <a:cubicBezTo>
                    <a:pt x="0" y="89"/>
                    <a:pt x="37" y="89"/>
                    <a:pt x="118" y="89"/>
                  </a:cubicBezTo>
                  <a:cubicBezTo>
                    <a:pt x="154" y="89"/>
                    <a:pt x="226" y="89"/>
                    <a:pt x="308" y="125"/>
                  </a:cubicBezTo>
                  <a:cubicBezTo>
                    <a:pt x="380" y="170"/>
                    <a:pt x="452" y="206"/>
                    <a:pt x="489" y="242"/>
                  </a:cubicBezTo>
                  <a:lnTo>
                    <a:pt x="570" y="315"/>
                  </a:lnTo>
                  <a:cubicBezTo>
                    <a:pt x="606" y="279"/>
                    <a:pt x="606" y="242"/>
                    <a:pt x="570" y="206"/>
                  </a:cubicBezTo>
                  <a:cubicBezTo>
                    <a:pt x="534" y="125"/>
                    <a:pt x="452" y="53"/>
                    <a:pt x="344" y="16"/>
                  </a:cubicBezTo>
                  <a:cubicBezTo>
                    <a:pt x="317" y="4"/>
                    <a:pt x="287" y="0"/>
                    <a:pt x="256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3"/>
            <p:cNvSpPr/>
            <p:nvPr/>
          </p:nvSpPr>
          <p:spPr>
            <a:xfrm>
              <a:off x="3179375" y="2171950"/>
              <a:ext cx="92250" cy="306050"/>
            </a:xfrm>
            <a:custGeom>
              <a:rect b="b" l="l" r="r" t="t"/>
              <a:pathLst>
                <a:path extrusionOk="0" h="12242" w="3690">
                  <a:moveTo>
                    <a:pt x="1" y="0"/>
                  </a:moveTo>
                  <a:cubicBezTo>
                    <a:pt x="1" y="0"/>
                    <a:pt x="407" y="7875"/>
                    <a:pt x="2442" y="12242"/>
                  </a:cubicBezTo>
                  <a:cubicBezTo>
                    <a:pt x="3499" y="12169"/>
                    <a:pt x="3689" y="12016"/>
                    <a:pt x="3689" y="12016"/>
                  </a:cubicBezTo>
                  <a:cubicBezTo>
                    <a:pt x="3689" y="12016"/>
                    <a:pt x="1881" y="4032"/>
                    <a:pt x="2261" y="7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3"/>
            <p:cNvSpPr/>
            <p:nvPr/>
          </p:nvSpPr>
          <p:spPr>
            <a:xfrm>
              <a:off x="3268650" y="2489275"/>
              <a:ext cx="11325" cy="20825"/>
            </a:xfrm>
            <a:custGeom>
              <a:rect b="b" l="l" r="r" t="t"/>
              <a:pathLst>
                <a:path extrusionOk="0" h="833" w="453">
                  <a:moveTo>
                    <a:pt x="272" y="1"/>
                  </a:moveTo>
                  <a:cubicBezTo>
                    <a:pt x="227" y="37"/>
                    <a:pt x="154" y="118"/>
                    <a:pt x="118" y="191"/>
                  </a:cubicBezTo>
                  <a:cubicBezTo>
                    <a:pt x="1" y="344"/>
                    <a:pt x="1" y="570"/>
                    <a:pt x="154" y="715"/>
                  </a:cubicBezTo>
                  <a:cubicBezTo>
                    <a:pt x="227" y="796"/>
                    <a:pt x="344" y="833"/>
                    <a:pt x="453" y="833"/>
                  </a:cubicBezTo>
                  <a:lnTo>
                    <a:pt x="453" y="796"/>
                  </a:lnTo>
                  <a:cubicBezTo>
                    <a:pt x="381" y="534"/>
                    <a:pt x="344" y="263"/>
                    <a:pt x="272" y="1"/>
                  </a:cubicBezTo>
                  <a:close/>
                </a:path>
              </a:pathLst>
            </a:custGeom>
            <a:solidFill>
              <a:srgbClr val="D2DC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3"/>
            <p:cNvSpPr/>
            <p:nvPr/>
          </p:nvSpPr>
          <p:spPr>
            <a:xfrm>
              <a:off x="3120825" y="2150750"/>
              <a:ext cx="48175" cy="327250"/>
            </a:xfrm>
            <a:custGeom>
              <a:rect b="b" l="l" r="r" t="t"/>
              <a:pathLst>
                <a:path extrusionOk="0" h="13090" w="1927">
                  <a:moveTo>
                    <a:pt x="1868" y="1"/>
                  </a:moveTo>
                  <a:cubicBezTo>
                    <a:pt x="1839" y="1"/>
                    <a:pt x="1809" y="21"/>
                    <a:pt x="1809" y="62"/>
                  </a:cubicBezTo>
                  <a:cubicBezTo>
                    <a:pt x="1023" y="2322"/>
                    <a:pt x="607" y="4691"/>
                    <a:pt x="345" y="7068"/>
                  </a:cubicBezTo>
                  <a:cubicBezTo>
                    <a:pt x="119" y="9057"/>
                    <a:pt x="1" y="11092"/>
                    <a:pt x="119" y="13090"/>
                  </a:cubicBezTo>
                  <a:lnTo>
                    <a:pt x="263" y="13090"/>
                  </a:lnTo>
                  <a:cubicBezTo>
                    <a:pt x="119" y="11137"/>
                    <a:pt x="227" y="9139"/>
                    <a:pt x="453" y="7213"/>
                  </a:cubicBezTo>
                  <a:cubicBezTo>
                    <a:pt x="715" y="4763"/>
                    <a:pt x="1131" y="2394"/>
                    <a:pt x="1927" y="62"/>
                  </a:cubicBezTo>
                  <a:cubicBezTo>
                    <a:pt x="1927" y="21"/>
                    <a:pt x="1897" y="1"/>
                    <a:pt x="1868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3206500" y="2172850"/>
              <a:ext cx="52925" cy="304250"/>
            </a:xfrm>
            <a:custGeom>
              <a:rect b="b" l="l" r="r" t="t"/>
              <a:pathLst>
                <a:path extrusionOk="0" h="12170" w="2117">
                  <a:moveTo>
                    <a:pt x="154" y="0"/>
                  </a:moveTo>
                  <a:cubicBezTo>
                    <a:pt x="1" y="4105"/>
                    <a:pt x="642" y="8255"/>
                    <a:pt x="1999" y="12170"/>
                  </a:cubicBezTo>
                  <a:cubicBezTo>
                    <a:pt x="2035" y="12133"/>
                    <a:pt x="2080" y="12133"/>
                    <a:pt x="2116" y="12133"/>
                  </a:cubicBezTo>
                  <a:cubicBezTo>
                    <a:pt x="760" y="8255"/>
                    <a:pt x="154" y="4105"/>
                    <a:pt x="27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3179375" y="21719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3179375" y="2171950"/>
              <a:ext cx="31000" cy="46125"/>
            </a:xfrm>
            <a:custGeom>
              <a:rect b="b" l="l" r="r" t="t"/>
              <a:pathLst>
                <a:path extrusionOk="0" h="1845" w="1240">
                  <a:moveTo>
                    <a:pt x="1" y="0"/>
                  </a:moveTo>
                  <a:cubicBezTo>
                    <a:pt x="1" y="36"/>
                    <a:pt x="37" y="751"/>
                    <a:pt x="145" y="1845"/>
                  </a:cubicBezTo>
                  <a:cubicBezTo>
                    <a:pt x="489" y="1808"/>
                    <a:pt x="859" y="1808"/>
                    <a:pt x="1203" y="1736"/>
                  </a:cubicBezTo>
                  <a:cubicBezTo>
                    <a:pt x="1203" y="1166"/>
                    <a:pt x="1203" y="606"/>
                    <a:pt x="1239" y="3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3233850" y="2173750"/>
              <a:ext cx="2050" cy="33925"/>
            </a:xfrm>
            <a:custGeom>
              <a:rect b="b" l="l" r="r" t="t"/>
              <a:pathLst>
                <a:path extrusionOk="0" h="1357" w="82">
                  <a:moveTo>
                    <a:pt x="37" y="190"/>
                  </a:moveTo>
                  <a:cubicBezTo>
                    <a:pt x="0" y="570"/>
                    <a:pt x="0" y="950"/>
                    <a:pt x="0" y="1357"/>
                  </a:cubicBezTo>
                  <a:lnTo>
                    <a:pt x="0" y="1357"/>
                  </a:lnTo>
                  <a:cubicBezTo>
                    <a:pt x="0" y="950"/>
                    <a:pt x="0" y="570"/>
                    <a:pt x="37" y="190"/>
                  </a:cubicBezTo>
                  <a:close/>
                  <a:moveTo>
                    <a:pt x="37" y="190"/>
                  </a:moveTo>
                  <a:lnTo>
                    <a:pt x="37" y="190"/>
                  </a:lnTo>
                  <a:lnTo>
                    <a:pt x="37" y="190"/>
                  </a:lnTo>
                  <a:close/>
                  <a:moveTo>
                    <a:pt x="37" y="154"/>
                  </a:moveTo>
                  <a:lnTo>
                    <a:pt x="37" y="154"/>
                  </a:lnTo>
                  <a:lnTo>
                    <a:pt x="37" y="154"/>
                  </a:lnTo>
                  <a:close/>
                  <a:moveTo>
                    <a:pt x="37" y="154"/>
                  </a:moveTo>
                  <a:lnTo>
                    <a:pt x="37" y="154"/>
                  </a:lnTo>
                  <a:lnTo>
                    <a:pt x="37" y="154"/>
                  </a:lnTo>
                  <a:close/>
                  <a:moveTo>
                    <a:pt x="37" y="118"/>
                  </a:moveTo>
                  <a:lnTo>
                    <a:pt x="37" y="118"/>
                  </a:lnTo>
                  <a:lnTo>
                    <a:pt x="37" y="118"/>
                  </a:lnTo>
                  <a:close/>
                  <a:moveTo>
                    <a:pt x="37" y="82"/>
                  </a:moveTo>
                  <a:lnTo>
                    <a:pt x="37" y="82"/>
                  </a:lnTo>
                  <a:lnTo>
                    <a:pt x="37" y="82"/>
                  </a:lnTo>
                  <a:close/>
                  <a:moveTo>
                    <a:pt x="37" y="46"/>
                  </a:moveTo>
                  <a:lnTo>
                    <a:pt x="37" y="46"/>
                  </a:lnTo>
                  <a:lnTo>
                    <a:pt x="37" y="46"/>
                  </a:lnTo>
                  <a:close/>
                  <a:moveTo>
                    <a:pt x="37" y="1"/>
                  </a:moveTo>
                  <a:lnTo>
                    <a:pt x="37" y="46"/>
                  </a:lnTo>
                  <a:lnTo>
                    <a:pt x="37" y="1"/>
                  </a:lnTo>
                  <a:close/>
                  <a:moveTo>
                    <a:pt x="82" y="1"/>
                  </a:moveTo>
                  <a:lnTo>
                    <a:pt x="37" y="1"/>
                  </a:ln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3213275" y="2172850"/>
              <a:ext cx="22625" cy="41600"/>
            </a:xfrm>
            <a:custGeom>
              <a:rect b="b" l="l" r="r" t="t"/>
              <a:pathLst>
                <a:path extrusionOk="0" h="1664" w="905">
                  <a:moveTo>
                    <a:pt x="1" y="0"/>
                  </a:moveTo>
                  <a:lnTo>
                    <a:pt x="1" y="1664"/>
                  </a:lnTo>
                  <a:cubicBezTo>
                    <a:pt x="109" y="1664"/>
                    <a:pt x="263" y="1619"/>
                    <a:pt x="371" y="1583"/>
                  </a:cubicBezTo>
                  <a:cubicBezTo>
                    <a:pt x="525" y="1510"/>
                    <a:pt x="679" y="1474"/>
                    <a:pt x="823" y="1393"/>
                  </a:cubicBezTo>
                  <a:cubicBezTo>
                    <a:pt x="823" y="986"/>
                    <a:pt x="823" y="606"/>
                    <a:pt x="860" y="226"/>
                  </a:cubicBezTo>
                  <a:lnTo>
                    <a:pt x="860" y="190"/>
                  </a:lnTo>
                  <a:lnTo>
                    <a:pt x="860" y="154"/>
                  </a:lnTo>
                  <a:lnTo>
                    <a:pt x="860" y="118"/>
                  </a:lnTo>
                  <a:lnTo>
                    <a:pt x="860" y="82"/>
                  </a:lnTo>
                  <a:lnTo>
                    <a:pt x="860" y="37"/>
                  </a:lnTo>
                  <a:lnTo>
                    <a:pt x="905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3209450" y="2172850"/>
              <a:ext cx="3850" cy="42525"/>
            </a:xfrm>
            <a:custGeom>
              <a:rect b="b" l="l" r="r" t="t"/>
              <a:pathLst>
                <a:path extrusionOk="0" h="1701" w="154">
                  <a:moveTo>
                    <a:pt x="36" y="0"/>
                  </a:moveTo>
                  <a:cubicBezTo>
                    <a:pt x="0" y="570"/>
                    <a:pt x="0" y="1130"/>
                    <a:pt x="0" y="1700"/>
                  </a:cubicBezTo>
                  <a:cubicBezTo>
                    <a:pt x="72" y="1700"/>
                    <a:pt x="109" y="1664"/>
                    <a:pt x="154" y="1664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rgbClr val="2D41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3118125" y="2142775"/>
              <a:ext cx="64000" cy="74400"/>
            </a:xfrm>
            <a:custGeom>
              <a:rect b="b" l="l" r="r" t="t"/>
              <a:pathLst>
                <a:path extrusionOk="0" h="2976" w="2560">
                  <a:moveTo>
                    <a:pt x="2261" y="1466"/>
                  </a:moveTo>
                  <a:cubicBezTo>
                    <a:pt x="2107" y="1918"/>
                    <a:pt x="1953" y="2415"/>
                    <a:pt x="1809" y="2975"/>
                  </a:cubicBezTo>
                  <a:lnTo>
                    <a:pt x="1809" y="2975"/>
                  </a:lnTo>
                  <a:cubicBezTo>
                    <a:pt x="1953" y="2415"/>
                    <a:pt x="2107" y="1918"/>
                    <a:pt x="2261" y="1466"/>
                  </a:cubicBezTo>
                  <a:close/>
                  <a:moveTo>
                    <a:pt x="0" y="1466"/>
                  </a:moveTo>
                  <a:lnTo>
                    <a:pt x="0" y="1466"/>
                  </a:lnTo>
                  <a:lnTo>
                    <a:pt x="0" y="1466"/>
                  </a:lnTo>
                  <a:close/>
                  <a:moveTo>
                    <a:pt x="0" y="1466"/>
                  </a:moveTo>
                  <a:lnTo>
                    <a:pt x="0" y="1466"/>
                  </a:lnTo>
                  <a:lnTo>
                    <a:pt x="0" y="1466"/>
                  </a:lnTo>
                  <a:close/>
                  <a:moveTo>
                    <a:pt x="2261" y="1"/>
                  </a:moveTo>
                  <a:cubicBezTo>
                    <a:pt x="1583" y="1"/>
                    <a:pt x="0" y="1466"/>
                    <a:pt x="0" y="1466"/>
                  </a:cubicBezTo>
                  <a:lnTo>
                    <a:pt x="0" y="1466"/>
                  </a:lnTo>
                  <a:lnTo>
                    <a:pt x="0" y="1466"/>
                  </a:lnTo>
                  <a:cubicBezTo>
                    <a:pt x="0" y="1466"/>
                    <a:pt x="1583" y="1"/>
                    <a:pt x="2261" y="1"/>
                  </a:cubicBezTo>
                  <a:cubicBezTo>
                    <a:pt x="2451" y="1"/>
                    <a:pt x="2559" y="109"/>
                    <a:pt x="2559" y="381"/>
                  </a:cubicBezTo>
                  <a:cubicBezTo>
                    <a:pt x="2559" y="109"/>
                    <a:pt x="2451" y="1"/>
                    <a:pt x="2261" y="1"/>
                  </a:cubicBez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3113375" y="2142775"/>
              <a:ext cx="68750" cy="74400"/>
            </a:xfrm>
            <a:custGeom>
              <a:rect b="b" l="l" r="r" t="t"/>
              <a:pathLst>
                <a:path extrusionOk="0" h="2976" w="2750">
                  <a:moveTo>
                    <a:pt x="2451" y="1"/>
                  </a:moveTo>
                  <a:cubicBezTo>
                    <a:pt x="1773" y="1"/>
                    <a:pt x="190" y="1466"/>
                    <a:pt x="190" y="1466"/>
                  </a:cubicBezTo>
                  <a:cubicBezTo>
                    <a:pt x="154" y="1511"/>
                    <a:pt x="73" y="1918"/>
                    <a:pt x="1" y="2641"/>
                  </a:cubicBezTo>
                  <a:cubicBezTo>
                    <a:pt x="453" y="2786"/>
                    <a:pt x="905" y="2867"/>
                    <a:pt x="1357" y="2939"/>
                  </a:cubicBezTo>
                  <a:cubicBezTo>
                    <a:pt x="1547" y="2071"/>
                    <a:pt x="1809" y="1203"/>
                    <a:pt x="2107" y="381"/>
                  </a:cubicBezTo>
                  <a:cubicBezTo>
                    <a:pt x="2107" y="335"/>
                    <a:pt x="2107" y="299"/>
                    <a:pt x="2143" y="299"/>
                  </a:cubicBezTo>
                  <a:cubicBezTo>
                    <a:pt x="2189" y="299"/>
                    <a:pt x="2225" y="335"/>
                    <a:pt x="2225" y="381"/>
                  </a:cubicBezTo>
                  <a:cubicBezTo>
                    <a:pt x="1917" y="1240"/>
                    <a:pt x="1691" y="2071"/>
                    <a:pt x="1465" y="2939"/>
                  </a:cubicBezTo>
                  <a:cubicBezTo>
                    <a:pt x="1655" y="2975"/>
                    <a:pt x="1845" y="2975"/>
                    <a:pt x="1999" y="2975"/>
                  </a:cubicBezTo>
                  <a:cubicBezTo>
                    <a:pt x="2143" y="2415"/>
                    <a:pt x="2297" y="1918"/>
                    <a:pt x="2451" y="1466"/>
                  </a:cubicBezTo>
                  <a:cubicBezTo>
                    <a:pt x="2677" y="977"/>
                    <a:pt x="2749" y="607"/>
                    <a:pt x="2749" y="381"/>
                  </a:cubicBezTo>
                  <a:cubicBezTo>
                    <a:pt x="2749" y="109"/>
                    <a:pt x="2641" y="1"/>
                    <a:pt x="2451" y="1"/>
                  </a:cubicBez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3147275" y="2150250"/>
              <a:ext cx="21725" cy="66025"/>
            </a:xfrm>
            <a:custGeom>
              <a:rect b="b" l="l" r="r" t="t"/>
              <a:pathLst>
                <a:path extrusionOk="0" h="2641" w="869">
                  <a:moveTo>
                    <a:pt x="787" y="0"/>
                  </a:moveTo>
                  <a:cubicBezTo>
                    <a:pt x="751" y="0"/>
                    <a:pt x="751" y="36"/>
                    <a:pt x="751" y="82"/>
                  </a:cubicBezTo>
                  <a:cubicBezTo>
                    <a:pt x="453" y="904"/>
                    <a:pt x="191" y="1772"/>
                    <a:pt x="1" y="2640"/>
                  </a:cubicBezTo>
                  <a:lnTo>
                    <a:pt x="109" y="2640"/>
                  </a:lnTo>
                  <a:cubicBezTo>
                    <a:pt x="335" y="1772"/>
                    <a:pt x="561" y="941"/>
                    <a:pt x="869" y="82"/>
                  </a:cubicBezTo>
                  <a:cubicBezTo>
                    <a:pt x="869" y="36"/>
                    <a:pt x="833" y="0"/>
                    <a:pt x="787" y="0"/>
                  </a:cubicBezTo>
                  <a:close/>
                </a:path>
              </a:pathLst>
            </a:custGeom>
            <a:solidFill>
              <a:srgbClr val="2D41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3"/>
            <p:cNvSpPr/>
            <p:nvPr/>
          </p:nvSpPr>
          <p:spPr>
            <a:xfrm>
              <a:off x="3103875" y="1840325"/>
              <a:ext cx="130900" cy="76450"/>
            </a:xfrm>
            <a:custGeom>
              <a:rect b="b" l="l" r="r" t="t"/>
              <a:pathLst>
                <a:path extrusionOk="0" h="3058" w="5236">
                  <a:moveTo>
                    <a:pt x="2329" y="0"/>
                  </a:moveTo>
                  <a:cubicBezTo>
                    <a:pt x="1906" y="0"/>
                    <a:pt x="1487" y="71"/>
                    <a:pt x="1131" y="273"/>
                  </a:cubicBezTo>
                  <a:cubicBezTo>
                    <a:pt x="941" y="382"/>
                    <a:pt x="797" y="535"/>
                    <a:pt x="760" y="761"/>
                  </a:cubicBezTo>
                  <a:cubicBezTo>
                    <a:pt x="713" y="750"/>
                    <a:pt x="668" y="745"/>
                    <a:pt x="625" y="745"/>
                  </a:cubicBezTo>
                  <a:cubicBezTo>
                    <a:pt x="357" y="745"/>
                    <a:pt x="181" y="954"/>
                    <a:pt x="118" y="1250"/>
                  </a:cubicBezTo>
                  <a:cubicBezTo>
                    <a:pt x="1" y="1548"/>
                    <a:pt x="37" y="1892"/>
                    <a:pt x="155" y="2190"/>
                  </a:cubicBezTo>
                  <a:cubicBezTo>
                    <a:pt x="227" y="2488"/>
                    <a:pt x="381" y="2796"/>
                    <a:pt x="570" y="3058"/>
                  </a:cubicBezTo>
                  <a:lnTo>
                    <a:pt x="4901" y="2940"/>
                  </a:lnTo>
                  <a:cubicBezTo>
                    <a:pt x="5163" y="2488"/>
                    <a:pt x="5236" y="1928"/>
                    <a:pt x="5091" y="1440"/>
                  </a:cubicBezTo>
                  <a:cubicBezTo>
                    <a:pt x="5010" y="1250"/>
                    <a:pt x="4901" y="1132"/>
                    <a:pt x="4747" y="1024"/>
                  </a:cubicBezTo>
                  <a:cubicBezTo>
                    <a:pt x="4680" y="979"/>
                    <a:pt x="4595" y="944"/>
                    <a:pt x="4514" y="944"/>
                  </a:cubicBezTo>
                  <a:cubicBezTo>
                    <a:pt x="4465" y="944"/>
                    <a:pt x="4418" y="957"/>
                    <a:pt x="4377" y="988"/>
                  </a:cubicBezTo>
                  <a:cubicBezTo>
                    <a:pt x="4413" y="680"/>
                    <a:pt x="4151" y="499"/>
                    <a:pt x="3925" y="346"/>
                  </a:cubicBezTo>
                  <a:cubicBezTo>
                    <a:pt x="3699" y="228"/>
                    <a:pt x="3473" y="156"/>
                    <a:pt x="3201" y="83"/>
                  </a:cubicBezTo>
                  <a:cubicBezTo>
                    <a:pt x="2922" y="35"/>
                    <a:pt x="2625" y="0"/>
                    <a:pt x="2329" y="0"/>
                  </a:cubicBez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3"/>
            <p:cNvSpPr/>
            <p:nvPr/>
          </p:nvSpPr>
          <p:spPr>
            <a:xfrm>
              <a:off x="3111575" y="1914700"/>
              <a:ext cx="15850" cy="28150"/>
            </a:xfrm>
            <a:custGeom>
              <a:rect b="b" l="l" r="r" t="t"/>
              <a:pathLst>
                <a:path extrusionOk="0" h="1126" w="634">
                  <a:moveTo>
                    <a:pt x="411" y="1"/>
                  </a:moveTo>
                  <a:cubicBezTo>
                    <a:pt x="389" y="1"/>
                    <a:pt x="363" y="4"/>
                    <a:pt x="335" y="11"/>
                  </a:cubicBezTo>
                  <a:cubicBezTo>
                    <a:pt x="226" y="47"/>
                    <a:pt x="73" y="155"/>
                    <a:pt x="73" y="273"/>
                  </a:cubicBezTo>
                  <a:cubicBezTo>
                    <a:pt x="0" y="535"/>
                    <a:pt x="145" y="915"/>
                    <a:pt x="371" y="1059"/>
                  </a:cubicBezTo>
                  <a:cubicBezTo>
                    <a:pt x="418" y="1106"/>
                    <a:pt x="473" y="1126"/>
                    <a:pt x="526" y="1126"/>
                  </a:cubicBezTo>
                  <a:cubicBezTo>
                    <a:pt x="565" y="1126"/>
                    <a:pt x="602" y="1115"/>
                    <a:pt x="633" y="1095"/>
                  </a:cubicBezTo>
                  <a:lnTo>
                    <a:pt x="633" y="191"/>
                  </a:lnTo>
                  <a:cubicBezTo>
                    <a:pt x="572" y="99"/>
                    <a:pt x="536" y="1"/>
                    <a:pt x="411" y="1"/>
                  </a:cubicBezTo>
                  <a:close/>
                </a:path>
              </a:pathLst>
            </a:custGeom>
            <a:solidFill>
              <a:srgbClr val="CF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3115175" y="1920600"/>
              <a:ext cx="11325" cy="18775"/>
            </a:xfrm>
            <a:custGeom>
              <a:rect b="b" l="l" r="r" t="t"/>
              <a:pathLst>
                <a:path extrusionOk="0" h="751" w="453">
                  <a:moveTo>
                    <a:pt x="82" y="1"/>
                  </a:moveTo>
                  <a:cubicBezTo>
                    <a:pt x="1" y="1"/>
                    <a:pt x="1" y="109"/>
                    <a:pt x="1" y="145"/>
                  </a:cubicBezTo>
                  <a:cubicBezTo>
                    <a:pt x="1" y="263"/>
                    <a:pt x="37" y="371"/>
                    <a:pt x="118" y="489"/>
                  </a:cubicBezTo>
                  <a:cubicBezTo>
                    <a:pt x="155" y="561"/>
                    <a:pt x="227" y="633"/>
                    <a:pt x="308" y="715"/>
                  </a:cubicBezTo>
                  <a:cubicBezTo>
                    <a:pt x="345" y="715"/>
                    <a:pt x="417" y="751"/>
                    <a:pt x="453" y="751"/>
                  </a:cubicBezTo>
                  <a:cubicBezTo>
                    <a:pt x="453" y="597"/>
                    <a:pt x="417" y="453"/>
                    <a:pt x="417" y="335"/>
                  </a:cubicBezTo>
                  <a:cubicBezTo>
                    <a:pt x="381" y="263"/>
                    <a:pt x="308" y="145"/>
                    <a:pt x="263" y="109"/>
                  </a:cubicBezTo>
                  <a:cubicBezTo>
                    <a:pt x="191" y="37"/>
                    <a:pt x="155" y="1"/>
                    <a:pt x="82" y="1"/>
                  </a:cubicBezTo>
                  <a:close/>
                </a:path>
              </a:pathLst>
            </a:custGeom>
            <a:solidFill>
              <a:srgbClr val="C97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3125575" y="1960150"/>
              <a:ext cx="104675" cy="69650"/>
            </a:xfrm>
            <a:custGeom>
              <a:rect b="b" l="l" r="r" t="t"/>
              <a:pathLst>
                <a:path extrusionOk="0" h="2786" w="4187">
                  <a:moveTo>
                    <a:pt x="2487" y="1"/>
                  </a:moveTo>
                  <a:cubicBezTo>
                    <a:pt x="2261" y="37"/>
                    <a:pt x="2071" y="37"/>
                    <a:pt x="1881" y="37"/>
                  </a:cubicBezTo>
                  <a:lnTo>
                    <a:pt x="1547" y="37"/>
                  </a:lnTo>
                  <a:cubicBezTo>
                    <a:pt x="1429" y="73"/>
                    <a:pt x="1475" y="37"/>
                    <a:pt x="1475" y="145"/>
                  </a:cubicBezTo>
                  <a:cubicBezTo>
                    <a:pt x="1393" y="335"/>
                    <a:pt x="1429" y="561"/>
                    <a:pt x="1429" y="751"/>
                  </a:cubicBezTo>
                  <a:lnTo>
                    <a:pt x="1429" y="1312"/>
                  </a:lnTo>
                  <a:cubicBezTo>
                    <a:pt x="1320" y="1301"/>
                    <a:pt x="1174" y="1290"/>
                    <a:pt x="1016" y="1290"/>
                  </a:cubicBezTo>
                  <a:cubicBezTo>
                    <a:pt x="639" y="1290"/>
                    <a:pt x="196" y="1351"/>
                    <a:pt x="37" y="1619"/>
                  </a:cubicBezTo>
                  <a:cubicBezTo>
                    <a:pt x="1" y="1655"/>
                    <a:pt x="1" y="1691"/>
                    <a:pt x="1" y="1728"/>
                  </a:cubicBezTo>
                  <a:cubicBezTo>
                    <a:pt x="1" y="1764"/>
                    <a:pt x="1" y="1809"/>
                    <a:pt x="37" y="1845"/>
                  </a:cubicBezTo>
                  <a:cubicBezTo>
                    <a:pt x="299" y="2143"/>
                    <a:pt x="607" y="2370"/>
                    <a:pt x="977" y="2487"/>
                  </a:cubicBezTo>
                  <a:cubicBezTo>
                    <a:pt x="1321" y="2596"/>
                    <a:pt x="1737" y="2749"/>
                    <a:pt x="2107" y="2785"/>
                  </a:cubicBezTo>
                  <a:cubicBezTo>
                    <a:pt x="2559" y="2785"/>
                    <a:pt x="2903" y="2632"/>
                    <a:pt x="3319" y="2559"/>
                  </a:cubicBezTo>
                  <a:cubicBezTo>
                    <a:pt x="3653" y="2523"/>
                    <a:pt x="3879" y="2406"/>
                    <a:pt x="4069" y="2107"/>
                  </a:cubicBezTo>
                  <a:cubicBezTo>
                    <a:pt x="4142" y="1917"/>
                    <a:pt x="4187" y="1619"/>
                    <a:pt x="3997" y="1429"/>
                  </a:cubicBezTo>
                  <a:cubicBezTo>
                    <a:pt x="3807" y="1276"/>
                    <a:pt x="3427" y="1276"/>
                    <a:pt x="3165" y="1276"/>
                  </a:cubicBezTo>
                  <a:cubicBezTo>
                    <a:pt x="2975" y="1239"/>
                    <a:pt x="2749" y="1239"/>
                    <a:pt x="2523" y="1239"/>
                  </a:cubicBezTo>
                  <a:cubicBezTo>
                    <a:pt x="2523" y="824"/>
                    <a:pt x="2487" y="408"/>
                    <a:pt x="2487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3"/>
            <p:cNvSpPr/>
            <p:nvPr/>
          </p:nvSpPr>
          <p:spPr>
            <a:xfrm>
              <a:off x="3117225" y="1919850"/>
              <a:ext cx="10200" cy="19525"/>
            </a:xfrm>
            <a:custGeom>
              <a:rect b="b" l="l" r="r" t="t"/>
              <a:pathLst>
                <a:path extrusionOk="0" h="781" w="408">
                  <a:moveTo>
                    <a:pt x="20" y="0"/>
                  </a:moveTo>
                  <a:cubicBezTo>
                    <a:pt x="7" y="0"/>
                    <a:pt x="0" y="11"/>
                    <a:pt x="0" y="31"/>
                  </a:cubicBezTo>
                  <a:cubicBezTo>
                    <a:pt x="0" y="31"/>
                    <a:pt x="36" y="31"/>
                    <a:pt x="109" y="103"/>
                  </a:cubicBezTo>
                  <a:cubicBezTo>
                    <a:pt x="145" y="139"/>
                    <a:pt x="226" y="211"/>
                    <a:pt x="263" y="329"/>
                  </a:cubicBezTo>
                  <a:cubicBezTo>
                    <a:pt x="335" y="437"/>
                    <a:pt x="335" y="555"/>
                    <a:pt x="371" y="627"/>
                  </a:cubicBezTo>
                  <a:cubicBezTo>
                    <a:pt x="407" y="709"/>
                    <a:pt x="407" y="781"/>
                    <a:pt x="407" y="781"/>
                  </a:cubicBezTo>
                  <a:lnTo>
                    <a:pt x="407" y="627"/>
                  </a:lnTo>
                  <a:cubicBezTo>
                    <a:pt x="407" y="555"/>
                    <a:pt x="371" y="437"/>
                    <a:pt x="335" y="329"/>
                  </a:cubicBezTo>
                  <a:cubicBezTo>
                    <a:pt x="299" y="175"/>
                    <a:pt x="181" y="103"/>
                    <a:pt x="109" y="67"/>
                  </a:cubicBezTo>
                  <a:cubicBezTo>
                    <a:pt x="67" y="20"/>
                    <a:pt x="38" y="0"/>
                    <a:pt x="20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3"/>
            <p:cNvSpPr/>
            <p:nvPr/>
          </p:nvSpPr>
          <p:spPr>
            <a:xfrm>
              <a:off x="3120825" y="1925125"/>
              <a:ext cx="4775" cy="10425"/>
            </a:xfrm>
            <a:custGeom>
              <a:rect b="b" l="l" r="r" t="t"/>
              <a:pathLst>
                <a:path extrusionOk="0" h="417" w="191">
                  <a:moveTo>
                    <a:pt x="82" y="0"/>
                  </a:moveTo>
                  <a:cubicBezTo>
                    <a:pt x="82" y="0"/>
                    <a:pt x="37" y="0"/>
                    <a:pt x="37" y="46"/>
                  </a:cubicBezTo>
                  <a:cubicBezTo>
                    <a:pt x="1" y="82"/>
                    <a:pt x="1" y="154"/>
                    <a:pt x="1" y="226"/>
                  </a:cubicBezTo>
                  <a:cubicBezTo>
                    <a:pt x="37" y="308"/>
                    <a:pt x="82" y="344"/>
                    <a:pt x="119" y="380"/>
                  </a:cubicBezTo>
                  <a:cubicBezTo>
                    <a:pt x="155" y="416"/>
                    <a:pt x="191" y="416"/>
                    <a:pt x="191" y="416"/>
                  </a:cubicBezTo>
                  <a:cubicBezTo>
                    <a:pt x="191" y="380"/>
                    <a:pt x="155" y="380"/>
                    <a:pt x="119" y="344"/>
                  </a:cubicBezTo>
                  <a:cubicBezTo>
                    <a:pt x="119" y="308"/>
                    <a:pt x="82" y="272"/>
                    <a:pt x="82" y="226"/>
                  </a:cubicBezTo>
                  <a:cubicBezTo>
                    <a:pt x="37" y="154"/>
                    <a:pt x="37" y="118"/>
                    <a:pt x="82" y="82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3"/>
            <p:cNvSpPr/>
            <p:nvPr/>
          </p:nvSpPr>
          <p:spPr>
            <a:xfrm>
              <a:off x="3090775" y="1990225"/>
              <a:ext cx="175200" cy="212925"/>
            </a:xfrm>
            <a:custGeom>
              <a:rect b="b" l="l" r="r" t="t"/>
              <a:pathLst>
                <a:path extrusionOk="0" h="8517" w="7008">
                  <a:moveTo>
                    <a:pt x="4331" y="0"/>
                  </a:moveTo>
                  <a:cubicBezTo>
                    <a:pt x="4295" y="299"/>
                    <a:pt x="4223" y="642"/>
                    <a:pt x="3997" y="868"/>
                  </a:cubicBezTo>
                  <a:cubicBezTo>
                    <a:pt x="3815" y="995"/>
                    <a:pt x="3589" y="1070"/>
                    <a:pt x="3367" y="1070"/>
                  </a:cubicBezTo>
                  <a:cubicBezTo>
                    <a:pt x="3257" y="1070"/>
                    <a:pt x="3149" y="1052"/>
                    <a:pt x="3047" y="1013"/>
                  </a:cubicBezTo>
                  <a:cubicBezTo>
                    <a:pt x="2677" y="868"/>
                    <a:pt x="2523" y="452"/>
                    <a:pt x="2523" y="36"/>
                  </a:cubicBezTo>
                  <a:cubicBezTo>
                    <a:pt x="2297" y="36"/>
                    <a:pt x="2035" y="36"/>
                    <a:pt x="1773" y="73"/>
                  </a:cubicBezTo>
                  <a:cubicBezTo>
                    <a:pt x="1691" y="73"/>
                    <a:pt x="1619" y="109"/>
                    <a:pt x="1547" y="109"/>
                  </a:cubicBezTo>
                  <a:lnTo>
                    <a:pt x="1510" y="154"/>
                  </a:lnTo>
                  <a:cubicBezTo>
                    <a:pt x="1284" y="299"/>
                    <a:pt x="1131" y="525"/>
                    <a:pt x="977" y="787"/>
                  </a:cubicBezTo>
                  <a:lnTo>
                    <a:pt x="905" y="868"/>
                  </a:lnTo>
                  <a:cubicBezTo>
                    <a:pt x="868" y="1013"/>
                    <a:pt x="787" y="1130"/>
                    <a:pt x="715" y="1239"/>
                  </a:cubicBezTo>
                  <a:cubicBezTo>
                    <a:pt x="606" y="1429"/>
                    <a:pt x="525" y="1619"/>
                    <a:pt x="380" y="1808"/>
                  </a:cubicBezTo>
                  <a:cubicBezTo>
                    <a:pt x="263" y="1998"/>
                    <a:pt x="154" y="2188"/>
                    <a:pt x="1" y="2333"/>
                  </a:cubicBezTo>
                  <a:cubicBezTo>
                    <a:pt x="263" y="2902"/>
                    <a:pt x="715" y="3391"/>
                    <a:pt x="1321" y="3617"/>
                  </a:cubicBezTo>
                  <a:cubicBezTo>
                    <a:pt x="1321" y="3617"/>
                    <a:pt x="525" y="7459"/>
                    <a:pt x="416" y="7947"/>
                  </a:cubicBezTo>
                  <a:cubicBezTo>
                    <a:pt x="1393" y="8291"/>
                    <a:pt x="2451" y="8517"/>
                    <a:pt x="3463" y="8517"/>
                  </a:cubicBezTo>
                  <a:cubicBezTo>
                    <a:pt x="4105" y="8517"/>
                    <a:pt x="4711" y="8472"/>
                    <a:pt x="5308" y="8291"/>
                  </a:cubicBezTo>
                  <a:cubicBezTo>
                    <a:pt x="5579" y="8246"/>
                    <a:pt x="5805" y="8137"/>
                    <a:pt x="5986" y="8020"/>
                  </a:cubicBezTo>
                  <a:cubicBezTo>
                    <a:pt x="5841" y="7387"/>
                    <a:pt x="5805" y="6663"/>
                    <a:pt x="5723" y="5985"/>
                  </a:cubicBezTo>
                  <a:cubicBezTo>
                    <a:pt x="5579" y="5126"/>
                    <a:pt x="5497" y="4222"/>
                    <a:pt x="5425" y="3354"/>
                  </a:cubicBezTo>
                  <a:cubicBezTo>
                    <a:pt x="5687" y="3273"/>
                    <a:pt x="5950" y="3201"/>
                    <a:pt x="6212" y="3092"/>
                  </a:cubicBezTo>
                  <a:cubicBezTo>
                    <a:pt x="6365" y="3011"/>
                    <a:pt x="6519" y="2902"/>
                    <a:pt x="6664" y="2749"/>
                  </a:cubicBezTo>
                  <a:cubicBezTo>
                    <a:pt x="6709" y="2713"/>
                    <a:pt x="6745" y="2713"/>
                    <a:pt x="6745" y="2676"/>
                  </a:cubicBezTo>
                  <a:cubicBezTo>
                    <a:pt x="6854" y="2523"/>
                    <a:pt x="6935" y="2369"/>
                    <a:pt x="7007" y="2224"/>
                  </a:cubicBezTo>
                  <a:lnTo>
                    <a:pt x="6329" y="1203"/>
                  </a:lnTo>
                  <a:cubicBezTo>
                    <a:pt x="6212" y="1013"/>
                    <a:pt x="6103" y="868"/>
                    <a:pt x="5986" y="714"/>
                  </a:cubicBezTo>
                  <a:cubicBezTo>
                    <a:pt x="5877" y="561"/>
                    <a:pt x="5805" y="416"/>
                    <a:pt x="5687" y="299"/>
                  </a:cubicBezTo>
                  <a:cubicBezTo>
                    <a:pt x="5579" y="226"/>
                    <a:pt x="5425" y="154"/>
                    <a:pt x="5308" y="109"/>
                  </a:cubicBezTo>
                  <a:cubicBezTo>
                    <a:pt x="4973" y="36"/>
                    <a:pt x="4675" y="0"/>
                    <a:pt x="433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3"/>
            <p:cNvSpPr/>
            <p:nvPr/>
          </p:nvSpPr>
          <p:spPr>
            <a:xfrm>
              <a:off x="3215100" y="2055075"/>
              <a:ext cx="12225" cy="142425"/>
            </a:xfrm>
            <a:custGeom>
              <a:rect b="b" l="l" r="r" t="t"/>
              <a:pathLst>
                <a:path extrusionOk="0" h="5697" w="489">
                  <a:moveTo>
                    <a:pt x="36" y="1"/>
                  </a:moveTo>
                  <a:lnTo>
                    <a:pt x="36" y="227"/>
                  </a:lnTo>
                  <a:cubicBezTo>
                    <a:pt x="36" y="453"/>
                    <a:pt x="36" y="724"/>
                    <a:pt x="0" y="950"/>
                  </a:cubicBezTo>
                  <a:cubicBezTo>
                    <a:pt x="0" y="1475"/>
                    <a:pt x="36" y="2035"/>
                    <a:pt x="72" y="2605"/>
                  </a:cubicBezTo>
                  <a:cubicBezTo>
                    <a:pt x="154" y="3771"/>
                    <a:pt x="298" y="4793"/>
                    <a:pt x="416" y="5543"/>
                  </a:cubicBezTo>
                  <a:cubicBezTo>
                    <a:pt x="416" y="5615"/>
                    <a:pt x="416" y="5652"/>
                    <a:pt x="452" y="5697"/>
                  </a:cubicBezTo>
                  <a:cubicBezTo>
                    <a:pt x="452" y="5697"/>
                    <a:pt x="452" y="5652"/>
                    <a:pt x="488" y="5652"/>
                  </a:cubicBezTo>
                  <a:cubicBezTo>
                    <a:pt x="488" y="5615"/>
                    <a:pt x="488" y="5579"/>
                    <a:pt x="452" y="5543"/>
                  </a:cubicBezTo>
                  <a:cubicBezTo>
                    <a:pt x="380" y="4793"/>
                    <a:pt x="226" y="3771"/>
                    <a:pt x="154" y="2605"/>
                  </a:cubicBezTo>
                  <a:cubicBezTo>
                    <a:pt x="109" y="1999"/>
                    <a:pt x="72" y="1475"/>
                    <a:pt x="72" y="950"/>
                  </a:cubicBezTo>
                  <a:cubicBezTo>
                    <a:pt x="72" y="724"/>
                    <a:pt x="72" y="453"/>
                    <a:pt x="109" y="227"/>
                  </a:cubicBezTo>
                  <a:lnTo>
                    <a:pt x="109" y="119"/>
                  </a:lnTo>
                  <a:cubicBezTo>
                    <a:pt x="72" y="82"/>
                    <a:pt x="72" y="46"/>
                    <a:pt x="36" y="1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3"/>
            <p:cNvSpPr/>
            <p:nvPr/>
          </p:nvSpPr>
          <p:spPr>
            <a:xfrm>
              <a:off x="3101175" y="2176700"/>
              <a:ext cx="139250" cy="26450"/>
            </a:xfrm>
            <a:custGeom>
              <a:rect b="b" l="l" r="r" t="t"/>
              <a:pathLst>
                <a:path extrusionOk="0" h="1058" w="5570">
                  <a:moveTo>
                    <a:pt x="109" y="0"/>
                  </a:moveTo>
                  <a:cubicBezTo>
                    <a:pt x="73" y="226"/>
                    <a:pt x="37" y="416"/>
                    <a:pt x="0" y="488"/>
                  </a:cubicBezTo>
                  <a:cubicBezTo>
                    <a:pt x="977" y="832"/>
                    <a:pt x="2035" y="1058"/>
                    <a:pt x="3047" y="1058"/>
                  </a:cubicBezTo>
                  <a:cubicBezTo>
                    <a:pt x="3689" y="1058"/>
                    <a:pt x="4295" y="1013"/>
                    <a:pt x="4892" y="832"/>
                  </a:cubicBezTo>
                  <a:cubicBezTo>
                    <a:pt x="5163" y="787"/>
                    <a:pt x="5389" y="678"/>
                    <a:pt x="5570" y="561"/>
                  </a:cubicBezTo>
                  <a:cubicBezTo>
                    <a:pt x="5570" y="452"/>
                    <a:pt x="5534" y="298"/>
                    <a:pt x="5497" y="154"/>
                  </a:cubicBezTo>
                  <a:cubicBezTo>
                    <a:pt x="4799" y="462"/>
                    <a:pt x="4009" y="595"/>
                    <a:pt x="3203" y="595"/>
                  </a:cubicBezTo>
                  <a:cubicBezTo>
                    <a:pt x="2142" y="595"/>
                    <a:pt x="1054" y="365"/>
                    <a:pt x="109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3143450" y="1990225"/>
              <a:ext cx="67825" cy="43800"/>
            </a:xfrm>
            <a:custGeom>
              <a:rect b="b" l="l" r="r" t="t"/>
              <a:pathLst>
                <a:path extrusionOk="0" h="1752" w="2713">
                  <a:moveTo>
                    <a:pt x="2224" y="0"/>
                  </a:moveTo>
                  <a:cubicBezTo>
                    <a:pt x="2188" y="299"/>
                    <a:pt x="2116" y="642"/>
                    <a:pt x="1890" y="868"/>
                  </a:cubicBezTo>
                  <a:cubicBezTo>
                    <a:pt x="1708" y="995"/>
                    <a:pt x="1482" y="1070"/>
                    <a:pt x="1260" y="1070"/>
                  </a:cubicBezTo>
                  <a:cubicBezTo>
                    <a:pt x="1150" y="1070"/>
                    <a:pt x="1042" y="1052"/>
                    <a:pt x="940" y="1013"/>
                  </a:cubicBezTo>
                  <a:cubicBezTo>
                    <a:pt x="570" y="868"/>
                    <a:pt x="416" y="452"/>
                    <a:pt x="416" y="36"/>
                  </a:cubicBezTo>
                  <a:lnTo>
                    <a:pt x="0" y="36"/>
                  </a:lnTo>
                  <a:cubicBezTo>
                    <a:pt x="36" y="299"/>
                    <a:pt x="81" y="525"/>
                    <a:pt x="154" y="751"/>
                  </a:cubicBezTo>
                  <a:cubicBezTo>
                    <a:pt x="307" y="1130"/>
                    <a:pt x="570" y="1546"/>
                    <a:pt x="940" y="1691"/>
                  </a:cubicBezTo>
                  <a:cubicBezTo>
                    <a:pt x="1052" y="1732"/>
                    <a:pt x="1167" y="1751"/>
                    <a:pt x="1281" y="1751"/>
                  </a:cubicBezTo>
                  <a:cubicBezTo>
                    <a:pt x="1589" y="1751"/>
                    <a:pt x="1891" y="1611"/>
                    <a:pt x="2116" y="1393"/>
                  </a:cubicBezTo>
                  <a:cubicBezTo>
                    <a:pt x="2450" y="1058"/>
                    <a:pt x="2604" y="642"/>
                    <a:pt x="2676" y="190"/>
                  </a:cubicBezTo>
                  <a:cubicBezTo>
                    <a:pt x="2676" y="154"/>
                    <a:pt x="2712" y="73"/>
                    <a:pt x="2712" y="36"/>
                  </a:cubicBezTo>
                  <a:cubicBezTo>
                    <a:pt x="2568" y="0"/>
                    <a:pt x="2414" y="0"/>
                    <a:pt x="2224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3219825" y="2035425"/>
              <a:ext cx="46150" cy="38675"/>
            </a:xfrm>
            <a:custGeom>
              <a:rect b="b" l="l" r="r" t="t"/>
              <a:pathLst>
                <a:path extrusionOk="0" h="1547" w="1846">
                  <a:moveTo>
                    <a:pt x="1547" y="0"/>
                  </a:moveTo>
                  <a:cubicBezTo>
                    <a:pt x="1321" y="226"/>
                    <a:pt x="1095" y="452"/>
                    <a:pt x="824" y="679"/>
                  </a:cubicBezTo>
                  <a:cubicBezTo>
                    <a:pt x="561" y="868"/>
                    <a:pt x="299" y="1013"/>
                    <a:pt x="1" y="1131"/>
                  </a:cubicBezTo>
                  <a:cubicBezTo>
                    <a:pt x="109" y="1284"/>
                    <a:pt x="191" y="1393"/>
                    <a:pt x="263" y="1546"/>
                  </a:cubicBezTo>
                  <a:cubicBezTo>
                    <a:pt x="525" y="1465"/>
                    <a:pt x="788" y="1393"/>
                    <a:pt x="1050" y="1284"/>
                  </a:cubicBezTo>
                  <a:cubicBezTo>
                    <a:pt x="1203" y="1203"/>
                    <a:pt x="1357" y="1094"/>
                    <a:pt x="1502" y="941"/>
                  </a:cubicBezTo>
                  <a:cubicBezTo>
                    <a:pt x="1547" y="905"/>
                    <a:pt x="1583" y="905"/>
                    <a:pt x="1583" y="868"/>
                  </a:cubicBezTo>
                  <a:cubicBezTo>
                    <a:pt x="1692" y="715"/>
                    <a:pt x="1773" y="561"/>
                    <a:pt x="1845" y="416"/>
                  </a:cubicBezTo>
                  <a:cubicBezTo>
                    <a:pt x="1728" y="263"/>
                    <a:pt x="1655" y="109"/>
                    <a:pt x="1547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3164225" y="2096350"/>
              <a:ext cx="101750" cy="54075"/>
            </a:xfrm>
            <a:custGeom>
              <a:rect b="b" l="l" r="r" t="t"/>
              <a:pathLst>
                <a:path extrusionOk="0" h="2163" w="4070">
                  <a:moveTo>
                    <a:pt x="3422" y="1"/>
                  </a:moveTo>
                  <a:cubicBezTo>
                    <a:pt x="3390" y="1"/>
                    <a:pt x="3355" y="5"/>
                    <a:pt x="3319" y="14"/>
                  </a:cubicBezTo>
                  <a:cubicBezTo>
                    <a:pt x="3129" y="14"/>
                    <a:pt x="2939" y="86"/>
                    <a:pt x="2749" y="122"/>
                  </a:cubicBezTo>
                  <a:cubicBezTo>
                    <a:pt x="2487" y="203"/>
                    <a:pt x="2261" y="312"/>
                    <a:pt x="2035" y="384"/>
                  </a:cubicBezTo>
                  <a:cubicBezTo>
                    <a:pt x="1357" y="692"/>
                    <a:pt x="643" y="990"/>
                    <a:pt x="1" y="1406"/>
                  </a:cubicBezTo>
                  <a:cubicBezTo>
                    <a:pt x="1" y="1668"/>
                    <a:pt x="73" y="1930"/>
                    <a:pt x="155" y="2156"/>
                  </a:cubicBezTo>
                  <a:cubicBezTo>
                    <a:pt x="196" y="2160"/>
                    <a:pt x="246" y="2162"/>
                    <a:pt x="303" y="2162"/>
                  </a:cubicBezTo>
                  <a:cubicBezTo>
                    <a:pt x="756" y="2162"/>
                    <a:pt x="1632" y="2048"/>
                    <a:pt x="1737" y="2048"/>
                  </a:cubicBezTo>
                  <a:cubicBezTo>
                    <a:pt x="2297" y="1930"/>
                    <a:pt x="2822" y="1822"/>
                    <a:pt x="3355" y="1596"/>
                  </a:cubicBezTo>
                  <a:cubicBezTo>
                    <a:pt x="3581" y="1514"/>
                    <a:pt x="3807" y="1406"/>
                    <a:pt x="3952" y="1252"/>
                  </a:cubicBezTo>
                  <a:cubicBezTo>
                    <a:pt x="3997" y="1216"/>
                    <a:pt x="4033" y="1180"/>
                    <a:pt x="4069" y="1144"/>
                  </a:cubicBezTo>
                  <a:cubicBezTo>
                    <a:pt x="4069" y="1062"/>
                    <a:pt x="4069" y="1026"/>
                    <a:pt x="4033" y="990"/>
                  </a:cubicBezTo>
                  <a:cubicBezTo>
                    <a:pt x="3958" y="639"/>
                    <a:pt x="3828" y="1"/>
                    <a:pt x="3422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3"/>
            <p:cNvSpPr/>
            <p:nvPr/>
          </p:nvSpPr>
          <p:spPr>
            <a:xfrm>
              <a:off x="3135075" y="2120175"/>
              <a:ext cx="79125" cy="49075"/>
            </a:xfrm>
            <a:custGeom>
              <a:rect b="b" l="l" r="r" t="t"/>
              <a:pathLst>
                <a:path extrusionOk="0" h="1963" w="3165">
                  <a:moveTo>
                    <a:pt x="2035" y="1"/>
                  </a:moveTo>
                  <a:cubicBezTo>
                    <a:pt x="1773" y="109"/>
                    <a:pt x="1501" y="227"/>
                    <a:pt x="1203" y="299"/>
                  </a:cubicBezTo>
                  <a:cubicBezTo>
                    <a:pt x="941" y="381"/>
                    <a:pt x="642" y="417"/>
                    <a:pt x="335" y="453"/>
                  </a:cubicBezTo>
                  <a:cubicBezTo>
                    <a:pt x="299" y="489"/>
                    <a:pt x="190" y="489"/>
                    <a:pt x="190" y="561"/>
                  </a:cubicBezTo>
                  <a:cubicBezTo>
                    <a:pt x="352" y="594"/>
                    <a:pt x="490" y="621"/>
                    <a:pt x="639" y="621"/>
                  </a:cubicBezTo>
                  <a:cubicBezTo>
                    <a:pt x="698" y="621"/>
                    <a:pt x="759" y="617"/>
                    <a:pt x="823" y="607"/>
                  </a:cubicBezTo>
                  <a:lnTo>
                    <a:pt x="823" y="607"/>
                  </a:lnTo>
                  <a:cubicBezTo>
                    <a:pt x="679" y="679"/>
                    <a:pt x="525" y="751"/>
                    <a:pt x="371" y="833"/>
                  </a:cubicBezTo>
                  <a:cubicBezTo>
                    <a:pt x="227" y="941"/>
                    <a:pt x="109" y="1013"/>
                    <a:pt x="1" y="1167"/>
                  </a:cubicBezTo>
                  <a:lnTo>
                    <a:pt x="37" y="1167"/>
                  </a:lnTo>
                  <a:cubicBezTo>
                    <a:pt x="299" y="1131"/>
                    <a:pt x="489" y="1013"/>
                    <a:pt x="715" y="869"/>
                  </a:cubicBezTo>
                  <a:lnTo>
                    <a:pt x="715" y="869"/>
                  </a:lnTo>
                  <a:cubicBezTo>
                    <a:pt x="489" y="1059"/>
                    <a:pt x="227" y="1285"/>
                    <a:pt x="109" y="1583"/>
                  </a:cubicBezTo>
                  <a:lnTo>
                    <a:pt x="109" y="1655"/>
                  </a:lnTo>
                  <a:cubicBezTo>
                    <a:pt x="109" y="1681"/>
                    <a:pt x="127" y="1710"/>
                    <a:pt x="137" y="1710"/>
                  </a:cubicBezTo>
                  <a:cubicBezTo>
                    <a:pt x="142" y="1710"/>
                    <a:pt x="145" y="1705"/>
                    <a:pt x="145" y="1691"/>
                  </a:cubicBezTo>
                  <a:lnTo>
                    <a:pt x="190" y="1691"/>
                  </a:lnTo>
                  <a:cubicBezTo>
                    <a:pt x="371" y="1465"/>
                    <a:pt x="561" y="1285"/>
                    <a:pt x="715" y="1095"/>
                  </a:cubicBezTo>
                  <a:lnTo>
                    <a:pt x="715" y="1095"/>
                  </a:lnTo>
                  <a:cubicBezTo>
                    <a:pt x="597" y="1285"/>
                    <a:pt x="525" y="1465"/>
                    <a:pt x="453" y="1655"/>
                  </a:cubicBezTo>
                  <a:cubicBezTo>
                    <a:pt x="416" y="1737"/>
                    <a:pt x="371" y="1845"/>
                    <a:pt x="453" y="1881"/>
                  </a:cubicBezTo>
                  <a:cubicBezTo>
                    <a:pt x="597" y="1655"/>
                    <a:pt x="787" y="1429"/>
                    <a:pt x="941" y="1203"/>
                  </a:cubicBezTo>
                  <a:lnTo>
                    <a:pt x="941" y="1203"/>
                  </a:lnTo>
                  <a:cubicBezTo>
                    <a:pt x="823" y="1429"/>
                    <a:pt x="787" y="1691"/>
                    <a:pt x="823" y="1963"/>
                  </a:cubicBezTo>
                  <a:cubicBezTo>
                    <a:pt x="977" y="1845"/>
                    <a:pt x="905" y="1583"/>
                    <a:pt x="1049" y="1429"/>
                  </a:cubicBezTo>
                  <a:cubicBezTo>
                    <a:pt x="1167" y="1285"/>
                    <a:pt x="1393" y="1321"/>
                    <a:pt x="1583" y="1285"/>
                  </a:cubicBezTo>
                  <a:cubicBezTo>
                    <a:pt x="1845" y="1239"/>
                    <a:pt x="2107" y="1239"/>
                    <a:pt x="2369" y="1203"/>
                  </a:cubicBezTo>
                  <a:cubicBezTo>
                    <a:pt x="2631" y="1131"/>
                    <a:pt x="2903" y="1095"/>
                    <a:pt x="3165" y="1013"/>
                  </a:cubicBezTo>
                  <a:lnTo>
                    <a:pt x="2035" y="1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3"/>
            <p:cNvSpPr/>
            <p:nvPr/>
          </p:nvSpPr>
          <p:spPr>
            <a:xfrm>
              <a:off x="3090775" y="2039275"/>
              <a:ext cx="35725" cy="41375"/>
            </a:xfrm>
            <a:custGeom>
              <a:rect b="b" l="l" r="r" t="t"/>
              <a:pathLst>
                <a:path extrusionOk="0" h="1655" w="1429">
                  <a:moveTo>
                    <a:pt x="299" y="0"/>
                  </a:moveTo>
                  <a:cubicBezTo>
                    <a:pt x="190" y="109"/>
                    <a:pt x="109" y="262"/>
                    <a:pt x="1" y="371"/>
                  </a:cubicBezTo>
                  <a:cubicBezTo>
                    <a:pt x="263" y="940"/>
                    <a:pt x="715" y="1429"/>
                    <a:pt x="1321" y="1655"/>
                  </a:cubicBezTo>
                  <a:cubicBezTo>
                    <a:pt x="1357" y="1582"/>
                    <a:pt x="1357" y="1501"/>
                    <a:pt x="1357" y="1429"/>
                  </a:cubicBezTo>
                  <a:cubicBezTo>
                    <a:pt x="1393" y="1275"/>
                    <a:pt x="1393" y="1130"/>
                    <a:pt x="1429" y="1013"/>
                  </a:cubicBezTo>
                  <a:cubicBezTo>
                    <a:pt x="977" y="751"/>
                    <a:pt x="561" y="407"/>
                    <a:pt x="299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3"/>
            <p:cNvSpPr/>
            <p:nvPr/>
          </p:nvSpPr>
          <p:spPr>
            <a:xfrm>
              <a:off x="3187750" y="1966700"/>
              <a:ext cx="25" cy="9300"/>
            </a:xfrm>
            <a:custGeom>
              <a:rect b="b" l="l" r="r" t="t"/>
              <a:pathLst>
                <a:path extrusionOk="0" h="372" w="1">
                  <a:moveTo>
                    <a:pt x="0" y="1"/>
                  </a:moveTo>
                  <a:lnTo>
                    <a:pt x="0" y="1"/>
                  </a:lnTo>
                  <a:lnTo>
                    <a:pt x="0" y="372"/>
                  </a:lnTo>
                  <a:lnTo>
                    <a:pt x="0" y="372"/>
                  </a:ln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3"/>
            <p:cNvSpPr/>
            <p:nvPr/>
          </p:nvSpPr>
          <p:spPr>
            <a:xfrm>
              <a:off x="3187750" y="1975975"/>
              <a:ext cx="25" cy="1150"/>
            </a:xfrm>
            <a:custGeom>
              <a:rect b="b" l="l" r="r" t="t"/>
              <a:pathLst>
                <a:path extrusionOk="0" h="46" w="1">
                  <a:moveTo>
                    <a:pt x="0" y="1"/>
                  </a:moveTo>
                  <a:lnTo>
                    <a:pt x="0" y="46"/>
                  </a:lnTo>
                  <a:lnTo>
                    <a:pt x="0" y="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43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3"/>
            <p:cNvSpPr/>
            <p:nvPr/>
          </p:nvSpPr>
          <p:spPr>
            <a:xfrm>
              <a:off x="3161300" y="1966700"/>
              <a:ext cx="26475" cy="12250"/>
            </a:xfrm>
            <a:custGeom>
              <a:rect b="b" l="l" r="r" t="t"/>
              <a:pathLst>
                <a:path extrusionOk="0" h="490" w="1059">
                  <a:moveTo>
                    <a:pt x="1058" y="1"/>
                  </a:moveTo>
                  <a:cubicBezTo>
                    <a:pt x="832" y="37"/>
                    <a:pt x="606" y="73"/>
                    <a:pt x="380" y="73"/>
                  </a:cubicBezTo>
                  <a:cubicBezTo>
                    <a:pt x="226" y="73"/>
                    <a:pt x="118" y="73"/>
                    <a:pt x="0" y="37"/>
                  </a:cubicBezTo>
                  <a:lnTo>
                    <a:pt x="0" y="109"/>
                  </a:lnTo>
                  <a:lnTo>
                    <a:pt x="0" y="453"/>
                  </a:lnTo>
                  <a:lnTo>
                    <a:pt x="0" y="489"/>
                  </a:lnTo>
                  <a:lnTo>
                    <a:pt x="380" y="489"/>
                  </a:lnTo>
                  <a:cubicBezTo>
                    <a:pt x="606" y="489"/>
                    <a:pt x="832" y="489"/>
                    <a:pt x="1058" y="417"/>
                  </a:cubicBezTo>
                  <a:lnTo>
                    <a:pt x="1058" y="372"/>
                  </a:lnTo>
                  <a:lnTo>
                    <a:pt x="1058" y="1"/>
                  </a:ln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3"/>
            <p:cNvSpPr/>
            <p:nvPr/>
          </p:nvSpPr>
          <p:spPr>
            <a:xfrm>
              <a:off x="3122875" y="1864425"/>
              <a:ext cx="103550" cy="104300"/>
            </a:xfrm>
            <a:custGeom>
              <a:rect b="b" l="l" r="r" t="t"/>
              <a:pathLst>
                <a:path extrusionOk="0" h="4172" w="4142">
                  <a:moveTo>
                    <a:pt x="1628" y="1"/>
                  </a:moveTo>
                  <a:cubicBezTo>
                    <a:pt x="1325" y="1"/>
                    <a:pt x="1026" y="49"/>
                    <a:pt x="751" y="168"/>
                  </a:cubicBezTo>
                  <a:cubicBezTo>
                    <a:pt x="489" y="322"/>
                    <a:pt x="299" y="620"/>
                    <a:pt x="181" y="928"/>
                  </a:cubicBezTo>
                  <a:cubicBezTo>
                    <a:pt x="0" y="1298"/>
                    <a:pt x="37" y="1750"/>
                    <a:pt x="73" y="2166"/>
                  </a:cubicBezTo>
                  <a:cubicBezTo>
                    <a:pt x="145" y="2654"/>
                    <a:pt x="73" y="3486"/>
                    <a:pt x="561" y="3830"/>
                  </a:cubicBezTo>
                  <a:cubicBezTo>
                    <a:pt x="924" y="4072"/>
                    <a:pt x="1396" y="4171"/>
                    <a:pt x="1871" y="4171"/>
                  </a:cubicBezTo>
                  <a:cubicBezTo>
                    <a:pt x="2283" y="4171"/>
                    <a:pt x="2698" y="4096"/>
                    <a:pt x="3047" y="3974"/>
                  </a:cubicBezTo>
                  <a:cubicBezTo>
                    <a:pt x="4141" y="3604"/>
                    <a:pt x="3915" y="2392"/>
                    <a:pt x="3843" y="1524"/>
                  </a:cubicBezTo>
                  <a:cubicBezTo>
                    <a:pt x="3798" y="1036"/>
                    <a:pt x="3572" y="584"/>
                    <a:pt x="3119" y="322"/>
                  </a:cubicBezTo>
                  <a:cubicBezTo>
                    <a:pt x="2975" y="250"/>
                    <a:pt x="2821" y="213"/>
                    <a:pt x="2713" y="168"/>
                  </a:cubicBezTo>
                  <a:cubicBezTo>
                    <a:pt x="2363" y="70"/>
                    <a:pt x="1992" y="1"/>
                    <a:pt x="1628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3"/>
            <p:cNvSpPr/>
            <p:nvPr/>
          </p:nvSpPr>
          <p:spPr>
            <a:xfrm>
              <a:off x="3158575" y="1914950"/>
              <a:ext cx="14050" cy="14050"/>
            </a:xfrm>
            <a:custGeom>
              <a:rect b="b" l="l" r="r" t="t"/>
              <a:pathLst>
                <a:path extrusionOk="0" h="562" w="562">
                  <a:moveTo>
                    <a:pt x="299" y="1"/>
                  </a:moveTo>
                  <a:cubicBezTo>
                    <a:pt x="227" y="1"/>
                    <a:pt x="191" y="37"/>
                    <a:pt x="155" y="73"/>
                  </a:cubicBezTo>
                  <a:cubicBezTo>
                    <a:pt x="37" y="109"/>
                    <a:pt x="1" y="227"/>
                    <a:pt x="1" y="299"/>
                  </a:cubicBezTo>
                  <a:lnTo>
                    <a:pt x="1" y="453"/>
                  </a:lnTo>
                  <a:cubicBezTo>
                    <a:pt x="37" y="489"/>
                    <a:pt x="37" y="489"/>
                    <a:pt x="73" y="525"/>
                  </a:cubicBezTo>
                  <a:cubicBezTo>
                    <a:pt x="109" y="561"/>
                    <a:pt x="155" y="561"/>
                    <a:pt x="191" y="561"/>
                  </a:cubicBezTo>
                  <a:lnTo>
                    <a:pt x="227" y="561"/>
                  </a:lnTo>
                  <a:cubicBezTo>
                    <a:pt x="335" y="525"/>
                    <a:pt x="453" y="453"/>
                    <a:pt x="489" y="335"/>
                  </a:cubicBezTo>
                  <a:cubicBezTo>
                    <a:pt x="561" y="145"/>
                    <a:pt x="453" y="1"/>
                    <a:pt x="299" y="1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3"/>
            <p:cNvSpPr/>
            <p:nvPr/>
          </p:nvSpPr>
          <p:spPr>
            <a:xfrm>
              <a:off x="3156775" y="1914450"/>
              <a:ext cx="11325" cy="14925"/>
            </a:xfrm>
            <a:custGeom>
              <a:rect b="b" l="l" r="r" t="t"/>
              <a:pathLst>
                <a:path extrusionOk="0" h="597" w="453">
                  <a:moveTo>
                    <a:pt x="371" y="0"/>
                  </a:moveTo>
                  <a:cubicBezTo>
                    <a:pt x="348" y="0"/>
                    <a:pt x="323" y="6"/>
                    <a:pt x="299" y="21"/>
                  </a:cubicBezTo>
                  <a:cubicBezTo>
                    <a:pt x="263" y="21"/>
                    <a:pt x="181" y="21"/>
                    <a:pt x="145" y="57"/>
                  </a:cubicBezTo>
                  <a:cubicBezTo>
                    <a:pt x="109" y="93"/>
                    <a:pt x="73" y="129"/>
                    <a:pt x="37" y="201"/>
                  </a:cubicBezTo>
                  <a:cubicBezTo>
                    <a:pt x="0" y="283"/>
                    <a:pt x="0" y="355"/>
                    <a:pt x="37" y="391"/>
                  </a:cubicBezTo>
                  <a:cubicBezTo>
                    <a:pt x="73" y="473"/>
                    <a:pt x="73" y="509"/>
                    <a:pt x="109" y="545"/>
                  </a:cubicBezTo>
                  <a:cubicBezTo>
                    <a:pt x="160" y="571"/>
                    <a:pt x="216" y="596"/>
                    <a:pt x="244" y="596"/>
                  </a:cubicBezTo>
                  <a:cubicBezTo>
                    <a:pt x="256" y="596"/>
                    <a:pt x="263" y="592"/>
                    <a:pt x="263" y="581"/>
                  </a:cubicBezTo>
                  <a:cubicBezTo>
                    <a:pt x="263" y="581"/>
                    <a:pt x="181" y="581"/>
                    <a:pt x="145" y="509"/>
                  </a:cubicBezTo>
                  <a:cubicBezTo>
                    <a:pt x="109" y="473"/>
                    <a:pt x="37" y="355"/>
                    <a:pt x="73" y="247"/>
                  </a:cubicBezTo>
                  <a:cubicBezTo>
                    <a:pt x="109" y="129"/>
                    <a:pt x="227" y="57"/>
                    <a:pt x="299" y="57"/>
                  </a:cubicBezTo>
                  <a:cubicBezTo>
                    <a:pt x="371" y="21"/>
                    <a:pt x="453" y="21"/>
                    <a:pt x="453" y="21"/>
                  </a:cubicBezTo>
                  <a:cubicBezTo>
                    <a:pt x="453" y="21"/>
                    <a:pt x="416" y="0"/>
                    <a:pt x="371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3"/>
            <p:cNvSpPr/>
            <p:nvPr/>
          </p:nvSpPr>
          <p:spPr>
            <a:xfrm>
              <a:off x="3166050" y="1926250"/>
              <a:ext cx="3850" cy="1825"/>
            </a:xfrm>
            <a:custGeom>
              <a:rect b="b" l="l" r="r" t="t"/>
              <a:pathLst>
                <a:path extrusionOk="0" h="73" w="154">
                  <a:moveTo>
                    <a:pt x="82" y="1"/>
                  </a:moveTo>
                  <a:cubicBezTo>
                    <a:pt x="36" y="37"/>
                    <a:pt x="0" y="37"/>
                    <a:pt x="0" y="73"/>
                  </a:cubicBezTo>
                  <a:cubicBezTo>
                    <a:pt x="36" y="73"/>
                    <a:pt x="82" y="73"/>
                    <a:pt x="82" y="37"/>
                  </a:cubicBezTo>
                  <a:cubicBezTo>
                    <a:pt x="118" y="37"/>
                    <a:pt x="154" y="1"/>
                    <a:pt x="11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3"/>
            <p:cNvSpPr/>
            <p:nvPr/>
          </p:nvSpPr>
          <p:spPr>
            <a:xfrm>
              <a:off x="3157675" y="1928050"/>
              <a:ext cx="16075" cy="7750"/>
            </a:xfrm>
            <a:custGeom>
              <a:rect b="b" l="l" r="r" t="t"/>
              <a:pathLst>
                <a:path extrusionOk="0" h="310" w="643">
                  <a:moveTo>
                    <a:pt x="643" y="1"/>
                  </a:moveTo>
                  <a:cubicBezTo>
                    <a:pt x="597" y="1"/>
                    <a:pt x="597" y="73"/>
                    <a:pt x="561" y="109"/>
                  </a:cubicBezTo>
                  <a:cubicBezTo>
                    <a:pt x="525" y="191"/>
                    <a:pt x="453" y="227"/>
                    <a:pt x="335" y="263"/>
                  </a:cubicBezTo>
                  <a:cubicBezTo>
                    <a:pt x="263" y="263"/>
                    <a:pt x="145" y="227"/>
                    <a:pt x="109" y="191"/>
                  </a:cubicBezTo>
                  <a:cubicBezTo>
                    <a:pt x="37" y="155"/>
                    <a:pt x="1" y="109"/>
                    <a:pt x="1" y="109"/>
                  </a:cubicBezTo>
                  <a:lnTo>
                    <a:pt x="1" y="109"/>
                  </a:lnTo>
                  <a:cubicBezTo>
                    <a:pt x="1" y="109"/>
                    <a:pt x="1" y="191"/>
                    <a:pt x="73" y="227"/>
                  </a:cubicBezTo>
                  <a:cubicBezTo>
                    <a:pt x="102" y="256"/>
                    <a:pt x="185" y="309"/>
                    <a:pt x="292" y="309"/>
                  </a:cubicBezTo>
                  <a:cubicBezTo>
                    <a:pt x="317" y="309"/>
                    <a:pt x="344" y="306"/>
                    <a:pt x="371" y="299"/>
                  </a:cubicBezTo>
                  <a:cubicBezTo>
                    <a:pt x="489" y="299"/>
                    <a:pt x="561" y="191"/>
                    <a:pt x="597" y="155"/>
                  </a:cubicBezTo>
                  <a:cubicBezTo>
                    <a:pt x="643" y="73"/>
                    <a:pt x="643" y="1"/>
                    <a:pt x="643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3"/>
            <p:cNvSpPr/>
            <p:nvPr/>
          </p:nvSpPr>
          <p:spPr>
            <a:xfrm>
              <a:off x="3144350" y="1913825"/>
              <a:ext cx="2950" cy="10425"/>
            </a:xfrm>
            <a:custGeom>
              <a:rect b="b" l="l" r="r" t="t"/>
              <a:pathLst>
                <a:path extrusionOk="0" h="417" w="118">
                  <a:moveTo>
                    <a:pt x="45" y="0"/>
                  </a:moveTo>
                  <a:cubicBezTo>
                    <a:pt x="0" y="0"/>
                    <a:pt x="0" y="118"/>
                    <a:pt x="0" y="226"/>
                  </a:cubicBezTo>
                  <a:cubicBezTo>
                    <a:pt x="0" y="308"/>
                    <a:pt x="45" y="416"/>
                    <a:pt x="82" y="416"/>
                  </a:cubicBezTo>
                  <a:cubicBezTo>
                    <a:pt x="118" y="416"/>
                    <a:pt x="118" y="308"/>
                    <a:pt x="118" y="190"/>
                  </a:cubicBezTo>
                  <a:cubicBezTo>
                    <a:pt x="82" y="82"/>
                    <a:pt x="82" y="0"/>
                    <a:pt x="45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3"/>
            <p:cNvSpPr/>
            <p:nvPr/>
          </p:nvSpPr>
          <p:spPr>
            <a:xfrm>
              <a:off x="3181175" y="1912025"/>
              <a:ext cx="3875" cy="9500"/>
            </a:xfrm>
            <a:custGeom>
              <a:rect b="b" l="l" r="r" t="t"/>
              <a:pathLst>
                <a:path extrusionOk="0" h="380" w="155">
                  <a:moveTo>
                    <a:pt x="37" y="0"/>
                  </a:moveTo>
                  <a:cubicBezTo>
                    <a:pt x="1" y="0"/>
                    <a:pt x="1" y="72"/>
                    <a:pt x="1" y="190"/>
                  </a:cubicBezTo>
                  <a:cubicBezTo>
                    <a:pt x="37" y="298"/>
                    <a:pt x="73" y="380"/>
                    <a:pt x="73" y="380"/>
                  </a:cubicBezTo>
                  <a:cubicBezTo>
                    <a:pt x="109" y="380"/>
                    <a:pt x="155" y="262"/>
                    <a:pt x="109" y="190"/>
                  </a:cubicBezTo>
                  <a:cubicBezTo>
                    <a:pt x="109" y="72"/>
                    <a:pt x="73" y="0"/>
                    <a:pt x="37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3"/>
            <p:cNvSpPr/>
            <p:nvPr/>
          </p:nvSpPr>
          <p:spPr>
            <a:xfrm>
              <a:off x="3135975" y="1897525"/>
              <a:ext cx="13150" cy="8875"/>
            </a:xfrm>
            <a:custGeom>
              <a:rect b="b" l="l" r="r" t="t"/>
              <a:pathLst>
                <a:path extrusionOk="0" h="355" w="526">
                  <a:moveTo>
                    <a:pt x="385" y="1"/>
                  </a:moveTo>
                  <a:cubicBezTo>
                    <a:pt x="329" y="1"/>
                    <a:pt x="267" y="30"/>
                    <a:pt x="191" y="56"/>
                  </a:cubicBezTo>
                  <a:cubicBezTo>
                    <a:pt x="109" y="92"/>
                    <a:pt x="37" y="164"/>
                    <a:pt x="37" y="246"/>
                  </a:cubicBezTo>
                  <a:cubicBezTo>
                    <a:pt x="1" y="318"/>
                    <a:pt x="1" y="354"/>
                    <a:pt x="1" y="354"/>
                  </a:cubicBezTo>
                  <a:cubicBezTo>
                    <a:pt x="37" y="354"/>
                    <a:pt x="109" y="246"/>
                    <a:pt x="263" y="164"/>
                  </a:cubicBezTo>
                  <a:cubicBezTo>
                    <a:pt x="380" y="56"/>
                    <a:pt x="525" y="92"/>
                    <a:pt x="525" y="56"/>
                  </a:cubicBezTo>
                  <a:cubicBezTo>
                    <a:pt x="525" y="56"/>
                    <a:pt x="525" y="20"/>
                    <a:pt x="453" y="20"/>
                  </a:cubicBezTo>
                  <a:cubicBezTo>
                    <a:pt x="431" y="6"/>
                    <a:pt x="409" y="1"/>
                    <a:pt x="385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3"/>
            <p:cNvSpPr/>
            <p:nvPr/>
          </p:nvSpPr>
          <p:spPr>
            <a:xfrm>
              <a:off x="3175525" y="1892575"/>
              <a:ext cx="16075" cy="6525"/>
            </a:xfrm>
            <a:custGeom>
              <a:rect b="b" l="l" r="r" t="t"/>
              <a:pathLst>
                <a:path extrusionOk="0" h="261" w="643">
                  <a:moveTo>
                    <a:pt x="231" y="1"/>
                  </a:moveTo>
                  <a:cubicBezTo>
                    <a:pt x="189" y="1"/>
                    <a:pt x="150" y="10"/>
                    <a:pt x="109" y="28"/>
                  </a:cubicBezTo>
                  <a:cubicBezTo>
                    <a:pt x="37" y="28"/>
                    <a:pt x="1" y="64"/>
                    <a:pt x="37" y="64"/>
                  </a:cubicBezTo>
                  <a:cubicBezTo>
                    <a:pt x="37" y="100"/>
                    <a:pt x="191" y="64"/>
                    <a:pt x="335" y="136"/>
                  </a:cubicBezTo>
                  <a:cubicBezTo>
                    <a:pt x="469" y="168"/>
                    <a:pt x="575" y="260"/>
                    <a:pt x="625" y="260"/>
                  </a:cubicBezTo>
                  <a:cubicBezTo>
                    <a:pt x="632" y="260"/>
                    <a:pt x="638" y="258"/>
                    <a:pt x="643" y="254"/>
                  </a:cubicBezTo>
                  <a:cubicBezTo>
                    <a:pt x="643" y="254"/>
                    <a:pt x="643" y="218"/>
                    <a:pt x="561" y="172"/>
                  </a:cubicBezTo>
                  <a:cubicBezTo>
                    <a:pt x="525" y="136"/>
                    <a:pt x="453" y="64"/>
                    <a:pt x="381" y="28"/>
                  </a:cubicBezTo>
                  <a:cubicBezTo>
                    <a:pt x="322" y="10"/>
                    <a:pt x="274" y="1"/>
                    <a:pt x="231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3"/>
            <p:cNvSpPr/>
            <p:nvPr/>
          </p:nvSpPr>
          <p:spPr>
            <a:xfrm>
              <a:off x="3119025" y="1855425"/>
              <a:ext cx="106475" cy="61350"/>
            </a:xfrm>
            <a:custGeom>
              <a:rect b="b" l="l" r="r" t="t"/>
              <a:pathLst>
                <a:path extrusionOk="0" h="2454" w="4259">
                  <a:moveTo>
                    <a:pt x="1660" y="0"/>
                  </a:moveTo>
                  <a:cubicBezTo>
                    <a:pt x="1610" y="0"/>
                    <a:pt x="1560" y="1"/>
                    <a:pt x="1510" y="4"/>
                  </a:cubicBezTo>
                  <a:cubicBezTo>
                    <a:pt x="1167" y="4"/>
                    <a:pt x="832" y="76"/>
                    <a:pt x="561" y="266"/>
                  </a:cubicBezTo>
                  <a:cubicBezTo>
                    <a:pt x="263" y="420"/>
                    <a:pt x="73" y="754"/>
                    <a:pt x="109" y="1098"/>
                  </a:cubicBezTo>
                  <a:lnTo>
                    <a:pt x="1" y="1550"/>
                  </a:lnTo>
                  <a:cubicBezTo>
                    <a:pt x="325" y="1667"/>
                    <a:pt x="679" y="1726"/>
                    <a:pt x="1036" y="1726"/>
                  </a:cubicBezTo>
                  <a:cubicBezTo>
                    <a:pt x="1256" y="1726"/>
                    <a:pt x="1477" y="1703"/>
                    <a:pt x="1691" y="1658"/>
                  </a:cubicBezTo>
                  <a:cubicBezTo>
                    <a:pt x="2261" y="1550"/>
                    <a:pt x="2785" y="1288"/>
                    <a:pt x="3237" y="908"/>
                  </a:cubicBezTo>
                  <a:lnTo>
                    <a:pt x="3237" y="908"/>
                  </a:lnTo>
                  <a:cubicBezTo>
                    <a:pt x="3165" y="1251"/>
                    <a:pt x="3273" y="1586"/>
                    <a:pt x="3427" y="1930"/>
                  </a:cubicBezTo>
                  <a:cubicBezTo>
                    <a:pt x="3463" y="2002"/>
                    <a:pt x="3545" y="2110"/>
                    <a:pt x="3617" y="2192"/>
                  </a:cubicBezTo>
                  <a:cubicBezTo>
                    <a:pt x="3771" y="2336"/>
                    <a:pt x="3952" y="2418"/>
                    <a:pt x="4178" y="2454"/>
                  </a:cubicBezTo>
                  <a:cubicBezTo>
                    <a:pt x="4178" y="2300"/>
                    <a:pt x="4223" y="2156"/>
                    <a:pt x="4223" y="1966"/>
                  </a:cubicBezTo>
                  <a:cubicBezTo>
                    <a:pt x="4259" y="1812"/>
                    <a:pt x="4259" y="1658"/>
                    <a:pt x="4223" y="1514"/>
                  </a:cubicBezTo>
                  <a:cubicBezTo>
                    <a:pt x="4178" y="1098"/>
                    <a:pt x="3879" y="799"/>
                    <a:pt x="3545" y="573"/>
                  </a:cubicBezTo>
                  <a:cubicBezTo>
                    <a:pt x="2981" y="220"/>
                    <a:pt x="2324" y="0"/>
                    <a:pt x="1660" y="0"/>
                  </a:cubicBez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3"/>
            <p:cNvSpPr/>
            <p:nvPr/>
          </p:nvSpPr>
          <p:spPr>
            <a:xfrm>
              <a:off x="3132150" y="1928050"/>
              <a:ext cx="23525" cy="14050"/>
            </a:xfrm>
            <a:custGeom>
              <a:rect b="b" l="l" r="r" t="t"/>
              <a:pathLst>
                <a:path extrusionOk="0" h="562" w="941">
                  <a:moveTo>
                    <a:pt x="452" y="1"/>
                  </a:moveTo>
                  <a:cubicBezTo>
                    <a:pt x="380" y="1"/>
                    <a:pt x="190" y="37"/>
                    <a:pt x="154" y="73"/>
                  </a:cubicBezTo>
                  <a:cubicBezTo>
                    <a:pt x="0" y="191"/>
                    <a:pt x="36" y="417"/>
                    <a:pt x="190" y="489"/>
                  </a:cubicBezTo>
                  <a:cubicBezTo>
                    <a:pt x="262" y="525"/>
                    <a:pt x="380" y="561"/>
                    <a:pt x="488" y="561"/>
                  </a:cubicBezTo>
                  <a:cubicBezTo>
                    <a:pt x="570" y="561"/>
                    <a:pt x="642" y="525"/>
                    <a:pt x="714" y="525"/>
                  </a:cubicBezTo>
                  <a:cubicBezTo>
                    <a:pt x="868" y="453"/>
                    <a:pt x="940" y="263"/>
                    <a:pt x="832" y="155"/>
                  </a:cubicBezTo>
                  <a:cubicBezTo>
                    <a:pt x="759" y="37"/>
                    <a:pt x="606" y="1"/>
                    <a:pt x="452" y="1"/>
                  </a:cubicBezTo>
                  <a:close/>
                </a:path>
              </a:pathLst>
            </a:custGeom>
            <a:solidFill>
              <a:srgbClr val="D97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3"/>
            <p:cNvSpPr/>
            <p:nvPr/>
          </p:nvSpPr>
          <p:spPr>
            <a:xfrm>
              <a:off x="3176450" y="1924225"/>
              <a:ext cx="22625" cy="14250"/>
            </a:xfrm>
            <a:custGeom>
              <a:rect b="b" l="l" r="r" t="t"/>
              <a:pathLst>
                <a:path extrusionOk="0" h="570" w="905">
                  <a:moveTo>
                    <a:pt x="452" y="0"/>
                  </a:moveTo>
                  <a:cubicBezTo>
                    <a:pt x="344" y="0"/>
                    <a:pt x="190" y="36"/>
                    <a:pt x="118" y="82"/>
                  </a:cubicBezTo>
                  <a:cubicBezTo>
                    <a:pt x="0" y="190"/>
                    <a:pt x="36" y="416"/>
                    <a:pt x="154" y="488"/>
                  </a:cubicBezTo>
                  <a:cubicBezTo>
                    <a:pt x="226" y="534"/>
                    <a:pt x="344" y="570"/>
                    <a:pt x="452" y="570"/>
                  </a:cubicBezTo>
                  <a:cubicBezTo>
                    <a:pt x="524" y="570"/>
                    <a:pt x="642" y="570"/>
                    <a:pt x="678" y="534"/>
                  </a:cubicBezTo>
                  <a:cubicBezTo>
                    <a:pt x="832" y="452"/>
                    <a:pt x="904" y="262"/>
                    <a:pt x="832" y="154"/>
                  </a:cubicBezTo>
                  <a:cubicBezTo>
                    <a:pt x="750" y="36"/>
                    <a:pt x="570" y="0"/>
                    <a:pt x="452" y="0"/>
                  </a:cubicBezTo>
                  <a:close/>
                </a:path>
              </a:pathLst>
            </a:custGeom>
            <a:solidFill>
              <a:srgbClr val="D97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3"/>
            <p:cNvSpPr/>
            <p:nvPr/>
          </p:nvSpPr>
          <p:spPr>
            <a:xfrm>
              <a:off x="3212575" y="1907850"/>
              <a:ext cx="26050" cy="31575"/>
            </a:xfrm>
            <a:custGeom>
              <a:rect b="b" l="l" r="r" t="t"/>
              <a:pathLst>
                <a:path extrusionOk="0" h="1263" w="1042">
                  <a:moveTo>
                    <a:pt x="553" y="0"/>
                  </a:moveTo>
                  <a:cubicBezTo>
                    <a:pt x="268" y="0"/>
                    <a:pt x="1" y="255"/>
                    <a:pt x="65" y="583"/>
                  </a:cubicBezTo>
                  <a:lnTo>
                    <a:pt x="65" y="1225"/>
                  </a:lnTo>
                  <a:cubicBezTo>
                    <a:pt x="125" y="1251"/>
                    <a:pt x="189" y="1262"/>
                    <a:pt x="254" y="1262"/>
                  </a:cubicBezTo>
                  <a:cubicBezTo>
                    <a:pt x="551" y="1262"/>
                    <a:pt x="873" y="1018"/>
                    <a:pt x="969" y="773"/>
                  </a:cubicBezTo>
                  <a:cubicBezTo>
                    <a:pt x="1041" y="547"/>
                    <a:pt x="1041" y="203"/>
                    <a:pt x="779" y="59"/>
                  </a:cubicBezTo>
                  <a:cubicBezTo>
                    <a:pt x="707" y="18"/>
                    <a:pt x="629" y="0"/>
                    <a:pt x="553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3"/>
            <p:cNvSpPr/>
            <p:nvPr/>
          </p:nvSpPr>
          <p:spPr>
            <a:xfrm>
              <a:off x="3220750" y="1913825"/>
              <a:ext cx="14025" cy="20825"/>
            </a:xfrm>
            <a:custGeom>
              <a:rect b="b" l="l" r="r" t="t"/>
              <a:pathLst>
                <a:path extrusionOk="0" h="833" w="561">
                  <a:moveTo>
                    <a:pt x="452" y="0"/>
                  </a:moveTo>
                  <a:cubicBezTo>
                    <a:pt x="335" y="0"/>
                    <a:pt x="226" y="118"/>
                    <a:pt x="190" y="190"/>
                  </a:cubicBezTo>
                  <a:cubicBezTo>
                    <a:pt x="72" y="344"/>
                    <a:pt x="0" y="570"/>
                    <a:pt x="36" y="760"/>
                  </a:cubicBezTo>
                  <a:lnTo>
                    <a:pt x="36" y="796"/>
                  </a:lnTo>
                  <a:cubicBezTo>
                    <a:pt x="36" y="832"/>
                    <a:pt x="72" y="832"/>
                    <a:pt x="109" y="832"/>
                  </a:cubicBezTo>
                  <a:lnTo>
                    <a:pt x="190" y="832"/>
                  </a:lnTo>
                  <a:cubicBezTo>
                    <a:pt x="335" y="760"/>
                    <a:pt x="452" y="606"/>
                    <a:pt x="488" y="416"/>
                  </a:cubicBezTo>
                  <a:cubicBezTo>
                    <a:pt x="524" y="344"/>
                    <a:pt x="561" y="272"/>
                    <a:pt x="561" y="190"/>
                  </a:cubicBezTo>
                  <a:cubicBezTo>
                    <a:pt x="561" y="46"/>
                    <a:pt x="488" y="0"/>
                    <a:pt x="452" y="0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3"/>
            <p:cNvSpPr/>
            <p:nvPr/>
          </p:nvSpPr>
          <p:spPr>
            <a:xfrm>
              <a:off x="3220750" y="1912925"/>
              <a:ext cx="10400" cy="21725"/>
            </a:xfrm>
            <a:custGeom>
              <a:rect b="b" l="l" r="r" t="t"/>
              <a:pathLst>
                <a:path extrusionOk="0" h="869" w="416">
                  <a:moveTo>
                    <a:pt x="416" y="0"/>
                  </a:moveTo>
                  <a:cubicBezTo>
                    <a:pt x="416" y="0"/>
                    <a:pt x="335" y="0"/>
                    <a:pt x="262" y="82"/>
                  </a:cubicBezTo>
                  <a:cubicBezTo>
                    <a:pt x="226" y="118"/>
                    <a:pt x="109" y="226"/>
                    <a:pt x="72" y="380"/>
                  </a:cubicBezTo>
                  <a:cubicBezTo>
                    <a:pt x="0" y="488"/>
                    <a:pt x="0" y="642"/>
                    <a:pt x="0" y="714"/>
                  </a:cubicBezTo>
                  <a:cubicBezTo>
                    <a:pt x="0" y="796"/>
                    <a:pt x="0" y="868"/>
                    <a:pt x="36" y="868"/>
                  </a:cubicBezTo>
                  <a:lnTo>
                    <a:pt x="36" y="714"/>
                  </a:lnTo>
                  <a:cubicBezTo>
                    <a:pt x="36" y="642"/>
                    <a:pt x="72" y="488"/>
                    <a:pt x="109" y="380"/>
                  </a:cubicBezTo>
                  <a:cubicBezTo>
                    <a:pt x="190" y="262"/>
                    <a:pt x="226" y="154"/>
                    <a:pt x="298" y="118"/>
                  </a:cubicBezTo>
                  <a:cubicBezTo>
                    <a:pt x="380" y="36"/>
                    <a:pt x="416" y="0"/>
                    <a:pt x="416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3"/>
            <p:cNvSpPr/>
            <p:nvPr/>
          </p:nvSpPr>
          <p:spPr>
            <a:xfrm>
              <a:off x="3222550" y="1921125"/>
              <a:ext cx="3875" cy="10800"/>
            </a:xfrm>
            <a:custGeom>
              <a:rect b="b" l="l" r="r" t="t"/>
              <a:pathLst>
                <a:path extrusionOk="0" h="432" w="155">
                  <a:moveTo>
                    <a:pt x="89" y="1"/>
                  </a:moveTo>
                  <a:cubicBezTo>
                    <a:pt x="85" y="1"/>
                    <a:pt x="82" y="5"/>
                    <a:pt x="82" y="16"/>
                  </a:cubicBezTo>
                  <a:cubicBezTo>
                    <a:pt x="82" y="16"/>
                    <a:pt x="118" y="88"/>
                    <a:pt x="82" y="206"/>
                  </a:cubicBezTo>
                  <a:cubicBezTo>
                    <a:pt x="82" y="350"/>
                    <a:pt x="0" y="432"/>
                    <a:pt x="0" y="432"/>
                  </a:cubicBezTo>
                  <a:cubicBezTo>
                    <a:pt x="0" y="432"/>
                    <a:pt x="37" y="432"/>
                    <a:pt x="82" y="386"/>
                  </a:cubicBezTo>
                  <a:cubicBezTo>
                    <a:pt x="118" y="350"/>
                    <a:pt x="118" y="314"/>
                    <a:pt x="154" y="242"/>
                  </a:cubicBezTo>
                  <a:cubicBezTo>
                    <a:pt x="154" y="160"/>
                    <a:pt x="154" y="88"/>
                    <a:pt x="118" y="52"/>
                  </a:cubicBezTo>
                  <a:cubicBezTo>
                    <a:pt x="118" y="26"/>
                    <a:pt x="100" y="1"/>
                    <a:pt x="89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3"/>
            <p:cNvSpPr/>
            <p:nvPr/>
          </p:nvSpPr>
          <p:spPr>
            <a:xfrm>
              <a:off x="3121750" y="2013725"/>
              <a:ext cx="7700" cy="76425"/>
            </a:xfrm>
            <a:custGeom>
              <a:rect b="b" l="l" r="r" t="t"/>
              <a:pathLst>
                <a:path extrusionOk="0" h="3057" w="308">
                  <a:moveTo>
                    <a:pt x="271" y="0"/>
                  </a:moveTo>
                  <a:cubicBezTo>
                    <a:pt x="271" y="0"/>
                    <a:pt x="271" y="190"/>
                    <a:pt x="226" y="453"/>
                  </a:cubicBezTo>
                  <a:cubicBezTo>
                    <a:pt x="226" y="715"/>
                    <a:pt x="226" y="1094"/>
                    <a:pt x="190" y="1547"/>
                  </a:cubicBezTo>
                  <a:cubicBezTo>
                    <a:pt x="154" y="1962"/>
                    <a:pt x="118" y="2333"/>
                    <a:pt x="82" y="2604"/>
                  </a:cubicBezTo>
                  <a:cubicBezTo>
                    <a:pt x="45" y="2866"/>
                    <a:pt x="0" y="3056"/>
                    <a:pt x="45" y="3056"/>
                  </a:cubicBezTo>
                  <a:cubicBezTo>
                    <a:pt x="45" y="3056"/>
                    <a:pt x="82" y="2903"/>
                    <a:pt x="118" y="2604"/>
                  </a:cubicBezTo>
                  <a:cubicBezTo>
                    <a:pt x="154" y="2333"/>
                    <a:pt x="226" y="1962"/>
                    <a:pt x="271" y="1547"/>
                  </a:cubicBezTo>
                  <a:cubicBezTo>
                    <a:pt x="308" y="1131"/>
                    <a:pt x="308" y="715"/>
                    <a:pt x="308" y="453"/>
                  </a:cubicBezTo>
                  <a:cubicBezTo>
                    <a:pt x="308" y="190"/>
                    <a:pt x="271" y="0"/>
                    <a:pt x="271" y="0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3"/>
            <p:cNvSpPr/>
            <p:nvPr/>
          </p:nvSpPr>
          <p:spPr>
            <a:xfrm>
              <a:off x="3202875" y="2030675"/>
              <a:ext cx="24450" cy="44325"/>
            </a:xfrm>
            <a:custGeom>
              <a:rect b="b" l="l" r="r" t="t"/>
              <a:pathLst>
                <a:path extrusionOk="0" h="1773" w="978">
                  <a:moveTo>
                    <a:pt x="1" y="1"/>
                  </a:moveTo>
                  <a:cubicBezTo>
                    <a:pt x="1" y="1"/>
                    <a:pt x="37" y="118"/>
                    <a:pt x="109" y="263"/>
                  </a:cubicBezTo>
                  <a:cubicBezTo>
                    <a:pt x="191" y="453"/>
                    <a:pt x="299" y="679"/>
                    <a:pt x="453" y="905"/>
                  </a:cubicBezTo>
                  <a:cubicBezTo>
                    <a:pt x="561" y="1131"/>
                    <a:pt x="715" y="1357"/>
                    <a:pt x="787" y="1510"/>
                  </a:cubicBezTo>
                  <a:cubicBezTo>
                    <a:pt x="905" y="1655"/>
                    <a:pt x="977" y="1773"/>
                    <a:pt x="977" y="1773"/>
                  </a:cubicBezTo>
                  <a:cubicBezTo>
                    <a:pt x="977" y="1736"/>
                    <a:pt x="751" y="1357"/>
                    <a:pt x="489" y="869"/>
                  </a:cubicBezTo>
                  <a:cubicBezTo>
                    <a:pt x="227" y="38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3"/>
            <p:cNvSpPr/>
            <p:nvPr/>
          </p:nvSpPr>
          <p:spPr>
            <a:xfrm>
              <a:off x="2973925" y="2025525"/>
              <a:ext cx="63075" cy="44725"/>
            </a:xfrm>
            <a:custGeom>
              <a:rect b="b" l="l" r="r" t="t"/>
              <a:pathLst>
                <a:path extrusionOk="0" h="1789" w="2523">
                  <a:moveTo>
                    <a:pt x="895" y="1"/>
                  </a:moveTo>
                  <a:cubicBezTo>
                    <a:pt x="888" y="1"/>
                    <a:pt x="880" y="5"/>
                    <a:pt x="868" y="17"/>
                  </a:cubicBezTo>
                  <a:cubicBezTo>
                    <a:pt x="868" y="207"/>
                    <a:pt x="1022" y="396"/>
                    <a:pt x="1130" y="505"/>
                  </a:cubicBezTo>
                  <a:cubicBezTo>
                    <a:pt x="1120" y="495"/>
                    <a:pt x="1097" y="490"/>
                    <a:pt x="1069" y="490"/>
                  </a:cubicBezTo>
                  <a:cubicBezTo>
                    <a:pt x="998" y="490"/>
                    <a:pt x="894" y="518"/>
                    <a:pt x="868" y="550"/>
                  </a:cubicBezTo>
                  <a:lnTo>
                    <a:pt x="642" y="550"/>
                  </a:lnTo>
                  <a:cubicBezTo>
                    <a:pt x="489" y="586"/>
                    <a:pt x="308" y="586"/>
                    <a:pt x="154" y="659"/>
                  </a:cubicBezTo>
                  <a:lnTo>
                    <a:pt x="118" y="695"/>
                  </a:lnTo>
                  <a:lnTo>
                    <a:pt x="154" y="731"/>
                  </a:lnTo>
                  <a:lnTo>
                    <a:pt x="489" y="731"/>
                  </a:lnTo>
                  <a:cubicBezTo>
                    <a:pt x="618" y="731"/>
                    <a:pt x="747" y="731"/>
                    <a:pt x="870" y="710"/>
                  </a:cubicBezTo>
                  <a:lnTo>
                    <a:pt x="870" y="710"/>
                  </a:lnTo>
                  <a:cubicBezTo>
                    <a:pt x="719" y="743"/>
                    <a:pt x="586" y="781"/>
                    <a:pt x="452" y="812"/>
                  </a:cubicBezTo>
                  <a:cubicBezTo>
                    <a:pt x="308" y="885"/>
                    <a:pt x="118" y="957"/>
                    <a:pt x="36" y="1075"/>
                  </a:cubicBezTo>
                  <a:cubicBezTo>
                    <a:pt x="0" y="1075"/>
                    <a:pt x="0" y="1111"/>
                    <a:pt x="0" y="1111"/>
                  </a:cubicBezTo>
                  <a:lnTo>
                    <a:pt x="36" y="1111"/>
                  </a:lnTo>
                  <a:cubicBezTo>
                    <a:pt x="77" y="1129"/>
                    <a:pt x="116" y="1138"/>
                    <a:pt x="148" y="1138"/>
                  </a:cubicBezTo>
                  <a:cubicBezTo>
                    <a:pt x="181" y="1138"/>
                    <a:pt x="208" y="1129"/>
                    <a:pt x="226" y="1111"/>
                  </a:cubicBezTo>
                  <a:cubicBezTo>
                    <a:pt x="402" y="1083"/>
                    <a:pt x="598" y="1033"/>
                    <a:pt x="783" y="974"/>
                  </a:cubicBezTo>
                  <a:lnTo>
                    <a:pt x="783" y="974"/>
                  </a:lnTo>
                  <a:cubicBezTo>
                    <a:pt x="687" y="1014"/>
                    <a:pt x="588" y="1064"/>
                    <a:pt x="489" y="1111"/>
                  </a:cubicBezTo>
                  <a:cubicBezTo>
                    <a:pt x="416" y="1183"/>
                    <a:pt x="226" y="1264"/>
                    <a:pt x="190" y="1409"/>
                  </a:cubicBezTo>
                  <a:lnTo>
                    <a:pt x="190" y="1454"/>
                  </a:lnTo>
                  <a:lnTo>
                    <a:pt x="263" y="1454"/>
                  </a:lnTo>
                  <a:cubicBezTo>
                    <a:pt x="278" y="1459"/>
                    <a:pt x="293" y="1461"/>
                    <a:pt x="309" y="1461"/>
                  </a:cubicBezTo>
                  <a:cubicBezTo>
                    <a:pt x="419" y="1461"/>
                    <a:pt x="548" y="1364"/>
                    <a:pt x="642" y="1301"/>
                  </a:cubicBezTo>
                  <a:cubicBezTo>
                    <a:pt x="796" y="1228"/>
                    <a:pt x="941" y="1111"/>
                    <a:pt x="1094" y="1038"/>
                  </a:cubicBezTo>
                  <a:lnTo>
                    <a:pt x="1094" y="1038"/>
                  </a:lnTo>
                  <a:cubicBezTo>
                    <a:pt x="986" y="1111"/>
                    <a:pt x="868" y="1183"/>
                    <a:pt x="760" y="1264"/>
                  </a:cubicBezTo>
                  <a:cubicBezTo>
                    <a:pt x="678" y="1337"/>
                    <a:pt x="570" y="1454"/>
                    <a:pt x="570" y="1599"/>
                  </a:cubicBezTo>
                  <a:cubicBezTo>
                    <a:pt x="570" y="1636"/>
                    <a:pt x="581" y="1650"/>
                    <a:pt x="597" y="1650"/>
                  </a:cubicBezTo>
                  <a:cubicBezTo>
                    <a:pt x="632" y="1650"/>
                    <a:pt x="690" y="1587"/>
                    <a:pt x="715" y="1563"/>
                  </a:cubicBezTo>
                  <a:cubicBezTo>
                    <a:pt x="832" y="1490"/>
                    <a:pt x="904" y="1409"/>
                    <a:pt x="1022" y="1337"/>
                  </a:cubicBezTo>
                  <a:cubicBezTo>
                    <a:pt x="1090" y="1284"/>
                    <a:pt x="1154" y="1261"/>
                    <a:pt x="1216" y="1261"/>
                  </a:cubicBezTo>
                  <a:cubicBezTo>
                    <a:pt x="1460" y="1261"/>
                    <a:pt x="1657" y="1608"/>
                    <a:pt x="1809" y="1789"/>
                  </a:cubicBezTo>
                  <a:lnTo>
                    <a:pt x="2523" y="921"/>
                  </a:lnTo>
                  <a:cubicBezTo>
                    <a:pt x="2450" y="812"/>
                    <a:pt x="2378" y="731"/>
                    <a:pt x="2297" y="659"/>
                  </a:cubicBezTo>
                  <a:cubicBezTo>
                    <a:pt x="2188" y="586"/>
                    <a:pt x="2071" y="550"/>
                    <a:pt x="1962" y="469"/>
                  </a:cubicBezTo>
                  <a:cubicBezTo>
                    <a:pt x="1700" y="396"/>
                    <a:pt x="1393" y="360"/>
                    <a:pt x="1167" y="170"/>
                  </a:cubicBezTo>
                  <a:cubicBezTo>
                    <a:pt x="1094" y="134"/>
                    <a:pt x="1022" y="53"/>
                    <a:pt x="941" y="17"/>
                  </a:cubicBezTo>
                  <a:cubicBezTo>
                    <a:pt x="916" y="17"/>
                    <a:pt x="908" y="1"/>
                    <a:pt x="895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3"/>
            <p:cNvSpPr/>
            <p:nvPr/>
          </p:nvSpPr>
          <p:spPr>
            <a:xfrm>
              <a:off x="3374200" y="1989325"/>
              <a:ext cx="25" cy="9275"/>
            </a:xfrm>
            <a:custGeom>
              <a:rect b="b" l="l" r="r" t="t"/>
              <a:pathLst>
                <a:path extrusionOk="0" h="371" w="1">
                  <a:moveTo>
                    <a:pt x="1" y="0"/>
                  </a:moveTo>
                  <a:lnTo>
                    <a:pt x="1" y="371"/>
                  </a:lnTo>
                  <a:lnTo>
                    <a:pt x="1" y="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3"/>
            <p:cNvSpPr/>
            <p:nvPr/>
          </p:nvSpPr>
          <p:spPr>
            <a:xfrm>
              <a:off x="3374200" y="1986375"/>
              <a:ext cx="25575" cy="12225"/>
            </a:xfrm>
            <a:custGeom>
              <a:rect b="b" l="l" r="r" t="t"/>
              <a:pathLst>
                <a:path extrusionOk="0" h="489" w="1023">
                  <a:moveTo>
                    <a:pt x="1023" y="1"/>
                  </a:moveTo>
                  <a:cubicBezTo>
                    <a:pt x="715" y="82"/>
                    <a:pt x="417" y="118"/>
                    <a:pt x="118" y="118"/>
                  </a:cubicBezTo>
                  <a:lnTo>
                    <a:pt x="1" y="118"/>
                  </a:lnTo>
                  <a:lnTo>
                    <a:pt x="1" y="489"/>
                  </a:lnTo>
                  <a:cubicBezTo>
                    <a:pt x="345" y="489"/>
                    <a:pt x="679" y="453"/>
                    <a:pt x="1023" y="344"/>
                  </a:cubicBezTo>
                  <a:lnTo>
                    <a:pt x="1023" y="1"/>
                  </a:ln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3"/>
            <p:cNvSpPr/>
            <p:nvPr/>
          </p:nvSpPr>
          <p:spPr>
            <a:xfrm>
              <a:off x="3331950" y="1881050"/>
              <a:ext cx="102625" cy="108500"/>
            </a:xfrm>
            <a:custGeom>
              <a:rect b="b" l="l" r="r" t="t"/>
              <a:pathLst>
                <a:path extrusionOk="0" h="4340" w="4105">
                  <a:moveTo>
                    <a:pt x="2107" y="0"/>
                  </a:moveTo>
                  <a:cubicBezTo>
                    <a:pt x="1501" y="0"/>
                    <a:pt x="715" y="263"/>
                    <a:pt x="335" y="715"/>
                  </a:cubicBezTo>
                  <a:cubicBezTo>
                    <a:pt x="73" y="1049"/>
                    <a:pt x="73" y="1501"/>
                    <a:pt x="36" y="1881"/>
                  </a:cubicBezTo>
                  <a:cubicBezTo>
                    <a:pt x="0" y="2405"/>
                    <a:pt x="36" y="3083"/>
                    <a:pt x="262" y="3572"/>
                  </a:cubicBezTo>
                  <a:cubicBezTo>
                    <a:pt x="452" y="3988"/>
                    <a:pt x="859" y="4214"/>
                    <a:pt x="1311" y="4295"/>
                  </a:cubicBezTo>
                  <a:cubicBezTo>
                    <a:pt x="1473" y="4326"/>
                    <a:pt x="1644" y="4340"/>
                    <a:pt x="1816" y="4340"/>
                  </a:cubicBezTo>
                  <a:cubicBezTo>
                    <a:pt x="2451" y="4340"/>
                    <a:pt x="3115" y="4150"/>
                    <a:pt x="3499" y="3915"/>
                  </a:cubicBezTo>
                  <a:cubicBezTo>
                    <a:pt x="3951" y="3689"/>
                    <a:pt x="4069" y="3083"/>
                    <a:pt x="4105" y="2631"/>
                  </a:cubicBezTo>
                  <a:cubicBezTo>
                    <a:pt x="4105" y="2369"/>
                    <a:pt x="4024" y="2143"/>
                    <a:pt x="4024" y="1881"/>
                  </a:cubicBezTo>
                  <a:cubicBezTo>
                    <a:pt x="3987" y="1537"/>
                    <a:pt x="3915" y="1203"/>
                    <a:pt x="3843" y="859"/>
                  </a:cubicBezTo>
                  <a:cubicBezTo>
                    <a:pt x="3761" y="597"/>
                    <a:pt x="3535" y="335"/>
                    <a:pt x="3237" y="181"/>
                  </a:cubicBezTo>
                  <a:cubicBezTo>
                    <a:pt x="2939" y="37"/>
                    <a:pt x="2487" y="0"/>
                    <a:pt x="2107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3"/>
            <p:cNvSpPr/>
            <p:nvPr/>
          </p:nvSpPr>
          <p:spPr>
            <a:xfrm>
              <a:off x="3359075" y="1950675"/>
              <a:ext cx="18100" cy="14025"/>
            </a:xfrm>
            <a:custGeom>
              <a:rect b="b" l="l" r="r" t="t"/>
              <a:pathLst>
                <a:path extrusionOk="0" h="561" w="724">
                  <a:moveTo>
                    <a:pt x="570" y="0"/>
                  </a:moveTo>
                  <a:cubicBezTo>
                    <a:pt x="380" y="0"/>
                    <a:pt x="190" y="36"/>
                    <a:pt x="0" y="72"/>
                  </a:cubicBezTo>
                  <a:cubicBezTo>
                    <a:pt x="0" y="226"/>
                    <a:pt x="118" y="416"/>
                    <a:pt x="226" y="488"/>
                  </a:cubicBezTo>
                  <a:cubicBezTo>
                    <a:pt x="271" y="524"/>
                    <a:pt x="308" y="561"/>
                    <a:pt x="380" y="561"/>
                  </a:cubicBezTo>
                  <a:cubicBezTo>
                    <a:pt x="452" y="561"/>
                    <a:pt x="534" y="524"/>
                    <a:pt x="570" y="452"/>
                  </a:cubicBezTo>
                  <a:cubicBezTo>
                    <a:pt x="678" y="335"/>
                    <a:pt x="723" y="154"/>
                    <a:pt x="723" y="0"/>
                  </a:cubicBezTo>
                  <a:close/>
                </a:path>
              </a:pathLst>
            </a:custGeom>
            <a:solidFill>
              <a:srgbClr val="773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3"/>
            <p:cNvSpPr/>
            <p:nvPr/>
          </p:nvSpPr>
          <p:spPr>
            <a:xfrm>
              <a:off x="3361100" y="1955950"/>
              <a:ext cx="14950" cy="8750"/>
            </a:xfrm>
            <a:custGeom>
              <a:rect b="b" l="l" r="r" t="t"/>
              <a:pathLst>
                <a:path extrusionOk="0" h="350" w="598">
                  <a:moveTo>
                    <a:pt x="324" y="1"/>
                  </a:moveTo>
                  <a:cubicBezTo>
                    <a:pt x="203" y="1"/>
                    <a:pt x="80" y="34"/>
                    <a:pt x="1" y="87"/>
                  </a:cubicBezTo>
                  <a:cubicBezTo>
                    <a:pt x="37" y="169"/>
                    <a:pt x="109" y="241"/>
                    <a:pt x="145" y="277"/>
                  </a:cubicBezTo>
                  <a:cubicBezTo>
                    <a:pt x="190" y="313"/>
                    <a:pt x="227" y="350"/>
                    <a:pt x="299" y="350"/>
                  </a:cubicBezTo>
                  <a:cubicBezTo>
                    <a:pt x="371" y="350"/>
                    <a:pt x="453" y="313"/>
                    <a:pt x="489" y="241"/>
                  </a:cubicBezTo>
                  <a:cubicBezTo>
                    <a:pt x="525" y="205"/>
                    <a:pt x="561" y="124"/>
                    <a:pt x="597" y="51"/>
                  </a:cubicBezTo>
                  <a:cubicBezTo>
                    <a:pt x="561" y="15"/>
                    <a:pt x="489" y="15"/>
                    <a:pt x="453" y="15"/>
                  </a:cubicBezTo>
                  <a:cubicBezTo>
                    <a:pt x="411" y="5"/>
                    <a:pt x="368" y="1"/>
                    <a:pt x="324" y="1"/>
                  </a:cubicBezTo>
                  <a:close/>
                </a:path>
              </a:pathLst>
            </a:custGeom>
            <a:solidFill>
              <a:srgbClr val="C13F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3"/>
            <p:cNvSpPr/>
            <p:nvPr/>
          </p:nvSpPr>
          <p:spPr>
            <a:xfrm>
              <a:off x="3367650" y="1944600"/>
              <a:ext cx="3875" cy="2250"/>
            </a:xfrm>
            <a:custGeom>
              <a:rect b="b" l="l" r="r" t="t"/>
              <a:pathLst>
                <a:path extrusionOk="0" h="90" w="155">
                  <a:moveTo>
                    <a:pt x="141" y="1"/>
                  </a:moveTo>
                  <a:cubicBezTo>
                    <a:pt x="125" y="1"/>
                    <a:pt x="97" y="17"/>
                    <a:pt x="73" y="17"/>
                  </a:cubicBezTo>
                  <a:lnTo>
                    <a:pt x="1" y="89"/>
                  </a:lnTo>
                  <a:lnTo>
                    <a:pt x="109" y="89"/>
                  </a:lnTo>
                  <a:cubicBezTo>
                    <a:pt x="154" y="53"/>
                    <a:pt x="154" y="17"/>
                    <a:pt x="154" y="17"/>
                  </a:cubicBezTo>
                  <a:cubicBezTo>
                    <a:pt x="154" y="5"/>
                    <a:pt x="149" y="1"/>
                    <a:pt x="141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3"/>
            <p:cNvSpPr/>
            <p:nvPr/>
          </p:nvSpPr>
          <p:spPr>
            <a:xfrm>
              <a:off x="3359075" y="1933700"/>
              <a:ext cx="7700" cy="14050"/>
            </a:xfrm>
            <a:custGeom>
              <a:rect b="b" l="l" r="r" t="t"/>
              <a:pathLst>
                <a:path extrusionOk="0" h="562" w="308">
                  <a:moveTo>
                    <a:pt x="308" y="1"/>
                  </a:moveTo>
                  <a:cubicBezTo>
                    <a:pt x="308" y="1"/>
                    <a:pt x="226" y="1"/>
                    <a:pt x="190" y="37"/>
                  </a:cubicBezTo>
                  <a:cubicBezTo>
                    <a:pt x="118" y="37"/>
                    <a:pt x="45" y="155"/>
                    <a:pt x="0" y="263"/>
                  </a:cubicBezTo>
                  <a:cubicBezTo>
                    <a:pt x="0" y="381"/>
                    <a:pt x="45" y="453"/>
                    <a:pt x="118" y="525"/>
                  </a:cubicBezTo>
                  <a:cubicBezTo>
                    <a:pt x="154" y="562"/>
                    <a:pt x="190" y="562"/>
                    <a:pt x="190" y="562"/>
                  </a:cubicBezTo>
                  <a:cubicBezTo>
                    <a:pt x="190" y="562"/>
                    <a:pt x="154" y="525"/>
                    <a:pt x="118" y="489"/>
                  </a:cubicBezTo>
                  <a:cubicBezTo>
                    <a:pt x="82" y="453"/>
                    <a:pt x="45" y="335"/>
                    <a:pt x="82" y="263"/>
                  </a:cubicBezTo>
                  <a:cubicBezTo>
                    <a:pt x="82" y="155"/>
                    <a:pt x="154" y="73"/>
                    <a:pt x="190" y="73"/>
                  </a:cubicBezTo>
                  <a:cubicBezTo>
                    <a:pt x="226" y="37"/>
                    <a:pt x="308" y="1"/>
                    <a:pt x="30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3"/>
            <p:cNvSpPr/>
            <p:nvPr/>
          </p:nvSpPr>
          <p:spPr>
            <a:xfrm>
              <a:off x="3346850" y="1933700"/>
              <a:ext cx="3875" cy="11350"/>
            </a:xfrm>
            <a:custGeom>
              <a:rect b="b" l="l" r="r" t="t"/>
              <a:pathLst>
                <a:path extrusionOk="0" h="454" w="155">
                  <a:moveTo>
                    <a:pt x="37" y="1"/>
                  </a:moveTo>
                  <a:cubicBezTo>
                    <a:pt x="1" y="1"/>
                    <a:pt x="1" y="109"/>
                    <a:pt x="1" y="227"/>
                  </a:cubicBezTo>
                  <a:cubicBezTo>
                    <a:pt x="37" y="335"/>
                    <a:pt x="82" y="453"/>
                    <a:pt x="82" y="453"/>
                  </a:cubicBezTo>
                  <a:cubicBezTo>
                    <a:pt x="119" y="453"/>
                    <a:pt x="155" y="335"/>
                    <a:pt x="119" y="227"/>
                  </a:cubicBezTo>
                  <a:cubicBezTo>
                    <a:pt x="119" y="109"/>
                    <a:pt x="82" y="1"/>
                    <a:pt x="37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3"/>
            <p:cNvSpPr/>
            <p:nvPr/>
          </p:nvSpPr>
          <p:spPr>
            <a:xfrm>
              <a:off x="3382800" y="1931900"/>
              <a:ext cx="2725" cy="10200"/>
            </a:xfrm>
            <a:custGeom>
              <a:rect b="b" l="l" r="r" t="t"/>
              <a:pathLst>
                <a:path extrusionOk="0" h="408" w="109">
                  <a:moveTo>
                    <a:pt x="37" y="1"/>
                  </a:moveTo>
                  <a:cubicBezTo>
                    <a:pt x="1" y="1"/>
                    <a:pt x="1" y="73"/>
                    <a:pt x="1" y="227"/>
                  </a:cubicBezTo>
                  <a:cubicBezTo>
                    <a:pt x="37" y="335"/>
                    <a:pt x="37" y="407"/>
                    <a:pt x="73" y="407"/>
                  </a:cubicBezTo>
                  <a:cubicBezTo>
                    <a:pt x="109" y="407"/>
                    <a:pt x="109" y="299"/>
                    <a:pt x="109" y="181"/>
                  </a:cubicBezTo>
                  <a:cubicBezTo>
                    <a:pt x="109" y="73"/>
                    <a:pt x="73" y="1"/>
                    <a:pt x="37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3336475" y="1915850"/>
              <a:ext cx="13350" cy="10425"/>
            </a:xfrm>
            <a:custGeom>
              <a:rect b="b" l="l" r="r" t="t"/>
              <a:pathLst>
                <a:path extrusionOk="0" h="417" w="534">
                  <a:moveTo>
                    <a:pt x="416" y="1"/>
                  </a:moveTo>
                  <a:cubicBezTo>
                    <a:pt x="380" y="37"/>
                    <a:pt x="271" y="37"/>
                    <a:pt x="190" y="109"/>
                  </a:cubicBezTo>
                  <a:cubicBezTo>
                    <a:pt x="118" y="145"/>
                    <a:pt x="45" y="263"/>
                    <a:pt x="45" y="299"/>
                  </a:cubicBezTo>
                  <a:cubicBezTo>
                    <a:pt x="0" y="371"/>
                    <a:pt x="0" y="417"/>
                    <a:pt x="45" y="417"/>
                  </a:cubicBezTo>
                  <a:cubicBezTo>
                    <a:pt x="45" y="417"/>
                    <a:pt x="81" y="371"/>
                    <a:pt x="118" y="335"/>
                  </a:cubicBezTo>
                  <a:cubicBezTo>
                    <a:pt x="154" y="299"/>
                    <a:pt x="190" y="227"/>
                    <a:pt x="271" y="191"/>
                  </a:cubicBezTo>
                  <a:cubicBezTo>
                    <a:pt x="380" y="109"/>
                    <a:pt x="534" y="73"/>
                    <a:pt x="534" y="37"/>
                  </a:cubicBezTo>
                  <a:cubicBezTo>
                    <a:pt x="534" y="37"/>
                    <a:pt x="497" y="1"/>
                    <a:pt x="416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3375125" y="1910200"/>
              <a:ext cx="16975" cy="7675"/>
            </a:xfrm>
            <a:custGeom>
              <a:rect b="b" l="l" r="r" t="t"/>
              <a:pathLst>
                <a:path extrusionOk="0" h="307" w="679">
                  <a:moveTo>
                    <a:pt x="118" y="1"/>
                  </a:moveTo>
                  <a:cubicBezTo>
                    <a:pt x="36" y="37"/>
                    <a:pt x="0" y="37"/>
                    <a:pt x="0" y="37"/>
                  </a:cubicBezTo>
                  <a:cubicBezTo>
                    <a:pt x="0" y="73"/>
                    <a:pt x="154" y="73"/>
                    <a:pt x="344" y="145"/>
                  </a:cubicBezTo>
                  <a:cubicBezTo>
                    <a:pt x="508" y="216"/>
                    <a:pt x="611" y="306"/>
                    <a:pt x="636" y="306"/>
                  </a:cubicBezTo>
                  <a:cubicBezTo>
                    <a:pt x="640" y="306"/>
                    <a:pt x="642" y="304"/>
                    <a:pt x="642" y="299"/>
                  </a:cubicBezTo>
                  <a:cubicBezTo>
                    <a:pt x="678" y="299"/>
                    <a:pt x="642" y="263"/>
                    <a:pt x="606" y="191"/>
                  </a:cubicBezTo>
                  <a:cubicBezTo>
                    <a:pt x="570" y="145"/>
                    <a:pt x="488" y="73"/>
                    <a:pt x="380" y="37"/>
                  </a:cubicBezTo>
                  <a:cubicBezTo>
                    <a:pt x="262" y="1"/>
                    <a:pt x="190" y="1"/>
                    <a:pt x="11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3362900" y="1875000"/>
              <a:ext cx="76425" cy="60550"/>
            </a:xfrm>
            <a:custGeom>
              <a:rect b="b" l="l" r="r" t="t"/>
              <a:pathLst>
                <a:path extrusionOk="0" h="2422" w="3057">
                  <a:moveTo>
                    <a:pt x="1029" y="1"/>
                  </a:moveTo>
                  <a:cubicBezTo>
                    <a:pt x="727" y="1"/>
                    <a:pt x="428" y="46"/>
                    <a:pt x="155" y="161"/>
                  </a:cubicBezTo>
                  <a:lnTo>
                    <a:pt x="227" y="161"/>
                  </a:lnTo>
                  <a:cubicBezTo>
                    <a:pt x="1" y="613"/>
                    <a:pt x="73" y="1183"/>
                    <a:pt x="381" y="1599"/>
                  </a:cubicBezTo>
                  <a:cubicBezTo>
                    <a:pt x="679" y="2005"/>
                    <a:pt x="1167" y="2231"/>
                    <a:pt x="1701" y="2277"/>
                  </a:cubicBezTo>
                  <a:cubicBezTo>
                    <a:pt x="1865" y="2303"/>
                    <a:pt x="2034" y="2304"/>
                    <a:pt x="2203" y="2304"/>
                  </a:cubicBezTo>
                  <a:cubicBezTo>
                    <a:pt x="2220" y="2304"/>
                    <a:pt x="2237" y="2304"/>
                    <a:pt x="2253" y="2304"/>
                  </a:cubicBezTo>
                  <a:cubicBezTo>
                    <a:pt x="2532" y="2304"/>
                    <a:pt x="2807" y="2307"/>
                    <a:pt x="3057" y="2421"/>
                  </a:cubicBezTo>
                  <a:cubicBezTo>
                    <a:pt x="3012" y="2087"/>
                    <a:pt x="2939" y="1707"/>
                    <a:pt x="2867" y="1373"/>
                  </a:cubicBezTo>
                  <a:cubicBezTo>
                    <a:pt x="2749" y="1029"/>
                    <a:pt x="2560" y="694"/>
                    <a:pt x="2333" y="423"/>
                  </a:cubicBezTo>
                  <a:cubicBezTo>
                    <a:pt x="2225" y="351"/>
                    <a:pt x="2153" y="242"/>
                    <a:pt x="2035" y="197"/>
                  </a:cubicBezTo>
                  <a:cubicBezTo>
                    <a:pt x="1881" y="125"/>
                    <a:pt x="1773" y="89"/>
                    <a:pt x="1619" y="53"/>
                  </a:cubicBezTo>
                  <a:cubicBezTo>
                    <a:pt x="1426" y="20"/>
                    <a:pt x="1227" y="1"/>
                    <a:pt x="1029" y="1"/>
                  </a:cubicBezTo>
                  <a:close/>
                </a:path>
              </a:pathLst>
            </a:custGeom>
            <a:solidFill>
              <a:srgbClr val="B7B7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3426875" y="1922400"/>
              <a:ext cx="24650" cy="33950"/>
            </a:xfrm>
            <a:custGeom>
              <a:rect b="b" l="l" r="r" t="t"/>
              <a:pathLst>
                <a:path extrusionOk="0" h="1358" w="986">
                  <a:moveTo>
                    <a:pt x="534" y="1"/>
                  </a:moveTo>
                  <a:cubicBezTo>
                    <a:pt x="154" y="1"/>
                    <a:pt x="1" y="489"/>
                    <a:pt x="1" y="787"/>
                  </a:cubicBezTo>
                  <a:lnTo>
                    <a:pt x="154" y="1357"/>
                  </a:lnTo>
                  <a:cubicBezTo>
                    <a:pt x="344" y="1357"/>
                    <a:pt x="534" y="1285"/>
                    <a:pt x="679" y="1167"/>
                  </a:cubicBezTo>
                  <a:cubicBezTo>
                    <a:pt x="796" y="1059"/>
                    <a:pt x="905" y="905"/>
                    <a:pt x="950" y="715"/>
                  </a:cubicBezTo>
                  <a:cubicBezTo>
                    <a:pt x="986" y="561"/>
                    <a:pt x="950" y="417"/>
                    <a:pt x="905" y="263"/>
                  </a:cubicBezTo>
                  <a:cubicBezTo>
                    <a:pt x="832" y="155"/>
                    <a:pt x="679" y="37"/>
                    <a:pt x="534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3432525" y="1928050"/>
              <a:ext cx="15175" cy="23550"/>
            </a:xfrm>
            <a:custGeom>
              <a:rect b="b" l="l" r="r" t="t"/>
              <a:pathLst>
                <a:path extrusionOk="0" h="942" w="607">
                  <a:moveTo>
                    <a:pt x="308" y="1"/>
                  </a:moveTo>
                  <a:cubicBezTo>
                    <a:pt x="190" y="73"/>
                    <a:pt x="118" y="263"/>
                    <a:pt x="82" y="381"/>
                  </a:cubicBezTo>
                  <a:cubicBezTo>
                    <a:pt x="1" y="525"/>
                    <a:pt x="1" y="715"/>
                    <a:pt x="46" y="869"/>
                  </a:cubicBezTo>
                  <a:cubicBezTo>
                    <a:pt x="82" y="869"/>
                    <a:pt x="82" y="905"/>
                    <a:pt x="82" y="905"/>
                  </a:cubicBezTo>
                  <a:cubicBezTo>
                    <a:pt x="118" y="941"/>
                    <a:pt x="118" y="941"/>
                    <a:pt x="154" y="941"/>
                  </a:cubicBezTo>
                  <a:cubicBezTo>
                    <a:pt x="190" y="941"/>
                    <a:pt x="190" y="941"/>
                    <a:pt x="227" y="905"/>
                  </a:cubicBezTo>
                  <a:cubicBezTo>
                    <a:pt x="344" y="869"/>
                    <a:pt x="416" y="751"/>
                    <a:pt x="498" y="679"/>
                  </a:cubicBezTo>
                  <a:cubicBezTo>
                    <a:pt x="534" y="561"/>
                    <a:pt x="570" y="453"/>
                    <a:pt x="570" y="335"/>
                  </a:cubicBezTo>
                  <a:cubicBezTo>
                    <a:pt x="606" y="191"/>
                    <a:pt x="570" y="1"/>
                    <a:pt x="416" y="1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3432525" y="1928050"/>
              <a:ext cx="9525" cy="21725"/>
            </a:xfrm>
            <a:custGeom>
              <a:rect b="b" l="l" r="r" t="t"/>
              <a:pathLst>
                <a:path extrusionOk="0" h="869" w="381">
                  <a:moveTo>
                    <a:pt x="380" y="1"/>
                  </a:moveTo>
                  <a:cubicBezTo>
                    <a:pt x="380" y="1"/>
                    <a:pt x="308" y="1"/>
                    <a:pt x="227" y="73"/>
                  </a:cubicBezTo>
                  <a:cubicBezTo>
                    <a:pt x="190" y="155"/>
                    <a:pt x="118" y="227"/>
                    <a:pt x="46" y="381"/>
                  </a:cubicBezTo>
                  <a:cubicBezTo>
                    <a:pt x="1" y="525"/>
                    <a:pt x="1" y="643"/>
                    <a:pt x="46" y="751"/>
                  </a:cubicBezTo>
                  <a:cubicBezTo>
                    <a:pt x="46" y="833"/>
                    <a:pt x="82" y="869"/>
                    <a:pt x="82" y="869"/>
                  </a:cubicBezTo>
                  <a:lnTo>
                    <a:pt x="82" y="715"/>
                  </a:lnTo>
                  <a:cubicBezTo>
                    <a:pt x="82" y="643"/>
                    <a:pt x="82" y="525"/>
                    <a:pt x="118" y="381"/>
                  </a:cubicBezTo>
                  <a:cubicBezTo>
                    <a:pt x="154" y="263"/>
                    <a:pt x="227" y="155"/>
                    <a:pt x="272" y="109"/>
                  </a:cubicBezTo>
                  <a:cubicBezTo>
                    <a:pt x="344" y="37"/>
                    <a:pt x="380" y="1"/>
                    <a:pt x="380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3435475" y="1935150"/>
              <a:ext cx="3850" cy="12600"/>
            </a:xfrm>
            <a:custGeom>
              <a:rect b="b" l="l" r="r" t="t"/>
              <a:pathLst>
                <a:path extrusionOk="0" h="504" w="154">
                  <a:moveTo>
                    <a:pt x="8" y="0"/>
                  </a:moveTo>
                  <a:cubicBezTo>
                    <a:pt x="3" y="0"/>
                    <a:pt x="0" y="5"/>
                    <a:pt x="0" y="15"/>
                  </a:cubicBezTo>
                  <a:cubicBezTo>
                    <a:pt x="0" y="15"/>
                    <a:pt x="72" y="97"/>
                    <a:pt x="72" y="241"/>
                  </a:cubicBezTo>
                  <a:cubicBezTo>
                    <a:pt x="109" y="323"/>
                    <a:pt x="72" y="395"/>
                    <a:pt x="36" y="431"/>
                  </a:cubicBezTo>
                  <a:lnTo>
                    <a:pt x="36" y="504"/>
                  </a:lnTo>
                  <a:cubicBezTo>
                    <a:pt x="36" y="504"/>
                    <a:pt x="72" y="467"/>
                    <a:pt x="72" y="431"/>
                  </a:cubicBezTo>
                  <a:cubicBezTo>
                    <a:pt x="109" y="431"/>
                    <a:pt x="109" y="395"/>
                    <a:pt x="109" y="359"/>
                  </a:cubicBezTo>
                  <a:cubicBezTo>
                    <a:pt x="154" y="323"/>
                    <a:pt x="154" y="277"/>
                    <a:pt x="154" y="241"/>
                  </a:cubicBezTo>
                  <a:cubicBezTo>
                    <a:pt x="154" y="169"/>
                    <a:pt x="109" y="97"/>
                    <a:pt x="72" y="51"/>
                  </a:cubicBezTo>
                  <a:cubicBezTo>
                    <a:pt x="47" y="26"/>
                    <a:pt x="21" y="0"/>
                    <a:pt x="8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3360200" y="1933700"/>
              <a:ext cx="13125" cy="14050"/>
            </a:xfrm>
            <a:custGeom>
              <a:rect b="b" l="l" r="r" t="t"/>
              <a:pathLst>
                <a:path extrusionOk="0" h="562" w="525">
                  <a:moveTo>
                    <a:pt x="0" y="453"/>
                  </a:moveTo>
                  <a:cubicBezTo>
                    <a:pt x="18" y="471"/>
                    <a:pt x="28" y="480"/>
                    <a:pt x="37" y="489"/>
                  </a:cubicBezTo>
                  <a:lnTo>
                    <a:pt x="37" y="489"/>
                  </a:lnTo>
                  <a:cubicBezTo>
                    <a:pt x="37" y="489"/>
                    <a:pt x="37" y="453"/>
                    <a:pt x="0" y="453"/>
                  </a:cubicBezTo>
                  <a:close/>
                  <a:moveTo>
                    <a:pt x="226" y="1"/>
                  </a:moveTo>
                  <a:cubicBezTo>
                    <a:pt x="226" y="37"/>
                    <a:pt x="181" y="37"/>
                    <a:pt x="145" y="73"/>
                  </a:cubicBezTo>
                  <a:cubicBezTo>
                    <a:pt x="109" y="73"/>
                    <a:pt x="37" y="155"/>
                    <a:pt x="37" y="263"/>
                  </a:cubicBezTo>
                  <a:cubicBezTo>
                    <a:pt x="0" y="335"/>
                    <a:pt x="37" y="453"/>
                    <a:pt x="73" y="489"/>
                  </a:cubicBezTo>
                  <a:cubicBezTo>
                    <a:pt x="109" y="525"/>
                    <a:pt x="145" y="562"/>
                    <a:pt x="145" y="562"/>
                  </a:cubicBezTo>
                  <a:lnTo>
                    <a:pt x="181" y="562"/>
                  </a:lnTo>
                  <a:cubicBezTo>
                    <a:pt x="226" y="562"/>
                    <a:pt x="263" y="562"/>
                    <a:pt x="335" y="525"/>
                  </a:cubicBezTo>
                  <a:lnTo>
                    <a:pt x="299" y="525"/>
                  </a:lnTo>
                  <a:lnTo>
                    <a:pt x="371" y="453"/>
                  </a:lnTo>
                  <a:lnTo>
                    <a:pt x="452" y="453"/>
                  </a:lnTo>
                  <a:cubicBezTo>
                    <a:pt x="525" y="335"/>
                    <a:pt x="525" y="227"/>
                    <a:pt x="489" y="109"/>
                  </a:cubicBezTo>
                  <a:cubicBezTo>
                    <a:pt x="452" y="37"/>
                    <a:pt x="371" y="1"/>
                    <a:pt x="299" y="1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3367650" y="1945025"/>
              <a:ext cx="3875" cy="1825"/>
            </a:xfrm>
            <a:custGeom>
              <a:rect b="b" l="l" r="r" t="t"/>
              <a:pathLst>
                <a:path extrusionOk="0" h="73" w="155">
                  <a:moveTo>
                    <a:pt x="73" y="0"/>
                  </a:moveTo>
                  <a:lnTo>
                    <a:pt x="1" y="72"/>
                  </a:lnTo>
                  <a:lnTo>
                    <a:pt x="37" y="72"/>
                  </a:lnTo>
                  <a:cubicBezTo>
                    <a:pt x="37" y="72"/>
                    <a:pt x="73" y="36"/>
                    <a:pt x="109" y="36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rgbClr val="9A47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3359075" y="1933700"/>
              <a:ext cx="6800" cy="14050"/>
            </a:xfrm>
            <a:custGeom>
              <a:rect b="b" l="l" r="r" t="t"/>
              <a:pathLst>
                <a:path extrusionOk="0" h="562" w="272">
                  <a:moveTo>
                    <a:pt x="271" y="1"/>
                  </a:moveTo>
                  <a:cubicBezTo>
                    <a:pt x="190" y="37"/>
                    <a:pt x="154" y="37"/>
                    <a:pt x="118" y="73"/>
                  </a:cubicBezTo>
                  <a:cubicBezTo>
                    <a:pt x="45" y="155"/>
                    <a:pt x="0" y="299"/>
                    <a:pt x="45" y="417"/>
                  </a:cubicBezTo>
                  <a:lnTo>
                    <a:pt x="45" y="453"/>
                  </a:lnTo>
                  <a:cubicBezTo>
                    <a:pt x="82" y="489"/>
                    <a:pt x="82" y="489"/>
                    <a:pt x="118" y="525"/>
                  </a:cubicBezTo>
                  <a:cubicBezTo>
                    <a:pt x="154" y="525"/>
                    <a:pt x="154" y="562"/>
                    <a:pt x="190" y="562"/>
                  </a:cubicBezTo>
                  <a:cubicBezTo>
                    <a:pt x="190" y="562"/>
                    <a:pt x="154" y="525"/>
                    <a:pt x="118" y="489"/>
                  </a:cubicBezTo>
                  <a:cubicBezTo>
                    <a:pt x="82" y="453"/>
                    <a:pt x="45" y="335"/>
                    <a:pt x="82" y="263"/>
                  </a:cubicBezTo>
                  <a:cubicBezTo>
                    <a:pt x="82" y="155"/>
                    <a:pt x="154" y="73"/>
                    <a:pt x="190" y="73"/>
                  </a:cubicBezTo>
                  <a:cubicBezTo>
                    <a:pt x="226" y="37"/>
                    <a:pt x="271" y="37"/>
                    <a:pt x="271" y="1"/>
                  </a:cubicBezTo>
                  <a:close/>
                </a:path>
              </a:pathLst>
            </a:custGeom>
            <a:solidFill>
              <a:srgbClr val="9A47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3339400" y="1948850"/>
              <a:ext cx="17875" cy="13150"/>
            </a:xfrm>
            <a:custGeom>
              <a:rect b="b" l="l" r="r" t="t"/>
              <a:pathLst>
                <a:path extrusionOk="0" h="526" w="715">
                  <a:moveTo>
                    <a:pt x="380" y="1"/>
                  </a:moveTo>
                  <a:cubicBezTo>
                    <a:pt x="190" y="1"/>
                    <a:pt x="1" y="73"/>
                    <a:pt x="1" y="299"/>
                  </a:cubicBezTo>
                  <a:cubicBezTo>
                    <a:pt x="1" y="371"/>
                    <a:pt x="37" y="453"/>
                    <a:pt x="109" y="489"/>
                  </a:cubicBezTo>
                  <a:cubicBezTo>
                    <a:pt x="154" y="525"/>
                    <a:pt x="190" y="525"/>
                    <a:pt x="227" y="525"/>
                  </a:cubicBezTo>
                  <a:lnTo>
                    <a:pt x="335" y="525"/>
                  </a:lnTo>
                  <a:cubicBezTo>
                    <a:pt x="489" y="525"/>
                    <a:pt x="606" y="489"/>
                    <a:pt x="679" y="371"/>
                  </a:cubicBezTo>
                  <a:cubicBezTo>
                    <a:pt x="715" y="299"/>
                    <a:pt x="715" y="227"/>
                    <a:pt x="679" y="182"/>
                  </a:cubicBezTo>
                  <a:cubicBezTo>
                    <a:pt x="643" y="73"/>
                    <a:pt x="525" y="1"/>
                    <a:pt x="380" y="1"/>
                  </a:cubicBezTo>
                  <a:close/>
                </a:path>
              </a:pathLst>
            </a:custGeom>
            <a:solidFill>
              <a:srgbClr val="D97F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3380775" y="1945025"/>
              <a:ext cx="19900" cy="15150"/>
            </a:xfrm>
            <a:custGeom>
              <a:rect b="b" l="l" r="r" t="t"/>
              <a:pathLst>
                <a:path extrusionOk="0" h="606" w="796">
                  <a:moveTo>
                    <a:pt x="416" y="0"/>
                  </a:moveTo>
                  <a:cubicBezTo>
                    <a:pt x="226" y="0"/>
                    <a:pt x="0" y="109"/>
                    <a:pt x="0" y="335"/>
                  </a:cubicBezTo>
                  <a:cubicBezTo>
                    <a:pt x="0" y="416"/>
                    <a:pt x="36" y="488"/>
                    <a:pt x="118" y="524"/>
                  </a:cubicBezTo>
                  <a:cubicBezTo>
                    <a:pt x="154" y="561"/>
                    <a:pt x="226" y="561"/>
                    <a:pt x="262" y="561"/>
                  </a:cubicBezTo>
                  <a:cubicBezTo>
                    <a:pt x="308" y="606"/>
                    <a:pt x="344" y="606"/>
                    <a:pt x="416" y="606"/>
                  </a:cubicBezTo>
                  <a:cubicBezTo>
                    <a:pt x="534" y="606"/>
                    <a:pt x="714" y="561"/>
                    <a:pt x="760" y="452"/>
                  </a:cubicBezTo>
                  <a:cubicBezTo>
                    <a:pt x="796" y="335"/>
                    <a:pt x="796" y="262"/>
                    <a:pt x="796" y="190"/>
                  </a:cubicBezTo>
                  <a:cubicBezTo>
                    <a:pt x="760" y="72"/>
                    <a:pt x="606" y="0"/>
                    <a:pt x="452" y="0"/>
                  </a:cubicBezTo>
                  <a:close/>
                </a:path>
              </a:pathLst>
            </a:custGeom>
            <a:solidFill>
              <a:srgbClr val="D97F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3343250" y="1943200"/>
              <a:ext cx="6575" cy="6575"/>
            </a:xfrm>
            <a:custGeom>
              <a:rect b="b" l="l" r="r" t="t"/>
              <a:pathLst>
                <a:path extrusionOk="0" h="263" w="263">
                  <a:moveTo>
                    <a:pt x="0" y="1"/>
                  </a:moveTo>
                  <a:lnTo>
                    <a:pt x="0" y="73"/>
                  </a:lnTo>
                  <a:cubicBezTo>
                    <a:pt x="0" y="109"/>
                    <a:pt x="36" y="145"/>
                    <a:pt x="73" y="182"/>
                  </a:cubicBezTo>
                  <a:cubicBezTo>
                    <a:pt x="36" y="145"/>
                    <a:pt x="36" y="109"/>
                    <a:pt x="36" y="73"/>
                  </a:cubicBezTo>
                  <a:cubicBezTo>
                    <a:pt x="0" y="37"/>
                    <a:pt x="0" y="1"/>
                    <a:pt x="0" y="1"/>
                  </a:cubicBezTo>
                  <a:close/>
                  <a:moveTo>
                    <a:pt x="73" y="182"/>
                  </a:moveTo>
                  <a:lnTo>
                    <a:pt x="73" y="182"/>
                  </a:lnTo>
                  <a:cubicBezTo>
                    <a:pt x="109" y="227"/>
                    <a:pt x="145" y="263"/>
                    <a:pt x="181" y="263"/>
                  </a:cubicBezTo>
                  <a:lnTo>
                    <a:pt x="263" y="263"/>
                  </a:lnTo>
                  <a:cubicBezTo>
                    <a:pt x="263" y="263"/>
                    <a:pt x="181" y="263"/>
                    <a:pt x="73" y="182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3346850" y="1944100"/>
              <a:ext cx="6600" cy="3425"/>
            </a:xfrm>
            <a:custGeom>
              <a:rect b="b" l="l" r="r" t="t"/>
              <a:pathLst>
                <a:path extrusionOk="0" h="137" w="264">
                  <a:moveTo>
                    <a:pt x="263" y="1"/>
                  </a:moveTo>
                  <a:cubicBezTo>
                    <a:pt x="263" y="1"/>
                    <a:pt x="227" y="73"/>
                    <a:pt x="155" y="109"/>
                  </a:cubicBezTo>
                  <a:cubicBezTo>
                    <a:pt x="191" y="109"/>
                    <a:pt x="227" y="73"/>
                    <a:pt x="227" y="73"/>
                  </a:cubicBezTo>
                  <a:cubicBezTo>
                    <a:pt x="263" y="37"/>
                    <a:pt x="263" y="1"/>
                    <a:pt x="263" y="1"/>
                  </a:cubicBezTo>
                  <a:close/>
                  <a:moveTo>
                    <a:pt x="1" y="73"/>
                  </a:moveTo>
                  <a:cubicBezTo>
                    <a:pt x="1" y="109"/>
                    <a:pt x="1" y="109"/>
                    <a:pt x="37" y="109"/>
                  </a:cubicBezTo>
                  <a:cubicBezTo>
                    <a:pt x="60" y="127"/>
                    <a:pt x="80" y="136"/>
                    <a:pt x="99" y="136"/>
                  </a:cubicBezTo>
                  <a:cubicBezTo>
                    <a:pt x="119" y="136"/>
                    <a:pt x="137" y="127"/>
                    <a:pt x="155" y="109"/>
                  </a:cubicBezTo>
                  <a:cubicBezTo>
                    <a:pt x="82" y="109"/>
                    <a:pt x="1" y="73"/>
                    <a:pt x="1" y="73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3378950" y="1941175"/>
              <a:ext cx="6575" cy="6575"/>
            </a:xfrm>
            <a:custGeom>
              <a:rect b="b" l="l" r="r" t="t"/>
              <a:pathLst>
                <a:path extrusionOk="0" h="263" w="263">
                  <a:moveTo>
                    <a:pt x="37" y="0"/>
                  </a:moveTo>
                  <a:cubicBezTo>
                    <a:pt x="37" y="0"/>
                    <a:pt x="1" y="0"/>
                    <a:pt x="37" y="36"/>
                  </a:cubicBezTo>
                  <a:lnTo>
                    <a:pt x="37" y="0"/>
                  </a:lnTo>
                  <a:close/>
                  <a:moveTo>
                    <a:pt x="37" y="37"/>
                  </a:moveTo>
                  <a:cubicBezTo>
                    <a:pt x="37" y="82"/>
                    <a:pt x="37" y="154"/>
                    <a:pt x="73" y="190"/>
                  </a:cubicBezTo>
                  <a:cubicBezTo>
                    <a:pt x="109" y="226"/>
                    <a:pt x="191" y="226"/>
                    <a:pt x="191" y="226"/>
                  </a:cubicBezTo>
                  <a:cubicBezTo>
                    <a:pt x="227" y="263"/>
                    <a:pt x="263" y="263"/>
                    <a:pt x="263" y="263"/>
                  </a:cubicBezTo>
                  <a:cubicBezTo>
                    <a:pt x="263" y="226"/>
                    <a:pt x="191" y="226"/>
                    <a:pt x="109" y="154"/>
                  </a:cubicBezTo>
                  <a:cubicBezTo>
                    <a:pt x="73" y="118"/>
                    <a:pt x="37" y="82"/>
                    <a:pt x="37" y="37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3381675" y="1941175"/>
              <a:ext cx="9525" cy="4250"/>
            </a:xfrm>
            <a:custGeom>
              <a:rect b="b" l="l" r="r" t="t"/>
              <a:pathLst>
                <a:path extrusionOk="0" h="170" w="381">
                  <a:moveTo>
                    <a:pt x="380" y="0"/>
                  </a:moveTo>
                  <a:cubicBezTo>
                    <a:pt x="344" y="0"/>
                    <a:pt x="344" y="36"/>
                    <a:pt x="308" y="36"/>
                  </a:cubicBezTo>
                  <a:cubicBezTo>
                    <a:pt x="308" y="82"/>
                    <a:pt x="272" y="118"/>
                    <a:pt x="190" y="118"/>
                  </a:cubicBezTo>
                  <a:cubicBezTo>
                    <a:pt x="178" y="130"/>
                    <a:pt x="162" y="134"/>
                    <a:pt x="146" y="134"/>
                  </a:cubicBezTo>
                  <a:cubicBezTo>
                    <a:pt x="114" y="134"/>
                    <a:pt x="82" y="118"/>
                    <a:pt x="82" y="118"/>
                  </a:cubicBezTo>
                  <a:cubicBezTo>
                    <a:pt x="46" y="82"/>
                    <a:pt x="0" y="82"/>
                    <a:pt x="0" y="82"/>
                  </a:cubicBezTo>
                  <a:lnTo>
                    <a:pt x="0" y="82"/>
                  </a:lnTo>
                  <a:cubicBezTo>
                    <a:pt x="0" y="82"/>
                    <a:pt x="0" y="118"/>
                    <a:pt x="46" y="118"/>
                  </a:cubicBezTo>
                  <a:cubicBezTo>
                    <a:pt x="71" y="143"/>
                    <a:pt x="115" y="169"/>
                    <a:pt x="151" y="169"/>
                  </a:cubicBezTo>
                  <a:cubicBezTo>
                    <a:pt x="166" y="169"/>
                    <a:pt x="180" y="165"/>
                    <a:pt x="190" y="154"/>
                  </a:cubicBezTo>
                  <a:cubicBezTo>
                    <a:pt x="272" y="154"/>
                    <a:pt x="308" y="118"/>
                    <a:pt x="344" y="82"/>
                  </a:cubicBezTo>
                  <a:cubicBezTo>
                    <a:pt x="344" y="36"/>
                    <a:pt x="380" y="0"/>
                    <a:pt x="380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3189550" y="1978925"/>
              <a:ext cx="18100" cy="41450"/>
            </a:xfrm>
            <a:custGeom>
              <a:rect b="b" l="l" r="r" t="t"/>
              <a:pathLst>
                <a:path extrusionOk="0" h="1658" w="724">
                  <a:moveTo>
                    <a:pt x="82" y="0"/>
                  </a:moveTo>
                  <a:lnTo>
                    <a:pt x="0" y="73"/>
                  </a:lnTo>
                  <a:cubicBezTo>
                    <a:pt x="498" y="335"/>
                    <a:pt x="642" y="1013"/>
                    <a:pt x="452" y="1582"/>
                  </a:cubicBezTo>
                  <a:cubicBezTo>
                    <a:pt x="430" y="1627"/>
                    <a:pt x="467" y="1658"/>
                    <a:pt x="506" y="1658"/>
                  </a:cubicBezTo>
                  <a:cubicBezTo>
                    <a:pt x="531" y="1658"/>
                    <a:pt x="556" y="1646"/>
                    <a:pt x="570" y="1619"/>
                  </a:cubicBezTo>
                  <a:cubicBezTo>
                    <a:pt x="679" y="1239"/>
                    <a:pt x="724" y="832"/>
                    <a:pt x="570" y="452"/>
                  </a:cubicBezTo>
                  <a:cubicBezTo>
                    <a:pt x="452" y="226"/>
                    <a:pt x="308" y="73"/>
                    <a:pt x="154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3135075" y="1982750"/>
              <a:ext cx="17875" cy="46225"/>
            </a:xfrm>
            <a:custGeom>
              <a:rect b="b" l="l" r="r" t="t"/>
              <a:pathLst>
                <a:path extrusionOk="0" h="1849" w="715">
                  <a:moveTo>
                    <a:pt x="561" y="1"/>
                  </a:moveTo>
                  <a:cubicBezTo>
                    <a:pt x="489" y="73"/>
                    <a:pt x="416" y="109"/>
                    <a:pt x="371" y="182"/>
                  </a:cubicBezTo>
                  <a:cubicBezTo>
                    <a:pt x="1" y="751"/>
                    <a:pt x="227" y="1239"/>
                    <a:pt x="416" y="1809"/>
                  </a:cubicBezTo>
                  <a:cubicBezTo>
                    <a:pt x="430" y="1836"/>
                    <a:pt x="454" y="1848"/>
                    <a:pt x="476" y="1848"/>
                  </a:cubicBezTo>
                  <a:cubicBezTo>
                    <a:pt x="514" y="1848"/>
                    <a:pt x="548" y="1815"/>
                    <a:pt x="525" y="1764"/>
                  </a:cubicBezTo>
                  <a:cubicBezTo>
                    <a:pt x="416" y="1312"/>
                    <a:pt x="190" y="905"/>
                    <a:pt x="416" y="453"/>
                  </a:cubicBezTo>
                  <a:cubicBezTo>
                    <a:pt x="489" y="263"/>
                    <a:pt x="597" y="146"/>
                    <a:pt x="715" y="37"/>
                  </a:cubicBezTo>
                  <a:lnTo>
                    <a:pt x="715" y="37"/>
                  </a:lnTo>
                  <a:cubicBezTo>
                    <a:pt x="694" y="48"/>
                    <a:pt x="675" y="52"/>
                    <a:pt x="658" y="52"/>
                  </a:cubicBezTo>
                  <a:cubicBezTo>
                    <a:pt x="617" y="52"/>
                    <a:pt x="587" y="26"/>
                    <a:pt x="561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3131225" y="2013725"/>
              <a:ext cx="30100" cy="31225"/>
            </a:xfrm>
            <a:custGeom>
              <a:rect b="b" l="l" r="r" t="t"/>
              <a:pathLst>
                <a:path extrusionOk="0" h="1249" w="1204">
                  <a:moveTo>
                    <a:pt x="607" y="0"/>
                  </a:moveTo>
                  <a:cubicBezTo>
                    <a:pt x="263" y="0"/>
                    <a:pt x="1" y="299"/>
                    <a:pt x="1" y="642"/>
                  </a:cubicBezTo>
                  <a:cubicBezTo>
                    <a:pt x="1" y="977"/>
                    <a:pt x="263" y="1248"/>
                    <a:pt x="607" y="1248"/>
                  </a:cubicBezTo>
                  <a:cubicBezTo>
                    <a:pt x="941" y="1248"/>
                    <a:pt x="1203" y="977"/>
                    <a:pt x="1203" y="642"/>
                  </a:cubicBezTo>
                  <a:cubicBezTo>
                    <a:pt x="1203" y="299"/>
                    <a:pt x="941" y="0"/>
                    <a:pt x="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3138700" y="2022325"/>
              <a:ext cx="15150" cy="14025"/>
            </a:xfrm>
            <a:custGeom>
              <a:rect b="b" l="l" r="r" t="t"/>
              <a:pathLst>
                <a:path extrusionOk="0" h="561" w="606">
                  <a:moveTo>
                    <a:pt x="308" y="0"/>
                  </a:moveTo>
                  <a:cubicBezTo>
                    <a:pt x="154" y="0"/>
                    <a:pt x="0" y="109"/>
                    <a:pt x="0" y="298"/>
                  </a:cubicBezTo>
                  <a:cubicBezTo>
                    <a:pt x="0" y="452"/>
                    <a:pt x="154" y="561"/>
                    <a:pt x="308" y="561"/>
                  </a:cubicBezTo>
                  <a:cubicBezTo>
                    <a:pt x="452" y="561"/>
                    <a:pt x="606" y="452"/>
                    <a:pt x="606" y="298"/>
                  </a:cubicBezTo>
                  <a:cubicBezTo>
                    <a:pt x="606" y="109"/>
                    <a:pt x="452" y="0"/>
                    <a:pt x="308" y="0"/>
                  </a:cubicBezTo>
                  <a:close/>
                </a:path>
              </a:pathLst>
            </a:custGeom>
            <a:solidFill>
              <a:srgbClr val="405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3186825" y="2018325"/>
              <a:ext cx="22650" cy="39200"/>
            </a:xfrm>
            <a:custGeom>
              <a:rect b="b" l="l" r="r" t="t"/>
              <a:pathLst>
                <a:path extrusionOk="0" h="1568" w="906">
                  <a:moveTo>
                    <a:pt x="629" y="1"/>
                  </a:moveTo>
                  <a:cubicBezTo>
                    <a:pt x="622" y="1"/>
                    <a:pt x="615" y="2"/>
                    <a:pt x="607" y="6"/>
                  </a:cubicBezTo>
                  <a:cubicBezTo>
                    <a:pt x="417" y="6"/>
                    <a:pt x="227" y="341"/>
                    <a:pt x="191" y="495"/>
                  </a:cubicBezTo>
                  <a:cubicBezTo>
                    <a:pt x="37" y="757"/>
                    <a:pt x="1" y="1064"/>
                    <a:pt x="37" y="1363"/>
                  </a:cubicBezTo>
                  <a:cubicBezTo>
                    <a:pt x="37" y="1381"/>
                    <a:pt x="55" y="1390"/>
                    <a:pt x="73" y="1390"/>
                  </a:cubicBezTo>
                  <a:cubicBezTo>
                    <a:pt x="91" y="1390"/>
                    <a:pt x="109" y="1381"/>
                    <a:pt x="109" y="1363"/>
                  </a:cubicBezTo>
                  <a:cubicBezTo>
                    <a:pt x="37" y="874"/>
                    <a:pt x="191" y="458"/>
                    <a:pt x="525" y="115"/>
                  </a:cubicBezTo>
                  <a:cubicBezTo>
                    <a:pt x="542" y="100"/>
                    <a:pt x="557" y="93"/>
                    <a:pt x="572" y="93"/>
                  </a:cubicBezTo>
                  <a:cubicBezTo>
                    <a:pt x="662" y="93"/>
                    <a:pt x="720" y="347"/>
                    <a:pt x="751" y="386"/>
                  </a:cubicBezTo>
                  <a:cubicBezTo>
                    <a:pt x="751" y="531"/>
                    <a:pt x="788" y="648"/>
                    <a:pt x="788" y="793"/>
                  </a:cubicBezTo>
                  <a:cubicBezTo>
                    <a:pt x="788" y="1019"/>
                    <a:pt x="751" y="1290"/>
                    <a:pt x="679" y="1516"/>
                  </a:cubicBezTo>
                  <a:cubicBezTo>
                    <a:pt x="653" y="1542"/>
                    <a:pt x="682" y="1567"/>
                    <a:pt x="714" y="1567"/>
                  </a:cubicBezTo>
                  <a:cubicBezTo>
                    <a:pt x="727" y="1567"/>
                    <a:pt x="741" y="1563"/>
                    <a:pt x="751" y="1552"/>
                  </a:cubicBezTo>
                  <a:cubicBezTo>
                    <a:pt x="869" y="1245"/>
                    <a:pt x="905" y="947"/>
                    <a:pt x="869" y="612"/>
                  </a:cubicBezTo>
                  <a:cubicBezTo>
                    <a:pt x="833" y="458"/>
                    <a:pt x="788" y="305"/>
                    <a:pt x="715" y="160"/>
                  </a:cubicBezTo>
                  <a:cubicBezTo>
                    <a:pt x="715" y="120"/>
                    <a:pt x="686" y="1"/>
                    <a:pt x="629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3185025" y="2037750"/>
              <a:ext cx="29750" cy="44775"/>
            </a:xfrm>
            <a:custGeom>
              <a:rect b="b" l="l" r="r" t="t"/>
              <a:pathLst>
                <a:path extrusionOk="0" h="1791" w="1190">
                  <a:moveTo>
                    <a:pt x="181" y="0"/>
                  </a:moveTo>
                  <a:cubicBezTo>
                    <a:pt x="148" y="0"/>
                    <a:pt x="109" y="20"/>
                    <a:pt x="109" y="61"/>
                  </a:cubicBezTo>
                  <a:cubicBezTo>
                    <a:pt x="37" y="513"/>
                    <a:pt x="1" y="1146"/>
                    <a:pt x="299" y="1526"/>
                  </a:cubicBezTo>
                  <a:cubicBezTo>
                    <a:pt x="436" y="1685"/>
                    <a:pt x="613" y="1791"/>
                    <a:pt x="792" y="1791"/>
                  </a:cubicBezTo>
                  <a:cubicBezTo>
                    <a:pt x="908" y="1791"/>
                    <a:pt x="1024" y="1746"/>
                    <a:pt x="1131" y="1643"/>
                  </a:cubicBezTo>
                  <a:cubicBezTo>
                    <a:pt x="1190" y="1577"/>
                    <a:pt x="1122" y="1516"/>
                    <a:pt x="1076" y="1516"/>
                  </a:cubicBezTo>
                  <a:cubicBezTo>
                    <a:pt x="1065" y="1516"/>
                    <a:pt x="1056" y="1519"/>
                    <a:pt x="1049" y="1526"/>
                  </a:cubicBezTo>
                  <a:cubicBezTo>
                    <a:pt x="950" y="1626"/>
                    <a:pt x="854" y="1667"/>
                    <a:pt x="767" y="1667"/>
                  </a:cubicBezTo>
                  <a:cubicBezTo>
                    <a:pt x="488" y="1667"/>
                    <a:pt x="282" y="1256"/>
                    <a:pt x="227" y="1001"/>
                  </a:cubicBezTo>
                  <a:cubicBezTo>
                    <a:pt x="181" y="694"/>
                    <a:pt x="181" y="359"/>
                    <a:pt x="227" y="61"/>
                  </a:cubicBezTo>
                  <a:cubicBezTo>
                    <a:pt x="245" y="20"/>
                    <a:pt x="215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3174150" y="2035875"/>
              <a:ext cx="34400" cy="42700"/>
            </a:xfrm>
            <a:custGeom>
              <a:rect b="b" l="l" r="r" t="t"/>
              <a:pathLst>
                <a:path extrusionOk="0" h="1708" w="1376">
                  <a:moveTo>
                    <a:pt x="1317" y="1"/>
                  </a:moveTo>
                  <a:cubicBezTo>
                    <a:pt x="1288" y="1"/>
                    <a:pt x="1258" y="19"/>
                    <a:pt x="1258" y="55"/>
                  </a:cubicBezTo>
                  <a:cubicBezTo>
                    <a:pt x="1222" y="362"/>
                    <a:pt x="1186" y="661"/>
                    <a:pt x="1114" y="923"/>
                  </a:cubicBezTo>
                  <a:cubicBezTo>
                    <a:pt x="1026" y="1178"/>
                    <a:pt x="714" y="1574"/>
                    <a:pt x="418" y="1574"/>
                  </a:cubicBezTo>
                  <a:cubicBezTo>
                    <a:pt x="316" y="1574"/>
                    <a:pt x="216" y="1527"/>
                    <a:pt x="128" y="1411"/>
                  </a:cubicBezTo>
                  <a:cubicBezTo>
                    <a:pt x="120" y="1394"/>
                    <a:pt x="108" y="1387"/>
                    <a:pt x="95" y="1387"/>
                  </a:cubicBezTo>
                  <a:cubicBezTo>
                    <a:pt x="52" y="1387"/>
                    <a:pt x="0" y="1466"/>
                    <a:pt x="56" y="1528"/>
                  </a:cubicBezTo>
                  <a:cubicBezTo>
                    <a:pt x="151" y="1654"/>
                    <a:pt x="279" y="1707"/>
                    <a:pt x="413" y="1707"/>
                  </a:cubicBezTo>
                  <a:cubicBezTo>
                    <a:pt x="597" y="1707"/>
                    <a:pt x="793" y="1605"/>
                    <a:pt x="924" y="1447"/>
                  </a:cubicBezTo>
                  <a:cubicBezTo>
                    <a:pt x="1340" y="1113"/>
                    <a:pt x="1340" y="543"/>
                    <a:pt x="1376" y="55"/>
                  </a:cubicBezTo>
                  <a:cubicBezTo>
                    <a:pt x="1376" y="19"/>
                    <a:pt x="1347" y="1"/>
                    <a:pt x="1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3171700" y="2068425"/>
              <a:ext cx="8600" cy="7475"/>
            </a:xfrm>
            <a:custGeom>
              <a:rect b="b" l="l" r="r" t="t"/>
              <a:pathLst>
                <a:path extrusionOk="0" h="299" w="344">
                  <a:moveTo>
                    <a:pt x="154" y="0"/>
                  </a:moveTo>
                  <a:cubicBezTo>
                    <a:pt x="0" y="0"/>
                    <a:pt x="0" y="299"/>
                    <a:pt x="154" y="299"/>
                  </a:cubicBezTo>
                  <a:cubicBezTo>
                    <a:pt x="344" y="299"/>
                    <a:pt x="344" y="0"/>
                    <a:pt x="154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3208525" y="2074075"/>
              <a:ext cx="8400" cy="6575"/>
            </a:xfrm>
            <a:custGeom>
              <a:rect b="b" l="l" r="r" t="t"/>
              <a:pathLst>
                <a:path extrusionOk="0" h="263" w="336">
                  <a:moveTo>
                    <a:pt x="146" y="0"/>
                  </a:moveTo>
                  <a:cubicBezTo>
                    <a:pt x="1" y="0"/>
                    <a:pt x="1" y="263"/>
                    <a:pt x="146" y="263"/>
                  </a:cubicBezTo>
                  <a:cubicBezTo>
                    <a:pt x="335" y="263"/>
                    <a:pt x="335" y="0"/>
                    <a:pt x="146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3193400" y="2093925"/>
              <a:ext cx="48150" cy="38500"/>
            </a:xfrm>
            <a:custGeom>
              <a:rect b="b" l="l" r="r" t="t"/>
              <a:pathLst>
                <a:path extrusionOk="0" h="1540" w="1926">
                  <a:moveTo>
                    <a:pt x="1304" y="1"/>
                  </a:moveTo>
                  <a:cubicBezTo>
                    <a:pt x="1262" y="1"/>
                    <a:pt x="1217" y="10"/>
                    <a:pt x="1166" y="29"/>
                  </a:cubicBezTo>
                  <a:cubicBezTo>
                    <a:pt x="714" y="183"/>
                    <a:pt x="262" y="481"/>
                    <a:pt x="36" y="933"/>
                  </a:cubicBezTo>
                  <a:cubicBezTo>
                    <a:pt x="36" y="978"/>
                    <a:pt x="0" y="1015"/>
                    <a:pt x="0" y="1051"/>
                  </a:cubicBezTo>
                  <a:cubicBezTo>
                    <a:pt x="0" y="1087"/>
                    <a:pt x="36" y="1087"/>
                    <a:pt x="72" y="1087"/>
                  </a:cubicBezTo>
                  <a:lnTo>
                    <a:pt x="118" y="1087"/>
                  </a:lnTo>
                  <a:cubicBezTo>
                    <a:pt x="262" y="933"/>
                    <a:pt x="452" y="789"/>
                    <a:pt x="606" y="599"/>
                  </a:cubicBezTo>
                  <a:lnTo>
                    <a:pt x="606" y="599"/>
                  </a:lnTo>
                  <a:cubicBezTo>
                    <a:pt x="488" y="861"/>
                    <a:pt x="380" y="1159"/>
                    <a:pt x="452" y="1431"/>
                  </a:cubicBezTo>
                  <a:cubicBezTo>
                    <a:pt x="452" y="1467"/>
                    <a:pt x="452" y="1467"/>
                    <a:pt x="488" y="1467"/>
                  </a:cubicBezTo>
                  <a:cubicBezTo>
                    <a:pt x="488" y="1477"/>
                    <a:pt x="491" y="1482"/>
                    <a:pt x="497" y="1482"/>
                  </a:cubicBezTo>
                  <a:cubicBezTo>
                    <a:pt x="510" y="1482"/>
                    <a:pt x="538" y="1456"/>
                    <a:pt x="570" y="1431"/>
                  </a:cubicBezTo>
                  <a:cubicBezTo>
                    <a:pt x="642" y="1204"/>
                    <a:pt x="714" y="933"/>
                    <a:pt x="751" y="671"/>
                  </a:cubicBezTo>
                  <a:lnTo>
                    <a:pt x="751" y="671"/>
                  </a:lnTo>
                  <a:cubicBezTo>
                    <a:pt x="714" y="978"/>
                    <a:pt x="714" y="1241"/>
                    <a:pt x="868" y="1467"/>
                  </a:cubicBezTo>
                  <a:cubicBezTo>
                    <a:pt x="868" y="1503"/>
                    <a:pt x="904" y="1539"/>
                    <a:pt x="940" y="1539"/>
                  </a:cubicBezTo>
                  <a:cubicBezTo>
                    <a:pt x="977" y="1503"/>
                    <a:pt x="977" y="1503"/>
                    <a:pt x="977" y="1467"/>
                  </a:cubicBezTo>
                  <a:cubicBezTo>
                    <a:pt x="977" y="1204"/>
                    <a:pt x="940" y="933"/>
                    <a:pt x="904" y="671"/>
                  </a:cubicBezTo>
                  <a:lnTo>
                    <a:pt x="904" y="671"/>
                  </a:lnTo>
                  <a:cubicBezTo>
                    <a:pt x="1058" y="861"/>
                    <a:pt x="1203" y="1087"/>
                    <a:pt x="1392" y="1241"/>
                  </a:cubicBezTo>
                  <a:cubicBezTo>
                    <a:pt x="1426" y="1256"/>
                    <a:pt x="1458" y="1264"/>
                    <a:pt x="1487" y="1264"/>
                  </a:cubicBezTo>
                  <a:cubicBezTo>
                    <a:pt x="1528" y="1264"/>
                    <a:pt x="1561" y="1247"/>
                    <a:pt x="1582" y="1204"/>
                  </a:cubicBezTo>
                  <a:cubicBezTo>
                    <a:pt x="1618" y="1159"/>
                    <a:pt x="1582" y="1087"/>
                    <a:pt x="1510" y="1051"/>
                  </a:cubicBezTo>
                  <a:cubicBezTo>
                    <a:pt x="1429" y="978"/>
                    <a:pt x="1356" y="861"/>
                    <a:pt x="1284" y="789"/>
                  </a:cubicBezTo>
                  <a:cubicBezTo>
                    <a:pt x="1248" y="707"/>
                    <a:pt x="1166" y="526"/>
                    <a:pt x="1203" y="445"/>
                  </a:cubicBezTo>
                  <a:cubicBezTo>
                    <a:pt x="1225" y="373"/>
                    <a:pt x="1273" y="346"/>
                    <a:pt x="1325" y="346"/>
                  </a:cubicBezTo>
                  <a:cubicBezTo>
                    <a:pt x="1377" y="346"/>
                    <a:pt x="1433" y="373"/>
                    <a:pt x="1474" y="409"/>
                  </a:cubicBezTo>
                  <a:cubicBezTo>
                    <a:pt x="1582" y="481"/>
                    <a:pt x="1655" y="599"/>
                    <a:pt x="1736" y="671"/>
                  </a:cubicBezTo>
                  <a:cubicBezTo>
                    <a:pt x="1772" y="707"/>
                    <a:pt x="1808" y="752"/>
                    <a:pt x="1881" y="789"/>
                  </a:cubicBezTo>
                  <a:lnTo>
                    <a:pt x="1926" y="789"/>
                  </a:lnTo>
                  <a:lnTo>
                    <a:pt x="1926" y="707"/>
                  </a:lnTo>
                  <a:lnTo>
                    <a:pt x="1926" y="671"/>
                  </a:lnTo>
                  <a:cubicBezTo>
                    <a:pt x="1845" y="481"/>
                    <a:pt x="1736" y="337"/>
                    <a:pt x="1618" y="183"/>
                  </a:cubicBezTo>
                  <a:cubicBezTo>
                    <a:pt x="1512" y="70"/>
                    <a:pt x="1421" y="1"/>
                    <a:pt x="1304" y="1"/>
                  </a:cubicBezTo>
                  <a:close/>
                </a:path>
              </a:pathLst>
            </a:custGeom>
            <a:solidFill>
              <a:srgbClr val="CB76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9" name="Google Shape;959;p13"/>
          <p:cNvSpPr txBox="1"/>
          <p:nvPr>
            <p:ph idx="2"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960" name="Google Shape;960;p13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3">
  <p:cSld name="CUSTOM_14_1_1_3_1">
    <p:bg>
      <p:bgPr>
        <a:solidFill>
          <a:srgbClr val="CFD9E0"/>
        </a:solidFill>
      </p:bgPr>
    </p:bg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Google Shape;962;p14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963" name="Google Shape;963;p14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964" name="Google Shape;964;p14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65" name="Google Shape;965;p14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966" name="Google Shape;966;p14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7" name="Google Shape;967;p14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8" name="Google Shape;968;p14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9" name="Google Shape;969;p14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0" name="Google Shape;970;p14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1" name="Google Shape;971;p14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2" name="Google Shape;972;p14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3" name="Google Shape;973;p14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74" name="Google Shape;974;p14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14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76" name="Google Shape;976;p14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977" name="Google Shape;977;p14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8" name="Google Shape;978;p14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9" name="Google Shape;979;p14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0" name="Google Shape;980;p14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1" name="Google Shape;981;p14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2" name="Google Shape;982;p14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3" name="Google Shape;983;p14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4" name="Google Shape;984;p14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85" name="Google Shape;985;p14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6" name="Google Shape;986;p14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4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8" name="Google Shape;988;p14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989" name="Google Shape;989;p14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0" name="Google Shape;990;p14"/>
          <p:cNvGrpSpPr/>
          <p:nvPr/>
        </p:nvGrpSpPr>
        <p:grpSpPr>
          <a:xfrm>
            <a:off x="2563598" y="734020"/>
            <a:ext cx="3785141" cy="3921827"/>
            <a:chOff x="4570350" y="3395325"/>
            <a:chExt cx="1412050" cy="1463150"/>
          </a:xfrm>
        </p:grpSpPr>
        <p:sp>
          <p:nvSpPr>
            <p:cNvPr id="991" name="Google Shape;991;p14"/>
            <p:cNvSpPr/>
            <p:nvPr/>
          </p:nvSpPr>
          <p:spPr>
            <a:xfrm>
              <a:off x="4570350" y="4704100"/>
              <a:ext cx="1412050" cy="154375"/>
            </a:xfrm>
            <a:custGeom>
              <a:rect b="b" l="l" r="r" t="t"/>
              <a:pathLst>
                <a:path extrusionOk="0" h="6175" w="56482">
                  <a:moveTo>
                    <a:pt x="10992" y="1"/>
                  </a:moveTo>
                  <a:cubicBezTo>
                    <a:pt x="10387" y="1"/>
                    <a:pt x="9772" y="1"/>
                    <a:pt x="9209" y="53"/>
                  </a:cubicBezTo>
                  <a:lnTo>
                    <a:pt x="9209" y="95"/>
                  </a:lnTo>
                  <a:lnTo>
                    <a:pt x="8041" y="95"/>
                  </a:lnTo>
                  <a:cubicBezTo>
                    <a:pt x="3390" y="397"/>
                    <a:pt x="1" y="1356"/>
                    <a:pt x="1" y="2483"/>
                  </a:cubicBezTo>
                  <a:cubicBezTo>
                    <a:pt x="1" y="3870"/>
                    <a:pt x="4912" y="5006"/>
                    <a:pt x="10992" y="5006"/>
                  </a:cubicBezTo>
                  <a:cubicBezTo>
                    <a:pt x="12859" y="5006"/>
                    <a:pt x="14600" y="4871"/>
                    <a:pt x="16123" y="4693"/>
                  </a:cubicBezTo>
                  <a:cubicBezTo>
                    <a:pt x="18115" y="5569"/>
                    <a:pt x="22589" y="6174"/>
                    <a:pt x="27761" y="6174"/>
                  </a:cubicBezTo>
                  <a:cubicBezTo>
                    <a:pt x="32548" y="6174"/>
                    <a:pt x="36761" y="5653"/>
                    <a:pt x="38930" y="4871"/>
                  </a:cubicBezTo>
                  <a:cubicBezTo>
                    <a:pt x="40755" y="5173"/>
                    <a:pt x="43060" y="5392"/>
                    <a:pt x="45489" y="5392"/>
                  </a:cubicBezTo>
                  <a:cubicBezTo>
                    <a:pt x="51580" y="5392"/>
                    <a:pt x="56481" y="4266"/>
                    <a:pt x="56481" y="2868"/>
                  </a:cubicBezTo>
                  <a:cubicBezTo>
                    <a:pt x="56481" y="1523"/>
                    <a:pt x="51580" y="397"/>
                    <a:pt x="45489" y="397"/>
                  </a:cubicBezTo>
                  <a:cubicBezTo>
                    <a:pt x="41276" y="397"/>
                    <a:pt x="37626" y="918"/>
                    <a:pt x="35760" y="1742"/>
                  </a:cubicBezTo>
                  <a:cubicBezTo>
                    <a:pt x="34414" y="1523"/>
                    <a:pt x="32850" y="1356"/>
                    <a:pt x="31150" y="1263"/>
                  </a:cubicBezTo>
                  <a:cubicBezTo>
                    <a:pt x="30327" y="1304"/>
                    <a:pt x="29461" y="1356"/>
                    <a:pt x="28637" y="1356"/>
                  </a:cubicBezTo>
                  <a:lnTo>
                    <a:pt x="28637" y="1179"/>
                  </a:lnTo>
                  <a:lnTo>
                    <a:pt x="27156" y="1179"/>
                  </a:lnTo>
                  <a:lnTo>
                    <a:pt x="27156" y="1356"/>
                  </a:lnTo>
                  <a:cubicBezTo>
                    <a:pt x="26291" y="1356"/>
                    <a:pt x="25415" y="1304"/>
                    <a:pt x="24549" y="1263"/>
                  </a:cubicBezTo>
                  <a:cubicBezTo>
                    <a:pt x="23329" y="1304"/>
                    <a:pt x="22203" y="1398"/>
                    <a:pt x="21160" y="1523"/>
                  </a:cubicBezTo>
                  <a:cubicBezTo>
                    <a:pt x="19856" y="835"/>
                    <a:pt x="17208" y="314"/>
                    <a:pt x="13985" y="95"/>
                  </a:cubicBezTo>
                  <a:lnTo>
                    <a:pt x="13943" y="95"/>
                  </a:lnTo>
                  <a:cubicBezTo>
                    <a:pt x="13036" y="53"/>
                    <a:pt x="12035" y="1"/>
                    <a:pt x="10992" y="1"/>
                  </a:cubicBezTo>
                  <a:close/>
                </a:path>
              </a:pathLst>
            </a:custGeom>
            <a:solidFill>
              <a:srgbClr val="8CACB9">
                <a:alpha val="9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4"/>
            <p:cNvSpPr/>
            <p:nvPr/>
          </p:nvSpPr>
          <p:spPr>
            <a:xfrm>
              <a:off x="5084425" y="4700975"/>
              <a:ext cx="157275" cy="106300"/>
            </a:xfrm>
            <a:custGeom>
              <a:rect b="b" l="l" r="r" t="t"/>
              <a:pathLst>
                <a:path extrusionOk="0" h="4252" w="6291">
                  <a:moveTo>
                    <a:pt x="6072" y="1"/>
                  </a:moveTo>
                  <a:lnTo>
                    <a:pt x="4372" y="386"/>
                  </a:lnTo>
                  <a:cubicBezTo>
                    <a:pt x="4372" y="908"/>
                    <a:pt x="4330" y="1429"/>
                    <a:pt x="4247" y="2003"/>
                  </a:cubicBezTo>
                  <a:cubicBezTo>
                    <a:pt x="4247" y="2086"/>
                    <a:pt x="4247" y="2170"/>
                    <a:pt x="4163" y="2263"/>
                  </a:cubicBezTo>
                  <a:cubicBezTo>
                    <a:pt x="4111" y="2305"/>
                    <a:pt x="4028" y="2305"/>
                    <a:pt x="3944" y="2305"/>
                  </a:cubicBezTo>
                  <a:cubicBezTo>
                    <a:pt x="3162" y="2389"/>
                    <a:pt x="2380" y="2347"/>
                    <a:pt x="1640" y="2566"/>
                  </a:cubicBezTo>
                  <a:cubicBezTo>
                    <a:pt x="858" y="2785"/>
                    <a:pt x="117" y="3306"/>
                    <a:pt x="34" y="4088"/>
                  </a:cubicBezTo>
                  <a:cubicBezTo>
                    <a:pt x="1" y="4210"/>
                    <a:pt x="672" y="4251"/>
                    <a:pt x="1572" y="4251"/>
                  </a:cubicBezTo>
                  <a:cubicBezTo>
                    <a:pt x="3215" y="4251"/>
                    <a:pt x="5618" y="4115"/>
                    <a:pt x="5895" y="4088"/>
                  </a:cubicBezTo>
                  <a:cubicBezTo>
                    <a:pt x="6030" y="4088"/>
                    <a:pt x="6114" y="4036"/>
                    <a:pt x="6197" y="3953"/>
                  </a:cubicBezTo>
                  <a:cubicBezTo>
                    <a:pt x="6249" y="3911"/>
                    <a:pt x="6249" y="3828"/>
                    <a:pt x="6249" y="3734"/>
                  </a:cubicBezTo>
                  <a:cubicBezTo>
                    <a:pt x="6291" y="2472"/>
                    <a:pt x="6249" y="1262"/>
                    <a:pt x="6072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4"/>
            <p:cNvSpPr/>
            <p:nvPr/>
          </p:nvSpPr>
          <p:spPr>
            <a:xfrm>
              <a:off x="5296950" y="4700975"/>
              <a:ext cx="157950" cy="106300"/>
            </a:xfrm>
            <a:custGeom>
              <a:rect b="b" l="l" r="r" t="t"/>
              <a:pathLst>
                <a:path extrusionOk="0" h="4252" w="6318">
                  <a:moveTo>
                    <a:pt x="220" y="1"/>
                  </a:moveTo>
                  <a:cubicBezTo>
                    <a:pt x="95" y="1262"/>
                    <a:pt x="1" y="2472"/>
                    <a:pt x="42" y="3734"/>
                  </a:cubicBezTo>
                  <a:cubicBezTo>
                    <a:pt x="42" y="3828"/>
                    <a:pt x="42" y="3911"/>
                    <a:pt x="95" y="3953"/>
                  </a:cubicBezTo>
                  <a:cubicBezTo>
                    <a:pt x="178" y="4036"/>
                    <a:pt x="303" y="4088"/>
                    <a:pt x="397" y="4088"/>
                  </a:cubicBezTo>
                  <a:cubicBezTo>
                    <a:pt x="707" y="4115"/>
                    <a:pt x="3101" y="4251"/>
                    <a:pt x="4743" y="4251"/>
                  </a:cubicBezTo>
                  <a:cubicBezTo>
                    <a:pt x="5643" y="4251"/>
                    <a:pt x="6318" y="4210"/>
                    <a:pt x="6299" y="4088"/>
                  </a:cubicBezTo>
                  <a:cubicBezTo>
                    <a:pt x="6174" y="3306"/>
                    <a:pt x="5434" y="2785"/>
                    <a:pt x="4693" y="2566"/>
                  </a:cubicBezTo>
                  <a:cubicBezTo>
                    <a:pt x="3911" y="2347"/>
                    <a:pt x="3129" y="2389"/>
                    <a:pt x="2347" y="2305"/>
                  </a:cubicBezTo>
                  <a:cubicBezTo>
                    <a:pt x="2305" y="2305"/>
                    <a:pt x="2222" y="2305"/>
                    <a:pt x="2128" y="2263"/>
                  </a:cubicBezTo>
                  <a:cubicBezTo>
                    <a:pt x="2086" y="2170"/>
                    <a:pt x="2045" y="2086"/>
                    <a:pt x="2045" y="2003"/>
                  </a:cubicBezTo>
                  <a:cubicBezTo>
                    <a:pt x="1961" y="1429"/>
                    <a:pt x="1920" y="908"/>
                    <a:pt x="1920" y="386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4"/>
            <p:cNvSpPr/>
            <p:nvPr/>
          </p:nvSpPr>
          <p:spPr>
            <a:xfrm>
              <a:off x="5084425" y="4754150"/>
              <a:ext cx="156250" cy="53125"/>
            </a:xfrm>
            <a:custGeom>
              <a:rect b="b" l="l" r="r" t="t"/>
              <a:pathLst>
                <a:path extrusionOk="0" h="2125" w="6250">
                  <a:moveTo>
                    <a:pt x="6249" y="1"/>
                  </a:moveTo>
                  <a:cubicBezTo>
                    <a:pt x="5550" y="43"/>
                    <a:pt x="4852" y="397"/>
                    <a:pt x="4424" y="919"/>
                  </a:cubicBezTo>
                  <a:cubicBezTo>
                    <a:pt x="3986" y="606"/>
                    <a:pt x="3506" y="397"/>
                    <a:pt x="2985" y="262"/>
                  </a:cubicBezTo>
                  <a:cubicBezTo>
                    <a:pt x="2505" y="262"/>
                    <a:pt x="2078" y="303"/>
                    <a:pt x="1640" y="439"/>
                  </a:cubicBezTo>
                  <a:cubicBezTo>
                    <a:pt x="858" y="658"/>
                    <a:pt x="117" y="1179"/>
                    <a:pt x="34" y="1961"/>
                  </a:cubicBezTo>
                  <a:cubicBezTo>
                    <a:pt x="1" y="2083"/>
                    <a:pt x="672" y="2124"/>
                    <a:pt x="1572" y="2124"/>
                  </a:cubicBezTo>
                  <a:cubicBezTo>
                    <a:pt x="3215" y="2124"/>
                    <a:pt x="5618" y="1988"/>
                    <a:pt x="5895" y="1961"/>
                  </a:cubicBezTo>
                  <a:cubicBezTo>
                    <a:pt x="6030" y="1961"/>
                    <a:pt x="6114" y="1909"/>
                    <a:pt x="6197" y="1826"/>
                  </a:cubicBezTo>
                  <a:cubicBezTo>
                    <a:pt x="6249" y="1784"/>
                    <a:pt x="6249" y="1701"/>
                    <a:pt x="6249" y="1607"/>
                  </a:cubicBezTo>
                  <a:lnTo>
                    <a:pt x="6249" y="1"/>
                  </a:ln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4"/>
            <p:cNvSpPr/>
            <p:nvPr/>
          </p:nvSpPr>
          <p:spPr>
            <a:xfrm>
              <a:off x="5298000" y="4754150"/>
              <a:ext cx="156900" cy="53125"/>
            </a:xfrm>
            <a:custGeom>
              <a:rect b="b" l="l" r="r" t="t"/>
              <a:pathLst>
                <a:path extrusionOk="0" h="2125" w="6276">
                  <a:moveTo>
                    <a:pt x="0" y="1"/>
                  </a:moveTo>
                  <a:lnTo>
                    <a:pt x="0" y="1607"/>
                  </a:lnTo>
                  <a:cubicBezTo>
                    <a:pt x="0" y="1701"/>
                    <a:pt x="0" y="1784"/>
                    <a:pt x="53" y="1826"/>
                  </a:cubicBezTo>
                  <a:cubicBezTo>
                    <a:pt x="136" y="1909"/>
                    <a:pt x="261" y="1961"/>
                    <a:pt x="355" y="1961"/>
                  </a:cubicBezTo>
                  <a:cubicBezTo>
                    <a:pt x="665" y="1988"/>
                    <a:pt x="3059" y="2124"/>
                    <a:pt x="4701" y="2124"/>
                  </a:cubicBezTo>
                  <a:cubicBezTo>
                    <a:pt x="5601" y="2124"/>
                    <a:pt x="6276" y="2083"/>
                    <a:pt x="6257" y="1961"/>
                  </a:cubicBezTo>
                  <a:cubicBezTo>
                    <a:pt x="6132" y="1179"/>
                    <a:pt x="5392" y="658"/>
                    <a:pt x="4651" y="439"/>
                  </a:cubicBezTo>
                  <a:cubicBezTo>
                    <a:pt x="4172" y="303"/>
                    <a:pt x="3744" y="262"/>
                    <a:pt x="3265" y="262"/>
                  </a:cubicBezTo>
                  <a:cubicBezTo>
                    <a:pt x="2785" y="397"/>
                    <a:pt x="2305" y="606"/>
                    <a:pt x="1878" y="919"/>
                  </a:cubicBezTo>
                  <a:cubicBezTo>
                    <a:pt x="1398" y="397"/>
                    <a:pt x="699" y="43"/>
                    <a:pt x="0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4"/>
            <p:cNvSpPr/>
            <p:nvPr/>
          </p:nvSpPr>
          <p:spPr>
            <a:xfrm>
              <a:off x="5284950" y="4070825"/>
              <a:ext cx="100150" cy="667200"/>
            </a:xfrm>
            <a:custGeom>
              <a:rect b="b" l="l" r="r" t="t"/>
              <a:pathLst>
                <a:path extrusionOk="0" h="26688" w="4006">
                  <a:moveTo>
                    <a:pt x="1" y="1"/>
                  </a:moveTo>
                  <a:lnTo>
                    <a:pt x="1" y="1"/>
                  </a:lnTo>
                  <a:cubicBezTo>
                    <a:pt x="53" y="658"/>
                    <a:pt x="53" y="1305"/>
                    <a:pt x="1" y="1962"/>
                  </a:cubicBezTo>
                  <a:cubicBezTo>
                    <a:pt x="1" y="3390"/>
                    <a:pt x="53" y="4829"/>
                    <a:pt x="53" y="6216"/>
                  </a:cubicBezTo>
                  <a:cubicBezTo>
                    <a:pt x="95" y="9126"/>
                    <a:pt x="137" y="12035"/>
                    <a:pt x="137" y="14955"/>
                  </a:cubicBezTo>
                  <a:cubicBezTo>
                    <a:pt x="178" y="18866"/>
                    <a:pt x="1" y="22777"/>
                    <a:pt x="53" y="26687"/>
                  </a:cubicBezTo>
                  <a:cubicBezTo>
                    <a:pt x="1002" y="26687"/>
                    <a:pt x="1920" y="26635"/>
                    <a:pt x="2827" y="26552"/>
                  </a:cubicBezTo>
                  <a:cubicBezTo>
                    <a:pt x="3349" y="21995"/>
                    <a:pt x="3390" y="17302"/>
                    <a:pt x="3568" y="12692"/>
                  </a:cubicBezTo>
                  <a:cubicBezTo>
                    <a:pt x="3609" y="10523"/>
                    <a:pt x="3703" y="8385"/>
                    <a:pt x="3745" y="6216"/>
                  </a:cubicBezTo>
                  <a:cubicBezTo>
                    <a:pt x="3745" y="5132"/>
                    <a:pt x="3745" y="4047"/>
                    <a:pt x="3787" y="3004"/>
                  </a:cubicBezTo>
                  <a:cubicBezTo>
                    <a:pt x="3787" y="2087"/>
                    <a:pt x="4005" y="1263"/>
                    <a:pt x="3787" y="356"/>
                  </a:cubicBezTo>
                  <a:cubicBezTo>
                    <a:pt x="2525" y="356"/>
                    <a:pt x="1263" y="262"/>
                    <a:pt x="1" y="1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4"/>
            <p:cNvSpPr/>
            <p:nvPr/>
          </p:nvSpPr>
          <p:spPr>
            <a:xfrm>
              <a:off x="5150425" y="4070825"/>
              <a:ext cx="99875" cy="667200"/>
            </a:xfrm>
            <a:custGeom>
              <a:rect b="b" l="l" r="r" t="t"/>
              <a:pathLst>
                <a:path extrusionOk="0" h="26688" w="3995">
                  <a:moveTo>
                    <a:pt x="3995" y="1"/>
                  </a:moveTo>
                  <a:cubicBezTo>
                    <a:pt x="2775" y="262"/>
                    <a:pt x="1523" y="356"/>
                    <a:pt x="262" y="356"/>
                  </a:cubicBezTo>
                  <a:cubicBezTo>
                    <a:pt x="1" y="1263"/>
                    <a:pt x="220" y="2087"/>
                    <a:pt x="262" y="3004"/>
                  </a:cubicBezTo>
                  <a:cubicBezTo>
                    <a:pt x="262" y="4047"/>
                    <a:pt x="262" y="5132"/>
                    <a:pt x="303" y="6216"/>
                  </a:cubicBezTo>
                  <a:cubicBezTo>
                    <a:pt x="345" y="8385"/>
                    <a:pt x="387" y="10523"/>
                    <a:pt x="481" y="12692"/>
                  </a:cubicBezTo>
                  <a:cubicBezTo>
                    <a:pt x="606" y="17302"/>
                    <a:pt x="647" y="21995"/>
                    <a:pt x="1169" y="26552"/>
                  </a:cubicBezTo>
                  <a:cubicBezTo>
                    <a:pt x="2087" y="26635"/>
                    <a:pt x="3036" y="26687"/>
                    <a:pt x="3953" y="26687"/>
                  </a:cubicBezTo>
                  <a:cubicBezTo>
                    <a:pt x="3995" y="22777"/>
                    <a:pt x="3818" y="18866"/>
                    <a:pt x="3870" y="14955"/>
                  </a:cubicBezTo>
                  <a:cubicBezTo>
                    <a:pt x="3912" y="12035"/>
                    <a:pt x="3953" y="9126"/>
                    <a:pt x="3953" y="6216"/>
                  </a:cubicBezTo>
                  <a:cubicBezTo>
                    <a:pt x="3995" y="4829"/>
                    <a:pt x="3995" y="3390"/>
                    <a:pt x="3995" y="1962"/>
                  </a:cubicBezTo>
                  <a:lnTo>
                    <a:pt x="3995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4"/>
            <p:cNvSpPr/>
            <p:nvPr/>
          </p:nvSpPr>
          <p:spPr>
            <a:xfrm>
              <a:off x="5284950" y="4070825"/>
              <a:ext cx="93625" cy="51125"/>
            </a:xfrm>
            <a:custGeom>
              <a:rect b="b" l="l" r="r" t="t"/>
              <a:pathLst>
                <a:path extrusionOk="0" h="2045" w="3745">
                  <a:moveTo>
                    <a:pt x="1" y="2045"/>
                  </a:moveTo>
                  <a:lnTo>
                    <a:pt x="1" y="2045"/>
                  </a:lnTo>
                  <a:lnTo>
                    <a:pt x="1" y="2045"/>
                  </a:lnTo>
                  <a:close/>
                  <a:moveTo>
                    <a:pt x="53" y="1086"/>
                  </a:moveTo>
                  <a:cubicBezTo>
                    <a:pt x="53" y="1346"/>
                    <a:pt x="53" y="1659"/>
                    <a:pt x="1" y="1962"/>
                  </a:cubicBezTo>
                  <a:lnTo>
                    <a:pt x="1" y="2003"/>
                  </a:lnTo>
                  <a:lnTo>
                    <a:pt x="1" y="1962"/>
                  </a:lnTo>
                  <a:cubicBezTo>
                    <a:pt x="53" y="1659"/>
                    <a:pt x="53" y="1346"/>
                    <a:pt x="53" y="1086"/>
                  </a:cubicBezTo>
                  <a:close/>
                  <a:moveTo>
                    <a:pt x="3745" y="356"/>
                  </a:moveTo>
                  <a:lnTo>
                    <a:pt x="3745" y="356"/>
                  </a:lnTo>
                  <a:lnTo>
                    <a:pt x="3745" y="356"/>
                  </a:lnTo>
                  <a:lnTo>
                    <a:pt x="3745" y="356"/>
                  </a:lnTo>
                  <a:close/>
                  <a:moveTo>
                    <a:pt x="178" y="43"/>
                  </a:moveTo>
                  <a:lnTo>
                    <a:pt x="178" y="43"/>
                  </a:lnTo>
                  <a:lnTo>
                    <a:pt x="178" y="43"/>
                  </a:lnTo>
                  <a:close/>
                  <a:moveTo>
                    <a:pt x="137" y="1"/>
                  </a:moveTo>
                  <a:lnTo>
                    <a:pt x="137" y="1"/>
                  </a:lnTo>
                  <a:lnTo>
                    <a:pt x="137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E9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4"/>
            <p:cNvSpPr/>
            <p:nvPr/>
          </p:nvSpPr>
          <p:spPr>
            <a:xfrm>
              <a:off x="5284950" y="4070825"/>
              <a:ext cx="96750" cy="121800"/>
            </a:xfrm>
            <a:custGeom>
              <a:rect b="b" l="l" r="r" t="t"/>
              <a:pathLst>
                <a:path extrusionOk="0" h="4872" w="3870">
                  <a:moveTo>
                    <a:pt x="1" y="1"/>
                  </a:moveTo>
                  <a:cubicBezTo>
                    <a:pt x="53" y="356"/>
                    <a:pt x="53" y="700"/>
                    <a:pt x="53" y="1086"/>
                  </a:cubicBezTo>
                  <a:cubicBezTo>
                    <a:pt x="53" y="1346"/>
                    <a:pt x="53" y="1659"/>
                    <a:pt x="1" y="1962"/>
                  </a:cubicBezTo>
                  <a:lnTo>
                    <a:pt x="1" y="2003"/>
                  </a:lnTo>
                  <a:lnTo>
                    <a:pt x="1" y="2045"/>
                  </a:lnTo>
                  <a:cubicBezTo>
                    <a:pt x="1" y="3004"/>
                    <a:pt x="1" y="3912"/>
                    <a:pt x="53" y="4829"/>
                  </a:cubicBezTo>
                  <a:cubicBezTo>
                    <a:pt x="575" y="4871"/>
                    <a:pt x="1138" y="4871"/>
                    <a:pt x="1659" y="4871"/>
                  </a:cubicBezTo>
                  <a:cubicBezTo>
                    <a:pt x="2347" y="4871"/>
                    <a:pt x="3046" y="4871"/>
                    <a:pt x="3745" y="4829"/>
                  </a:cubicBezTo>
                  <a:cubicBezTo>
                    <a:pt x="3745" y="4214"/>
                    <a:pt x="3787" y="3609"/>
                    <a:pt x="3787" y="3004"/>
                  </a:cubicBezTo>
                  <a:cubicBezTo>
                    <a:pt x="3787" y="2389"/>
                    <a:pt x="3870" y="1826"/>
                    <a:pt x="3870" y="1263"/>
                  </a:cubicBezTo>
                  <a:cubicBezTo>
                    <a:pt x="3870" y="1002"/>
                    <a:pt x="3870" y="700"/>
                    <a:pt x="3787" y="356"/>
                  </a:cubicBezTo>
                  <a:lnTo>
                    <a:pt x="3745" y="356"/>
                  </a:lnTo>
                  <a:cubicBezTo>
                    <a:pt x="2525" y="356"/>
                    <a:pt x="1357" y="262"/>
                    <a:pt x="178" y="43"/>
                  </a:cubicBezTo>
                  <a:cubicBezTo>
                    <a:pt x="178" y="43"/>
                    <a:pt x="137" y="43"/>
                    <a:pt x="137" y="1"/>
                  </a:cubicBezTo>
                  <a:close/>
                </a:path>
              </a:pathLst>
            </a:custGeom>
            <a:solidFill>
              <a:srgbClr val="254F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4"/>
            <p:cNvSpPr/>
            <p:nvPr/>
          </p:nvSpPr>
          <p:spPr>
            <a:xfrm>
              <a:off x="5156950" y="4097950"/>
              <a:ext cx="93350" cy="77200"/>
            </a:xfrm>
            <a:custGeom>
              <a:rect b="b" l="l" r="r" t="t"/>
              <a:pathLst>
                <a:path extrusionOk="0" h="3088" w="3734">
                  <a:moveTo>
                    <a:pt x="1" y="1919"/>
                  </a:moveTo>
                  <a:lnTo>
                    <a:pt x="1" y="3087"/>
                  </a:lnTo>
                  <a:lnTo>
                    <a:pt x="1" y="3087"/>
                  </a:lnTo>
                  <a:lnTo>
                    <a:pt x="1" y="1919"/>
                  </a:lnTo>
                  <a:close/>
                  <a:moveTo>
                    <a:pt x="3734" y="1096"/>
                  </a:moveTo>
                  <a:lnTo>
                    <a:pt x="3734" y="1137"/>
                  </a:lnTo>
                  <a:lnTo>
                    <a:pt x="3734" y="1096"/>
                  </a:lnTo>
                  <a:close/>
                  <a:moveTo>
                    <a:pt x="3734" y="1002"/>
                  </a:moveTo>
                  <a:lnTo>
                    <a:pt x="3734" y="1096"/>
                  </a:lnTo>
                  <a:lnTo>
                    <a:pt x="3734" y="1002"/>
                  </a:lnTo>
                  <a:close/>
                  <a:moveTo>
                    <a:pt x="3734" y="960"/>
                  </a:moveTo>
                  <a:lnTo>
                    <a:pt x="3734" y="1002"/>
                  </a:lnTo>
                  <a:lnTo>
                    <a:pt x="3734" y="960"/>
                  </a:lnTo>
                  <a:close/>
                  <a:moveTo>
                    <a:pt x="3734" y="1"/>
                  </a:moveTo>
                  <a:lnTo>
                    <a:pt x="3734" y="877"/>
                  </a:lnTo>
                  <a:lnTo>
                    <a:pt x="3734" y="960"/>
                  </a:lnTo>
                  <a:lnTo>
                    <a:pt x="3734" y="877"/>
                  </a:lnTo>
                  <a:close/>
                </a:path>
              </a:pathLst>
            </a:custGeom>
            <a:solidFill>
              <a:srgbClr val="E9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4"/>
            <p:cNvSpPr/>
            <p:nvPr/>
          </p:nvSpPr>
          <p:spPr>
            <a:xfrm>
              <a:off x="5153575" y="4070825"/>
              <a:ext cx="96725" cy="118400"/>
            </a:xfrm>
            <a:custGeom>
              <a:rect b="b" l="l" r="r" t="t"/>
              <a:pathLst>
                <a:path extrusionOk="0" h="4736" w="3869">
                  <a:moveTo>
                    <a:pt x="3869" y="1"/>
                  </a:moveTo>
                  <a:cubicBezTo>
                    <a:pt x="2649" y="220"/>
                    <a:pt x="1397" y="356"/>
                    <a:pt x="177" y="356"/>
                  </a:cubicBezTo>
                  <a:lnTo>
                    <a:pt x="136" y="356"/>
                  </a:lnTo>
                  <a:cubicBezTo>
                    <a:pt x="42" y="700"/>
                    <a:pt x="0" y="1002"/>
                    <a:pt x="0" y="1263"/>
                  </a:cubicBezTo>
                  <a:cubicBezTo>
                    <a:pt x="0" y="1826"/>
                    <a:pt x="94" y="2389"/>
                    <a:pt x="136" y="3004"/>
                  </a:cubicBezTo>
                  <a:lnTo>
                    <a:pt x="136" y="4172"/>
                  </a:lnTo>
                  <a:cubicBezTo>
                    <a:pt x="1345" y="4433"/>
                    <a:pt x="2607" y="4610"/>
                    <a:pt x="3869" y="4735"/>
                  </a:cubicBezTo>
                  <a:lnTo>
                    <a:pt x="3869" y="2222"/>
                  </a:lnTo>
                  <a:lnTo>
                    <a:pt x="3869" y="2181"/>
                  </a:lnTo>
                  <a:lnTo>
                    <a:pt x="3869" y="2087"/>
                  </a:lnTo>
                  <a:lnTo>
                    <a:pt x="3869" y="2045"/>
                  </a:lnTo>
                  <a:lnTo>
                    <a:pt x="3869" y="1962"/>
                  </a:lnTo>
                  <a:lnTo>
                    <a:pt x="3869" y="1086"/>
                  </a:lnTo>
                  <a:lnTo>
                    <a:pt x="3869" y="1"/>
                  </a:lnTo>
                  <a:close/>
                </a:path>
              </a:pathLst>
            </a:custGeom>
            <a:solidFill>
              <a:srgbClr val="254F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4"/>
            <p:cNvSpPr/>
            <p:nvPr/>
          </p:nvSpPr>
          <p:spPr>
            <a:xfrm>
              <a:off x="5081875" y="3877850"/>
              <a:ext cx="127250" cy="172250"/>
            </a:xfrm>
            <a:custGeom>
              <a:rect b="b" l="l" r="r" t="t"/>
              <a:pathLst>
                <a:path extrusionOk="0" h="6890" w="5090">
                  <a:moveTo>
                    <a:pt x="1555" y="0"/>
                  </a:moveTo>
                  <a:cubicBezTo>
                    <a:pt x="1207" y="0"/>
                    <a:pt x="871" y="76"/>
                    <a:pt x="657" y="295"/>
                  </a:cubicBezTo>
                  <a:cubicBezTo>
                    <a:pt x="303" y="639"/>
                    <a:pt x="303" y="1421"/>
                    <a:pt x="219" y="1859"/>
                  </a:cubicBezTo>
                  <a:cubicBezTo>
                    <a:pt x="0" y="3423"/>
                    <a:pt x="0" y="4988"/>
                    <a:pt x="303" y="6510"/>
                  </a:cubicBezTo>
                  <a:cubicBezTo>
                    <a:pt x="355" y="6594"/>
                    <a:pt x="355" y="6677"/>
                    <a:pt x="438" y="6771"/>
                  </a:cubicBezTo>
                  <a:cubicBezTo>
                    <a:pt x="480" y="6854"/>
                    <a:pt x="615" y="6854"/>
                    <a:pt x="741" y="6854"/>
                  </a:cubicBezTo>
                  <a:cubicBezTo>
                    <a:pt x="943" y="6879"/>
                    <a:pt x="1146" y="6890"/>
                    <a:pt x="1348" y="6890"/>
                  </a:cubicBezTo>
                  <a:cubicBezTo>
                    <a:pt x="2622" y="6890"/>
                    <a:pt x="3883" y="6445"/>
                    <a:pt x="5089" y="6031"/>
                  </a:cubicBezTo>
                  <a:lnTo>
                    <a:pt x="4046" y="1421"/>
                  </a:lnTo>
                  <a:cubicBezTo>
                    <a:pt x="3650" y="900"/>
                    <a:pt x="3129" y="420"/>
                    <a:pt x="2524" y="159"/>
                  </a:cubicBezTo>
                  <a:cubicBezTo>
                    <a:pt x="2263" y="76"/>
                    <a:pt x="1903" y="0"/>
                    <a:pt x="1555" y="0"/>
                  </a:cubicBezTo>
                  <a:close/>
                </a:path>
              </a:pathLst>
            </a:custGeom>
            <a:solidFill>
              <a:srgbClr val="D69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4"/>
            <p:cNvSpPr/>
            <p:nvPr/>
          </p:nvSpPr>
          <p:spPr>
            <a:xfrm>
              <a:off x="5298000" y="3872175"/>
              <a:ext cx="128300" cy="177925"/>
            </a:xfrm>
            <a:custGeom>
              <a:rect b="b" l="l" r="r" t="t"/>
              <a:pathLst>
                <a:path extrusionOk="0" h="7117" w="5132">
                  <a:moveTo>
                    <a:pt x="2482" y="1"/>
                  </a:moveTo>
                  <a:lnTo>
                    <a:pt x="0" y="6258"/>
                  </a:lnTo>
                  <a:cubicBezTo>
                    <a:pt x="1243" y="6672"/>
                    <a:pt x="2477" y="7117"/>
                    <a:pt x="3771" y="7117"/>
                  </a:cubicBezTo>
                  <a:cubicBezTo>
                    <a:pt x="3976" y="7117"/>
                    <a:pt x="4183" y="7106"/>
                    <a:pt x="4391" y="7081"/>
                  </a:cubicBezTo>
                  <a:cubicBezTo>
                    <a:pt x="4485" y="7081"/>
                    <a:pt x="4610" y="7081"/>
                    <a:pt x="4693" y="6998"/>
                  </a:cubicBezTo>
                  <a:cubicBezTo>
                    <a:pt x="4745" y="6904"/>
                    <a:pt x="4787" y="6821"/>
                    <a:pt x="4787" y="6737"/>
                  </a:cubicBezTo>
                  <a:cubicBezTo>
                    <a:pt x="5089" y="5215"/>
                    <a:pt x="5131" y="3650"/>
                    <a:pt x="4870" y="2128"/>
                  </a:cubicBezTo>
                  <a:cubicBezTo>
                    <a:pt x="4787" y="1606"/>
                    <a:pt x="4745" y="1085"/>
                    <a:pt x="4307" y="741"/>
                  </a:cubicBezTo>
                  <a:cubicBezTo>
                    <a:pt x="3828" y="303"/>
                    <a:pt x="3129" y="1"/>
                    <a:pt x="2482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4"/>
            <p:cNvSpPr/>
            <p:nvPr/>
          </p:nvSpPr>
          <p:spPr>
            <a:xfrm>
              <a:off x="5087350" y="3397875"/>
              <a:ext cx="370500" cy="338775"/>
            </a:xfrm>
            <a:custGeom>
              <a:rect b="b" l="l" r="r" t="t"/>
              <a:pathLst>
                <a:path extrusionOk="0" h="13551" w="14820">
                  <a:moveTo>
                    <a:pt x="8509" y="1"/>
                  </a:moveTo>
                  <a:cubicBezTo>
                    <a:pt x="8162" y="1"/>
                    <a:pt x="7814" y="64"/>
                    <a:pt x="7477" y="201"/>
                  </a:cubicBezTo>
                  <a:cubicBezTo>
                    <a:pt x="7436" y="201"/>
                    <a:pt x="7384" y="243"/>
                    <a:pt x="7300" y="243"/>
                  </a:cubicBezTo>
                  <a:cubicBezTo>
                    <a:pt x="7258" y="243"/>
                    <a:pt x="7175" y="243"/>
                    <a:pt x="7123" y="201"/>
                  </a:cubicBezTo>
                  <a:cubicBezTo>
                    <a:pt x="6797" y="103"/>
                    <a:pt x="6471" y="57"/>
                    <a:pt x="6151" y="57"/>
                  </a:cubicBezTo>
                  <a:cubicBezTo>
                    <a:pt x="4769" y="57"/>
                    <a:pt x="3495" y="915"/>
                    <a:pt x="2826" y="2151"/>
                  </a:cubicBezTo>
                  <a:cubicBezTo>
                    <a:pt x="2347" y="3111"/>
                    <a:pt x="2128" y="4195"/>
                    <a:pt x="2086" y="5238"/>
                  </a:cubicBezTo>
                  <a:cubicBezTo>
                    <a:pt x="2086" y="5541"/>
                    <a:pt x="2086" y="5801"/>
                    <a:pt x="2002" y="6062"/>
                  </a:cubicBezTo>
                  <a:cubicBezTo>
                    <a:pt x="1909" y="6417"/>
                    <a:pt x="1700" y="6625"/>
                    <a:pt x="1523" y="6886"/>
                  </a:cubicBezTo>
                  <a:cubicBezTo>
                    <a:pt x="1262" y="7241"/>
                    <a:pt x="1043" y="7585"/>
                    <a:pt x="824" y="7929"/>
                  </a:cubicBezTo>
                  <a:cubicBezTo>
                    <a:pt x="396" y="8669"/>
                    <a:pt x="0" y="9545"/>
                    <a:pt x="136" y="10369"/>
                  </a:cubicBezTo>
                  <a:cubicBezTo>
                    <a:pt x="219" y="11057"/>
                    <a:pt x="657" y="11673"/>
                    <a:pt x="1220" y="12017"/>
                  </a:cubicBezTo>
                  <a:cubicBezTo>
                    <a:pt x="1570" y="12215"/>
                    <a:pt x="1964" y="12317"/>
                    <a:pt x="2359" y="12317"/>
                  </a:cubicBezTo>
                  <a:cubicBezTo>
                    <a:pt x="2649" y="12317"/>
                    <a:pt x="2939" y="12262"/>
                    <a:pt x="3212" y="12152"/>
                  </a:cubicBezTo>
                  <a:cubicBezTo>
                    <a:pt x="3650" y="12934"/>
                    <a:pt x="4474" y="13498"/>
                    <a:pt x="5392" y="13539"/>
                  </a:cubicBezTo>
                  <a:cubicBezTo>
                    <a:pt x="5475" y="13547"/>
                    <a:pt x="5561" y="13550"/>
                    <a:pt x="5647" y="13550"/>
                  </a:cubicBezTo>
                  <a:cubicBezTo>
                    <a:pt x="6542" y="13550"/>
                    <a:pt x="7549" y="13152"/>
                    <a:pt x="7863" y="12277"/>
                  </a:cubicBezTo>
                  <a:lnTo>
                    <a:pt x="7863" y="12277"/>
                  </a:lnTo>
                  <a:cubicBezTo>
                    <a:pt x="7822" y="12413"/>
                    <a:pt x="8864" y="12882"/>
                    <a:pt x="9000" y="12934"/>
                  </a:cubicBezTo>
                  <a:cubicBezTo>
                    <a:pt x="9294" y="13065"/>
                    <a:pt x="9609" y="13135"/>
                    <a:pt x="9932" y="13135"/>
                  </a:cubicBezTo>
                  <a:cubicBezTo>
                    <a:pt x="10123" y="13135"/>
                    <a:pt x="10318" y="13110"/>
                    <a:pt x="10512" y="13060"/>
                  </a:cubicBezTo>
                  <a:cubicBezTo>
                    <a:pt x="11169" y="12882"/>
                    <a:pt x="11909" y="12413"/>
                    <a:pt x="12212" y="11798"/>
                  </a:cubicBezTo>
                  <a:cubicBezTo>
                    <a:pt x="12417" y="12002"/>
                    <a:pt x="12730" y="12130"/>
                    <a:pt x="13022" y="12130"/>
                  </a:cubicBezTo>
                  <a:cubicBezTo>
                    <a:pt x="13102" y="12130"/>
                    <a:pt x="13181" y="12120"/>
                    <a:pt x="13255" y="12100"/>
                  </a:cubicBezTo>
                  <a:cubicBezTo>
                    <a:pt x="13995" y="11975"/>
                    <a:pt x="14517" y="11193"/>
                    <a:pt x="14683" y="10494"/>
                  </a:cubicBezTo>
                  <a:cubicBezTo>
                    <a:pt x="14819" y="9889"/>
                    <a:pt x="14683" y="9326"/>
                    <a:pt x="14423" y="8763"/>
                  </a:cubicBezTo>
                  <a:cubicBezTo>
                    <a:pt x="14079" y="7929"/>
                    <a:pt x="13380" y="7366"/>
                    <a:pt x="12858" y="6584"/>
                  </a:cubicBezTo>
                  <a:cubicBezTo>
                    <a:pt x="12514" y="6020"/>
                    <a:pt x="12431" y="5416"/>
                    <a:pt x="12337" y="4759"/>
                  </a:cubicBezTo>
                  <a:cubicBezTo>
                    <a:pt x="12254" y="3810"/>
                    <a:pt x="12128" y="2934"/>
                    <a:pt x="11691" y="2068"/>
                  </a:cubicBezTo>
                  <a:cubicBezTo>
                    <a:pt x="11105" y="897"/>
                    <a:pt x="9816" y="1"/>
                    <a:pt x="8509" y="1"/>
                  </a:cubicBezTo>
                  <a:close/>
                </a:path>
              </a:pathLst>
            </a:custGeom>
            <a:solidFill>
              <a:srgbClr val="B07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4"/>
            <p:cNvSpPr/>
            <p:nvPr/>
          </p:nvSpPr>
          <p:spPr>
            <a:xfrm>
              <a:off x="5130875" y="3553950"/>
              <a:ext cx="49825" cy="58450"/>
            </a:xfrm>
            <a:custGeom>
              <a:rect b="b" l="l" r="r" t="t"/>
              <a:pathLst>
                <a:path extrusionOk="0" h="2338" w="1993">
                  <a:moveTo>
                    <a:pt x="810" y="1"/>
                  </a:moveTo>
                  <a:cubicBezTo>
                    <a:pt x="385" y="1"/>
                    <a:pt x="29" y="327"/>
                    <a:pt x="1" y="904"/>
                  </a:cubicBezTo>
                  <a:cubicBezTo>
                    <a:pt x="1" y="1342"/>
                    <a:pt x="220" y="1738"/>
                    <a:pt x="522" y="1999"/>
                  </a:cubicBezTo>
                  <a:cubicBezTo>
                    <a:pt x="831" y="2247"/>
                    <a:pt x="1188" y="2338"/>
                    <a:pt x="1559" y="2338"/>
                  </a:cubicBezTo>
                  <a:cubicBezTo>
                    <a:pt x="1702" y="2338"/>
                    <a:pt x="1847" y="2324"/>
                    <a:pt x="1993" y="2301"/>
                  </a:cubicBezTo>
                  <a:lnTo>
                    <a:pt x="1648" y="601"/>
                  </a:lnTo>
                  <a:cubicBezTo>
                    <a:pt x="1648" y="476"/>
                    <a:pt x="1565" y="382"/>
                    <a:pt x="1471" y="257"/>
                  </a:cubicBezTo>
                  <a:cubicBezTo>
                    <a:pt x="1255" y="83"/>
                    <a:pt x="1024" y="1"/>
                    <a:pt x="810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4"/>
            <p:cNvSpPr/>
            <p:nvPr/>
          </p:nvSpPr>
          <p:spPr>
            <a:xfrm>
              <a:off x="5177550" y="3672700"/>
              <a:ext cx="174950" cy="119300"/>
            </a:xfrm>
            <a:custGeom>
              <a:rect b="b" l="l" r="r" t="t"/>
              <a:pathLst>
                <a:path extrusionOk="0" h="4772" w="6998">
                  <a:moveTo>
                    <a:pt x="3426" y="1"/>
                  </a:moveTo>
                  <a:cubicBezTo>
                    <a:pt x="2474" y="1"/>
                    <a:pt x="1518" y="203"/>
                    <a:pt x="866" y="899"/>
                  </a:cubicBezTo>
                  <a:cubicBezTo>
                    <a:pt x="0" y="1722"/>
                    <a:pt x="84" y="3151"/>
                    <a:pt x="564" y="4111"/>
                  </a:cubicBezTo>
                  <a:cubicBezTo>
                    <a:pt x="591" y="4169"/>
                    <a:pt x="634" y="4194"/>
                    <a:pt x="675" y="4194"/>
                  </a:cubicBezTo>
                  <a:cubicBezTo>
                    <a:pt x="759" y="4194"/>
                    <a:pt x="838" y="4094"/>
                    <a:pt x="783" y="3975"/>
                  </a:cubicBezTo>
                  <a:cubicBezTo>
                    <a:pt x="261" y="2890"/>
                    <a:pt x="345" y="1503"/>
                    <a:pt x="1387" y="763"/>
                  </a:cubicBezTo>
                  <a:cubicBezTo>
                    <a:pt x="1965" y="357"/>
                    <a:pt x="2700" y="267"/>
                    <a:pt x="3407" y="267"/>
                  </a:cubicBezTo>
                  <a:cubicBezTo>
                    <a:pt x="3606" y="267"/>
                    <a:pt x="3804" y="274"/>
                    <a:pt x="3995" y="283"/>
                  </a:cubicBezTo>
                  <a:cubicBezTo>
                    <a:pt x="5079" y="325"/>
                    <a:pt x="6174" y="805"/>
                    <a:pt x="6477" y="1941"/>
                  </a:cubicBezTo>
                  <a:cubicBezTo>
                    <a:pt x="6696" y="2849"/>
                    <a:pt x="6299" y="3892"/>
                    <a:pt x="5736" y="4590"/>
                  </a:cubicBezTo>
                  <a:cubicBezTo>
                    <a:pt x="5677" y="4678"/>
                    <a:pt x="5764" y="4772"/>
                    <a:pt x="5867" y="4772"/>
                  </a:cubicBezTo>
                  <a:cubicBezTo>
                    <a:pt x="5910" y="4772"/>
                    <a:pt x="5957" y="4755"/>
                    <a:pt x="5997" y="4715"/>
                  </a:cubicBezTo>
                  <a:cubicBezTo>
                    <a:pt x="6643" y="3850"/>
                    <a:pt x="6998" y="2630"/>
                    <a:pt x="6602" y="1545"/>
                  </a:cubicBezTo>
                  <a:cubicBezTo>
                    <a:pt x="6258" y="419"/>
                    <a:pt x="4996" y="116"/>
                    <a:pt x="3995" y="23"/>
                  </a:cubicBezTo>
                  <a:cubicBezTo>
                    <a:pt x="3807" y="9"/>
                    <a:pt x="3617" y="1"/>
                    <a:pt x="3426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4"/>
            <p:cNvSpPr/>
            <p:nvPr/>
          </p:nvSpPr>
          <p:spPr>
            <a:xfrm>
              <a:off x="5136350" y="3566875"/>
              <a:ext cx="29225" cy="40175"/>
            </a:xfrm>
            <a:custGeom>
              <a:rect b="b" l="l" r="r" t="t"/>
              <a:pathLst>
                <a:path extrusionOk="0" h="1607" w="1169">
                  <a:moveTo>
                    <a:pt x="209" y="1"/>
                  </a:moveTo>
                  <a:cubicBezTo>
                    <a:pt x="126" y="1"/>
                    <a:pt x="84" y="43"/>
                    <a:pt x="42" y="126"/>
                  </a:cubicBezTo>
                  <a:cubicBezTo>
                    <a:pt x="1" y="439"/>
                    <a:pt x="84" y="783"/>
                    <a:pt x="261" y="1044"/>
                  </a:cubicBezTo>
                  <a:cubicBezTo>
                    <a:pt x="428" y="1346"/>
                    <a:pt x="689" y="1523"/>
                    <a:pt x="991" y="1607"/>
                  </a:cubicBezTo>
                  <a:lnTo>
                    <a:pt x="1044" y="1607"/>
                  </a:lnTo>
                  <a:cubicBezTo>
                    <a:pt x="1169" y="1607"/>
                    <a:pt x="1085" y="1388"/>
                    <a:pt x="1085" y="1304"/>
                  </a:cubicBezTo>
                  <a:cubicBezTo>
                    <a:pt x="1044" y="1127"/>
                    <a:pt x="991" y="908"/>
                    <a:pt x="950" y="741"/>
                  </a:cubicBezTo>
                  <a:cubicBezTo>
                    <a:pt x="908" y="564"/>
                    <a:pt x="783" y="439"/>
                    <a:pt x="647" y="303"/>
                  </a:cubicBezTo>
                  <a:cubicBezTo>
                    <a:pt x="564" y="220"/>
                    <a:pt x="522" y="126"/>
                    <a:pt x="387" y="84"/>
                  </a:cubicBezTo>
                  <a:cubicBezTo>
                    <a:pt x="345" y="43"/>
                    <a:pt x="261" y="1"/>
                    <a:pt x="209" y="1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4"/>
            <p:cNvSpPr/>
            <p:nvPr/>
          </p:nvSpPr>
          <p:spPr>
            <a:xfrm>
              <a:off x="5362125" y="3553950"/>
              <a:ext cx="52175" cy="61075"/>
            </a:xfrm>
            <a:custGeom>
              <a:rect b="b" l="l" r="r" t="t"/>
              <a:pathLst>
                <a:path extrusionOk="0" h="2443" w="2087">
                  <a:moveTo>
                    <a:pt x="1247" y="1"/>
                  </a:moveTo>
                  <a:cubicBezTo>
                    <a:pt x="1040" y="1"/>
                    <a:pt x="818" y="83"/>
                    <a:pt x="616" y="257"/>
                  </a:cubicBezTo>
                  <a:cubicBezTo>
                    <a:pt x="481" y="382"/>
                    <a:pt x="397" y="476"/>
                    <a:pt x="397" y="601"/>
                  </a:cubicBezTo>
                  <a:lnTo>
                    <a:pt x="1" y="2384"/>
                  </a:lnTo>
                  <a:cubicBezTo>
                    <a:pt x="90" y="2424"/>
                    <a:pt x="199" y="2442"/>
                    <a:pt x="318" y="2442"/>
                  </a:cubicBezTo>
                  <a:cubicBezTo>
                    <a:pt x="727" y="2442"/>
                    <a:pt x="1257" y="2233"/>
                    <a:pt x="1523" y="1999"/>
                  </a:cubicBezTo>
                  <a:cubicBezTo>
                    <a:pt x="1867" y="1738"/>
                    <a:pt x="2086" y="1342"/>
                    <a:pt x="2045" y="904"/>
                  </a:cubicBezTo>
                  <a:cubicBezTo>
                    <a:pt x="2017" y="327"/>
                    <a:pt x="1661" y="1"/>
                    <a:pt x="1247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4"/>
            <p:cNvSpPr/>
            <p:nvPr/>
          </p:nvSpPr>
          <p:spPr>
            <a:xfrm>
              <a:off x="5376200" y="3566875"/>
              <a:ext cx="32625" cy="39150"/>
            </a:xfrm>
            <a:custGeom>
              <a:rect b="b" l="l" r="r" t="t"/>
              <a:pathLst>
                <a:path extrusionOk="0" h="1566" w="1305">
                  <a:moveTo>
                    <a:pt x="960" y="1"/>
                  </a:moveTo>
                  <a:cubicBezTo>
                    <a:pt x="783" y="1"/>
                    <a:pt x="574" y="262"/>
                    <a:pt x="481" y="345"/>
                  </a:cubicBezTo>
                  <a:cubicBezTo>
                    <a:pt x="220" y="647"/>
                    <a:pt x="53" y="1085"/>
                    <a:pt x="1" y="1429"/>
                  </a:cubicBezTo>
                  <a:lnTo>
                    <a:pt x="1" y="1523"/>
                  </a:lnTo>
                  <a:cubicBezTo>
                    <a:pt x="53" y="1565"/>
                    <a:pt x="53" y="1565"/>
                    <a:pt x="95" y="1565"/>
                  </a:cubicBezTo>
                  <a:lnTo>
                    <a:pt x="137" y="1565"/>
                  </a:lnTo>
                  <a:cubicBezTo>
                    <a:pt x="481" y="1565"/>
                    <a:pt x="783" y="1346"/>
                    <a:pt x="960" y="1085"/>
                  </a:cubicBezTo>
                  <a:cubicBezTo>
                    <a:pt x="1096" y="866"/>
                    <a:pt x="1304" y="387"/>
                    <a:pt x="1138" y="126"/>
                  </a:cubicBezTo>
                  <a:cubicBezTo>
                    <a:pt x="1096" y="43"/>
                    <a:pt x="1044" y="1"/>
                    <a:pt x="960" y="1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4"/>
            <p:cNvSpPr/>
            <p:nvPr/>
          </p:nvSpPr>
          <p:spPr>
            <a:xfrm>
              <a:off x="5162425" y="3629975"/>
              <a:ext cx="207300" cy="172625"/>
            </a:xfrm>
            <a:custGeom>
              <a:rect b="b" l="l" r="r" t="t"/>
              <a:pathLst>
                <a:path extrusionOk="0" h="6905" w="8292">
                  <a:moveTo>
                    <a:pt x="3077" y="0"/>
                  </a:moveTo>
                  <a:cubicBezTo>
                    <a:pt x="3035" y="1085"/>
                    <a:pt x="3077" y="2211"/>
                    <a:pt x="3077" y="3296"/>
                  </a:cubicBezTo>
                  <a:cubicBezTo>
                    <a:pt x="2086" y="3296"/>
                    <a:pt x="1127" y="3515"/>
                    <a:pt x="209" y="3859"/>
                  </a:cubicBezTo>
                  <a:cubicBezTo>
                    <a:pt x="126" y="3911"/>
                    <a:pt x="42" y="3953"/>
                    <a:pt x="42" y="3995"/>
                  </a:cubicBezTo>
                  <a:cubicBezTo>
                    <a:pt x="1" y="4078"/>
                    <a:pt x="1" y="4172"/>
                    <a:pt x="1" y="4255"/>
                  </a:cubicBezTo>
                  <a:cubicBezTo>
                    <a:pt x="209" y="5163"/>
                    <a:pt x="950" y="5903"/>
                    <a:pt x="1773" y="6299"/>
                  </a:cubicBezTo>
                  <a:cubicBezTo>
                    <a:pt x="2472" y="6643"/>
                    <a:pt x="3254" y="6779"/>
                    <a:pt x="4036" y="6862"/>
                  </a:cubicBezTo>
                  <a:lnTo>
                    <a:pt x="4036" y="6904"/>
                  </a:lnTo>
                  <a:cubicBezTo>
                    <a:pt x="4078" y="6862"/>
                    <a:pt x="4120" y="6862"/>
                    <a:pt x="4120" y="6862"/>
                  </a:cubicBezTo>
                  <a:cubicBezTo>
                    <a:pt x="4172" y="6862"/>
                    <a:pt x="4214" y="6862"/>
                    <a:pt x="4255" y="6904"/>
                  </a:cubicBezTo>
                  <a:lnTo>
                    <a:pt x="4255" y="6862"/>
                  </a:lnTo>
                  <a:cubicBezTo>
                    <a:pt x="5038" y="6779"/>
                    <a:pt x="5778" y="6643"/>
                    <a:pt x="6518" y="6299"/>
                  </a:cubicBezTo>
                  <a:cubicBezTo>
                    <a:pt x="7342" y="5903"/>
                    <a:pt x="8083" y="5163"/>
                    <a:pt x="8250" y="4255"/>
                  </a:cubicBezTo>
                  <a:cubicBezTo>
                    <a:pt x="8291" y="4172"/>
                    <a:pt x="8291" y="4078"/>
                    <a:pt x="8250" y="3995"/>
                  </a:cubicBezTo>
                  <a:cubicBezTo>
                    <a:pt x="8208" y="3953"/>
                    <a:pt x="8124" y="3911"/>
                    <a:pt x="8083" y="3859"/>
                  </a:cubicBezTo>
                  <a:cubicBezTo>
                    <a:pt x="7165" y="3515"/>
                    <a:pt x="6164" y="3296"/>
                    <a:pt x="5215" y="3296"/>
                  </a:cubicBezTo>
                  <a:cubicBezTo>
                    <a:pt x="5215" y="2211"/>
                    <a:pt x="5215" y="1085"/>
                    <a:pt x="516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4"/>
            <p:cNvSpPr/>
            <p:nvPr/>
          </p:nvSpPr>
          <p:spPr>
            <a:xfrm>
              <a:off x="5239325" y="3682125"/>
              <a:ext cx="25" cy="11750"/>
            </a:xfrm>
            <a:custGeom>
              <a:rect b="b" l="l" r="r" t="t"/>
              <a:pathLst>
                <a:path extrusionOk="0" h="470" w="1">
                  <a:moveTo>
                    <a:pt x="1" y="0"/>
                  </a:moveTo>
                  <a:lnTo>
                    <a:pt x="1" y="469"/>
                  </a:lnTo>
                  <a:lnTo>
                    <a:pt x="1" y="469"/>
                  </a:lnTo>
                  <a:close/>
                </a:path>
              </a:pathLst>
            </a:custGeom>
            <a:solidFill>
              <a:srgbClr val="AA64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4"/>
            <p:cNvSpPr/>
            <p:nvPr/>
          </p:nvSpPr>
          <p:spPr>
            <a:xfrm>
              <a:off x="5239325" y="3658125"/>
              <a:ext cx="53475" cy="37050"/>
            </a:xfrm>
            <a:custGeom>
              <a:rect b="b" l="l" r="r" t="t"/>
              <a:pathLst>
                <a:path extrusionOk="0" h="1482" w="2139">
                  <a:moveTo>
                    <a:pt x="1" y="1"/>
                  </a:moveTo>
                  <a:lnTo>
                    <a:pt x="1" y="960"/>
                  </a:lnTo>
                  <a:lnTo>
                    <a:pt x="1" y="1429"/>
                  </a:lnTo>
                  <a:cubicBezTo>
                    <a:pt x="178" y="1482"/>
                    <a:pt x="397" y="1482"/>
                    <a:pt x="575" y="1482"/>
                  </a:cubicBezTo>
                  <a:cubicBezTo>
                    <a:pt x="877" y="1482"/>
                    <a:pt x="1138" y="1482"/>
                    <a:pt x="1440" y="1429"/>
                  </a:cubicBezTo>
                  <a:cubicBezTo>
                    <a:pt x="1659" y="1388"/>
                    <a:pt x="1920" y="1304"/>
                    <a:pt x="2139" y="1221"/>
                  </a:cubicBezTo>
                  <a:lnTo>
                    <a:pt x="2139" y="42"/>
                  </a:lnTo>
                  <a:cubicBezTo>
                    <a:pt x="1784" y="42"/>
                    <a:pt x="1398" y="84"/>
                    <a:pt x="1044" y="84"/>
                  </a:cubicBezTo>
                  <a:cubicBezTo>
                    <a:pt x="700" y="84"/>
                    <a:pt x="356" y="42"/>
                    <a:pt x="1" y="1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4"/>
            <p:cNvSpPr/>
            <p:nvPr/>
          </p:nvSpPr>
          <p:spPr>
            <a:xfrm>
              <a:off x="5078750" y="3706875"/>
              <a:ext cx="367100" cy="240150"/>
            </a:xfrm>
            <a:custGeom>
              <a:rect b="b" l="l" r="r" t="t"/>
              <a:pathLst>
                <a:path extrusionOk="0" h="9606" w="14684">
                  <a:moveTo>
                    <a:pt x="5600" y="1"/>
                  </a:moveTo>
                  <a:cubicBezTo>
                    <a:pt x="4599" y="178"/>
                    <a:pt x="3556" y="397"/>
                    <a:pt x="2774" y="1179"/>
                  </a:cubicBezTo>
                  <a:cubicBezTo>
                    <a:pt x="2044" y="1920"/>
                    <a:pt x="1648" y="2963"/>
                    <a:pt x="1304" y="3964"/>
                  </a:cubicBezTo>
                  <a:cubicBezTo>
                    <a:pt x="866" y="5267"/>
                    <a:pt x="428" y="6519"/>
                    <a:pt x="0" y="7822"/>
                  </a:cubicBezTo>
                  <a:cubicBezTo>
                    <a:pt x="563" y="8260"/>
                    <a:pt x="1304" y="8437"/>
                    <a:pt x="2044" y="8521"/>
                  </a:cubicBezTo>
                  <a:cubicBezTo>
                    <a:pt x="2305" y="8563"/>
                    <a:pt x="2649" y="8604"/>
                    <a:pt x="2910" y="8604"/>
                  </a:cubicBezTo>
                  <a:cubicBezTo>
                    <a:pt x="3348" y="8563"/>
                    <a:pt x="3817" y="8344"/>
                    <a:pt x="4213" y="8218"/>
                  </a:cubicBezTo>
                  <a:cubicBezTo>
                    <a:pt x="4373" y="8193"/>
                    <a:pt x="4532" y="8148"/>
                    <a:pt x="4682" y="8148"/>
                  </a:cubicBezTo>
                  <a:cubicBezTo>
                    <a:pt x="4778" y="8148"/>
                    <a:pt x="4869" y="8166"/>
                    <a:pt x="4954" y="8218"/>
                  </a:cubicBezTo>
                  <a:cubicBezTo>
                    <a:pt x="5079" y="8302"/>
                    <a:pt x="5173" y="8479"/>
                    <a:pt x="5214" y="8604"/>
                  </a:cubicBezTo>
                  <a:cubicBezTo>
                    <a:pt x="5339" y="8823"/>
                    <a:pt x="5475" y="9084"/>
                    <a:pt x="5558" y="9303"/>
                  </a:cubicBezTo>
                  <a:cubicBezTo>
                    <a:pt x="5642" y="9439"/>
                    <a:pt x="5736" y="9605"/>
                    <a:pt x="5903" y="9605"/>
                  </a:cubicBezTo>
                  <a:cubicBezTo>
                    <a:pt x="6080" y="9605"/>
                    <a:pt x="6163" y="9439"/>
                    <a:pt x="6257" y="9261"/>
                  </a:cubicBezTo>
                  <a:cubicBezTo>
                    <a:pt x="6560" y="8344"/>
                    <a:pt x="6904" y="7478"/>
                    <a:pt x="7342" y="6613"/>
                  </a:cubicBezTo>
                  <a:cubicBezTo>
                    <a:pt x="7728" y="7478"/>
                    <a:pt x="8124" y="8344"/>
                    <a:pt x="8426" y="9261"/>
                  </a:cubicBezTo>
                  <a:cubicBezTo>
                    <a:pt x="8510" y="9439"/>
                    <a:pt x="8604" y="9605"/>
                    <a:pt x="8770" y="9605"/>
                  </a:cubicBezTo>
                  <a:cubicBezTo>
                    <a:pt x="8906" y="9605"/>
                    <a:pt x="9031" y="9439"/>
                    <a:pt x="9083" y="9303"/>
                  </a:cubicBezTo>
                  <a:cubicBezTo>
                    <a:pt x="9208" y="9084"/>
                    <a:pt x="9344" y="8823"/>
                    <a:pt x="9427" y="8604"/>
                  </a:cubicBezTo>
                  <a:cubicBezTo>
                    <a:pt x="9511" y="8479"/>
                    <a:pt x="9605" y="8302"/>
                    <a:pt x="9730" y="8218"/>
                  </a:cubicBezTo>
                  <a:cubicBezTo>
                    <a:pt x="9815" y="8166"/>
                    <a:pt x="9906" y="8148"/>
                    <a:pt x="10001" y="8148"/>
                  </a:cubicBezTo>
                  <a:cubicBezTo>
                    <a:pt x="10151" y="8148"/>
                    <a:pt x="10311" y="8193"/>
                    <a:pt x="10470" y="8218"/>
                  </a:cubicBezTo>
                  <a:cubicBezTo>
                    <a:pt x="10856" y="8344"/>
                    <a:pt x="11336" y="8563"/>
                    <a:pt x="11732" y="8604"/>
                  </a:cubicBezTo>
                  <a:cubicBezTo>
                    <a:pt x="12035" y="8604"/>
                    <a:pt x="12337" y="8563"/>
                    <a:pt x="12639" y="8521"/>
                  </a:cubicBezTo>
                  <a:cubicBezTo>
                    <a:pt x="13338" y="8437"/>
                    <a:pt x="14078" y="8260"/>
                    <a:pt x="14683" y="7822"/>
                  </a:cubicBezTo>
                  <a:cubicBezTo>
                    <a:pt x="14204" y="6519"/>
                    <a:pt x="13776" y="5267"/>
                    <a:pt x="13338" y="3964"/>
                  </a:cubicBezTo>
                  <a:cubicBezTo>
                    <a:pt x="12994" y="2963"/>
                    <a:pt x="12639" y="1920"/>
                    <a:pt x="11899" y="1179"/>
                  </a:cubicBezTo>
                  <a:cubicBezTo>
                    <a:pt x="11117" y="397"/>
                    <a:pt x="10074" y="178"/>
                    <a:pt x="9031" y="1"/>
                  </a:cubicBezTo>
                  <a:cubicBezTo>
                    <a:pt x="8823" y="1304"/>
                    <a:pt x="8207" y="2525"/>
                    <a:pt x="7342" y="3484"/>
                  </a:cubicBezTo>
                  <a:cubicBezTo>
                    <a:pt x="6424" y="2525"/>
                    <a:pt x="5819" y="1304"/>
                    <a:pt x="560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4"/>
            <p:cNvSpPr/>
            <p:nvPr/>
          </p:nvSpPr>
          <p:spPr>
            <a:xfrm>
              <a:off x="5139475" y="3566875"/>
              <a:ext cx="25075" cy="38100"/>
            </a:xfrm>
            <a:custGeom>
              <a:rect b="b" l="l" r="r" t="t"/>
              <a:pathLst>
                <a:path extrusionOk="0" h="1524" w="1003">
                  <a:moveTo>
                    <a:pt x="1" y="1"/>
                  </a:moveTo>
                  <a:cubicBezTo>
                    <a:pt x="1" y="43"/>
                    <a:pt x="84" y="43"/>
                    <a:pt x="262" y="126"/>
                  </a:cubicBezTo>
                  <a:cubicBezTo>
                    <a:pt x="397" y="220"/>
                    <a:pt x="564" y="387"/>
                    <a:pt x="658" y="606"/>
                  </a:cubicBezTo>
                  <a:cubicBezTo>
                    <a:pt x="866" y="1085"/>
                    <a:pt x="960" y="1523"/>
                    <a:pt x="960" y="1523"/>
                  </a:cubicBezTo>
                  <a:cubicBezTo>
                    <a:pt x="1002" y="1523"/>
                    <a:pt x="1002" y="1085"/>
                    <a:pt x="783" y="564"/>
                  </a:cubicBezTo>
                  <a:cubicBezTo>
                    <a:pt x="658" y="303"/>
                    <a:pt x="439" y="126"/>
                    <a:pt x="303" y="84"/>
                  </a:cubicBezTo>
                  <a:cubicBezTo>
                    <a:pt x="137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4"/>
            <p:cNvSpPr/>
            <p:nvPr/>
          </p:nvSpPr>
          <p:spPr>
            <a:xfrm>
              <a:off x="5149400" y="3574450"/>
              <a:ext cx="13050" cy="22950"/>
            </a:xfrm>
            <a:custGeom>
              <a:rect b="b" l="l" r="r" t="t"/>
              <a:pathLst>
                <a:path extrusionOk="0" h="918" w="522">
                  <a:moveTo>
                    <a:pt x="84" y="0"/>
                  </a:moveTo>
                  <a:cubicBezTo>
                    <a:pt x="84" y="0"/>
                    <a:pt x="42" y="42"/>
                    <a:pt x="42" y="178"/>
                  </a:cubicBezTo>
                  <a:cubicBezTo>
                    <a:pt x="0" y="261"/>
                    <a:pt x="42" y="397"/>
                    <a:pt x="84" y="563"/>
                  </a:cubicBezTo>
                  <a:cubicBezTo>
                    <a:pt x="167" y="699"/>
                    <a:pt x="261" y="782"/>
                    <a:pt x="344" y="824"/>
                  </a:cubicBezTo>
                  <a:cubicBezTo>
                    <a:pt x="428" y="918"/>
                    <a:pt x="522" y="918"/>
                    <a:pt x="522" y="918"/>
                  </a:cubicBezTo>
                  <a:cubicBezTo>
                    <a:pt x="522" y="866"/>
                    <a:pt x="303" y="741"/>
                    <a:pt x="209" y="480"/>
                  </a:cubicBezTo>
                  <a:cubicBezTo>
                    <a:pt x="84" y="261"/>
                    <a:pt x="125" y="0"/>
                    <a:pt x="84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4"/>
            <p:cNvSpPr/>
            <p:nvPr/>
          </p:nvSpPr>
          <p:spPr>
            <a:xfrm>
              <a:off x="5376200" y="3566875"/>
              <a:ext cx="25075" cy="38100"/>
            </a:xfrm>
            <a:custGeom>
              <a:rect b="b" l="l" r="r" t="t"/>
              <a:pathLst>
                <a:path extrusionOk="0" h="1524" w="1003">
                  <a:moveTo>
                    <a:pt x="1002" y="1"/>
                  </a:moveTo>
                  <a:cubicBezTo>
                    <a:pt x="1002" y="1"/>
                    <a:pt x="877" y="1"/>
                    <a:pt x="741" y="84"/>
                  </a:cubicBezTo>
                  <a:cubicBezTo>
                    <a:pt x="574" y="126"/>
                    <a:pt x="355" y="303"/>
                    <a:pt x="262" y="564"/>
                  </a:cubicBezTo>
                  <a:cubicBezTo>
                    <a:pt x="1" y="1085"/>
                    <a:pt x="1" y="1523"/>
                    <a:pt x="53" y="1523"/>
                  </a:cubicBezTo>
                  <a:cubicBezTo>
                    <a:pt x="95" y="1523"/>
                    <a:pt x="137" y="1085"/>
                    <a:pt x="355" y="606"/>
                  </a:cubicBezTo>
                  <a:cubicBezTo>
                    <a:pt x="481" y="387"/>
                    <a:pt x="616" y="220"/>
                    <a:pt x="783" y="126"/>
                  </a:cubicBezTo>
                  <a:cubicBezTo>
                    <a:pt x="919" y="43"/>
                    <a:pt x="1002" y="43"/>
                    <a:pt x="1002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4"/>
            <p:cNvSpPr/>
            <p:nvPr/>
          </p:nvSpPr>
          <p:spPr>
            <a:xfrm>
              <a:off x="5378550" y="3574450"/>
              <a:ext cx="13075" cy="22950"/>
            </a:xfrm>
            <a:custGeom>
              <a:rect b="b" l="l" r="r" t="t"/>
              <a:pathLst>
                <a:path extrusionOk="0" h="918" w="523">
                  <a:moveTo>
                    <a:pt x="428" y="0"/>
                  </a:moveTo>
                  <a:cubicBezTo>
                    <a:pt x="387" y="0"/>
                    <a:pt x="428" y="261"/>
                    <a:pt x="303" y="480"/>
                  </a:cubicBezTo>
                  <a:cubicBezTo>
                    <a:pt x="220" y="741"/>
                    <a:pt x="1" y="866"/>
                    <a:pt x="1" y="918"/>
                  </a:cubicBezTo>
                  <a:cubicBezTo>
                    <a:pt x="1" y="918"/>
                    <a:pt x="84" y="918"/>
                    <a:pt x="168" y="824"/>
                  </a:cubicBezTo>
                  <a:cubicBezTo>
                    <a:pt x="261" y="782"/>
                    <a:pt x="345" y="699"/>
                    <a:pt x="428" y="563"/>
                  </a:cubicBezTo>
                  <a:cubicBezTo>
                    <a:pt x="522" y="397"/>
                    <a:pt x="522" y="261"/>
                    <a:pt x="522" y="178"/>
                  </a:cubicBezTo>
                  <a:cubicBezTo>
                    <a:pt x="480" y="42"/>
                    <a:pt x="428" y="0"/>
                    <a:pt x="428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4"/>
            <p:cNvSpPr/>
            <p:nvPr/>
          </p:nvSpPr>
          <p:spPr>
            <a:xfrm>
              <a:off x="5159050" y="3432000"/>
              <a:ext cx="223700" cy="228175"/>
            </a:xfrm>
            <a:custGeom>
              <a:rect b="b" l="l" r="r" t="t"/>
              <a:pathLst>
                <a:path extrusionOk="0" h="9127" w="8948">
                  <a:moveTo>
                    <a:pt x="4371" y="0"/>
                  </a:moveTo>
                  <a:cubicBezTo>
                    <a:pt x="3008" y="0"/>
                    <a:pt x="1545" y="302"/>
                    <a:pt x="657" y="1443"/>
                  </a:cubicBezTo>
                  <a:cubicBezTo>
                    <a:pt x="42" y="2184"/>
                    <a:pt x="0" y="3352"/>
                    <a:pt x="136" y="4270"/>
                  </a:cubicBezTo>
                  <a:cubicBezTo>
                    <a:pt x="302" y="5782"/>
                    <a:pt x="261" y="7867"/>
                    <a:pt x="1867" y="8649"/>
                  </a:cubicBezTo>
                  <a:cubicBezTo>
                    <a:pt x="2619" y="9016"/>
                    <a:pt x="3405" y="9127"/>
                    <a:pt x="4201" y="9127"/>
                  </a:cubicBezTo>
                  <a:cubicBezTo>
                    <a:pt x="4652" y="9127"/>
                    <a:pt x="5106" y="9091"/>
                    <a:pt x="5558" y="9046"/>
                  </a:cubicBezTo>
                  <a:cubicBezTo>
                    <a:pt x="8343" y="8827"/>
                    <a:pt x="8823" y="6042"/>
                    <a:pt x="8823" y="3790"/>
                  </a:cubicBezTo>
                  <a:cubicBezTo>
                    <a:pt x="8823" y="2705"/>
                    <a:pt x="8948" y="1965"/>
                    <a:pt x="8040" y="1141"/>
                  </a:cubicBezTo>
                  <a:cubicBezTo>
                    <a:pt x="7175" y="359"/>
                    <a:pt x="5819" y="4"/>
                    <a:pt x="4651" y="4"/>
                  </a:cubicBezTo>
                  <a:cubicBezTo>
                    <a:pt x="4558" y="2"/>
                    <a:pt x="4465" y="0"/>
                    <a:pt x="4371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4"/>
            <p:cNvSpPr/>
            <p:nvPr/>
          </p:nvSpPr>
          <p:spPr>
            <a:xfrm>
              <a:off x="5255750" y="3545250"/>
              <a:ext cx="29225" cy="32600"/>
            </a:xfrm>
            <a:custGeom>
              <a:rect b="b" l="l" r="r" t="t"/>
              <a:pathLst>
                <a:path extrusionOk="0" h="1304" w="1169">
                  <a:moveTo>
                    <a:pt x="741" y="0"/>
                  </a:moveTo>
                  <a:cubicBezTo>
                    <a:pt x="564" y="0"/>
                    <a:pt x="303" y="209"/>
                    <a:pt x="178" y="344"/>
                  </a:cubicBezTo>
                  <a:cubicBezTo>
                    <a:pt x="84" y="470"/>
                    <a:pt x="1" y="647"/>
                    <a:pt x="1" y="866"/>
                  </a:cubicBezTo>
                  <a:cubicBezTo>
                    <a:pt x="1" y="1043"/>
                    <a:pt x="126" y="1210"/>
                    <a:pt x="303" y="1304"/>
                  </a:cubicBezTo>
                  <a:lnTo>
                    <a:pt x="481" y="1304"/>
                  </a:lnTo>
                  <a:cubicBezTo>
                    <a:pt x="522" y="1304"/>
                    <a:pt x="606" y="1304"/>
                    <a:pt x="700" y="1252"/>
                  </a:cubicBezTo>
                  <a:cubicBezTo>
                    <a:pt x="867" y="1210"/>
                    <a:pt x="1044" y="1085"/>
                    <a:pt x="1086" y="908"/>
                  </a:cubicBezTo>
                  <a:cubicBezTo>
                    <a:pt x="1169" y="647"/>
                    <a:pt x="1127" y="125"/>
                    <a:pt x="825" y="0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4"/>
            <p:cNvSpPr/>
            <p:nvPr/>
          </p:nvSpPr>
          <p:spPr>
            <a:xfrm>
              <a:off x="5078750" y="3878700"/>
              <a:ext cx="120450" cy="43300"/>
            </a:xfrm>
            <a:custGeom>
              <a:rect b="b" l="l" r="r" t="t"/>
              <a:pathLst>
                <a:path extrusionOk="0" h="1732" w="4818">
                  <a:moveTo>
                    <a:pt x="344" y="0"/>
                  </a:moveTo>
                  <a:cubicBezTo>
                    <a:pt x="219" y="344"/>
                    <a:pt x="125" y="647"/>
                    <a:pt x="0" y="949"/>
                  </a:cubicBezTo>
                  <a:cubicBezTo>
                    <a:pt x="563" y="1387"/>
                    <a:pt x="1304" y="1564"/>
                    <a:pt x="2044" y="1648"/>
                  </a:cubicBezTo>
                  <a:cubicBezTo>
                    <a:pt x="2305" y="1690"/>
                    <a:pt x="2649" y="1731"/>
                    <a:pt x="2910" y="1731"/>
                  </a:cubicBezTo>
                  <a:cubicBezTo>
                    <a:pt x="3348" y="1690"/>
                    <a:pt x="3817" y="1471"/>
                    <a:pt x="4213" y="1345"/>
                  </a:cubicBezTo>
                  <a:cubicBezTo>
                    <a:pt x="4339" y="1316"/>
                    <a:pt x="4480" y="1286"/>
                    <a:pt x="4629" y="1286"/>
                  </a:cubicBezTo>
                  <a:cubicBezTo>
                    <a:pt x="4691" y="1286"/>
                    <a:pt x="4754" y="1292"/>
                    <a:pt x="4818" y="1304"/>
                  </a:cubicBezTo>
                  <a:cubicBezTo>
                    <a:pt x="4776" y="1085"/>
                    <a:pt x="4693" y="866"/>
                    <a:pt x="4651" y="647"/>
                  </a:cubicBezTo>
                  <a:cubicBezTo>
                    <a:pt x="4280" y="702"/>
                    <a:pt x="3906" y="729"/>
                    <a:pt x="3533" y="729"/>
                  </a:cubicBezTo>
                  <a:cubicBezTo>
                    <a:pt x="2421" y="729"/>
                    <a:pt x="1321" y="485"/>
                    <a:pt x="344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4"/>
            <p:cNvSpPr/>
            <p:nvPr/>
          </p:nvSpPr>
          <p:spPr>
            <a:xfrm>
              <a:off x="5253675" y="3544700"/>
              <a:ext cx="20625" cy="31850"/>
            </a:xfrm>
            <a:custGeom>
              <a:rect b="b" l="l" r="r" t="t"/>
              <a:pathLst>
                <a:path extrusionOk="0" h="1274" w="825">
                  <a:moveTo>
                    <a:pt x="693" y="0"/>
                  </a:moveTo>
                  <a:cubicBezTo>
                    <a:pt x="657" y="0"/>
                    <a:pt x="614" y="7"/>
                    <a:pt x="564" y="22"/>
                  </a:cubicBezTo>
                  <a:cubicBezTo>
                    <a:pt x="428" y="64"/>
                    <a:pt x="209" y="189"/>
                    <a:pt x="84" y="450"/>
                  </a:cubicBezTo>
                  <a:cubicBezTo>
                    <a:pt x="1" y="711"/>
                    <a:pt x="42" y="971"/>
                    <a:pt x="126" y="1107"/>
                  </a:cubicBezTo>
                  <a:cubicBezTo>
                    <a:pt x="209" y="1232"/>
                    <a:pt x="303" y="1274"/>
                    <a:pt x="345" y="1274"/>
                  </a:cubicBezTo>
                  <a:cubicBezTo>
                    <a:pt x="345" y="1274"/>
                    <a:pt x="303" y="1190"/>
                    <a:pt x="261" y="1065"/>
                  </a:cubicBezTo>
                  <a:cubicBezTo>
                    <a:pt x="167" y="930"/>
                    <a:pt x="167" y="711"/>
                    <a:pt x="261" y="544"/>
                  </a:cubicBezTo>
                  <a:cubicBezTo>
                    <a:pt x="303" y="325"/>
                    <a:pt x="470" y="189"/>
                    <a:pt x="605" y="147"/>
                  </a:cubicBezTo>
                  <a:cubicBezTo>
                    <a:pt x="731" y="64"/>
                    <a:pt x="824" y="64"/>
                    <a:pt x="824" y="64"/>
                  </a:cubicBezTo>
                  <a:cubicBezTo>
                    <a:pt x="824" y="35"/>
                    <a:pt x="778" y="0"/>
                    <a:pt x="693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4"/>
            <p:cNvSpPr/>
            <p:nvPr/>
          </p:nvSpPr>
          <p:spPr>
            <a:xfrm>
              <a:off x="5271925" y="3569575"/>
              <a:ext cx="9925" cy="7500"/>
            </a:xfrm>
            <a:custGeom>
              <a:rect b="b" l="l" r="r" t="t"/>
              <a:pathLst>
                <a:path extrusionOk="0" h="300" w="397">
                  <a:moveTo>
                    <a:pt x="349" y="1"/>
                  </a:moveTo>
                  <a:cubicBezTo>
                    <a:pt x="299" y="1"/>
                    <a:pt x="226" y="33"/>
                    <a:pt x="136" y="70"/>
                  </a:cubicBezTo>
                  <a:cubicBezTo>
                    <a:pt x="53" y="154"/>
                    <a:pt x="1" y="237"/>
                    <a:pt x="1" y="279"/>
                  </a:cubicBezTo>
                  <a:cubicBezTo>
                    <a:pt x="15" y="293"/>
                    <a:pt x="32" y="300"/>
                    <a:pt x="51" y="300"/>
                  </a:cubicBezTo>
                  <a:cubicBezTo>
                    <a:pt x="102" y="300"/>
                    <a:pt x="171" y="256"/>
                    <a:pt x="261" y="195"/>
                  </a:cubicBezTo>
                  <a:cubicBezTo>
                    <a:pt x="355" y="154"/>
                    <a:pt x="397" y="70"/>
                    <a:pt x="397" y="18"/>
                  </a:cubicBezTo>
                  <a:cubicBezTo>
                    <a:pt x="385" y="6"/>
                    <a:pt x="369" y="1"/>
                    <a:pt x="34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4"/>
            <p:cNvSpPr/>
            <p:nvPr/>
          </p:nvSpPr>
          <p:spPr>
            <a:xfrm>
              <a:off x="5249250" y="3578875"/>
              <a:ext cx="39125" cy="13050"/>
            </a:xfrm>
            <a:custGeom>
              <a:rect b="b" l="l" r="r" t="t"/>
              <a:pathLst>
                <a:path extrusionOk="0" h="522" w="1565">
                  <a:moveTo>
                    <a:pt x="0" y="1"/>
                  </a:moveTo>
                  <a:cubicBezTo>
                    <a:pt x="0" y="42"/>
                    <a:pt x="0" y="126"/>
                    <a:pt x="125" y="261"/>
                  </a:cubicBezTo>
                  <a:cubicBezTo>
                    <a:pt x="261" y="386"/>
                    <a:pt x="480" y="522"/>
                    <a:pt x="782" y="522"/>
                  </a:cubicBezTo>
                  <a:cubicBezTo>
                    <a:pt x="1085" y="522"/>
                    <a:pt x="1304" y="386"/>
                    <a:pt x="1429" y="261"/>
                  </a:cubicBezTo>
                  <a:cubicBezTo>
                    <a:pt x="1565" y="126"/>
                    <a:pt x="1565" y="42"/>
                    <a:pt x="1565" y="1"/>
                  </a:cubicBezTo>
                  <a:cubicBezTo>
                    <a:pt x="1523" y="1"/>
                    <a:pt x="1481" y="84"/>
                    <a:pt x="1346" y="167"/>
                  </a:cubicBezTo>
                  <a:cubicBezTo>
                    <a:pt x="1220" y="261"/>
                    <a:pt x="1001" y="386"/>
                    <a:pt x="782" y="386"/>
                  </a:cubicBezTo>
                  <a:cubicBezTo>
                    <a:pt x="563" y="386"/>
                    <a:pt x="344" y="261"/>
                    <a:pt x="219" y="167"/>
                  </a:cubicBezTo>
                  <a:cubicBezTo>
                    <a:pt x="84" y="84"/>
                    <a:pt x="42" y="1"/>
                    <a:pt x="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4"/>
            <p:cNvSpPr/>
            <p:nvPr/>
          </p:nvSpPr>
          <p:spPr>
            <a:xfrm>
              <a:off x="5216650" y="3543950"/>
              <a:ext cx="10975" cy="25050"/>
            </a:xfrm>
            <a:custGeom>
              <a:rect b="b" l="l" r="r" t="t"/>
              <a:pathLst>
                <a:path extrusionOk="0" h="1002" w="439">
                  <a:moveTo>
                    <a:pt x="220" y="0"/>
                  </a:moveTo>
                  <a:cubicBezTo>
                    <a:pt x="84" y="0"/>
                    <a:pt x="1" y="261"/>
                    <a:pt x="1" y="522"/>
                  </a:cubicBezTo>
                  <a:cubicBezTo>
                    <a:pt x="42" y="834"/>
                    <a:pt x="178" y="1001"/>
                    <a:pt x="261" y="1001"/>
                  </a:cubicBezTo>
                  <a:cubicBezTo>
                    <a:pt x="387" y="1001"/>
                    <a:pt x="439" y="741"/>
                    <a:pt x="387" y="480"/>
                  </a:cubicBezTo>
                  <a:cubicBezTo>
                    <a:pt x="387" y="219"/>
                    <a:pt x="303" y="52"/>
                    <a:pt x="22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4"/>
            <p:cNvSpPr/>
            <p:nvPr/>
          </p:nvSpPr>
          <p:spPr>
            <a:xfrm>
              <a:off x="5306850" y="3541850"/>
              <a:ext cx="9675" cy="25050"/>
            </a:xfrm>
            <a:custGeom>
              <a:rect b="b" l="l" r="r" t="t"/>
              <a:pathLst>
                <a:path extrusionOk="0" h="1002" w="387">
                  <a:moveTo>
                    <a:pt x="168" y="1"/>
                  </a:moveTo>
                  <a:cubicBezTo>
                    <a:pt x="84" y="1"/>
                    <a:pt x="1" y="220"/>
                    <a:pt x="1" y="480"/>
                  </a:cubicBezTo>
                  <a:cubicBezTo>
                    <a:pt x="1" y="783"/>
                    <a:pt x="84" y="1002"/>
                    <a:pt x="168" y="1002"/>
                  </a:cubicBezTo>
                  <a:cubicBezTo>
                    <a:pt x="303" y="1002"/>
                    <a:pt x="387" y="783"/>
                    <a:pt x="387" y="480"/>
                  </a:cubicBezTo>
                  <a:cubicBezTo>
                    <a:pt x="387" y="220"/>
                    <a:pt x="303" y="1"/>
                    <a:pt x="168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4"/>
            <p:cNvSpPr/>
            <p:nvPr/>
          </p:nvSpPr>
          <p:spPr>
            <a:xfrm>
              <a:off x="5196050" y="3499125"/>
              <a:ext cx="40175" cy="22525"/>
            </a:xfrm>
            <a:custGeom>
              <a:rect b="b" l="l" r="r" t="t"/>
              <a:pathLst>
                <a:path extrusionOk="0" h="901" w="1607">
                  <a:moveTo>
                    <a:pt x="1151" y="0"/>
                  </a:moveTo>
                  <a:cubicBezTo>
                    <a:pt x="991" y="0"/>
                    <a:pt x="799" y="53"/>
                    <a:pt x="606" y="145"/>
                  </a:cubicBezTo>
                  <a:cubicBezTo>
                    <a:pt x="345" y="229"/>
                    <a:pt x="168" y="448"/>
                    <a:pt x="84" y="583"/>
                  </a:cubicBezTo>
                  <a:cubicBezTo>
                    <a:pt x="1" y="750"/>
                    <a:pt x="1" y="886"/>
                    <a:pt x="43" y="886"/>
                  </a:cubicBezTo>
                  <a:cubicBezTo>
                    <a:pt x="52" y="896"/>
                    <a:pt x="65" y="900"/>
                    <a:pt x="79" y="900"/>
                  </a:cubicBezTo>
                  <a:cubicBezTo>
                    <a:pt x="189" y="900"/>
                    <a:pt x="433" y="646"/>
                    <a:pt x="783" y="490"/>
                  </a:cubicBezTo>
                  <a:cubicBezTo>
                    <a:pt x="1169" y="281"/>
                    <a:pt x="1565" y="281"/>
                    <a:pt x="1565" y="145"/>
                  </a:cubicBezTo>
                  <a:cubicBezTo>
                    <a:pt x="1607" y="104"/>
                    <a:pt x="1471" y="20"/>
                    <a:pt x="1304" y="20"/>
                  </a:cubicBezTo>
                  <a:cubicBezTo>
                    <a:pt x="1258" y="7"/>
                    <a:pt x="1207" y="0"/>
                    <a:pt x="1151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4"/>
            <p:cNvSpPr/>
            <p:nvPr/>
          </p:nvSpPr>
          <p:spPr>
            <a:xfrm>
              <a:off x="5293825" y="3499125"/>
              <a:ext cx="40175" cy="22525"/>
            </a:xfrm>
            <a:custGeom>
              <a:rect b="b" l="l" r="r" t="t"/>
              <a:pathLst>
                <a:path extrusionOk="0" h="901" w="1607">
                  <a:moveTo>
                    <a:pt x="409" y="0"/>
                  </a:moveTo>
                  <a:cubicBezTo>
                    <a:pt x="354" y="0"/>
                    <a:pt x="305" y="7"/>
                    <a:pt x="261" y="20"/>
                  </a:cubicBezTo>
                  <a:cubicBezTo>
                    <a:pt x="84" y="20"/>
                    <a:pt x="1" y="104"/>
                    <a:pt x="1" y="145"/>
                  </a:cubicBezTo>
                  <a:cubicBezTo>
                    <a:pt x="1" y="281"/>
                    <a:pt x="386" y="281"/>
                    <a:pt x="783" y="490"/>
                  </a:cubicBezTo>
                  <a:cubicBezTo>
                    <a:pt x="1160" y="646"/>
                    <a:pt x="1408" y="900"/>
                    <a:pt x="1525" y="900"/>
                  </a:cubicBezTo>
                  <a:cubicBezTo>
                    <a:pt x="1541" y="900"/>
                    <a:pt x="1554" y="896"/>
                    <a:pt x="1565" y="886"/>
                  </a:cubicBezTo>
                  <a:cubicBezTo>
                    <a:pt x="1607" y="886"/>
                    <a:pt x="1607" y="750"/>
                    <a:pt x="1523" y="583"/>
                  </a:cubicBezTo>
                  <a:cubicBezTo>
                    <a:pt x="1388" y="448"/>
                    <a:pt x="1210" y="229"/>
                    <a:pt x="950" y="145"/>
                  </a:cubicBezTo>
                  <a:cubicBezTo>
                    <a:pt x="757" y="53"/>
                    <a:pt x="564" y="0"/>
                    <a:pt x="409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4"/>
            <p:cNvSpPr/>
            <p:nvPr/>
          </p:nvSpPr>
          <p:spPr>
            <a:xfrm>
              <a:off x="5193725" y="3575475"/>
              <a:ext cx="46950" cy="29500"/>
            </a:xfrm>
            <a:custGeom>
              <a:rect b="b" l="l" r="r" t="t"/>
              <a:pathLst>
                <a:path extrusionOk="0" h="1180" w="1878">
                  <a:moveTo>
                    <a:pt x="1001" y="1"/>
                  </a:moveTo>
                  <a:cubicBezTo>
                    <a:pt x="876" y="1"/>
                    <a:pt x="740" y="1"/>
                    <a:pt x="615" y="43"/>
                  </a:cubicBezTo>
                  <a:cubicBezTo>
                    <a:pt x="136" y="178"/>
                    <a:pt x="0" y="700"/>
                    <a:pt x="438" y="1044"/>
                  </a:cubicBezTo>
                  <a:cubicBezTo>
                    <a:pt x="574" y="1138"/>
                    <a:pt x="782" y="1179"/>
                    <a:pt x="959" y="1179"/>
                  </a:cubicBezTo>
                  <a:cubicBezTo>
                    <a:pt x="1262" y="1179"/>
                    <a:pt x="1564" y="1085"/>
                    <a:pt x="1742" y="825"/>
                  </a:cubicBezTo>
                  <a:cubicBezTo>
                    <a:pt x="1877" y="616"/>
                    <a:pt x="1877" y="439"/>
                    <a:pt x="1783" y="262"/>
                  </a:cubicBezTo>
                  <a:cubicBezTo>
                    <a:pt x="1616" y="43"/>
                    <a:pt x="1304" y="1"/>
                    <a:pt x="1001" y="1"/>
                  </a:cubicBezTo>
                  <a:close/>
                </a:path>
              </a:pathLst>
            </a:custGeom>
            <a:solidFill>
              <a:srgbClr val="DE9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4"/>
            <p:cNvSpPr/>
            <p:nvPr/>
          </p:nvSpPr>
          <p:spPr>
            <a:xfrm>
              <a:off x="5294875" y="3575475"/>
              <a:ext cx="46675" cy="29500"/>
            </a:xfrm>
            <a:custGeom>
              <a:rect b="b" l="l" r="r" t="t"/>
              <a:pathLst>
                <a:path extrusionOk="0" h="1180" w="1867">
                  <a:moveTo>
                    <a:pt x="866" y="1"/>
                  </a:moveTo>
                  <a:cubicBezTo>
                    <a:pt x="563" y="1"/>
                    <a:pt x="261" y="43"/>
                    <a:pt x="84" y="262"/>
                  </a:cubicBezTo>
                  <a:cubicBezTo>
                    <a:pt x="0" y="439"/>
                    <a:pt x="0" y="616"/>
                    <a:pt x="178" y="825"/>
                  </a:cubicBezTo>
                  <a:cubicBezTo>
                    <a:pt x="303" y="1085"/>
                    <a:pt x="605" y="1179"/>
                    <a:pt x="908" y="1179"/>
                  </a:cubicBezTo>
                  <a:cubicBezTo>
                    <a:pt x="1127" y="1179"/>
                    <a:pt x="1304" y="1138"/>
                    <a:pt x="1429" y="1044"/>
                  </a:cubicBezTo>
                  <a:cubicBezTo>
                    <a:pt x="1867" y="700"/>
                    <a:pt x="1742" y="178"/>
                    <a:pt x="1262" y="43"/>
                  </a:cubicBezTo>
                  <a:cubicBezTo>
                    <a:pt x="1127" y="1"/>
                    <a:pt x="1001" y="1"/>
                    <a:pt x="866" y="1"/>
                  </a:cubicBezTo>
                  <a:close/>
                </a:path>
              </a:pathLst>
            </a:custGeom>
            <a:solidFill>
              <a:srgbClr val="DE9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4"/>
            <p:cNvSpPr/>
            <p:nvPr/>
          </p:nvSpPr>
          <p:spPr>
            <a:xfrm>
              <a:off x="5160075" y="3425575"/>
              <a:ext cx="219550" cy="90225"/>
            </a:xfrm>
            <a:custGeom>
              <a:rect b="b" l="l" r="r" t="t"/>
              <a:pathLst>
                <a:path extrusionOk="0" h="3609" w="8782">
                  <a:moveTo>
                    <a:pt x="3870" y="1"/>
                  </a:moveTo>
                  <a:cubicBezTo>
                    <a:pt x="3745" y="1"/>
                    <a:pt x="3609" y="42"/>
                    <a:pt x="3484" y="42"/>
                  </a:cubicBezTo>
                  <a:cubicBezTo>
                    <a:pt x="2962" y="136"/>
                    <a:pt x="2483" y="303"/>
                    <a:pt x="2003" y="564"/>
                  </a:cubicBezTo>
                  <a:lnTo>
                    <a:pt x="1961" y="658"/>
                  </a:lnTo>
                  <a:cubicBezTo>
                    <a:pt x="2702" y="355"/>
                    <a:pt x="3567" y="261"/>
                    <a:pt x="4391" y="261"/>
                  </a:cubicBezTo>
                  <a:lnTo>
                    <a:pt x="4610" y="261"/>
                  </a:lnTo>
                  <a:cubicBezTo>
                    <a:pt x="5778" y="261"/>
                    <a:pt x="7134" y="616"/>
                    <a:pt x="7999" y="1398"/>
                  </a:cubicBezTo>
                  <a:cubicBezTo>
                    <a:pt x="8698" y="2045"/>
                    <a:pt x="8782" y="2608"/>
                    <a:pt x="8782" y="3306"/>
                  </a:cubicBezTo>
                  <a:cubicBezTo>
                    <a:pt x="8782" y="2524"/>
                    <a:pt x="8740" y="1919"/>
                    <a:pt x="7999" y="1262"/>
                  </a:cubicBezTo>
                  <a:cubicBezTo>
                    <a:pt x="7134" y="480"/>
                    <a:pt x="5778" y="136"/>
                    <a:pt x="4610" y="136"/>
                  </a:cubicBezTo>
                  <a:lnTo>
                    <a:pt x="4433" y="136"/>
                  </a:lnTo>
                  <a:cubicBezTo>
                    <a:pt x="4391" y="94"/>
                    <a:pt x="4349" y="94"/>
                    <a:pt x="4308" y="94"/>
                  </a:cubicBezTo>
                  <a:cubicBezTo>
                    <a:pt x="4172" y="42"/>
                    <a:pt x="4047" y="1"/>
                    <a:pt x="3870" y="1"/>
                  </a:cubicBezTo>
                  <a:close/>
                  <a:moveTo>
                    <a:pt x="42" y="3567"/>
                  </a:moveTo>
                  <a:lnTo>
                    <a:pt x="1" y="3609"/>
                  </a:lnTo>
                  <a:cubicBezTo>
                    <a:pt x="1" y="3609"/>
                    <a:pt x="42" y="3609"/>
                    <a:pt x="42" y="3567"/>
                  </a:cubicBezTo>
                  <a:close/>
                </a:path>
              </a:pathLst>
            </a:custGeom>
            <a:solidFill>
              <a:srgbClr val="AC6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4"/>
            <p:cNvSpPr/>
            <p:nvPr/>
          </p:nvSpPr>
          <p:spPr>
            <a:xfrm>
              <a:off x="5160075" y="3432100"/>
              <a:ext cx="219550" cy="118375"/>
            </a:xfrm>
            <a:custGeom>
              <a:rect b="b" l="l" r="r" t="t"/>
              <a:pathLst>
                <a:path extrusionOk="0" h="4735" w="8782">
                  <a:moveTo>
                    <a:pt x="5736" y="2701"/>
                  </a:moveTo>
                  <a:cubicBezTo>
                    <a:pt x="5914" y="2701"/>
                    <a:pt x="6133" y="2743"/>
                    <a:pt x="6300" y="2826"/>
                  </a:cubicBezTo>
                  <a:cubicBezTo>
                    <a:pt x="6560" y="2910"/>
                    <a:pt x="6738" y="3129"/>
                    <a:pt x="6873" y="3264"/>
                  </a:cubicBezTo>
                  <a:cubicBezTo>
                    <a:pt x="6957" y="3431"/>
                    <a:pt x="6957" y="3567"/>
                    <a:pt x="6915" y="3567"/>
                  </a:cubicBezTo>
                  <a:cubicBezTo>
                    <a:pt x="6915" y="3609"/>
                    <a:pt x="6873" y="3609"/>
                    <a:pt x="6873" y="3609"/>
                  </a:cubicBezTo>
                  <a:cubicBezTo>
                    <a:pt x="6779" y="3609"/>
                    <a:pt x="6519" y="3348"/>
                    <a:pt x="6133" y="3171"/>
                  </a:cubicBezTo>
                  <a:cubicBezTo>
                    <a:pt x="5736" y="2962"/>
                    <a:pt x="5351" y="2962"/>
                    <a:pt x="5351" y="2826"/>
                  </a:cubicBezTo>
                  <a:cubicBezTo>
                    <a:pt x="5351" y="2785"/>
                    <a:pt x="5434" y="2701"/>
                    <a:pt x="5611" y="2701"/>
                  </a:cubicBezTo>
                  <a:close/>
                  <a:moveTo>
                    <a:pt x="4391" y="0"/>
                  </a:moveTo>
                  <a:cubicBezTo>
                    <a:pt x="3567" y="0"/>
                    <a:pt x="2702" y="94"/>
                    <a:pt x="1961" y="397"/>
                  </a:cubicBezTo>
                  <a:lnTo>
                    <a:pt x="42" y="3306"/>
                  </a:lnTo>
                  <a:cubicBezTo>
                    <a:pt x="42" y="3348"/>
                    <a:pt x="1" y="3348"/>
                    <a:pt x="1" y="3348"/>
                  </a:cubicBezTo>
                  <a:cubicBezTo>
                    <a:pt x="564" y="3348"/>
                    <a:pt x="1137" y="3264"/>
                    <a:pt x="1659" y="3087"/>
                  </a:cubicBezTo>
                  <a:cubicBezTo>
                    <a:pt x="1742" y="3004"/>
                    <a:pt x="1867" y="2868"/>
                    <a:pt x="2045" y="2826"/>
                  </a:cubicBezTo>
                  <a:cubicBezTo>
                    <a:pt x="2264" y="2743"/>
                    <a:pt x="2441" y="2701"/>
                    <a:pt x="2608" y="2701"/>
                  </a:cubicBezTo>
                  <a:lnTo>
                    <a:pt x="2702" y="2701"/>
                  </a:lnTo>
                  <a:cubicBezTo>
                    <a:pt x="3223" y="2441"/>
                    <a:pt x="3692" y="2086"/>
                    <a:pt x="4130" y="1700"/>
                  </a:cubicBezTo>
                  <a:cubicBezTo>
                    <a:pt x="4349" y="2826"/>
                    <a:pt x="4996" y="3869"/>
                    <a:pt x="5997" y="4391"/>
                  </a:cubicBezTo>
                  <a:lnTo>
                    <a:pt x="6039" y="4391"/>
                  </a:lnTo>
                  <a:cubicBezTo>
                    <a:pt x="6091" y="4391"/>
                    <a:pt x="6133" y="4432"/>
                    <a:pt x="6174" y="4474"/>
                  </a:cubicBezTo>
                  <a:cubicBezTo>
                    <a:pt x="6300" y="4526"/>
                    <a:pt x="6435" y="4568"/>
                    <a:pt x="6560" y="4610"/>
                  </a:cubicBezTo>
                  <a:cubicBezTo>
                    <a:pt x="6873" y="4693"/>
                    <a:pt x="7217" y="4735"/>
                    <a:pt x="7561" y="4735"/>
                  </a:cubicBezTo>
                  <a:cubicBezTo>
                    <a:pt x="7916" y="4735"/>
                    <a:pt x="8218" y="4693"/>
                    <a:pt x="8563" y="4610"/>
                  </a:cubicBezTo>
                  <a:cubicBezTo>
                    <a:pt x="8604" y="4568"/>
                    <a:pt x="8698" y="4568"/>
                    <a:pt x="8782" y="4526"/>
                  </a:cubicBezTo>
                  <a:lnTo>
                    <a:pt x="8782" y="3786"/>
                  </a:lnTo>
                  <a:lnTo>
                    <a:pt x="8782" y="3650"/>
                  </a:lnTo>
                  <a:lnTo>
                    <a:pt x="8782" y="3045"/>
                  </a:lnTo>
                  <a:cubicBezTo>
                    <a:pt x="8782" y="2347"/>
                    <a:pt x="8698" y="1784"/>
                    <a:pt x="7999" y="1137"/>
                  </a:cubicBezTo>
                  <a:cubicBezTo>
                    <a:pt x="7134" y="355"/>
                    <a:pt x="5778" y="0"/>
                    <a:pt x="4610" y="0"/>
                  </a:cubicBezTo>
                  <a:close/>
                </a:path>
              </a:pathLst>
            </a:custGeom>
            <a:solidFill>
              <a:srgbClr val="DD93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4"/>
            <p:cNvSpPr/>
            <p:nvPr/>
          </p:nvSpPr>
          <p:spPr>
            <a:xfrm>
              <a:off x="5310000" y="3541850"/>
              <a:ext cx="4450" cy="2125"/>
            </a:xfrm>
            <a:custGeom>
              <a:rect b="b" l="l" r="r" t="t"/>
              <a:pathLst>
                <a:path extrusionOk="0" h="85" w="178">
                  <a:moveTo>
                    <a:pt x="0" y="1"/>
                  </a:moveTo>
                  <a:cubicBezTo>
                    <a:pt x="94" y="42"/>
                    <a:pt x="136" y="42"/>
                    <a:pt x="177" y="84"/>
                  </a:cubicBezTo>
                  <a:cubicBezTo>
                    <a:pt x="136" y="42"/>
                    <a:pt x="94" y="1"/>
                    <a:pt x="42" y="1"/>
                  </a:cubicBezTo>
                  <a:close/>
                </a:path>
              </a:pathLst>
            </a:custGeom>
            <a:solidFill>
              <a:srgbClr val="77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4"/>
            <p:cNvSpPr/>
            <p:nvPr/>
          </p:nvSpPr>
          <p:spPr>
            <a:xfrm>
              <a:off x="5201525" y="3499625"/>
              <a:ext cx="26100" cy="9675"/>
            </a:xfrm>
            <a:custGeom>
              <a:rect b="b" l="l" r="r" t="t"/>
              <a:pathLst>
                <a:path extrusionOk="0" h="387" w="1044">
                  <a:moveTo>
                    <a:pt x="950" y="0"/>
                  </a:moveTo>
                  <a:cubicBezTo>
                    <a:pt x="783" y="0"/>
                    <a:pt x="606" y="42"/>
                    <a:pt x="387" y="125"/>
                  </a:cubicBezTo>
                  <a:cubicBezTo>
                    <a:pt x="209" y="167"/>
                    <a:pt x="84" y="303"/>
                    <a:pt x="1" y="386"/>
                  </a:cubicBezTo>
                  <a:cubicBezTo>
                    <a:pt x="345" y="303"/>
                    <a:pt x="689" y="167"/>
                    <a:pt x="1044" y="0"/>
                  </a:cubicBezTo>
                  <a:close/>
                </a:path>
              </a:pathLst>
            </a:custGeom>
            <a:solidFill>
              <a:srgbClr val="77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4"/>
            <p:cNvSpPr/>
            <p:nvPr/>
          </p:nvSpPr>
          <p:spPr>
            <a:xfrm>
              <a:off x="5293825" y="3499625"/>
              <a:ext cx="40175" cy="22700"/>
            </a:xfrm>
            <a:custGeom>
              <a:rect b="b" l="l" r="r" t="t"/>
              <a:pathLst>
                <a:path extrusionOk="0" h="908" w="1607">
                  <a:moveTo>
                    <a:pt x="261" y="0"/>
                  </a:moveTo>
                  <a:cubicBezTo>
                    <a:pt x="84" y="0"/>
                    <a:pt x="1" y="84"/>
                    <a:pt x="1" y="125"/>
                  </a:cubicBezTo>
                  <a:cubicBezTo>
                    <a:pt x="1" y="261"/>
                    <a:pt x="386" y="261"/>
                    <a:pt x="783" y="470"/>
                  </a:cubicBezTo>
                  <a:cubicBezTo>
                    <a:pt x="1169" y="647"/>
                    <a:pt x="1429" y="908"/>
                    <a:pt x="1523" y="908"/>
                  </a:cubicBezTo>
                  <a:cubicBezTo>
                    <a:pt x="1523" y="908"/>
                    <a:pt x="1565" y="908"/>
                    <a:pt x="1565" y="866"/>
                  </a:cubicBezTo>
                  <a:cubicBezTo>
                    <a:pt x="1607" y="866"/>
                    <a:pt x="1607" y="730"/>
                    <a:pt x="1523" y="563"/>
                  </a:cubicBezTo>
                  <a:cubicBezTo>
                    <a:pt x="1388" y="428"/>
                    <a:pt x="1210" y="209"/>
                    <a:pt x="950" y="125"/>
                  </a:cubicBezTo>
                  <a:cubicBezTo>
                    <a:pt x="783" y="42"/>
                    <a:pt x="564" y="0"/>
                    <a:pt x="386" y="0"/>
                  </a:cubicBezTo>
                  <a:close/>
                </a:path>
              </a:pathLst>
            </a:custGeom>
            <a:solidFill>
              <a:srgbClr val="77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4"/>
            <p:cNvSpPr/>
            <p:nvPr/>
          </p:nvSpPr>
          <p:spPr>
            <a:xfrm>
              <a:off x="5149825" y="3412350"/>
              <a:ext cx="131000" cy="111025"/>
            </a:xfrm>
            <a:custGeom>
              <a:rect b="b" l="l" r="r" t="t"/>
              <a:pathLst>
                <a:path extrusionOk="0" h="4441" w="5240">
                  <a:moveTo>
                    <a:pt x="4347" y="0"/>
                  </a:moveTo>
                  <a:cubicBezTo>
                    <a:pt x="3907" y="0"/>
                    <a:pt x="3465" y="110"/>
                    <a:pt x="3018" y="269"/>
                  </a:cubicBezTo>
                  <a:cubicBezTo>
                    <a:pt x="2152" y="571"/>
                    <a:pt x="1328" y="1051"/>
                    <a:pt x="765" y="1791"/>
                  </a:cubicBezTo>
                  <a:cubicBezTo>
                    <a:pt x="214" y="2503"/>
                    <a:pt x="0" y="3493"/>
                    <a:pt x="289" y="4337"/>
                  </a:cubicBezTo>
                  <a:lnTo>
                    <a:pt x="289" y="4337"/>
                  </a:lnTo>
                  <a:cubicBezTo>
                    <a:pt x="1351" y="4215"/>
                    <a:pt x="2309" y="3606"/>
                    <a:pt x="3195" y="2970"/>
                  </a:cubicBezTo>
                  <a:cubicBezTo>
                    <a:pt x="4061" y="2355"/>
                    <a:pt x="4937" y="1572"/>
                    <a:pt x="5197" y="530"/>
                  </a:cubicBezTo>
                  <a:cubicBezTo>
                    <a:pt x="5239" y="446"/>
                    <a:pt x="5239" y="363"/>
                    <a:pt x="5197" y="269"/>
                  </a:cubicBezTo>
                  <a:cubicBezTo>
                    <a:pt x="5145" y="102"/>
                    <a:pt x="4978" y="50"/>
                    <a:pt x="4843" y="50"/>
                  </a:cubicBezTo>
                  <a:cubicBezTo>
                    <a:pt x="4678" y="16"/>
                    <a:pt x="4512" y="0"/>
                    <a:pt x="4347" y="0"/>
                  </a:cubicBezTo>
                  <a:close/>
                  <a:moveTo>
                    <a:pt x="289" y="4337"/>
                  </a:moveTo>
                  <a:lnTo>
                    <a:pt x="289" y="4337"/>
                  </a:lnTo>
                  <a:cubicBezTo>
                    <a:pt x="202" y="4347"/>
                    <a:pt x="114" y="4354"/>
                    <a:pt x="25" y="4357"/>
                  </a:cubicBezTo>
                  <a:lnTo>
                    <a:pt x="327" y="4440"/>
                  </a:lnTo>
                  <a:cubicBezTo>
                    <a:pt x="314" y="4406"/>
                    <a:pt x="301" y="4372"/>
                    <a:pt x="289" y="4337"/>
                  </a:cubicBezTo>
                  <a:close/>
                </a:path>
              </a:pathLst>
            </a:custGeom>
            <a:solidFill>
              <a:srgbClr val="B07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4"/>
            <p:cNvSpPr/>
            <p:nvPr/>
          </p:nvSpPr>
          <p:spPr>
            <a:xfrm>
              <a:off x="5269100" y="3414900"/>
              <a:ext cx="118075" cy="131400"/>
            </a:xfrm>
            <a:custGeom>
              <a:rect b="b" l="l" r="r" t="t"/>
              <a:pathLst>
                <a:path extrusionOk="0" h="5256" w="4723">
                  <a:moveTo>
                    <a:pt x="207" y="0"/>
                  </a:moveTo>
                  <a:lnTo>
                    <a:pt x="72" y="302"/>
                  </a:lnTo>
                  <a:cubicBezTo>
                    <a:pt x="95" y="302"/>
                    <a:pt x="119" y="302"/>
                    <a:pt x="142" y="302"/>
                  </a:cubicBezTo>
                  <a:lnTo>
                    <a:pt x="142" y="302"/>
                  </a:lnTo>
                  <a:cubicBezTo>
                    <a:pt x="160" y="201"/>
                    <a:pt x="182" y="100"/>
                    <a:pt x="207" y="0"/>
                  </a:cubicBezTo>
                  <a:close/>
                  <a:moveTo>
                    <a:pt x="142" y="302"/>
                  </a:moveTo>
                  <a:cubicBezTo>
                    <a:pt x="0" y="1086"/>
                    <a:pt x="55" y="1929"/>
                    <a:pt x="249" y="2732"/>
                  </a:cubicBezTo>
                  <a:cubicBezTo>
                    <a:pt x="291" y="2993"/>
                    <a:pt x="374" y="3212"/>
                    <a:pt x="510" y="3431"/>
                  </a:cubicBezTo>
                  <a:cubicBezTo>
                    <a:pt x="854" y="4171"/>
                    <a:pt x="1594" y="4599"/>
                    <a:pt x="2335" y="4860"/>
                  </a:cubicBezTo>
                  <a:cubicBezTo>
                    <a:pt x="3117" y="5079"/>
                    <a:pt x="3899" y="5162"/>
                    <a:pt x="4681" y="5256"/>
                  </a:cubicBezTo>
                  <a:cubicBezTo>
                    <a:pt x="4723" y="4641"/>
                    <a:pt x="4723" y="3994"/>
                    <a:pt x="4639" y="3389"/>
                  </a:cubicBezTo>
                  <a:cubicBezTo>
                    <a:pt x="4504" y="2774"/>
                    <a:pt x="4243" y="2169"/>
                    <a:pt x="3816" y="1689"/>
                  </a:cubicBezTo>
                  <a:cubicBezTo>
                    <a:pt x="3597" y="1470"/>
                    <a:pt x="3336" y="1304"/>
                    <a:pt x="3117" y="1085"/>
                  </a:cubicBezTo>
                  <a:cubicBezTo>
                    <a:pt x="2856" y="907"/>
                    <a:pt x="2596" y="730"/>
                    <a:pt x="2335" y="647"/>
                  </a:cubicBezTo>
                  <a:cubicBezTo>
                    <a:pt x="1658" y="313"/>
                    <a:pt x="864" y="303"/>
                    <a:pt x="142" y="302"/>
                  </a:cubicBezTo>
                  <a:close/>
                </a:path>
              </a:pathLst>
            </a:custGeom>
            <a:solidFill>
              <a:srgbClr val="B07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4"/>
            <p:cNvSpPr/>
            <p:nvPr/>
          </p:nvSpPr>
          <p:spPr>
            <a:xfrm>
              <a:off x="5281825" y="3880775"/>
              <a:ext cx="164025" cy="50075"/>
            </a:xfrm>
            <a:custGeom>
              <a:rect b="b" l="l" r="r" t="t"/>
              <a:pathLst>
                <a:path extrusionOk="0" h="2003" w="6561">
                  <a:moveTo>
                    <a:pt x="6258" y="1"/>
                  </a:moveTo>
                  <a:cubicBezTo>
                    <a:pt x="5601" y="220"/>
                    <a:pt x="4954" y="397"/>
                    <a:pt x="4297" y="522"/>
                  </a:cubicBezTo>
                  <a:cubicBezTo>
                    <a:pt x="3484" y="675"/>
                    <a:pt x="2623" y="814"/>
                    <a:pt x="1771" y="814"/>
                  </a:cubicBezTo>
                  <a:cubicBezTo>
                    <a:pt x="1171" y="814"/>
                    <a:pt x="574" y="745"/>
                    <a:pt x="1" y="564"/>
                  </a:cubicBezTo>
                  <a:lnTo>
                    <a:pt x="1" y="564"/>
                  </a:lnTo>
                  <a:lnTo>
                    <a:pt x="1169" y="2003"/>
                  </a:lnTo>
                  <a:cubicBezTo>
                    <a:pt x="1221" y="1867"/>
                    <a:pt x="1263" y="1742"/>
                    <a:pt x="1304" y="1648"/>
                  </a:cubicBezTo>
                  <a:cubicBezTo>
                    <a:pt x="1388" y="1523"/>
                    <a:pt x="1482" y="1346"/>
                    <a:pt x="1607" y="1262"/>
                  </a:cubicBezTo>
                  <a:cubicBezTo>
                    <a:pt x="1692" y="1210"/>
                    <a:pt x="1783" y="1192"/>
                    <a:pt x="1878" y="1192"/>
                  </a:cubicBezTo>
                  <a:cubicBezTo>
                    <a:pt x="2028" y="1192"/>
                    <a:pt x="2188" y="1237"/>
                    <a:pt x="2347" y="1262"/>
                  </a:cubicBezTo>
                  <a:cubicBezTo>
                    <a:pt x="2733" y="1388"/>
                    <a:pt x="3213" y="1607"/>
                    <a:pt x="3609" y="1648"/>
                  </a:cubicBezTo>
                  <a:cubicBezTo>
                    <a:pt x="3912" y="1648"/>
                    <a:pt x="4214" y="1607"/>
                    <a:pt x="4516" y="1565"/>
                  </a:cubicBezTo>
                  <a:cubicBezTo>
                    <a:pt x="5215" y="1481"/>
                    <a:pt x="5955" y="1304"/>
                    <a:pt x="6560" y="866"/>
                  </a:cubicBezTo>
                  <a:cubicBezTo>
                    <a:pt x="6435" y="564"/>
                    <a:pt x="6341" y="261"/>
                    <a:pt x="6258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4"/>
            <p:cNvSpPr/>
            <p:nvPr/>
          </p:nvSpPr>
          <p:spPr>
            <a:xfrm>
              <a:off x="5113425" y="3993675"/>
              <a:ext cx="306350" cy="156375"/>
            </a:xfrm>
            <a:custGeom>
              <a:rect b="b" l="l" r="r" t="t"/>
              <a:pathLst>
                <a:path extrusionOk="0" h="6255" w="12254">
                  <a:moveTo>
                    <a:pt x="11388" y="0"/>
                  </a:moveTo>
                  <a:lnTo>
                    <a:pt x="699" y="1783"/>
                  </a:lnTo>
                  <a:cubicBezTo>
                    <a:pt x="396" y="3087"/>
                    <a:pt x="136" y="4391"/>
                    <a:pt x="0" y="5736"/>
                  </a:cubicBezTo>
                  <a:cubicBezTo>
                    <a:pt x="1994" y="6080"/>
                    <a:pt x="4018" y="6255"/>
                    <a:pt x="6041" y="6255"/>
                  </a:cubicBezTo>
                  <a:cubicBezTo>
                    <a:pt x="8124" y="6255"/>
                    <a:pt x="10206" y="6070"/>
                    <a:pt x="12253" y="5694"/>
                  </a:cubicBezTo>
                  <a:cubicBezTo>
                    <a:pt x="11993" y="3786"/>
                    <a:pt x="11732" y="1877"/>
                    <a:pt x="11388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4"/>
            <p:cNvSpPr/>
            <p:nvPr/>
          </p:nvSpPr>
          <p:spPr>
            <a:xfrm>
              <a:off x="5201525" y="3706875"/>
              <a:ext cx="125950" cy="119700"/>
            </a:xfrm>
            <a:custGeom>
              <a:rect b="b" l="l" r="r" t="t"/>
              <a:pathLst>
                <a:path extrusionOk="0" h="4788" w="5038">
                  <a:moveTo>
                    <a:pt x="689" y="1"/>
                  </a:moveTo>
                  <a:cubicBezTo>
                    <a:pt x="470" y="53"/>
                    <a:pt x="209" y="95"/>
                    <a:pt x="1" y="136"/>
                  </a:cubicBezTo>
                  <a:cubicBezTo>
                    <a:pt x="262" y="1878"/>
                    <a:pt x="1085" y="3526"/>
                    <a:pt x="2347" y="4788"/>
                  </a:cubicBezTo>
                  <a:lnTo>
                    <a:pt x="2347" y="4746"/>
                  </a:lnTo>
                  <a:cubicBezTo>
                    <a:pt x="3171" y="4005"/>
                    <a:pt x="3859" y="3046"/>
                    <a:pt x="4381" y="2045"/>
                  </a:cubicBezTo>
                  <a:cubicBezTo>
                    <a:pt x="4600" y="1565"/>
                    <a:pt x="4819" y="1044"/>
                    <a:pt x="4954" y="522"/>
                  </a:cubicBezTo>
                  <a:cubicBezTo>
                    <a:pt x="4996" y="397"/>
                    <a:pt x="5038" y="314"/>
                    <a:pt x="5038" y="178"/>
                  </a:cubicBezTo>
                  <a:cubicBezTo>
                    <a:pt x="4735" y="95"/>
                    <a:pt x="4433" y="53"/>
                    <a:pt x="4120" y="1"/>
                  </a:cubicBezTo>
                  <a:cubicBezTo>
                    <a:pt x="3912" y="1304"/>
                    <a:pt x="3296" y="2525"/>
                    <a:pt x="2431" y="3484"/>
                  </a:cubicBezTo>
                  <a:cubicBezTo>
                    <a:pt x="1513" y="2525"/>
                    <a:pt x="908" y="1304"/>
                    <a:pt x="689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4"/>
            <p:cNvSpPr/>
            <p:nvPr/>
          </p:nvSpPr>
          <p:spPr>
            <a:xfrm>
              <a:off x="5113425" y="4109950"/>
              <a:ext cx="306350" cy="40100"/>
            </a:xfrm>
            <a:custGeom>
              <a:rect b="b" l="l" r="r" t="t"/>
              <a:pathLst>
                <a:path extrusionOk="0" h="1604" w="12254">
                  <a:moveTo>
                    <a:pt x="12128" y="0"/>
                  </a:moveTo>
                  <a:cubicBezTo>
                    <a:pt x="11471" y="178"/>
                    <a:pt x="10773" y="261"/>
                    <a:pt x="10126" y="355"/>
                  </a:cubicBezTo>
                  <a:cubicBezTo>
                    <a:pt x="8739" y="522"/>
                    <a:pt x="7383" y="616"/>
                    <a:pt x="5996" y="616"/>
                  </a:cubicBezTo>
                  <a:cubicBezTo>
                    <a:pt x="3994" y="616"/>
                    <a:pt x="2044" y="438"/>
                    <a:pt x="136" y="42"/>
                  </a:cubicBezTo>
                  <a:cubicBezTo>
                    <a:pt x="83" y="397"/>
                    <a:pt x="42" y="741"/>
                    <a:pt x="0" y="1085"/>
                  </a:cubicBezTo>
                  <a:cubicBezTo>
                    <a:pt x="1994" y="1429"/>
                    <a:pt x="4018" y="1604"/>
                    <a:pt x="6041" y="1604"/>
                  </a:cubicBezTo>
                  <a:cubicBezTo>
                    <a:pt x="8124" y="1604"/>
                    <a:pt x="10206" y="1419"/>
                    <a:pt x="12253" y="1043"/>
                  </a:cubicBezTo>
                  <a:cubicBezTo>
                    <a:pt x="12212" y="699"/>
                    <a:pt x="12170" y="355"/>
                    <a:pt x="12128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4"/>
            <p:cNvSpPr/>
            <p:nvPr/>
          </p:nvSpPr>
          <p:spPr>
            <a:xfrm>
              <a:off x="5177550" y="3676650"/>
              <a:ext cx="54250" cy="100900"/>
            </a:xfrm>
            <a:custGeom>
              <a:rect b="b" l="l" r="r" t="t"/>
              <a:pathLst>
                <a:path extrusionOk="0" h="4036" w="2170">
                  <a:moveTo>
                    <a:pt x="2086" y="0"/>
                  </a:moveTo>
                  <a:cubicBezTo>
                    <a:pt x="1606" y="125"/>
                    <a:pt x="1221" y="344"/>
                    <a:pt x="866" y="741"/>
                  </a:cubicBezTo>
                  <a:cubicBezTo>
                    <a:pt x="0" y="1564"/>
                    <a:pt x="84" y="2993"/>
                    <a:pt x="564" y="3953"/>
                  </a:cubicBezTo>
                  <a:cubicBezTo>
                    <a:pt x="591" y="4011"/>
                    <a:pt x="634" y="4036"/>
                    <a:pt x="675" y="4036"/>
                  </a:cubicBezTo>
                  <a:cubicBezTo>
                    <a:pt x="759" y="4036"/>
                    <a:pt x="838" y="3936"/>
                    <a:pt x="783" y="3817"/>
                  </a:cubicBezTo>
                  <a:cubicBezTo>
                    <a:pt x="261" y="2732"/>
                    <a:pt x="345" y="1345"/>
                    <a:pt x="1387" y="605"/>
                  </a:cubicBezTo>
                  <a:cubicBezTo>
                    <a:pt x="1606" y="428"/>
                    <a:pt x="1867" y="303"/>
                    <a:pt x="2170" y="261"/>
                  </a:cubicBezTo>
                  <a:cubicBezTo>
                    <a:pt x="2128" y="167"/>
                    <a:pt x="2086" y="84"/>
                    <a:pt x="2086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4"/>
            <p:cNvSpPr/>
            <p:nvPr/>
          </p:nvSpPr>
          <p:spPr>
            <a:xfrm>
              <a:off x="5313375" y="3688625"/>
              <a:ext cx="39125" cy="103375"/>
            </a:xfrm>
            <a:custGeom>
              <a:rect b="b" l="l" r="r" t="t"/>
              <a:pathLst>
                <a:path extrusionOk="0" h="4135" w="1565">
                  <a:moveTo>
                    <a:pt x="1" y="1"/>
                  </a:moveTo>
                  <a:cubicBezTo>
                    <a:pt x="480" y="262"/>
                    <a:pt x="866" y="689"/>
                    <a:pt x="1044" y="1304"/>
                  </a:cubicBezTo>
                  <a:cubicBezTo>
                    <a:pt x="1263" y="2212"/>
                    <a:pt x="866" y="3255"/>
                    <a:pt x="303" y="3953"/>
                  </a:cubicBezTo>
                  <a:cubicBezTo>
                    <a:pt x="244" y="4041"/>
                    <a:pt x="331" y="4135"/>
                    <a:pt x="434" y="4135"/>
                  </a:cubicBezTo>
                  <a:cubicBezTo>
                    <a:pt x="477" y="4135"/>
                    <a:pt x="524" y="4118"/>
                    <a:pt x="564" y="4078"/>
                  </a:cubicBezTo>
                  <a:cubicBezTo>
                    <a:pt x="1210" y="3213"/>
                    <a:pt x="1565" y="1993"/>
                    <a:pt x="1169" y="908"/>
                  </a:cubicBezTo>
                  <a:cubicBezTo>
                    <a:pt x="1044" y="522"/>
                    <a:pt x="825" y="209"/>
                    <a:pt x="522" y="1"/>
                  </a:cubicBezTo>
                  <a:cubicBezTo>
                    <a:pt x="494" y="1"/>
                    <a:pt x="462" y="19"/>
                    <a:pt x="431" y="19"/>
                  </a:cubicBezTo>
                  <a:cubicBezTo>
                    <a:pt x="415" y="19"/>
                    <a:pt x="400" y="15"/>
                    <a:pt x="387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4"/>
            <p:cNvSpPr/>
            <p:nvPr/>
          </p:nvSpPr>
          <p:spPr>
            <a:xfrm>
              <a:off x="5137400" y="3755225"/>
              <a:ext cx="255250" cy="302800"/>
            </a:xfrm>
            <a:custGeom>
              <a:rect b="b" l="l" r="r" t="t"/>
              <a:pathLst>
                <a:path extrusionOk="0" h="12112" w="10210">
                  <a:moveTo>
                    <a:pt x="4569" y="0"/>
                  </a:moveTo>
                  <a:cubicBezTo>
                    <a:pt x="3983" y="0"/>
                    <a:pt x="3401" y="10"/>
                    <a:pt x="2827" y="27"/>
                  </a:cubicBezTo>
                  <a:cubicBezTo>
                    <a:pt x="1867" y="69"/>
                    <a:pt x="908" y="205"/>
                    <a:pt x="0" y="288"/>
                  </a:cubicBezTo>
                  <a:cubicBezTo>
                    <a:pt x="303" y="4115"/>
                    <a:pt x="605" y="7932"/>
                    <a:pt x="908" y="11759"/>
                  </a:cubicBezTo>
                  <a:cubicBezTo>
                    <a:pt x="2128" y="11987"/>
                    <a:pt x="3341" y="12111"/>
                    <a:pt x="4553" y="12111"/>
                  </a:cubicBezTo>
                  <a:cubicBezTo>
                    <a:pt x="4728" y="12111"/>
                    <a:pt x="4904" y="12109"/>
                    <a:pt x="5079" y="12104"/>
                  </a:cubicBezTo>
                  <a:cubicBezTo>
                    <a:pt x="5261" y="12109"/>
                    <a:pt x="5442" y="12111"/>
                    <a:pt x="5623" y="12111"/>
                  </a:cubicBezTo>
                  <a:cubicBezTo>
                    <a:pt x="6869" y="12111"/>
                    <a:pt x="8081" y="11987"/>
                    <a:pt x="9292" y="11759"/>
                  </a:cubicBezTo>
                  <a:cubicBezTo>
                    <a:pt x="9605" y="7932"/>
                    <a:pt x="9907" y="4115"/>
                    <a:pt x="10210" y="288"/>
                  </a:cubicBezTo>
                  <a:cubicBezTo>
                    <a:pt x="9167" y="153"/>
                    <a:pt x="8124" y="69"/>
                    <a:pt x="7081" y="69"/>
                  </a:cubicBezTo>
                  <a:cubicBezTo>
                    <a:pt x="6238" y="20"/>
                    <a:pt x="5399" y="0"/>
                    <a:pt x="4569" y="0"/>
                  </a:cubicBez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4"/>
            <p:cNvSpPr/>
            <p:nvPr/>
          </p:nvSpPr>
          <p:spPr>
            <a:xfrm>
              <a:off x="5191625" y="3813525"/>
              <a:ext cx="150975" cy="32600"/>
            </a:xfrm>
            <a:custGeom>
              <a:rect b="b" l="l" r="r" t="t"/>
              <a:pathLst>
                <a:path extrusionOk="0" h="1304" w="6039">
                  <a:moveTo>
                    <a:pt x="6039" y="0"/>
                  </a:moveTo>
                  <a:cubicBezTo>
                    <a:pt x="5017" y="42"/>
                    <a:pt x="4008" y="52"/>
                    <a:pt x="3004" y="52"/>
                  </a:cubicBezTo>
                  <a:cubicBezTo>
                    <a:pt x="2000" y="52"/>
                    <a:pt x="1002" y="42"/>
                    <a:pt x="1" y="42"/>
                  </a:cubicBezTo>
                  <a:lnTo>
                    <a:pt x="1" y="1304"/>
                  </a:lnTo>
                  <a:lnTo>
                    <a:pt x="84" y="1304"/>
                  </a:lnTo>
                  <a:cubicBezTo>
                    <a:pt x="2045" y="1304"/>
                    <a:pt x="3995" y="1210"/>
                    <a:pt x="5955" y="1168"/>
                  </a:cubicBezTo>
                  <a:cubicBezTo>
                    <a:pt x="5997" y="1168"/>
                    <a:pt x="5997" y="1168"/>
                    <a:pt x="6039" y="1126"/>
                  </a:cubicBezTo>
                  <a:lnTo>
                    <a:pt x="60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4"/>
            <p:cNvSpPr/>
            <p:nvPr/>
          </p:nvSpPr>
          <p:spPr>
            <a:xfrm>
              <a:off x="5219775" y="3858100"/>
              <a:ext cx="84775" cy="18275"/>
            </a:xfrm>
            <a:custGeom>
              <a:rect b="b" l="l" r="r" t="t"/>
              <a:pathLst>
                <a:path extrusionOk="0" h="731" w="3391">
                  <a:moveTo>
                    <a:pt x="3390" y="0"/>
                  </a:moveTo>
                  <a:cubicBezTo>
                    <a:pt x="2264" y="42"/>
                    <a:pt x="1138" y="42"/>
                    <a:pt x="1" y="42"/>
                  </a:cubicBezTo>
                  <a:lnTo>
                    <a:pt x="1" y="730"/>
                  </a:lnTo>
                  <a:lnTo>
                    <a:pt x="95" y="730"/>
                  </a:lnTo>
                  <a:cubicBezTo>
                    <a:pt x="1179" y="730"/>
                    <a:pt x="2264" y="689"/>
                    <a:pt x="3348" y="647"/>
                  </a:cubicBezTo>
                  <a:lnTo>
                    <a:pt x="3390" y="647"/>
                  </a:lnTo>
                  <a:lnTo>
                    <a:pt x="33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4"/>
            <p:cNvSpPr/>
            <p:nvPr/>
          </p:nvSpPr>
          <p:spPr>
            <a:xfrm>
              <a:off x="5095950" y="3934750"/>
              <a:ext cx="238050" cy="114200"/>
            </a:xfrm>
            <a:custGeom>
              <a:rect b="b" l="l" r="r" t="t"/>
              <a:pathLst>
                <a:path extrusionOk="0" h="4568" w="9522">
                  <a:moveTo>
                    <a:pt x="8448" y="1"/>
                  </a:moveTo>
                  <a:cubicBezTo>
                    <a:pt x="5641" y="1"/>
                    <a:pt x="2817" y="445"/>
                    <a:pt x="178" y="1366"/>
                  </a:cubicBezTo>
                  <a:lnTo>
                    <a:pt x="261" y="1189"/>
                  </a:lnTo>
                  <a:lnTo>
                    <a:pt x="261" y="1189"/>
                  </a:lnTo>
                  <a:cubicBezTo>
                    <a:pt x="0" y="1408"/>
                    <a:pt x="52" y="1794"/>
                    <a:pt x="52" y="2149"/>
                  </a:cubicBezTo>
                  <a:cubicBezTo>
                    <a:pt x="136" y="2879"/>
                    <a:pt x="261" y="3619"/>
                    <a:pt x="397" y="4318"/>
                  </a:cubicBezTo>
                  <a:cubicBezTo>
                    <a:pt x="438" y="4401"/>
                    <a:pt x="438" y="4495"/>
                    <a:pt x="522" y="4537"/>
                  </a:cubicBezTo>
                  <a:cubicBezTo>
                    <a:pt x="548" y="4558"/>
                    <a:pt x="582" y="4568"/>
                    <a:pt x="614" y="4568"/>
                  </a:cubicBezTo>
                  <a:cubicBezTo>
                    <a:pt x="647" y="4568"/>
                    <a:pt x="678" y="4558"/>
                    <a:pt x="699" y="4537"/>
                  </a:cubicBezTo>
                  <a:cubicBezTo>
                    <a:pt x="2305" y="4401"/>
                    <a:pt x="3911" y="4182"/>
                    <a:pt x="5434" y="3755"/>
                  </a:cubicBezTo>
                  <a:cubicBezTo>
                    <a:pt x="6998" y="3275"/>
                    <a:pt x="8437" y="2493"/>
                    <a:pt x="9522" y="1273"/>
                  </a:cubicBezTo>
                  <a:cubicBezTo>
                    <a:pt x="9386" y="845"/>
                    <a:pt x="9303" y="449"/>
                    <a:pt x="9177" y="11"/>
                  </a:cubicBezTo>
                  <a:cubicBezTo>
                    <a:pt x="8935" y="4"/>
                    <a:pt x="8691" y="1"/>
                    <a:pt x="8448" y="1"/>
                  </a:cubicBezTo>
                  <a:close/>
                </a:path>
              </a:pathLst>
            </a:custGeom>
            <a:solidFill>
              <a:srgbClr val="D69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4"/>
            <p:cNvSpPr/>
            <p:nvPr/>
          </p:nvSpPr>
          <p:spPr>
            <a:xfrm>
              <a:off x="5199200" y="3892775"/>
              <a:ext cx="232125" cy="167825"/>
            </a:xfrm>
            <a:custGeom>
              <a:rect b="b" l="l" r="r" t="t"/>
              <a:pathLst>
                <a:path extrusionOk="0" h="6713" w="9285">
                  <a:moveTo>
                    <a:pt x="824" y="0"/>
                  </a:moveTo>
                  <a:cubicBezTo>
                    <a:pt x="782" y="0"/>
                    <a:pt x="782" y="42"/>
                    <a:pt x="740" y="42"/>
                  </a:cubicBezTo>
                  <a:cubicBezTo>
                    <a:pt x="521" y="344"/>
                    <a:pt x="136" y="741"/>
                    <a:pt x="0" y="1127"/>
                  </a:cubicBezTo>
                  <a:cubicBezTo>
                    <a:pt x="0" y="1168"/>
                    <a:pt x="42" y="1262"/>
                    <a:pt x="94" y="1304"/>
                  </a:cubicBezTo>
                  <a:cubicBezTo>
                    <a:pt x="438" y="1742"/>
                    <a:pt x="876" y="2169"/>
                    <a:pt x="1262" y="2566"/>
                  </a:cubicBezTo>
                  <a:cubicBezTo>
                    <a:pt x="3170" y="4391"/>
                    <a:pt x="5256" y="6038"/>
                    <a:pt x="7863" y="6695"/>
                  </a:cubicBezTo>
                  <a:cubicBezTo>
                    <a:pt x="7914" y="6707"/>
                    <a:pt x="7963" y="6713"/>
                    <a:pt x="8010" y="6713"/>
                  </a:cubicBezTo>
                  <a:cubicBezTo>
                    <a:pt x="9025" y="6713"/>
                    <a:pt x="9285" y="4141"/>
                    <a:pt x="8906" y="3473"/>
                  </a:cubicBezTo>
                  <a:lnTo>
                    <a:pt x="8906" y="3473"/>
                  </a:lnTo>
                  <a:lnTo>
                    <a:pt x="8958" y="3650"/>
                  </a:lnTo>
                  <a:cubicBezTo>
                    <a:pt x="6476" y="1950"/>
                    <a:pt x="3692" y="741"/>
                    <a:pt x="824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4"/>
            <p:cNvSpPr/>
            <p:nvPr/>
          </p:nvSpPr>
          <p:spPr>
            <a:xfrm>
              <a:off x="5151600" y="3844900"/>
              <a:ext cx="130250" cy="111000"/>
            </a:xfrm>
            <a:custGeom>
              <a:rect b="b" l="l" r="r" t="t"/>
              <a:pathLst>
                <a:path extrusionOk="0" h="4440" w="5210">
                  <a:moveTo>
                    <a:pt x="2374" y="0"/>
                  </a:moveTo>
                  <a:cubicBezTo>
                    <a:pt x="2364" y="0"/>
                    <a:pt x="2353" y="2"/>
                    <a:pt x="2342" y="7"/>
                  </a:cubicBezTo>
                  <a:cubicBezTo>
                    <a:pt x="2300" y="49"/>
                    <a:pt x="2259" y="174"/>
                    <a:pt x="2206" y="268"/>
                  </a:cubicBezTo>
                  <a:cubicBezTo>
                    <a:pt x="2206" y="393"/>
                    <a:pt x="2259" y="528"/>
                    <a:pt x="2259" y="654"/>
                  </a:cubicBezTo>
                  <a:cubicBezTo>
                    <a:pt x="2342" y="873"/>
                    <a:pt x="2425" y="1092"/>
                    <a:pt x="2519" y="1352"/>
                  </a:cubicBezTo>
                  <a:cubicBezTo>
                    <a:pt x="2384" y="1092"/>
                    <a:pt x="2040" y="831"/>
                    <a:pt x="1821" y="654"/>
                  </a:cubicBezTo>
                  <a:cubicBezTo>
                    <a:pt x="1643" y="570"/>
                    <a:pt x="1518" y="435"/>
                    <a:pt x="1341" y="351"/>
                  </a:cubicBezTo>
                  <a:cubicBezTo>
                    <a:pt x="1271" y="328"/>
                    <a:pt x="1186" y="289"/>
                    <a:pt x="1116" y="289"/>
                  </a:cubicBezTo>
                  <a:cubicBezTo>
                    <a:pt x="1061" y="289"/>
                    <a:pt x="1015" y="314"/>
                    <a:pt x="997" y="393"/>
                  </a:cubicBezTo>
                  <a:cubicBezTo>
                    <a:pt x="997" y="570"/>
                    <a:pt x="1257" y="789"/>
                    <a:pt x="1341" y="873"/>
                  </a:cubicBezTo>
                  <a:cubicBezTo>
                    <a:pt x="1560" y="1133"/>
                    <a:pt x="1779" y="1352"/>
                    <a:pt x="1946" y="1571"/>
                  </a:cubicBezTo>
                  <a:cubicBezTo>
                    <a:pt x="1643" y="1477"/>
                    <a:pt x="1383" y="1258"/>
                    <a:pt x="1080" y="1092"/>
                  </a:cubicBezTo>
                  <a:cubicBezTo>
                    <a:pt x="955" y="956"/>
                    <a:pt x="778" y="873"/>
                    <a:pt x="600" y="831"/>
                  </a:cubicBezTo>
                  <a:cubicBezTo>
                    <a:pt x="504" y="790"/>
                    <a:pt x="418" y="759"/>
                    <a:pt x="366" y="759"/>
                  </a:cubicBezTo>
                  <a:cubicBezTo>
                    <a:pt x="299" y="759"/>
                    <a:pt x="288" y="810"/>
                    <a:pt x="381" y="956"/>
                  </a:cubicBezTo>
                  <a:cubicBezTo>
                    <a:pt x="475" y="1133"/>
                    <a:pt x="642" y="1258"/>
                    <a:pt x="778" y="1352"/>
                  </a:cubicBezTo>
                  <a:cubicBezTo>
                    <a:pt x="955" y="1571"/>
                    <a:pt x="1216" y="1738"/>
                    <a:pt x="1424" y="1874"/>
                  </a:cubicBezTo>
                  <a:cubicBezTo>
                    <a:pt x="1216" y="1832"/>
                    <a:pt x="997" y="1738"/>
                    <a:pt x="778" y="1696"/>
                  </a:cubicBezTo>
                  <a:cubicBezTo>
                    <a:pt x="704" y="1674"/>
                    <a:pt x="442" y="1624"/>
                    <a:pt x="258" y="1624"/>
                  </a:cubicBezTo>
                  <a:cubicBezTo>
                    <a:pt x="101" y="1624"/>
                    <a:pt x="1" y="1660"/>
                    <a:pt x="121" y="1780"/>
                  </a:cubicBezTo>
                  <a:cubicBezTo>
                    <a:pt x="256" y="1957"/>
                    <a:pt x="475" y="1999"/>
                    <a:pt x="694" y="2093"/>
                  </a:cubicBezTo>
                  <a:cubicBezTo>
                    <a:pt x="903" y="2218"/>
                    <a:pt x="1164" y="2301"/>
                    <a:pt x="1424" y="2395"/>
                  </a:cubicBezTo>
                  <a:cubicBezTo>
                    <a:pt x="1257" y="2437"/>
                    <a:pt x="1038" y="2437"/>
                    <a:pt x="819" y="2478"/>
                  </a:cubicBezTo>
                  <a:cubicBezTo>
                    <a:pt x="642" y="2520"/>
                    <a:pt x="434" y="2562"/>
                    <a:pt x="256" y="2697"/>
                  </a:cubicBezTo>
                  <a:lnTo>
                    <a:pt x="256" y="2739"/>
                  </a:lnTo>
                  <a:cubicBezTo>
                    <a:pt x="215" y="2781"/>
                    <a:pt x="298" y="2823"/>
                    <a:pt x="340" y="2823"/>
                  </a:cubicBezTo>
                  <a:cubicBezTo>
                    <a:pt x="600" y="2823"/>
                    <a:pt x="861" y="2823"/>
                    <a:pt x="1122" y="2875"/>
                  </a:cubicBezTo>
                  <a:cubicBezTo>
                    <a:pt x="1602" y="2916"/>
                    <a:pt x="1821" y="3177"/>
                    <a:pt x="2081" y="3480"/>
                  </a:cubicBezTo>
                  <a:cubicBezTo>
                    <a:pt x="2425" y="3824"/>
                    <a:pt x="2780" y="4178"/>
                    <a:pt x="3124" y="4439"/>
                  </a:cubicBezTo>
                  <a:lnTo>
                    <a:pt x="5210" y="2739"/>
                  </a:lnTo>
                  <a:cubicBezTo>
                    <a:pt x="4605" y="2478"/>
                    <a:pt x="3906" y="2259"/>
                    <a:pt x="3343" y="1874"/>
                  </a:cubicBezTo>
                  <a:cubicBezTo>
                    <a:pt x="2822" y="1436"/>
                    <a:pt x="2780" y="914"/>
                    <a:pt x="2561" y="309"/>
                  </a:cubicBezTo>
                  <a:cubicBezTo>
                    <a:pt x="2523" y="224"/>
                    <a:pt x="2476" y="0"/>
                    <a:pt x="2374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4"/>
            <p:cNvSpPr/>
            <p:nvPr/>
          </p:nvSpPr>
          <p:spPr>
            <a:xfrm>
              <a:off x="4913450" y="3852625"/>
              <a:ext cx="153325" cy="293325"/>
            </a:xfrm>
            <a:custGeom>
              <a:rect b="b" l="l" r="r" t="t"/>
              <a:pathLst>
                <a:path extrusionOk="0" h="11733" w="6133">
                  <a:moveTo>
                    <a:pt x="3609" y="0"/>
                  </a:moveTo>
                  <a:lnTo>
                    <a:pt x="1304" y="1731"/>
                  </a:lnTo>
                  <a:cubicBezTo>
                    <a:pt x="1659" y="2566"/>
                    <a:pt x="2003" y="3390"/>
                    <a:pt x="2347" y="4213"/>
                  </a:cubicBezTo>
                  <a:cubicBezTo>
                    <a:pt x="2660" y="4912"/>
                    <a:pt x="3223" y="5736"/>
                    <a:pt x="2962" y="6518"/>
                  </a:cubicBezTo>
                  <a:cubicBezTo>
                    <a:pt x="2660" y="7467"/>
                    <a:pt x="2138" y="8249"/>
                    <a:pt x="1565" y="9084"/>
                  </a:cubicBezTo>
                  <a:cubicBezTo>
                    <a:pt x="1137" y="9688"/>
                    <a:pt x="574" y="10293"/>
                    <a:pt x="219" y="10992"/>
                  </a:cubicBezTo>
                  <a:cubicBezTo>
                    <a:pt x="0" y="11472"/>
                    <a:pt x="94" y="11732"/>
                    <a:pt x="657" y="11732"/>
                  </a:cubicBezTo>
                  <a:cubicBezTo>
                    <a:pt x="1919" y="11732"/>
                    <a:pt x="2827" y="11075"/>
                    <a:pt x="3703" y="10293"/>
                  </a:cubicBezTo>
                  <a:cubicBezTo>
                    <a:pt x="4610" y="9469"/>
                    <a:pt x="5350" y="8468"/>
                    <a:pt x="5830" y="7384"/>
                  </a:cubicBezTo>
                  <a:cubicBezTo>
                    <a:pt x="5955" y="7081"/>
                    <a:pt x="6091" y="6737"/>
                    <a:pt x="6132" y="6383"/>
                  </a:cubicBezTo>
                  <a:cubicBezTo>
                    <a:pt x="6132" y="5955"/>
                    <a:pt x="5997" y="5475"/>
                    <a:pt x="5913" y="5037"/>
                  </a:cubicBezTo>
                  <a:cubicBezTo>
                    <a:pt x="5392" y="3254"/>
                    <a:pt x="4526" y="1606"/>
                    <a:pt x="3609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4"/>
            <p:cNvSpPr/>
            <p:nvPr/>
          </p:nvSpPr>
          <p:spPr>
            <a:xfrm>
              <a:off x="4946025" y="3853675"/>
              <a:ext cx="58700" cy="71700"/>
            </a:xfrm>
            <a:custGeom>
              <a:rect b="b" l="l" r="r" t="t"/>
              <a:pathLst>
                <a:path extrusionOk="0" h="2868" w="2348">
                  <a:moveTo>
                    <a:pt x="1" y="1689"/>
                  </a:moveTo>
                  <a:cubicBezTo>
                    <a:pt x="178" y="2086"/>
                    <a:pt x="314" y="2472"/>
                    <a:pt x="481" y="2868"/>
                  </a:cubicBezTo>
                  <a:cubicBezTo>
                    <a:pt x="314" y="2472"/>
                    <a:pt x="178" y="2086"/>
                    <a:pt x="1" y="1689"/>
                  </a:cubicBezTo>
                  <a:close/>
                  <a:moveTo>
                    <a:pt x="2347" y="42"/>
                  </a:moveTo>
                  <a:lnTo>
                    <a:pt x="2347" y="84"/>
                  </a:lnTo>
                  <a:lnTo>
                    <a:pt x="2347" y="42"/>
                  </a:lnTo>
                  <a:close/>
                  <a:moveTo>
                    <a:pt x="2306" y="0"/>
                  </a:moveTo>
                  <a:lnTo>
                    <a:pt x="2347" y="42"/>
                  </a:lnTo>
                  <a:lnTo>
                    <a:pt x="2306" y="0"/>
                  </a:lnTo>
                  <a:close/>
                  <a:moveTo>
                    <a:pt x="2306" y="0"/>
                  </a:moveTo>
                  <a:lnTo>
                    <a:pt x="2306" y="0"/>
                  </a:lnTo>
                  <a:close/>
                </a:path>
              </a:pathLst>
            </a:custGeom>
            <a:solidFill>
              <a:srgbClr val="F6E1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4"/>
            <p:cNvSpPr/>
            <p:nvPr/>
          </p:nvSpPr>
          <p:spPr>
            <a:xfrm>
              <a:off x="4946025" y="3852625"/>
              <a:ext cx="80600" cy="84750"/>
            </a:xfrm>
            <a:custGeom>
              <a:rect b="b" l="l" r="r" t="t"/>
              <a:pathLst>
                <a:path extrusionOk="0" h="3390" w="3224">
                  <a:moveTo>
                    <a:pt x="2306" y="0"/>
                  </a:moveTo>
                  <a:lnTo>
                    <a:pt x="1" y="1731"/>
                  </a:lnTo>
                  <a:cubicBezTo>
                    <a:pt x="178" y="2128"/>
                    <a:pt x="314" y="2514"/>
                    <a:pt x="481" y="2910"/>
                  </a:cubicBezTo>
                  <a:cubicBezTo>
                    <a:pt x="575" y="3035"/>
                    <a:pt x="616" y="3212"/>
                    <a:pt x="700" y="3390"/>
                  </a:cubicBezTo>
                  <a:cubicBezTo>
                    <a:pt x="1440" y="2993"/>
                    <a:pt x="2181" y="2566"/>
                    <a:pt x="2827" y="2044"/>
                  </a:cubicBezTo>
                  <a:cubicBezTo>
                    <a:pt x="2963" y="1909"/>
                    <a:pt x="3088" y="1825"/>
                    <a:pt x="3223" y="1690"/>
                  </a:cubicBezTo>
                  <a:cubicBezTo>
                    <a:pt x="2963" y="1168"/>
                    <a:pt x="2660" y="647"/>
                    <a:pt x="2347" y="126"/>
                  </a:cubicBezTo>
                  <a:lnTo>
                    <a:pt x="2347" y="84"/>
                  </a:lnTo>
                  <a:lnTo>
                    <a:pt x="2306" y="42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4"/>
            <p:cNvSpPr/>
            <p:nvPr/>
          </p:nvSpPr>
          <p:spPr>
            <a:xfrm>
              <a:off x="4654050" y="4686900"/>
              <a:ext cx="141050" cy="90300"/>
            </a:xfrm>
            <a:custGeom>
              <a:rect b="b" l="l" r="r" t="t"/>
              <a:pathLst>
                <a:path extrusionOk="0" h="3612" w="5642">
                  <a:moveTo>
                    <a:pt x="5339" y="0"/>
                  </a:moveTo>
                  <a:lnTo>
                    <a:pt x="4036" y="386"/>
                  </a:lnTo>
                  <a:lnTo>
                    <a:pt x="4036" y="1210"/>
                  </a:lnTo>
                  <a:cubicBezTo>
                    <a:pt x="3994" y="1262"/>
                    <a:pt x="3994" y="1346"/>
                    <a:pt x="3994" y="1387"/>
                  </a:cubicBezTo>
                  <a:cubicBezTo>
                    <a:pt x="3953" y="1429"/>
                    <a:pt x="3911" y="1429"/>
                    <a:pt x="3859" y="1471"/>
                  </a:cubicBezTo>
                  <a:cubicBezTo>
                    <a:pt x="3170" y="1732"/>
                    <a:pt x="2430" y="1867"/>
                    <a:pt x="1731" y="2128"/>
                  </a:cubicBezTo>
                  <a:cubicBezTo>
                    <a:pt x="1043" y="2347"/>
                    <a:pt x="344" y="2774"/>
                    <a:pt x="0" y="3390"/>
                  </a:cubicBezTo>
                  <a:cubicBezTo>
                    <a:pt x="858" y="3536"/>
                    <a:pt x="1728" y="3611"/>
                    <a:pt x="2599" y="3611"/>
                  </a:cubicBezTo>
                  <a:cubicBezTo>
                    <a:pt x="3529" y="3611"/>
                    <a:pt x="4461" y="3526"/>
                    <a:pt x="5381" y="3348"/>
                  </a:cubicBezTo>
                  <a:cubicBezTo>
                    <a:pt x="5423" y="3348"/>
                    <a:pt x="5475" y="3348"/>
                    <a:pt x="5517" y="3296"/>
                  </a:cubicBezTo>
                  <a:cubicBezTo>
                    <a:pt x="5642" y="3212"/>
                    <a:pt x="5642" y="3087"/>
                    <a:pt x="5642" y="2952"/>
                  </a:cubicBezTo>
                  <a:cubicBezTo>
                    <a:pt x="5558" y="1951"/>
                    <a:pt x="5475" y="1002"/>
                    <a:pt x="5339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4"/>
            <p:cNvSpPr/>
            <p:nvPr/>
          </p:nvSpPr>
          <p:spPr>
            <a:xfrm>
              <a:off x="4921275" y="4686900"/>
              <a:ext cx="142100" cy="90300"/>
            </a:xfrm>
            <a:custGeom>
              <a:rect b="b" l="l" r="r" t="t"/>
              <a:pathLst>
                <a:path extrusionOk="0" h="3612" w="5684">
                  <a:moveTo>
                    <a:pt x="303" y="0"/>
                  </a:moveTo>
                  <a:cubicBezTo>
                    <a:pt x="209" y="1002"/>
                    <a:pt x="84" y="1951"/>
                    <a:pt x="42" y="2952"/>
                  </a:cubicBezTo>
                  <a:cubicBezTo>
                    <a:pt x="0" y="3087"/>
                    <a:pt x="0" y="3212"/>
                    <a:pt x="125" y="3296"/>
                  </a:cubicBezTo>
                  <a:cubicBezTo>
                    <a:pt x="167" y="3348"/>
                    <a:pt x="209" y="3348"/>
                    <a:pt x="303" y="3348"/>
                  </a:cubicBezTo>
                  <a:cubicBezTo>
                    <a:pt x="1196" y="3526"/>
                    <a:pt x="2129" y="3611"/>
                    <a:pt x="3066" y="3611"/>
                  </a:cubicBezTo>
                  <a:cubicBezTo>
                    <a:pt x="3944" y="3611"/>
                    <a:pt x="4826" y="3536"/>
                    <a:pt x="5684" y="3390"/>
                  </a:cubicBezTo>
                  <a:cubicBezTo>
                    <a:pt x="5298" y="2774"/>
                    <a:pt x="4599" y="2347"/>
                    <a:pt x="3911" y="2128"/>
                  </a:cubicBezTo>
                  <a:cubicBezTo>
                    <a:pt x="3212" y="1867"/>
                    <a:pt x="2472" y="1732"/>
                    <a:pt x="1825" y="1471"/>
                  </a:cubicBezTo>
                  <a:cubicBezTo>
                    <a:pt x="1731" y="1429"/>
                    <a:pt x="1690" y="1429"/>
                    <a:pt x="1690" y="1387"/>
                  </a:cubicBezTo>
                  <a:cubicBezTo>
                    <a:pt x="1648" y="1346"/>
                    <a:pt x="1648" y="1262"/>
                    <a:pt x="1648" y="1210"/>
                  </a:cubicBezTo>
                  <a:lnTo>
                    <a:pt x="1648" y="38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4"/>
            <p:cNvSpPr/>
            <p:nvPr/>
          </p:nvSpPr>
          <p:spPr>
            <a:xfrm>
              <a:off x="4654050" y="4729125"/>
              <a:ext cx="141050" cy="48075"/>
            </a:xfrm>
            <a:custGeom>
              <a:rect b="b" l="l" r="r" t="t"/>
              <a:pathLst>
                <a:path extrusionOk="0" h="1923" w="5642">
                  <a:moveTo>
                    <a:pt x="5517" y="1"/>
                  </a:moveTo>
                  <a:cubicBezTo>
                    <a:pt x="5214" y="178"/>
                    <a:pt x="4901" y="439"/>
                    <a:pt x="4776" y="741"/>
                  </a:cubicBezTo>
                  <a:cubicBezTo>
                    <a:pt x="4172" y="355"/>
                    <a:pt x="3473" y="136"/>
                    <a:pt x="2774" y="95"/>
                  </a:cubicBezTo>
                  <a:cubicBezTo>
                    <a:pt x="2430" y="220"/>
                    <a:pt x="2086" y="303"/>
                    <a:pt x="1731" y="439"/>
                  </a:cubicBezTo>
                  <a:cubicBezTo>
                    <a:pt x="1043" y="658"/>
                    <a:pt x="344" y="1085"/>
                    <a:pt x="0" y="1701"/>
                  </a:cubicBezTo>
                  <a:cubicBezTo>
                    <a:pt x="858" y="1847"/>
                    <a:pt x="1728" y="1922"/>
                    <a:pt x="2599" y="1922"/>
                  </a:cubicBezTo>
                  <a:cubicBezTo>
                    <a:pt x="3529" y="1922"/>
                    <a:pt x="4461" y="1837"/>
                    <a:pt x="5381" y="1659"/>
                  </a:cubicBezTo>
                  <a:cubicBezTo>
                    <a:pt x="5423" y="1659"/>
                    <a:pt x="5475" y="1659"/>
                    <a:pt x="5517" y="1607"/>
                  </a:cubicBezTo>
                  <a:cubicBezTo>
                    <a:pt x="5642" y="1523"/>
                    <a:pt x="5642" y="1398"/>
                    <a:pt x="5642" y="1263"/>
                  </a:cubicBezTo>
                  <a:cubicBezTo>
                    <a:pt x="5600" y="825"/>
                    <a:pt x="5558" y="439"/>
                    <a:pt x="5517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4"/>
            <p:cNvSpPr/>
            <p:nvPr/>
          </p:nvSpPr>
          <p:spPr>
            <a:xfrm>
              <a:off x="4921275" y="4729125"/>
              <a:ext cx="142100" cy="48075"/>
            </a:xfrm>
            <a:custGeom>
              <a:rect b="b" l="l" r="r" t="t"/>
              <a:pathLst>
                <a:path extrusionOk="0" h="1923" w="5684">
                  <a:moveTo>
                    <a:pt x="125" y="1"/>
                  </a:moveTo>
                  <a:cubicBezTo>
                    <a:pt x="84" y="439"/>
                    <a:pt x="42" y="825"/>
                    <a:pt x="42" y="1263"/>
                  </a:cubicBezTo>
                  <a:cubicBezTo>
                    <a:pt x="0" y="1398"/>
                    <a:pt x="0" y="1523"/>
                    <a:pt x="125" y="1607"/>
                  </a:cubicBezTo>
                  <a:cubicBezTo>
                    <a:pt x="167" y="1659"/>
                    <a:pt x="209" y="1659"/>
                    <a:pt x="303" y="1659"/>
                  </a:cubicBezTo>
                  <a:cubicBezTo>
                    <a:pt x="1196" y="1837"/>
                    <a:pt x="2129" y="1922"/>
                    <a:pt x="3066" y="1922"/>
                  </a:cubicBezTo>
                  <a:cubicBezTo>
                    <a:pt x="3944" y="1922"/>
                    <a:pt x="4826" y="1847"/>
                    <a:pt x="5684" y="1701"/>
                  </a:cubicBezTo>
                  <a:cubicBezTo>
                    <a:pt x="5298" y="1085"/>
                    <a:pt x="4599" y="658"/>
                    <a:pt x="3911" y="439"/>
                  </a:cubicBezTo>
                  <a:cubicBezTo>
                    <a:pt x="3598" y="303"/>
                    <a:pt x="3212" y="220"/>
                    <a:pt x="2868" y="95"/>
                  </a:cubicBezTo>
                  <a:cubicBezTo>
                    <a:pt x="2169" y="136"/>
                    <a:pt x="1471" y="355"/>
                    <a:pt x="908" y="741"/>
                  </a:cubicBezTo>
                  <a:cubicBezTo>
                    <a:pt x="730" y="439"/>
                    <a:pt x="470" y="178"/>
                    <a:pt x="125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4"/>
            <p:cNvSpPr/>
            <p:nvPr/>
          </p:nvSpPr>
          <p:spPr>
            <a:xfrm>
              <a:off x="4726775" y="4058850"/>
              <a:ext cx="243275" cy="647625"/>
            </a:xfrm>
            <a:custGeom>
              <a:rect b="b" l="l" r="r" t="t"/>
              <a:pathLst>
                <a:path extrusionOk="0" h="25905" w="9731">
                  <a:moveTo>
                    <a:pt x="9553" y="0"/>
                  </a:moveTo>
                  <a:lnTo>
                    <a:pt x="1" y="699"/>
                  </a:lnTo>
                  <a:lnTo>
                    <a:pt x="606" y="25905"/>
                  </a:lnTo>
                  <a:lnTo>
                    <a:pt x="2952" y="25905"/>
                  </a:lnTo>
                  <a:lnTo>
                    <a:pt x="4214" y="3306"/>
                  </a:lnTo>
                  <a:lnTo>
                    <a:pt x="5257" y="3306"/>
                  </a:lnTo>
                  <a:lnTo>
                    <a:pt x="7686" y="25905"/>
                  </a:lnTo>
                  <a:lnTo>
                    <a:pt x="9730" y="25905"/>
                  </a:lnTo>
                  <a:lnTo>
                    <a:pt x="9553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4"/>
            <p:cNvSpPr/>
            <p:nvPr/>
          </p:nvSpPr>
          <p:spPr>
            <a:xfrm>
              <a:off x="4965600" y="4060150"/>
              <a:ext cx="25" cy="59725"/>
            </a:xfrm>
            <a:custGeom>
              <a:rect b="b" l="l" r="r" t="t"/>
              <a:pathLst>
                <a:path extrusionOk="0" h="2389" w="1">
                  <a:moveTo>
                    <a:pt x="0" y="0"/>
                  </a:moveTo>
                  <a:lnTo>
                    <a:pt x="0" y="0"/>
                  </a:lnTo>
                  <a:lnTo>
                    <a:pt x="0" y="2389"/>
                  </a:lnTo>
                  <a:lnTo>
                    <a:pt x="0" y="2389"/>
                  </a:lnTo>
                  <a:close/>
                </a:path>
              </a:pathLst>
            </a:custGeom>
            <a:solidFill>
              <a:srgbClr val="CF94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4"/>
            <p:cNvSpPr/>
            <p:nvPr/>
          </p:nvSpPr>
          <p:spPr>
            <a:xfrm>
              <a:off x="4726775" y="4058850"/>
              <a:ext cx="238850" cy="73025"/>
            </a:xfrm>
            <a:custGeom>
              <a:rect b="b" l="l" r="r" t="t"/>
              <a:pathLst>
                <a:path extrusionOk="0" h="2921" w="9554">
                  <a:moveTo>
                    <a:pt x="9553" y="0"/>
                  </a:moveTo>
                  <a:lnTo>
                    <a:pt x="1" y="699"/>
                  </a:lnTo>
                  <a:lnTo>
                    <a:pt x="42" y="2003"/>
                  </a:lnTo>
                  <a:cubicBezTo>
                    <a:pt x="522" y="2180"/>
                    <a:pt x="1002" y="2347"/>
                    <a:pt x="1471" y="2482"/>
                  </a:cubicBezTo>
                  <a:cubicBezTo>
                    <a:pt x="2827" y="2785"/>
                    <a:pt x="4255" y="2920"/>
                    <a:pt x="5601" y="2920"/>
                  </a:cubicBezTo>
                  <a:lnTo>
                    <a:pt x="5820" y="2920"/>
                  </a:lnTo>
                  <a:cubicBezTo>
                    <a:pt x="7082" y="2920"/>
                    <a:pt x="8385" y="2826"/>
                    <a:pt x="9553" y="2441"/>
                  </a:cubicBezTo>
                  <a:lnTo>
                    <a:pt x="9553" y="52"/>
                  </a:lnTo>
                  <a:lnTo>
                    <a:pt x="9553" y="0"/>
                  </a:lnTo>
                  <a:close/>
                </a:path>
              </a:pathLst>
            </a:custGeom>
            <a:solidFill>
              <a:srgbClr val="254F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4"/>
            <p:cNvSpPr/>
            <p:nvPr/>
          </p:nvSpPr>
          <p:spPr>
            <a:xfrm>
              <a:off x="4673600" y="3440125"/>
              <a:ext cx="346500" cy="394000"/>
            </a:xfrm>
            <a:custGeom>
              <a:rect b="b" l="l" r="r" t="t"/>
              <a:pathLst>
                <a:path extrusionOk="0" h="15760" w="13860">
                  <a:moveTo>
                    <a:pt x="7677" y="1"/>
                  </a:moveTo>
                  <a:cubicBezTo>
                    <a:pt x="7435" y="1"/>
                    <a:pt x="7191" y="14"/>
                    <a:pt x="6946" y="34"/>
                  </a:cubicBezTo>
                  <a:cubicBezTo>
                    <a:pt x="6560" y="34"/>
                    <a:pt x="6205" y="76"/>
                    <a:pt x="5861" y="159"/>
                  </a:cubicBezTo>
                  <a:cubicBezTo>
                    <a:pt x="3817" y="639"/>
                    <a:pt x="1825" y="1807"/>
                    <a:pt x="1909" y="4247"/>
                  </a:cubicBezTo>
                  <a:cubicBezTo>
                    <a:pt x="1909" y="5154"/>
                    <a:pt x="2169" y="6030"/>
                    <a:pt x="2034" y="6937"/>
                  </a:cubicBezTo>
                  <a:cubicBezTo>
                    <a:pt x="1909" y="7803"/>
                    <a:pt x="1252" y="8502"/>
                    <a:pt x="866" y="9284"/>
                  </a:cubicBezTo>
                  <a:cubicBezTo>
                    <a:pt x="0" y="11067"/>
                    <a:pt x="303" y="13330"/>
                    <a:pt x="1565" y="14801"/>
                  </a:cubicBezTo>
                  <a:cubicBezTo>
                    <a:pt x="1950" y="15239"/>
                    <a:pt x="2430" y="15624"/>
                    <a:pt x="2952" y="15760"/>
                  </a:cubicBezTo>
                  <a:lnTo>
                    <a:pt x="10596" y="15458"/>
                  </a:lnTo>
                  <a:cubicBezTo>
                    <a:pt x="10678" y="15468"/>
                    <a:pt x="10760" y="15473"/>
                    <a:pt x="10841" y="15473"/>
                  </a:cubicBezTo>
                  <a:cubicBezTo>
                    <a:pt x="11412" y="15473"/>
                    <a:pt x="11959" y="15225"/>
                    <a:pt x="12379" y="14842"/>
                  </a:cubicBezTo>
                  <a:cubicBezTo>
                    <a:pt x="12859" y="14415"/>
                    <a:pt x="13161" y="13799"/>
                    <a:pt x="13380" y="13153"/>
                  </a:cubicBezTo>
                  <a:cubicBezTo>
                    <a:pt x="13860" y="11766"/>
                    <a:pt x="13818" y="10149"/>
                    <a:pt x="13244" y="8762"/>
                  </a:cubicBezTo>
                  <a:cubicBezTo>
                    <a:pt x="12640" y="7115"/>
                    <a:pt x="12859" y="5373"/>
                    <a:pt x="12598" y="3684"/>
                  </a:cubicBezTo>
                  <a:cubicBezTo>
                    <a:pt x="12514" y="2943"/>
                    <a:pt x="12295" y="2203"/>
                    <a:pt x="11816" y="1640"/>
                  </a:cubicBezTo>
                  <a:cubicBezTo>
                    <a:pt x="11555" y="1285"/>
                    <a:pt x="11294" y="1077"/>
                    <a:pt x="10815" y="1025"/>
                  </a:cubicBezTo>
                  <a:lnTo>
                    <a:pt x="10554" y="1025"/>
                  </a:lnTo>
                  <a:cubicBezTo>
                    <a:pt x="10465" y="1051"/>
                    <a:pt x="10369" y="1064"/>
                    <a:pt x="10288" y="1064"/>
                  </a:cubicBezTo>
                  <a:cubicBezTo>
                    <a:pt x="10207" y="1064"/>
                    <a:pt x="10142" y="1051"/>
                    <a:pt x="10116" y="1025"/>
                  </a:cubicBezTo>
                  <a:cubicBezTo>
                    <a:pt x="9463" y="199"/>
                    <a:pt x="8595" y="1"/>
                    <a:pt x="7677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4"/>
            <p:cNvSpPr/>
            <p:nvPr/>
          </p:nvSpPr>
          <p:spPr>
            <a:xfrm>
              <a:off x="4781000" y="3709675"/>
              <a:ext cx="137950" cy="88850"/>
            </a:xfrm>
            <a:custGeom>
              <a:rect b="b" l="l" r="r" t="t"/>
              <a:pathLst>
                <a:path extrusionOk="0" h="3554" w="5518">
                  <a:moveTo>
                    <a:pt x="2640" y="1"/>
                  </a:moveTo>
                  <a:cubicBezTo>
                    <a:pt x="2067" y="1"/>
                    <a:pt x="1476" y="75"/>
                    <a:pt x="1044" y="410"/>
                  </a:cubicBezTo>
                  <a:cubicBezTo>
                    <a:pt x="220" y="1067"/>
                    <a:pt x="1" y="2068"/>
                    <a:pt x="303" y="3070"/>
                  </a:cubicBezTo>
                  <a:cubicBezTo>
                    <a:pt x="319" y="3133"/>
                    <a:pt x="366" y="3160"/>
                    <a:pt x="416" y="3160"/>
                  </a:cubicBezTo>
                  <a:cubicBezTo>
                    <a:pt x="499" y="3160"/>
                    <a:pt x="590" y="3086"/>
                    <a:pt x="564" y="2976"/>
                  </a:cubicBezTo>
                  <a:cubicBezTo>
                    <a:pt x="303" y="2152"/>
                    <a:pt x="480" y="1328"/>
                    <a:pt x="1085" y="723"/>
                  </a:cubicBezTo>
                  <a:cubicBezTo>
                    <a:pt x="1530" y="315"/>
                    <a:pt x="2133" y="284"/>
                    <a:pt x="2708" y="284"/>
                  </a:cubicBezTo>
                  <a:cubicBezTo>
                    <a:pt x="2808" y="284"/>
                    <a:pt x="2907" y="285"/>
                    <a:pt x="3004" y="285"/>
                  </a:cubicBezTo>
                  <a:cubicBezTo>
                    <a:pt x="3609" y="285"/>
                    <a:pt x="4308" y="327"/>
                    <a:pt x="4735" y="765"/>
                  </a:cubicBezTo>
                  <a:cubicBezTo>
                    <a:pt x="5392" y="1411"/>
                    <a:pt x="5090" y="2715"/>
                    <a:pt x="4610" y="3372"/>
                  </a:cubicBezTo>
                  <a:cubicBezTo>
                    <a:pt x="4544" y="3460"/>
                    <a:pt x="4633" y="3554"/>
                    <a:pt x="4739" y="3554"/>
                  </a:cubicBezTo>
                  <a:cubicBezTo>
                    <a:pt x="4784" y="3554"/>
                    <a:pt x="4831" y="3537"/>
                    <a:pt x="4871" y="3497"/>
                  </a:cubicBezTo>
                  <a:cubicBezTo>
                    <a:pt x="5392" y="2715"/>
                    <a:pt x="5517" y="1714"/>
                    <a:pt x="5132" y="848"/>
                  </a:cubicBezTo>
                  <a:cubicBezTo>
                    <a:pt x="4829" y="150"/>
                    <a:pt x="3953" y="66"/>
                    <a:pt x="3307" y="24"/>
                  </a:cubicBezTo>
                  <a:cubicBezTo>
                    <a:pt x="3095" y="13"/>
                    <a:pt x="2869" y="1"/>
                    <a:pt x="2640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4"/>
            <p:cNvSpPr/>
            <p:nvPr/>
          </p:nvSpPr>
          <p:spPr>
            <a:xfrm>
              <a:off x="4747375" y="3678725"/>
              <a:ext cx="218250" cy="138550"/>
            </a:xfrm>
            <a:custGeom>
              <a:rect b="b" l="l" r="r" t="t"/>
              <a:pathLst>
                <a:path extrusionOk="0" h="5542" w="8730">
                  <a:moveTo>
                    <a:pt x="3431" y="1"/>
                  </a:moveTo>
                  <a:cubicBezTo>
                    <a:pt x="3431" y="741"/>
                    <a:pt x="3390" y="1481"/>
                    <a:pt x="3390" y="2264"/>
                  </a:cubicBezTo>
                  <a:cubicBezTo>
                    <a:pt x="3185" y="2233"/>
                    <a:pt x="2980" y="2218"/>
                    <a:pt x="2775" y="2218"/>
                  </a:cubicBezTo>
                  <a:cubicBezTo>
                    <a:pt x="1801" y="2218"/>
                    <a:pt x="850" y="2559"/>
                    <a:pt x="126" y="3171"/>
                  </a:cubicBezTo>
                  <a:cubicBezTo>
                    <a:pt x="84" y="3171"/>
                    <a:pt x="42" y="3213"/>
                    <a:pt x="1" y="3306"/>
                  </a:cubicBezTo>
                  <a:cubicBezTo>
                    <a:pt x="1" y="3348"/>
                    <a:pt x="42" y="3390"/>
                    <a:pt x="42" y="3432"/>
                  </a:cubicBezTo>
                  <a:cubicBezTo>
                    <a:pt x="220" y="3828"/>
                    <a:pt x="564" y="4089"/>
                    <a:pt x="960" y="4308"/>
                  </a:cubicBezTo>
                  <a:cubicBezTo>
                    <a:pt x="1951" y="4871"/>
                    <a:pt x="3171" y="5131"/>
                    <a:pt x="4297" y="5392"/>
                  </a:cubicBezTo>
                  <a:cubicBezTo>
                    <a:pt x="4688" y="5489"/>
                    <a:pt x="5146" y="5541"/>
                    <a:pt x="5622" y="5541"/>
                  </a:cubicBezTo>
                  <a:cubicBezTo>
                    <a:pt x="6630" y="5541"/>
                    <a:pt x="7718" y="5308"/>
                    <a:pt x="8427" y="4777"/>
                  </a:cubicBezTo>
                  <a:cubicBezTo>
                    <a:pt x="8521" y="4735"/>
                    <a:pt x="8604" y="4693"/>
                    <a:pt x="8646" y="4568"/>
                  </a:cubicBezTo>
                  <a:cubicBezTo>
                    <a:pt x="8729" y="4433"/>
                    <a:pt x="8687" y="4308"/>
                    <a:pt x="8646" y="4172"/>
                  </a:cubicBezTo>
                  <a:cubicBezTo>
                    <a:pt x="8562" y="3911"/>
                    <a:pt x="8521" y="3651"/>
                    <a:pt x="8343" y="3390"/>
                  </a:cubicBezTo>
                  <a:cubicBezTo>
                    <a:pt x="8041" y="3004"/>
                    <a:pt x="7519" y="2827"/>
                    <a:pt x="6998" y="2691"/>
                  </a:cubicBezTo>
                  <a:cubicBezTo>
                    <a:pt x="6518" y="2566"/>
                    <a:pt x="5997" y="2430"/>
                    <a:pt x="5517" y="2305"/>
                  </a:cubicBezTo>
                  <a:lnTo>
                    <a:pt x="5517" y="84"/>
                  </a:lnTo>
                  <a:cubicBezTo>
                    <a:pt x="4818" y="42"/>
                    <a:pt x="4130" y="42"/>
                    <a:pt x="3431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4"/>
            <p:cNvSpPr/>
            <p:nvPr/>
          </p:nvSpPr>
          <p:spPr>
            <a:xfrm>
              <a:off x="4726775" y="3573200"/>
              <a:ext cx="33650" cy="64350"/>
            </a:xfrm>
            <a:custGeom>
              <a:rect b="b" l="l" r="r" t="t"/>
              <a:pathLst>
                <a:path extrusionOk="0" h="2574" w="1346">
                  <a:moveTo>
                    <a:pt x="826" y="1"/>
                  </a:moveTo>
                  <a:cubicBezTo>
                    <a:pt x="796" y="1"/>
                    <a:pt x="768" y="3"/>
                    <a:pt x="741" y="9"/>
                  </a:cubicBezTo>
                  <a:cubicBezTo>
                    <a:pt x="480" y="9"/>
                    <a:pt x="261" y="228"/>
                    <a:pt x="126" y="447"/>
                  </a:cubicBezTo>
                  <a:cubicBezTo>
                    <a:pt x="42" y="655"/>
                    <a:pt x="1" y="916"/>
                    <a:pt x="42" y="1135"/>
                  </a:cubicBezTo>
                  <a:cubicBezTo>
                    <a:pt x="126" y="1833"/>
                    <a:pt x="647" y="2438"/>
                    <a:pt x="1304" y="2574"/>
                  </a:cubicBezTo>
                  <a:lnTo>
                    <a:pt x="1346" y="311"/>
                  </a:lnTo>
                  <a:cubicBezTo>
                    <a:pt x="1273" y="120"/>
                    <a:pt x="1026" y="1"/>
                    <a:pt x="826" y="1"/>
                  </a:cubicBezTo>
                  <a:close/>
                </a:path>
              </a:pathLst>
            </a:custGeom>
            <a:solidFill>
              <a:srgbClr val="D38A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4"/>
            <p:cNvSpPr/>
            <p:nvPr/>
          </p:nvSpPr>
          <p:spPr>
            <a:xfrm>
              <a:off x="4734350" y="3587475"/>
              <a:ext cx="19575" cy="41225"/>
            </a:xfrm>
            <a:custGeom>
              <a:rect b="b" l="l" r="r" t="t"/>
              <a:pathLst>
                <a:path extrusionOk="0" h="1649" w="783">
                  <a:moveTo>
                    <a:pt x="84" y="1"/>
                  </a:moveTo>
                  <a:lnTo>
                    <a:pt x="42" y="42"/>
                  </a:lnTo>
                  <a:cubicBezTo>
                    <a:pt x="0" y="220"/>
                    <a:pt x="0" y="439"/>
                    <a:pt x="42" y="605"/>
                  </a:cubicBezTo>
                  <a:cubicBezTo>
                    <a:pt x="42" y="824"/>
                    <a:pt x="125" y="1043"/>
                    <a:pt x="261" y="1221"/>
                  </a:cubicBezTo>
                  <a:cubicBezTo>
                    <a:pt x="344" y="1388"/>
                    <a:pt x="522" y="1565"/>
                    <a:pt x="741" y="1648"/>
                  </a:cubicBezTo>
                  <a:lnTo>
                    <a:pt x="782" y="1648"/>
                  </a:lnTo>
                  <a:cubicBezTo>
                    <a:pt x="741" y="1304"/>
                    <a:pt x="741" y="918"/>
                    <a:pt x="741" y="522"/>
                  </a:cubicBezTo>
                  <a:cubicBezTo>
                    <a:pt x="741" y="522"/>
                    <a:pt x="741" y="480"/>
                    <a:pt x="699" y="480"/>
                  </a:cubicBezTo>
                  <a:cubicBezTo>
                    <a:pt x="647" y="345"/>
                    <a:pt x="522" y="261"/>
                    <a:pt x="438" y="178"/>
                  </a:cubicBezTo>
                  <a:lnTo>
                    <a:pt x="438" y="136"/>
                  </a:lnTo>
                  <a:cubicBezTo>
                    <a:pt x="344" y="42"/>
                    <a:pt x="261" y="42"/>
                    <a:pt x="125" y="1"/>
                  </a:cubicBezTo>
                  <a:close/>
                </a:path>
              </a:pathLst>
            </a:custGeom>
            <a:solidFill>
              <a:srgbClr val="CC7A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4"/>
            <p:cNvSpPr/>
            <p:nvPr/>
          </p:nvSpPr>
          <p:spPr>
            <a:xfrm>
              <a:off x="4832100" y="3696200"/>
              <a:ext cx="25" cy="14100"/>
            </a:xfrm>
            <a:custGeom>
              <a:rect b="b" l="l" r="r" t="t"/>
              <a:pathLst>
                <a:path extrusionOk="0" h="564" w="1">
                  <a:moveTo>
                    <a:pt x="1" y="0"/>
                  </a:moveTo>
                  <a:lnTo>
                    <a:pt x="1" y="563"/>
                  </a:lnTo>
                  <a:lnTo>
                    <a:pt x="1" y="5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40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4"/>
            <p:cNvSpPr/>
            <p:nvPr/>
          </p:nvSpPr>
          <p:spPr>
            <a:xfrm>
              <a:off x="4832100" y="3710275"/>
              <a:ext cx="25" cy="6550"/>
            </a:xfrm>
            <a:custGeom>
              <a:rect b="b" l="l" r="r" t="t"/>
              <a:pathLst>
                <a:path extrusionOk="0" h="262" w="1">
                  <a:moveTo>
                    <a:pt x="1" y="0"/>
                  </a:moveTo>
                  <a:lnTo>
                    <a:pt x="1" y="0"/>
                  </a:lnTo>
                  <a:lnTo>
                    <a:pt x="1" y="261"/>
                  </a:lnTo>
                  <a:lnTo>
                    <a:pt x="1" y="261"/>
                  </a:lnTo>
                  <a:close/>
                </a:path>
              </a:pathLst>
            </a:custGeom>
            <a:solidFill>
              <a:srgbClr val="3437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4832100" y="3695150"/>
              <a:ext cx="53225" cy="22700"/>
            </a:xfrm>
            <a:custGeom>
              <a:rect b="b" l="l" r="r" t="t"/>
              <a:pathLst>
                <a:path extrusionOk="0" h="908" w="2129">
                  <a:moveTo>
                    <a:pt x="2128" y="1"/>
                  </a:moveTo>
                  <a:cubicBezTo>
                    <a:pt x="1742" y="42"/>
                    <a:pt x="1388" y="84"/>
                    <a:pt x="1002" y="84"/>
                  </a:cubicBezTo>
                  <a:cubicBezTo>
                    <a:pt x="647" y="84"/>
                    <a:pt x="345" y="84"/>
                    <a:pt x="1" y="42"/>
                  </a:cubicBezTo>
                  <a:lnTo>
                    <a:pt x="1" y="605"/>
                  </a:lnTo>
                  <a:lnTo>
                    <a:pt x="1" y="866"/>
                  </a:lnTo>
                  <a:cubicBezTo>
                    <a:pt x="126" y="908"/>
                    <a:pt x="303" y="908"/>
                    <a:pt x="439" y="908"/>
                  </a:cubicBezTo>
                  <a:cubicBezTo>
                    <a:pt x="1002" y="908"/>
                    <a:pt x="1565" y="824"/>
                    <a:pt x="2128" y="647"/>
                  </a:cubicBezTo>
                  <a:lnTo>
                    <a:pt x="2128" y="1"/>
                  </a:ln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4737475" y="3587075"/>
              <a:ext cx="21925" cy="37450"/>
            </a:xfrm>
            <a:custGeom>
              <a:rect b="b" l="l" r="r" t="t"/>
              <a:pathLst>
                <a:path extrusionOk="0" h="1498" w="877">
                  <a:moveTo>
                    <a:pt x="19" y="0"/>
                  </a:moveTo>
                  <a:cubicBezTo>
                    <a:pt x="7" y="0"/>
                    <a:pt x="0" y="5"/>
                    <a:pt x="0" y="17"/>
                  </a:cubicBezTo>
                  <a:cubicBezTo>
                    <a:pt x="0" y="17"/>
                    <a:pt x="94" y="58"/>
                    <a:pt x="178" y="194"/>
                  </a:cubicBezTo>
                  <a:cubicBezTo>
                    <a:pt x="313" y="277"/>
                    <a:pt x="438" y="455"/>
                    <a:pt x="574" y="674"/>
                  </a:cubicBezTo>
                  <a:cubicBezTo>
                    <a:pt x="782" y="1101"/>
                    <a:pt x="782" y="1497"/>
                    <a:pt x="835" y="1497"/>
                  </a:cubicBezTo>
                  <a:cubicBezTo>
                    <a:pt x="876" y="1497"/>
                    <a:pt x="876" y="1404"/>
                    <a:pt x="835" y="1237"/>
                  </a:cubicBezTo>
                  <a:cubicBezTo>
                    <a:pt x="835" y="1059"/>
                    <a:pt x="782" y="840"/>
                    <a:pt x="657" y="580"/>
                  </a:cubicBezTo>
                  <a:cubicBezTo>
                    <a:pt x="522" y="361"/>
                    <a:pt x="397" y="194"/>
                    <a:pt x="219" y="100"/>
                  </a:cubicBezTo>
                  <a:cubicBezTo>
                    <a:pt x="128" y="39"/>
                    <a:pt x="53" y="0"/>
                    <a:pt x="19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4742950" y="3595050"/>
              <a:ext cx="13050" cy="24000"/>
            </a:xfrm>
            <a:custGeom>
              <a:rect b="b" l="l" r="r" t="t"/>
              <a:pathLst>
                <a:path extrusionOk="0" h="960" w="522">
                  <a:moveTo>
                    <a:pt x="136" y="0"/>
                  </a:moveTo>
                  <a:cubicBezTo>
                    <a:pt x="94" y="0"/>
                    <a:pt x="42" y="42"/>
                    <a:pt x="42" y="136"/>
                  </a:cubicBezTo>
                  <a:cubicBezTo>
                    <a:pt x="0" y="261"/>
                    <a:pt x="0" y="438"/>
                    <a:pt x="94" y="563"/>
                  </a:cubicBezTo>
                  <a:cubicBezTo>
                    <a:pt x="136" y="740"/>
                    <a:pt x="261" y="824"/>
                    <a:pt x="355" y="918"/>
                  </a:cubicBezTo>
                  <a:cubicBezTo>
                    <a:pt x="438" y="959"/>
                    <a:pt x="522" y="959"/>
                    <a:pt x="522" y="959"/>
                  </a:cubicBezTo>
                  <a:cubicBezTo>
                    <a:pt x="522" y="959"/>
                    <a:pt x="480" y="918"/>
                    <a:pt x="397" y="824"/>
                  </a:cubicBezTo>
                  <a:cubicBezTo>
                    <a:pt x="355" y="782"/>
                    <a:pt x="261" y="657"/>
                    <a:pt x="178" y="521"/>
                  </a:cubicBezTo>
                  <a:cubicBezTo>
                    <a:pt x="136" y="396"/>
                    <a:pt x="94" y="261"/>
                    <a:pt x="94" y="177"/>
                  </a:cubicBezTo>
                  <a:cubicBezTo>
                    <a:pt x="94" y="42"/>
                    <a:pt x="136" y="0"/>
                    <a:pt x="136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4668125" y="3816200"/>
              <a:ext cx="154100" cy="198725"/>
            </a:xfrm>
            <a:custGeom>
              <a:rect b="b" l="l" r="r" t="t"/>
              <a:pathLst>
                <a:path extrusionOk="0" h="7949" w="6164">
                  <a:moveTo>
                    <a:pt x="3324" y="1"/>
                  </a:moveTo>
                  <a:cubicBezTo>
                    <a:pt x="3273" y="1"/>
                    <a:pt x="3222" y="6"/>
                    <a:pt x="3171" y="18"/>
                  </a:cubicBezTo>
                  <a:cubicBezTo>
                    <a:pt x="2868" y="18"/>
                    <a:pt x="2649" y="237"/>
                    <a:pt x="2430" y="456"/>
                  </a:cubicBezTo>
                  <a:cubicBezTo>
                    <a:pt x="741" y="2146"/>
                    <a:pt x="0" y="4669"/>
                    <a:pt x="42" y="7016"/>
                  </a:cubicBezTo>
                  <a:cubicBezTo>
                    <a:pt x="42" y="7235"/>
                    <a:pt x="42" y="7495"/>
                    <a:pt x="219" y="7621"/>
                  </a:cubicBezTo>
                  <a:cubicBezTo>
                    <a:pt x="344" y="7714"/>
                    <a:pt x="480" y="7756"/>
                    <a:pt x="605" y="7798"/>
                  </a:cubicBezTo>
                  <a:cubicBezTo>
                    <a:pt x="1132" y="7900"/>
                    <a:pt x="1682" y="7949"/>
                    <a:pt x="2234" y="7949"/>
                  </a:cubicBezTo>
                  <a:cubicBezTo>
                    <a:pt x="2414" y="7949"/>
                    <a:pt x="2594" y="7944"/>
                    <a:pt x="2774" y="7933"/>
                  </a:cubicBezTo>
                  <a:lnTo>
                    <a:pt x="6163" y="1019"/>
                  </a:lnTo>
                  <a:cubicBezTo>
                    <a:pt x="5381" y="634"/>
                    <a:pt x="4516" y="279"/>
                    <a:pt x="3692" y="60"/>
                  </a:cubicBezTo>
                  <a:cubicBezTo>
                    <a:pt x="3567" y="30"/>
                    <a:pt x="3446" y="1"/>
                    <a:pt x="3324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4680100" y="3730875"/>
              <a:ext cx="352000" cy="378425"/>
            </a:xfrm>
            <a:custGeom>
              <a:rect b="b" l="l" r="r" t="t"/>
              <a:pathLst>
                <a:path extrusionOk="0" h="15137" w="14080">
                  <a:moveTo>
                    <a:pt x="4819" y="0"/>
                  </a:moveTo>
                  <a:cubicBezTo>
                    <a:pt x="4078" y="42"/>
                    <a:pt x="3296" y="261"/>
                    <a:pt x="2733" y="782"/>
                  </a:cubicBezTo>
                  <a:cubicBezTo>
                    <a:pt x="2128" y="1387"/>
                    <a:pt x="1909" y="2263"/>
                    <a:pt x="1565" y="3045"/>
                  </a:cubicBezTo>
                  <a:cubicBezTo>
                    <a:pt x="1211" y="3994"/>
                    <a:pt x="522" y="4777"/>
                    <a:pt x="84" y="5694"/>
                  </a:cubicBezTo>
                  <a:cubicBezTo>
                    <a:pt x="1" y="5819"/>
                    <a:pt x="992" y="6560"/>
                    <a:pt x="1169" y="6654"/>
                  </a:cubicBezTo>
                  <a:cubicBezTo>
                    <a:pt x="1607" y="6914"/>
                    <a:pt x="2087" y="7081"/>
                    <a:pt x="2556" y="7217"/>
                  </a:cubicBezTo>
                  <a:cubicBezTo>
                    <a:pt x="2514" y="7217"/>
                    <a:pt x="2128" y="10512"/>
                    <a:pt x="2087" y="10867"/>
                  </a:cubicBezTo>
                  <a:cubicBezTo>
                    <a:pt x="1909" y="11993"/>
                    <a:pt x="1774" y="13119"/>
                    <a:pt x="1471" y="14298"/>
                  </a:cubicBezTo>
                  <a:cubicBezTo>
                    <a:pt x="3077" y="14944"/>
                    <a:pt x="4861" y="15122"/>
                    <a:pt x="6644" y="15122"/>
                  </a:cubicBezTo>
                  <a:cubicBezTo>
                    <a:pt x="6846" y="15131"/>
                    <a:pt x="7050" y="15136"/>
                    <a:pt x="7257" y="15136"/>
                  </a:cubicBezTo>
                  <a:cubicBezTo>
                    <a:pt x="7937" y="15136"/>
                    <a:pt x="8639" y="15080"/>
                    <a:pt x="9334" y="14944"/>
                  </a:cubicBezTo>
                  <a:cubicBezTo>
                    <a:pt x="9856" y="14819"/>
                    <a:pt x="10377" y="14684"/>
                    <a:pt x="10857" y="14423"/>
                  </a:cubicBezTo>
                  <a:cubicBezTo>
                    <a:pt x="11076" y="14339"/>
                    <a:pt x="11858" y="13901"/>
                    <a:pt x="11900" y="13641"/>
                  </a:cubicBezTo>
                  <a:cubicBezTo>
                    <a:pt x="11900" y="13641"/>
                    <a:pt x="11858" y="13599"/>
                    <a:pt x="11858" y="13557"/>
                  </a:cubicBezTo>
                  <a:cubicBezTo>
                    <a:pt x="10993" y="11868"/>
                    <a:pt x="10377" y="10126"/>
                    <a:pt x="9731" y="8301"/>
                  </a:cubicBezTo>
                  <a:cubicBezTo>
                    <a:pt x="9689" y="8166"/>
                    <a:pt x="9647" y="8041"/>
                    <a:pt x="9595" y="7905"/>
                  </a:cubicBezTo>
                  <a:cubicBezTo>
                    <a:pt x="9595" y="7780"/>
                    <a:pt x="9647" y="7696"/>
                    <a:pt x="9647" y="7561"/>
                  </a:cubicBezTo>
                  <a:cubicBezTo>
                    <a:pt x="9772" y="7039"/>
                    <a:pt x="9856" y="6518"/>
                    <a:pt x="10033" y="6038"/>
                  </a:cubicBezTo>
                  <a:cubicBezTo>
                    <a:pt x="10210" y="6435"/>
                    <a:pt x="10377" y="7175"/>
                    <a:pt x="10555" y="7561"/>
                  </a:cubicBezTo>
                  <a:cubicBezTo>
                    <a:pt x="11816" y="7123"/>
                    <a:pt x="12984" y="6560"/>
                    <a:pt x="13986" y="5653"/>
                  </a:cubicBezTo>
                  <a:cubicBezTo>
                    <a:pt x="14027" y="5611"/>
                    <a:pt x="14079" y="5559"/>
                    <a:pt x="14079" y="5475"/>
                  </a:cubicBezTo>
                  <a:cubicBezTo>
                    <a:pt x="14079" y="5434"/>
                    <a:pt x="14027" y="5434"/>
                    <a:pt x="14027" y="5392"/>
                  </a:cubicBezTo>
                  <a:cubicBezTo>
                    <a:pt x="13600" y="4516"/>
                    <a:pt x="13120" y="3734"/>
                    <a:pt x="12682" y="2910"/>
                  </a:cubicBezTo>
                  <a:cubicBezTo>
                    <a:pt x="12338" y="2222"/>
                    <a:pt x="12035" y="1439"/>
                    <a:pt x="11378" y="960"/>
                  </a:cubicBezTo>
                  <a:cubicBezTo>
                    <a:pt x="11034" y="699"/>
                    <a:pt x="10555" y="563"/>
                    <a:pt x="10169" y="438"/>
                  </a:cubicBezTo>
                  <a:cubicBezTo>
                    <a:pt x="10033" y="397"/>
                    <a:pt x="8771" y="84"/>
                    <a:pt x="8771" y="84"/>
                  </a:cubicBezTo>
                  <a:cubicBezTo>
                    <a:pt x="8427" y="824"/>
                    <a:pt x="7947" y="1523"/>
                    <a:pt x="7426" y="2128"/>
                  </a:cubicBezTo>
                  <a:cubicBezTo>
                    <a:pt x="7346" y="2217"/>
                    <a:pt x="6227" y="3051"/>
                    <a:pt x="6093" y="3051"/>
                  </a:cubicBezTo>
                  <a:cubicBezTo>
                    <a:pt x="6087" y="3051"/>
                    <a:pt x="6083" y="3049"/>
                    <a:pt x="6081" y="3045"/>
                  </a:cubicBezTo>
                  <a:cubicBezTo>
                    <a:pt x="5518" y="2128"/>
                    <a:pt x="5080" y="1085"/>
                    <a:pt x="4819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4748425" y="3471800"/>
              <a:ext cx="222675" cy="225775"/>
            </a:xfrm>
            <a:custGeom>
              <a:rect b="b" l="l" r="r" t="t"/>
              <a:pathLst>
                <a:path extrusionOk="0" h="9031" w="8907">
                  <a:moveTo>
                    <a:pt x="4729" y="0"/>
                  </a:moveTo>
                  <a:cubicBezTo>
                    <a:pt x="3986" y="0"/>
                    <a:pt x="3210" y="107"/>
                    <a:pt x="2566" y="373"/>
                  </a:cubicBezTo>
                  <a:cubicBezTo>
                    <a:pt x="1220" y="894"/>
                    <a:pt x="522" y="1979"/>
                    <a:pt x="344" y="3366"/>
                  </a:cubicBezTo>
                  <a:cubicBezTo>
                    <a:pt x="178" y="4669"/>
                    <a:pt x="0" y="6192"/>
                    <a:pt x="522" y="7454"/>
                  </a:cubicBezTo>
                  <a:cubicBezTo>
                    <a:pt x="1043" y="8538"/>
                    <a:pt x="2086" y="8757"/>
                    <a:pt x="3170" y="8935"/>
                  </a:cubicBezTo>
                  <a:cubicBezTo>
                    <a:pt x="3567" y="8998"/>
                    <a:pt x="3947" y="9031"/>
                    <a:pt x="4319" y="9031"/>
                  </a:cubicBezTo>
                  <a:cubicBezTo>
                    <a:pt x="5172" y="9031"/>
                    <a:pt x="5978" y="8860"/>
                    <a:pt x="6820" y="8497"/>
                  </a:cubicBezTo>
                  <a:cubicBezTo>
                    <a:pt x="7384" y="8278"/>
                    <a:pt x="7780" y="7892"/>
                    <a:pt x="8082" y="7454"/>
                  </a:cubicBezTo>
                  <a:cubicBezTo>
                    <a:pt x="8301" y="7016"/>
                    <a:pt x="8479" y="6536"/>
                    <a:pt x="8520" y="5973"/>
                  </a:cubicBezTo>
                  <a:cubicBezTo>
                    <a:pt x="8687" y="4190"/>
                    <a:pt x="8906" y="1238"/>
                    <a:pt x="6914" y="331"/>
                  </a:cubicBezTo>
                  <a:cubicBezTo>
                    <a:pt x="6560" y="154"/>
                    <a:pt x="6174" y="112"/>
                    <a:pt x="5778" y="70"/>
                  </a:cubicBezTo>
                  <a:cubicBezTo>
                    <a:pt x="5449" y="26"/>
                    <a:pt x="5093" y="0"/>
                    <a:pt x="4729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4716875" y="4056750"/>
              <a:ext cx="260725" cy="52550"/>
            </a:xfrm>
            <a:custGeom>
              <a:rect b="b" l="l" r="r" t="t"/>
              <a:pathLst>
                <a:path extrusionOk="0" h="2102" w="10429">
                  <a:moveTo>
                    <a:pt x="10126" y="1"/>
                  </a:moveTo>
                  <a:cubicBezTo>
                    <a:pt x="9605" y="303"/>
                    <a:pt x="9084" y="564"/>
                    <a:pt x="8562" y="825"/>
                  </a:cubicBezTo>
                  <a:cubicBezTo>
                    <a:pt x="7655" y="1179"/>
                    <a:pt x="6560" y="1263"/>
                    <a:pt x="5611" y="1304"/>
                  </a:cubicBezTo>
                  <a:cubicBezTo>
                    <a:pt x="5423" y="1313"/>
                    <a:pt x="5236" y="1317"/>
                    <a:pt x="5049" y="1317"/>
                  </a:cubicBezTo>
                  <a:cubicBezTo>
                    <a:pt x="3378" y="1317"/>
                    <a:pt x="1744" y="991"/>
                    <a:pt x="178" y="522"/>
                  </a:cubicBezTo>
                  <a:cubicBezTo>
                    <a:pt x="136" y="783"/>
                    <a:pt x="42" y="1002"/>
                    <a:pt x="0" y="1263"/>
                  </a:cubicBezTo>
                  <a:cubicBezTo>
                    <a:pt x="1606" y="1909"/>
                    <a:pt x="3390" y="2087"/>
                    <a:pt x="5173" y="2087"/>
                  </a:cubicBezTo>
                  <a:cubicBezTo>
                    <a:pt x="5375" y="2096"/>
                    <a:pt x="5579" y="2101"/>
                    <a:pt x="5786" y="2101"/>
                  </a:cubicBezTo>
                  <a:cubicBezTo>
                    <a:pt x="6466" y="2101"/>
                    <a:pt x="7168" y="2045"/>
                    <a:pt x="7863" y="1909"/>
                  </a:cubicBezTo>
                  <a:cubicBezTo>
                    <a:pt x="8385" y="1784"/>
                    <a:pt x="8906" y="1649"/>
                    <a:pt x="9386" y="1388"/>
                  </a:cubicBezTo>
                  <a:cubicBezTo>
                    <a:pt x="9605" y="1304"/>
                    <a:pt x="10387" y="866"/>
                    <a:pt x="10429" y="606"/>
                  </a:cubicBezTo>
                  <a:cubicBezTo>
                    <a:pt x="10429" y="606"/>
                    <a:pt x="10387" y="564"/>
                    <a:pt x="10387" y="522"/>
                  </a:cubicBezTo>
                  <a:cubicBezTo>
                    <a:pt x="10304" y="345"/>
                    <a:pt x="10210" y="178"/>
                    <a:pt x="10126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4680100" y="3855750"/>
              <a:ext cx="87900" cy="91275"/>
            </a:xfrm>
            <a:custGeom>
              <a:rect b="b" l="l" r="r" t="t"/>
              <a:pathLst>
                <a:path extrusionOk="0" h="3651" w="3516">
                  <a:moveTo>
                    <a:pt x="470" y="1"/>
                  </a:moveTo>
                  <a:cubicBezTo>
                    <a:pt x="303" y="220"/>
                    <a:pt x="168" y="439"/>
                    <a:pt x="84" y="699"/>
                  </a:cubicBezTo>
                  <a:cubicBezTo>
                    <a:pt x="1" y="824"/>
                    <a:pt x="992" y="1565"/>
                    <a:pt x="1169" y="1659"/>
                  </a:cubicBezTo>
                  <a:cubicBezTo>
                    <a:pt x="1607" y="1919"/>
                    <a:pt x="2087" y="2086"/>
                    <a:pt x="2556" y="2222"/>
                  </a:cubicBezTo>
                  <a:cubicBezTo>
                    <a:pt x="2514" y="2222"/>
                    <a:pt x="2431" y="2910"/>
                    <a:pt x="2347" y="3650"/>
                  </a:cubicBezTo>
                  <a:lnTo>
                    <a:pt x="3296" y="3650"/>
                  </a:lnTo>
                  <a:cubicBezTo>
                    <a:pt x="3390" y="3046"/>
                    <a:pt x="3474" y="2389"/>
                    <a:pt x="3515" y="1742"/>
                  </a:cubicBezTo>
                  <a:cubicBezTo>
                    <a:pt x="2431" y="1304"/>
                    <a:pt x="1388" y="741"/>
                    <a:pt x="470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4781000" y="3730875"/>
              <a:ext cx="141325" cy="104550"/>
            </a:xfrm>
            <a:custGeom>
              <a:rect b="b" l="l" r="r" t="t"/>
              <a:pathLst>
                <a:path extrusionOk="0" h="4182" w="5653">
                  <a:moveTo>
                    <a:pt x="783" y="0"/>
                  </a:moveTo>
                  <a:cubicBezTo>
                    <a:pt x="522" y="42"/>
                    <a:pt x="261" y="84"/>
                    <a:pt x="1" y="136"/>
                  </a:cubicBezTo>
                  <a:cubicBezTo>
                    <a:pt x="261" y="1606"/>
                    <a:pt x="1002" y="3004"/>
                    <a:pt x="1909" y="4172"/>
                  </a:cubicBezTo>
                  <a:cubicBezTo>
                    <a:pt x="1913" y="4178"/>
                    <a:pt x="1922" y="4182"/>
                    <a:pt x="1934" y="4182"/>
                  </a:cubicBezTo>
                  <a:cubicBezTo>
                    <a:pt x="2069" y="4182"/>
                    <a:pt x="2653" y="3782"/>
                    <a:pt x="2691" y="3734"/>
                  </a:cubicBezTo>
                  <a:cubicBezTo>
                    <a:pt x="3088" y="3473"/>
                    <a:pt x="3432" y="3171"/>
                    <a:pt x="3734" y="2868"/>
                  </a:cubicBezTo>
                  <a:cubicBezTo>
                    <a:pt x="4349" y="2263"/>
                    <a:pt x="4829" y="1606"/>
                    <a:pt x="5257" y="866"/>
                  </a:cubicBezTo>
                  <a:cubicBezTo>
                    <a:pt x="5392" y="699"/>
                    <a:pt x="5517" y="480"/>
                    <a:pt x="5653" y="303"/>
                  </a:cubicBezTo>
                  <a:cubicBezTo>
                    <a:pt x="5257" y="219"/>
                    <a:pt x="4735" y="84"/>
                    <a:pt x="4735" y="84"/>
                  </a:cubicBezTo>
                  <a:cubicBezTo>
                    <a:pt x="4391" y="824"/>
                    <a:pt x="3911" y="1523"/>
                    <a:pt x="3390" y="2128"/>
                  </a:cubicBezTo>
                  <a:cubicBezTo>
                    <a:pt x="3310" y="2217"/>
                    <a:pt x="2191" y="3051"/>
                    <a:pt x="2057" y="3051"/>
                  </a:cubicBezTo>
                  <a:cubicBezTo>
                    <a:pt x="2051" y="3051"/>
                    <a:pt x="2047" y="3049"/>
                    <a:pt x="2045" y="3045"/>
                  </a:cubicBezTo>
                  <a:cubicBezTo>
                    <a:pt x="1482" y="2128"/>
                    <a:pt x="1044" y="1085"/>
                    <a:pt x="783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4824550" y="3585400"/>
              <a:ext cx="26100" cy="26100"/>
            </a:xfrm>
            <a:custGeom>
              <a:rect b="b" l="l" r="r" t="t"/>
              <a:pathLst>
                <a:path extrusionOk="0" h="1044" w="1044">
                  <a:moveTo>
                    <a:pt x="386" y="0"/>
                  </a:moveTo>
                  <a:cubicBezTo>
                    <a:pt x="84" y="84"/>
                    <a:pt x="0" y="480"/>
                    <a:pt x="42" y="782"/>
                  </a:cubicBezTo>
                  <a:cubicBezTo>
                    <a:pt x="42" y="866"/>
                    <a:pt x="84" y="949"/>
                    <a:pt x="167" y="1001"/>
                  </a:cubicBezTo>
                  <a:cubicBezTo>
                    <a:pt x="219" y="1001"/>
                    <a:pt x="303" y="1043"/>
                    <a:pt x="344" y="1043"/>
                  </a:cubicBezTo>
                  <a:lnTo>
                    <a:pt x="428" y="1043"/>
                  </a:lnTo>
                  <a:cubicBezTo>
                    <a:pt x="522" y="1043"/>
                    <a:pt x="605" y="1043"/>
                    <a:pt x="647" y="1001"/>
                  </a:cubicBezTo>
                  <a:cubicBezTo>
                    <a:pt x="782" y="949"/>
                    <a:pt x="866" y="866"/>
                    <a:pt x="908" y="782"/>
                  </a:cubicBezTo>
                  <a:cubicBezTo>
                    <a:pt x="1043" y="522"/>
                    <a:pt x="782" y="0"/>
                    <a:pt x="480" y="0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4786475" y="3582925"/>
              <a:ext cx="10975" cy="26225"/>
            </a:xfrm>
            <a:custGeom>
              <a:rect b="b" l="l" r="r" t="t"/>
              <a:pathLst>
                <a:path extrusionOk="0" h="1049" w="439">
                  <a:moveTo>
                    <a:pt x="238" y="1"/>
                  </a:moveTo>
                  <a:cubicBezTo>
                    <a:pt x="232" y="1"/>
                    <a:pt x="226" y="2"/>
                    <a:pt x="220" y="5"/>
                  </a:cubicBezTo>
                  <a:cubicBezTo>
                    <a:pt x="84" y="5"/>
                    <a:pt x="1" y="224"/>
                    <a:pt x="42" y="527"/>
                  </a:cubicBezTo>
                  <a:cubicBezTo>
                    <a:pt x="42" y="840"/>
                    <a:pt x="126" y="1048"/>
                    <a:pt x="261" y="1048"/>
                  </a:cubicBezTo>
                  <a:cubicBezTo>
                    <a:pt x="345" y="1048"/>
                    <a:pt x="439" y="787"/>
                    <a:pt x="439" y="485"/>
                  </a:cubicBezTo>
                  <a:cubicBezTo>
                    <a:pt x="390" y="243"/>
                    <a:pt x="315" y="1"/>
                    <a:pt x="238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4872250" y="3582000"/>
              <a:ext cx="10975" cy="26100"/>
            </a:xfrm>
            <a:custGeom>
              <a:rect b="b" l="l" r="r" t="t"/>
              <a:pathLst>
                <a:path extrusionOk="0" h="1044" w="439">
                  <a:moveTo>
                    <a:pt x="178" y="1"/>
                  </a:moveTo>
                  <a:cubicBezTo>
                    <a:pt x="84" y="1"/>
                    <a:pt x="1" y="220"/>
                    <a:pt x="1" y="522"/>
                  </a:cubicBezTo>
                  <a:cubicBezTo>
                    <a:pt x="1" y="824"/>
                    <a:pt x="136" y="1043"/>
                    <a:pt x="220" y="1043"/>
                  </a:cubicBezTo>
                  <a:cubicBezTo>
                    <a:pt x="345" y="1043"/>
                    <a:pt x="439" y="783"/>
                    <a:pt x="397" y="522"/>
                  </a:cubicBezTo>
                  <a:cubicBezTo>
                    <a:pt x="397" y="220"/>
                    <a:pt x="303" y="1"/>
                    <a:pt x="178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4767975" y="3540025"/>
              <a:ext cx="34700" cy="17500"/>
            </a:xfrm>
            <a:custGeom>
              <a:rect b="b" l="l" r="r" t="t"/>
              <a:pathLst>
                <a:path extrusionOk="0" h="700" w="1388">
                  <a:moveTo>
                    <a:pt x="902" y="1"/>
                  </a:moveTo>
                  <a:cubicBezTo>
                    <a:pt x="793" y="1"/>
                    <a:pt x="673" y="11"/>
                    <a:pt x="563" y="32"/>
                  </a:cubicBezTo>
                  <a:cubicBezTo>
                    <a:pt x="344" y="115"/>
                    <a:pt x="178" y="293"/>
                    <a:pt x="84" y="418"/>
                  </a:cubicBezTo>
                  <a:cubicBezTo>
                    <a:pt x="0" y="553"/>
                    <a:pt x="0" y="637"/>
                    <a:pt x="42" y="679"/>
                  </a:cubicBezTo>
                  <a:cubicBezTo>
                    <a:pt x="54" y="693"/>
                    <a:pt x="69" y="699"/>
                    <a:pt x="88" y="699"/>
                  </a:cubicBezTo>
                  <a:cubicBezTo>
                    <a:pt x="138" y="699"/>
                    <a:pt x="212" y="655"/>
                    <a:pt x="303" y="595"/>
                  </a:cubicBezTo>
                  <a:cubicBezTo>
                    <a:pt x="397" y="553"/>
                    <a:pt x="522" y="470"/>
                    <a:pt x="699" y="418"/>
                  </a:cubicBezTo>
                  <a:cubicBezTo>
                    <a:pt x="866" y="376"/>
                    <a:pt x="1001" y="334"/>
                    <a:pt x="1127" y="334"/>
                  </a:cubicBezTo>
                  <a:cubicBezTo>
                    <a:pt x="1262" y="293"/>
                    <a:pt x="1346" y="293"/>
                    <a:pt x="1346" y="209"/>
                  </a:cubicBezTo>
                  <a:cubicBezTo>
                    <a:pt x="1387" y="157"/>
                    <a:pt x="1304" y="74"/>
                    <a:pt x="1179" y="32"/>
                  </a:cubicBezTo>
                  <a:cubicBezTo>
                    <a:pt x="1111" y="11"/>
                    <a:pt x="1012" y="1"/>
                    <a:pt x="902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4863650" y="3534650"/>
              <a:ext cx="36775" cy="18625"/>
            </a:xfrm>
            <a:custGeom>
              <a:rect b="b" l="l" r="r" t="t"/>
              <a:pathLst>
                <a:path extrusionOk="0" h="745" w="1471">
                  <a:moveTo>
                    <a:pt x="466" y="1"/>
                  </a:moveTo>
                  <a:cubicBezTo>
                    <a:pt x="374" y="1"/>
                    <a:pt x="289" y="11"/>
                    <a:pt x="220" y="28"/>
                  </a:cubicBezTo>
                  <a:cubicBezTo>
                    <a:pt x="42" y="70"/>
                    <a:pt x="1" y="111"/>
                    <a:pt x="1" y="205"/>
                  </a:cubicBezTo>
                  <a:cubicBezTo>
                    <a:pt x="1" y="247"/>
                    <a:pt x="84" y="247"/>
                    <a:pt x="220" y="289"/>
                  </a:cubicBezTo>
                  <a:cubicBezTo>
                    <a:pt x="345" y="330"/>
                    <a:pt x="522" y="372"/>
                    <a:pt x="741" y="424"/>
                  </a:cubicBezTo>
                  <a:cubicBezTo>
                    <a:pt x="1033" y="566"/>
                    <a:pt x="1295" y="745"/>
                    <a:pt x="1419" y="745"/>
                  </a:cubicBezTo>
                  <a:cubicBezTo>
                    <a:pt x="1441" y="745"/>
                    <a:pt x="1458" y="739"/>
                    <a:pt x="1471" y="727"/>
                  </a:cubicBezTo>
                  <a:cubicBezTo>
                    <a:pt x="1471" y="685"/>
                    <a:pt x="1471" y="549"/>
                    <a:pt x="1346" y="466"/>
                  </a:cubicBezTo>
                  <a:cubicBezTo>
                    <a:pt x="1262" y="330"/>
                    <a:pt x="1085" y="164"/>
                    <a:pt x="866" y="70"/>
                  </a:cubicBezTo>
                  <a:cubicBezTo>
                    <a:pt x="738" y="21"/>
                    <a:pt x="595" y="1"/>
                    <a:pt x="466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4822200" y="3584000"/>
              <a:ext cx="14375" cy="27500"/>
            </a:xfrm>
            <a:custGeom>
              <a:rect b="b" l="l" r="r" t="t"/>
              <a:pathLst>
                <a:path extrusionOk="0" h="1100" w="575">
                  <a:moveTo>
                    <a:pt x="505" y="0"/>
                  </a:moveTo>
                  <a:cubicBezTo>
                    <a:pt x="467" y="0"/>
                    <a:pt x="414" y="12"/>
                    <a:pt x="355" y="56"/>
                  </a:cubicBezTo>
                  <a:cubicBezTo>
                    <a:pt x="219" y="140"/>
                    <a:pt x="94" y="275"/>
                    <a:pt x="53" y="484"/>
                  </a:cubicBezTo>
                  <a:cubicBezTo>
                    <a:pt x="0" y="661"/>
                    <a:pt x="94" y="880"/>
                    <a:pt x="178" y="963"/>
                  </a:cubicBezTo>
                  <a:cubicBezTo>
                    <a:pt x="261" y="1057"/>
                    <a:pt x="355" y="1099"/>
                    <a:pt x="355" y="1099"/>
                  </a:cubicBezTo>
                  <a:cubicBezTo>
                    <a:pt x="355" y="1057"/>
                    <a:pt x="313" y="1005"/>
                    <a:pt x="261" y="922"/>
                  </a:cubicBezTo>
                  <a:cubicBezTo>
                    <a:pt x="219" y="797"/>
                    <a:pt x="178" y="661"/>
                    <a:pt x="219" y="484"/>
                  </a:cubicBezTo>
                  <a:cubicBezTo>
                    <a:pt x="261" y="359"/>
                    <a:pt x="355" y="223"/>
                    <a:pt x="438" y="140"/>
                  </a:cubicBezTo>
                  <a:cubicBezTo>
                    <a:pt x="480" y="56"/>
                    <a:pt x="574" y="15"/>
                    <a:pt x="574" y="15"/>
                  </a:cubicBezTo>
                  <a:cubicBezTo>
                    <a:pt x="574" y="15"/>
                    <a:pt x="548" y="0"/>
                    <a:pt x="505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4837575" y="3604175"/>
              <a:ext cx="9675" cy="5525"/>
            </a:xfrm>
            <a:custGeom>
              <a:rect b="b" l="l" r="r" t="t"/>
              <a:pathLst>
                <a:path extrusionOk="0" h="221" w="387">
                  <a:moveTo>
                    <a:pt x="260" y="0"/>
                  </a:moveTo>
                  <a:cubicBezTo>
                    <a:pt x="228" y="0"/>
                    <a:pt x="194" y="10"/>
                    <a:pt x="168" y="31"/>
                  </a:cubicBezTo>
                  <a:cubicBezTo>
                    <a:pt x="84" y="73"/>
                    <a:pt x="1" y="156"/>
                    <a:pt x="42" y="198"/>
                  </a:cubicBezTo>
                  <a:cubicBezTo>
                    <a:pt x="42" y="214"/>
                    <a:pt x="50" y="220"/>
                    <a:pt x="63" y="220"/>
                  </a:cubicBezTo>
                  <a:cubicBezTo>
                    <a:pt x="93" y="220"/>
                    <a:pt x="154" y="186"/>
                    <a:pt x="220" y="156"/>
                  </a:cubicBezTo>
                  <a:cubicBezTo>
                    <a:pt x="303" y="115"/>
                    <a:pt x="387" y="73"/>
                    <a:pt x="345" y="31"/>
                  </a:cubicBezTo>
                  <a:cubicBezTo>
                    <a:pt x="324" y="10"/>
                    <a:pt x="293" y="0"/>
                    <a:pt x="26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4825600" y="3612500"/>
              <a:ext cx="31550" cy="14375"/>
            </a:xfrm>
            <a:custGeom>
              <a:rect b="b" l="l" r="r" t="t"/>
              <a:pathLst>
                <a:path extrusionOk="0" h="575" w="1262">
                  <a:moveTo>
                    <a:pt x="1220" y="1"/>
                  </a:moveTo>
                  <a:cubicBezTo>
                    <a:pt x="1168" y="1"/>
                    <a:pt x="1168" y="84"/>
                    <a:pt x="1085" y="178"/>
                  </a:cubicBezTo>
                  <a:cubicBezTo>
                    <a:pt x="1001" y="261"/>
                    <a:pt x="866" y="387"/>
                    <a:pt x="647" y="439"/>
                  </a:cubicBezTo>
                  <a:cubicBezTo>
                    <a:pt x="617" y="446"/>
                    <a:pt x="588" y="449"/>
                    <a:pt x="559" y="449"/>
                  </a:cubicBezTo>
                  <a:cubicBezTo>
                    <a:pt x="421" y="449"/>
                    <a:pt x="288" y="379"/>
                    <a:pt x="219" y="345"/>
                  </a:cubicBezTo>
                  <a:cubicBezTo>
                    <a:pt x="83" y="261"/>
                    <a:pt x="42" y="220"/>
                    <a:pt x="0" y="220"/>
                  </a:cubicBezTo>
                  <a:cubicBezTo>
                    <a:pt x="0" y="220"/>
                    <a:pt x="0" y="345"/>
                    <a:pt x="125" y="439"/>
                  </a:cubicBezTo>
                  <a:cubicBezTo>
                    <a:pt x="236" y="507"/>
                    <a:pt x="402" y="575"/>
                    <a:pt x="579" y="575"/>
                  </a:cubicBezTo>
                  <a:cubicBezTo>
                    <a:pt x="618" y="575"/>
                    <a:pt x="659" y="572"/>
                    <a:pt x="699" y="564"/>
                  </a:cubicBezTo>
                  <a:cubicBezTo>
                    <a:pt x="959" y="522"/>
                    <a:pt x="1085" y="387"/>
                    <a:pt x="1168" y="261"/>
                  </a:cubicBezTo>
                  <a:cubicBezTo>
                    <a:pt x="1262" y="84"/>
                    <a:pt x="1220" y="1"/>
                    <a:pt x="122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4770050" y="3613550"/>
              <a:ext cx="46950" cy="30525"/>
            </a:xfrm>
            <a:custGeom>
              <a:rect b="b" l="l" r="r" t="t"/>
              <a:pathLst>
                <a:path extrusionOk="0" h="1221" w="1878">
                  <a:moveTo>
                    <a:pt x="1002" y="0"/>
                  </a:moveTo>
                  <a:cubicBezTo>
                    <a:pt x="877" y="0"/>
                    <a:pt x="741" y="0"/>
                    <a:pt x="616" y="42"/>
                  </a:cubicBezTo>
                  <a:cubicBezTo>
                    <a:pt x="136" y="178"/>
                    <a:pt x="1" y="699"/>
                    <a:pt x="439" y="1043"/>
                  </a:cubicBezTo>
                  <a:cubicBezTo>
                    <a:pt x="574" y="1127"/>
                    <a:pt x="783" y="1221"/>
                    <a:pt x="960" y="1221"/>
                  </a:cubicBezTo>
                  <a:cubicBezTo>
                    <a:pt x="1263" y="1221"/>
                    <a:pt x="1565" y="1085"/>
                    <a:pt x="1742" y="866"/>
                  </a:cubicBezTo>
                  <a:cubicBezTo>
                    <a:pt x="1878" y="605"/>
                    <a:pt x="1878" y="438"/>
                    <a:pt x="1784" y="303"/>
                  </a:cubicBezTo>
                  <a:cubicBezTo>
                    <a:pt x="1617" y="84"/>
                    <a:pt x="1304" y="0"/>
                    <a:pt x="1002" y="0"/>
                  </a:cubicBezTo>
                  <a:close/>
                </a:path>
              </a:pathLst>
            </a:custGeom>
            <a:solidFill>
              <a:srgbClr val="DE9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4861300" y="3613550"/>
              <a:ext cx="46950" cy="30525"/>
            </a:xfrm>
            <a:custGeom>
              <a:rect b="b" l="l" r="r" t="t"/>
              <a:pathLst>
                <a:path extrusionOk="0" h="1221" w="1878">
                  <a:moveTo>
                    <a:pt x="877" y="0"/>
                  </a:moveTo>
                  <a:cubicBezTo>
                    <a:pt x="574" y="0"/>
                    <a:pt x="261" y="84"/>
                    <a:pt x="136" y="303"/>
                  </a:cubicBezTo>
                  <a:cubicBezTo>
                    <a:pt x="1" y="438"/>
                    <a:pt x="1" y="605"/>
                    <a:pt x="178" y="866"/>
                  </a:cubicBezTo>
                  <a:cubicBezTo>
                    <a:pt x="314" y="1085"/>
                    <a:pt x="658" y="1221"/>
                    <a:pt x="918" y="1221"/>
                  </a:cubicBezTo>
                  <a:cubicBezTo>
                    <a:pt x="1137" y="1221"/>
                    <a:pt x="1304" y="1127"/>
                    <a:pt x="1440" y="1043"/>
                  </a:cubicBezTo>
                  <a:cubicBezTo>
                    <a:pt x="1878" y="699"/>
                    <a:pt x="1784" y="178"/>
                    <a:pt x="1263" y="42"/>
                  </a:cubicBezTo>
                  <a:cubicBezTo>
                    <a:pt x="1179" y="0"/>
                    <a:pt x="1002" y="0"/>
                    <a:pt x="877" y="0"/>
                  </a:cubicBezTo>
                  <a:close/>
                </a:path>
              </a:pathLst>
            </a:custGeom>
            <a:solidFill>
              <a:srgbClr val="DE9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4936400" y="3847150"/>
              <a:ext cx="95700" cy="72750"/>
            </a:xfrm>
            <a:custGeom>
              <a:rect b="b" l="l" r="r" t="t"/>
              <a:pathLst>
                <a:path extrusionOk="0" h="2910" w="3828">
                  <a:moveTo>
                    <a:pt x="3389" y="0"/>
                  </a:moveTo>
                  <a:cubicBezTo>
                    <a:pt x="2472" y="960"/>
                    <a:pt x="1304" y="1690"/>
                    <a:pt x="0" y="2086"/>
                  </a:cubicBezTo>
                  <a:cubicBezTo>
                    <a:pt x="84" y="2388"/>
                    <a:pt x="219" y="2691"/>
                    <a:pt x="303" y="2910"/>
                  </a:cubicBezTo>
                  <a:cubicBezTo>
                    <a:pt x="1564" y="2472"/>
                    <a:pt x="2732" y="1909"/>
                    <a:pt x="3734" y="1002"/>
                  </a:cubicBezTo>
                  <a:cubicBezTo>
                    <a:pt x="3775" y="960"/>
                    <a:pt x="3827" y="908"/>
                    <a:pt x="3827" y="824"/>
                  </a:cubicBezTo>
                  <a:cubicBezTo>
                    <a:pt x="3827" y="783"/>
                    <a:pt x="3775" y="783"/>
                    <a:pt x="3775" y="741"/>
                  </a:cubicBezTo>
                  <a:cubicBezTo>
                    <a:pt x="3650" y="480"/>
                    <a:pt x="3515" y="219"/>
                    <a:pt x="3389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4781000" y="3713400"/>
              <a:ext cx="40175" cy="75275"/>
            </a:xfrm>
            <a:custGeom>
              <a:rect b="b" l="l" r="r" t="t"/>
              <a:pathLst>
                <a:path extrusionOk="0" h="3011" w="1607">
                  <a:moveTo>
                    <a:pt x="1565" y="1"/>
                  </a:moveTo>
                  <a:cubicBezTo>
                    <a:pt x="1346" y="53"/>
                    <a:pt x="1179" y="136"/>
                    <a:pt x="1044" y="261"/>
                  </a:cubicBezTo>
                  <a:cubicBezTo>
                    <a:pt x="220" y="918"/>
                    <a:pt x="1" y="1919"/>
                    <a:pt x="303" y="2921"/>
                  </a:cubicBezTo>
                  <a:cubicBezTo>
                    <a:pt x="319" y="2984"/>
                    <a:pt x="366" y="3011"/>
                    <a:pt x="416" y="3011"/>
                  </a:cubicBezTo>
                  <a:cubicBezTo>
                    <a:pt x="499" y="3011"/>
                    <a:pt x="590" y="2937"/>
                    <a:pt x="564" y="2827"/>
                  </a:cubicBezTo>
                  <a:cubicBezTo>
                    <a:pt x="303" y="2003"/>
                    <a:pt x="480" y="1179"/>
                    <a:pt x="1085" y="574"/>
                  </a:cubicBezTo>
                  <a:cubicBezTo>
                    <a:pt x="1221" y="439"/>
                    <a:pt x="1388" y="313"/>
                    <a:pt x="1607" y="261"/>
                  </a:cubicBezTo>
                  <a:cubicBezTo>
                    <a:pt x="1565" y="178"/>
                    <a:pt x="1565" y="94"/>
                    <a:pt x="1565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4891800" y="3716800"/>
              <a:ext cx="27150" cy="81725"/>
            </a:xfrm>
            <a:custGeom>
              <a:rect b="b" l="l" r="r" t="t"/>
              <a:pathLst>
                <a:path extrusionOk="0" h="3269" w="1086">
                  <a:moveTo>
                    <a:pt x="178" y="0"/>
                  </a:moveTo>
                  <a:cubicBezTo>
                    <a:pt x="178" y="84"/>
                    <a:pt x="136" y="177"/>
                    <a:pt x="84" y="219"/>
                  </a:cubicBezTo>
                  <a:cubicBezTo>
                    <a:pt x="43" y="219"/>
                    <a:pt x="43" y="261"/>
                    <a:pt x="1" y="261"/>
                  </a:cubicBezTo>
                  <a:cubicBezTo>
                    <a:pt x="136" y="303"/>
                    <a:pt x="220" y="386"/>
                    <a:pt x="303" y="480"/>
                  </a:cubicBezTo>
                  <a:cubicBezTo>
                    <a:pt x="960" y="1126"/>
                    <a:pt x="658" y="2430"/>
                    <a:pt x="178" y="3087"/>
                  </a:cubicBezTo>
                  <a:cubicBezTo>
                    <a:pt x="112" y="3175"/>
                    <a:pt x="201" y="3269"/>
                    <a:pt x="307" y="3269"/>
                  </a:cubicBezTo>
                  <a:cubicBezTo>
                    <a:pt x="352" y="3269"/>
                    <a:pt x="399" y="3252"/>
                    <a:pt x="439" y="3212"/>
                  </a:cubicBezTo>
                  <a:cubicBezTo>
                    <a:pt x="960" y="2430"/>
                    <a:pt x="1085" y="1429"/>
                    <a:pt x="700" y="563"/>
                  </a:cubicBezTo>
                  <a:cubicBezTo>
                    <a:pt x="564" y="303"/>
                    <a:pt x="397" y="125"/>
                    <a:pt x="178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4719225" y="3772050"/>
              <a:ext cx="204150" cy="260750"/>
            </a:xfrm>
            <a:custGeom>
              <a:rect b="b" l="l" r="r" t="t"/>
              <a:pathLst>
                <a:path extrusionOk="0" h="10430" w="8166">
                  <a:moveTo>
                    <a:pt x="0" y="1"/>
                  </a:moveTo>
                  <a:lnTo>
                    <a:pt x="125" y="10429"/>
                  </a:lnTo>
                  <a:lnTo>
                    <a:pt x="7863" y="10429"/>
                  </a:lnTo>
                  <a:lnTo>
                    <a:pt x="8166" y="1"/>
                  </a:ln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4693150" y="3921975"/>
              <a:ext cx="174700" cy="91700"/>
            </a:xfrm>
            <a:custGeom>
              <a:rect b="b" l="l" r="r" t="t"/>
              <a:pathLst>
                <a:path extrusionOk="0" h="3668" w="6988">
                  <a:moveTo>
                    <a:pt x="6383" y="0"/>
                  </a:moveTo>
                  <a:cubicBezTo>
                    <a:pt x="5298" y="52"/>
                    <a:pt x="4213" y="94"/>
                    <a:pt x="3129" y="219"/>
                  </a:cubicBezTo>
                  <a:cubicBezTo>
                    <a:pt x="2910" y="261"/>
                    <a:pt x="0" y="616"/>
                    <a:pt x="42" y="741"/>
                  </a:cubicBezTo>
                  <a:lnTo>
                    <a:pt x="386" y="3650"/>
                  </a:lnTo>
                  <a:cubicBezTo>
                    <a:pt x="548" y="3662"/>
                    <a:pt x="710" y="3668"/>
                    <a:pt x="872" y="3668"/>
                  </a:cubicBezTo>
                  <a:cubicBezTo>
                    <a:pt x="2013" y="3668"/>
                    <a:pt x="3145" y="3392"/>
                    <a:pt x="4213" y="3045"/>
                  </a:cubicBezTo>
                  <a:cubicBezTo>
                    <a:pt x="4693" y="2868"/>
                    <a:pt x="5162" y="2701"/>
                    <a:pt x="5642" y="2482"/>
                  </a:cubicBezTo>
                  <a:cubicBezTo>
                    <a:pt x="5778" y="2399"/>
                    <a:pt x="6987" y="1877"/>
                    <a:pt x="6946" y="1784"/>
                  </a:cubicBezTo>
                  <a:cubicBezTo>
                    <a:pt x="6862" y="1179"/>
                    <a:pt x="6643" y="522"/>
                    <a:pt x="638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4832100" y="3895900"/>
              <a:ext cx="93375" cy="83725"/>
            </a:xfrm>
            <a:custGeom>
              <a:rect b="b" l="l" r="r" t="t"/>
              <a:pathLst>
                <a:path extrusionOk="0" h="3349" w="3735">
                  <a:moveTo>
                    <a:pt x="2431" y="0"/>
                  </a:moveTo>
                  <a:cubicBezTo>
                    <a:pt x="2431" y="0"/>
                    <a:pt x="2389" y="0"/>
                    <a:pt x="2389" y="53"/>
                  </a:cubicBezTo>
                  <a:cubicBezTo>
                    <a:pt x="1951" y="261"/>
                    <a:pt x="1607" y="616"/>
                    <a:pt x="1169" y="835"/>
                  </a:cubicBezTo>
                  <a:cubicBezTo>
                    <a:pt x="825" y="1002"/>
                    <a:pt x="387" y="1095"/>
                    <a:pt x="1" y="1095"/>
                  </a:cubicBezTo>
                  <a:lnTo>
                    <a:pt x="126" y="3348"/>
                  </a:lnTo>
                  <a:cubicBezTo>
                    <a:pt x="522" y="3306"/>
                    <a:pt x="908" y="3129"/>
                    <a:pt x="1263" y="3004"/>
                  </a:cubicBezTo>
                  <a:cubicBezTo>
                    <a:pt x="1523" y="2868"/>
                    <a:pt x="1826" y="2743"/>
                    <a:pt x="2128" y="2701"/>
                  </a:cubicBezTo>
                  <a:cubicBezTo>
                    <a:pt x="2187" y="2688"/>
                    <a:pt x="2251" y="2683"/>
                    <a:pt x="2314" y="2683"/>
                  </a:cubicBezTo>
                  <a:cubicBezTo>
                    <a:pt x="2441" y="2683"/>
                    <a:pt x="2566" y="2701"/>
                    <a:pt x="2650" y="2701"/>
                  </a:cubicBezTo>
                  <a:cubicBezTo>
                    <a:pt x="2738" y="2722"/>
                    <a:pt x="2814" y="2733"/>
                    <a:pt x="2889" y="2733"/>
                  </a:cubicBezTo>
                  <a:cubicBezTo>
                    <a:pt x="2965" y="2733"/>
                    <a:pt x="3041" y="2722"/>
                    <a:pt x="3129" y="2701"/>
                  </a:cubicBezTo>
                  <a:lnTo>
                    <a:pt x="3171" y="2701"/>
                  </a:lnTo>
                  <a:cubicBezTo>
                    <a:pt x="3213" y="2660"/>
                    <a:pt x="3213" y="2608"/>
                    <a:pt x="3171" y="2566"/>
                  </a:cubicBezTo>
                  <a:cubicBezTo>
                    <a:pt x="3171" y="2566"/>
                    <a:pt x="3129" y="2524"/>
                    <a:pt x="3088" y="2524"/>
                  </a:cubicBezTo>
                  <a:cubicBezTo>
                    <a:pt x="2785" y="2347"/>
                    <a:pt x="2431" y="2263"/>
                    <a:pt x="2086" y="2222"/>
                  </a:cubicBezTo>
                  <a:cubicBezTo>
                    <a:pt x="2566" y="2180"/>
                    <a:pt x="3046" y="2180"/>
                    <a:pt x="3515" y="2180"/>
                  </a:cubicBezTo>
                  <a:lnTo>
                    <a:pt x="3651" y="2180"/>
                  </a:lnTo>
                  <a:cubicBezTo>
                    <a:pt x="3651" y="2138"/>
                    <a:pt x="3692" y="2086"/>
                    <a:pt x="3692" y="2086"/>
                  </a:cubicBezTo>
                  <a:cubicBezTo>
                    <a:pt x="3692" y="2003"/>
                    <a:pt x="3651" y="2003"/>
                    <a:pt x="3609" y="1961"/>
                  </a:cubicBezTo>
                  <a:cubicBezTo>
                    <a:pt x="3171" y="1742"/>
                    <a:pt x="2566" y="1784"/>
                    <a:pt x="2086" y="1742"/>
                  </a:cubicBezTo>
                  <a:cubicBezTo>
                    <a:pt x="2389" y="1742"/>
                    <a:pt x="2650" y="1700"/>
                    <a:pt x="2910" y="1659"/>
                  </a:cubicBezTo>
                  <a:cubicBezTo>
                    <a:pt x="3171" y="1617"/>
                    <a:pt x="3473" y="1617"/>
                    <a:pt x="3692" y="1481"/>
                  </a:cubicBezTo>
                  <a:lnTo>
                    <a:pt x="3734" y="1481"/>
                  </a:lnTo>
                  <a:lnTo>
                    <a:pt x="3734" y="1398"/>
                  </a:lnTo>
                  <a:cubicBezTo>
                    <a:pt x="3692" y="1398"/>
                    <a:pt x="3692" y="1356"/>
                    <a:pt x="3651" y="1356"/>
                  </a:cubicBezTo>
                  <a:cubicBezTo>
                    <a:pt x="3567" y="1304"/>
                    <a:pt x="3473" y="1304"/>
                    <a:pt x="3390" y="1304"/>
                  </a:cubicBezTo>
                  <a:cubicBezTo>
                    <a:pt x="3051" y="1275"/>
                    <a:pt x="2712" y="1245"/>
                    <a:pt x="2372" y="1245"/>
                  </a:cubicBezTo>
                  <a:cubicBezTo>
                    <a:pt x="2232" y="1245"/>
                    <a:pt x="2091" y="1250"/>
                    <a:pt x="1951" y="1262"/>
                  </a:cubicBezTo>
                  <a:cubicBezTo>
                    <a:pt x="2212" y="1221"/>
                    <a:pt x="2472" y="1137"/>
                    <a:pt x="2733" y="1095"/>
                  </a:cubicBezTo>
                  <a:cubicBezTo>
                    <a:pt x="2952" y="1043"/>
                    <a:pt x="3213" y="1043"/>
                    <a:pt x="3390" y="918"/>
                  </a:cubicBezTo>
                  <a:cubicBezTo>
                    <a:pt x="3432" y="918"/>
                    <a:pt x="3473" y="876"/>
                    <a:pt x="3473" y="835"/>
                  </a:cubicBezTo>
                  <a:cubicBezTo>
                    <a:pt x="3432" y="783"/>
                    <a:pt x="3390" y="783"/>
                    <a:pt x="3348" y="741"/>
                  </a:cubicBezTo>
                  <a:cubicBezTo>
                    <a:pt x="3275" y="727"/>
                    <a:pt x="3193" y="722"/>
                    <a:pt x="3108" y="722"/>
                  </a:cubicBezTo>
                  <a:cubicBezTo>
                    <a:pt x="2937" y="722"/>
                    <a:pt x="2754" y="741"/>
                    <a:pt x="2608" y="741"/>
                  </a:cubicBezTo>
                  <a:cubicBezTo>
                    <a:pt x="2347" y="783"/>
                    <a:pt x="2086" y="835"/>
                    <a:pt x="1826" y="960"/>
                  </a:cubicBezTo>
                  <a:cubicBezTo>
                    <a:pt x="2045" y="741"/>
                    <a:pt x="2264" y="522"/>
                    <a:pt x="2431" y="313"/>
                  </a:cubicBezTo>
                  <a:cubicBezTo>
                    <a:pt x="2472" y="219"/>
                    <a:pt x="2608" y="0"/>
                    <a:pt x="2431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4754925" y="3822125"/>
              <a:ext cx="127250" cy="27125"/>
            </a:xfrm>
            <a:custGeom>
              <a:rect b="b" l="l" r="r" t="t"/>
              <a:pathLst>
                <a:path extrusionOk="0" h="1085" w="5090">
                  <a:moveTo>
                    <a:pt x="5090" y="0"/>
                  </a:moveTo>
                  <a:cubicBezTo>
                    <a:pt x="4240" y="21"/>
                    <a:pt x="3393" y="21"/>
                    <a:pt x="2545" y="21"/>
                  </a:cubicBezTo>
                  <a:cubicBezTo>
                    <a:pt x="1698" y="21"/>
                    <a:pt x="851" y="21"/>
                    <a:pt x="1" y="42"/>
                  </a:cubicBezTo>
                  <a:lnTo>
                    <a:pt x="1" y="1085"/>
                  </a:lnTo>
                  <a:lnTo>
                    <a:pt x="84" y="1085"/>
                  </a:lnTo>
                  <a:cubicBezTo>
                    <a:pt x="1742" y="1085"/>
                    <a:pt x="3390" y="1043"/>
                    <a:pt x="5038" y="1001"/>
                  </a:cubicBezTo>
                  <a:lnTo>
                    <a:pt x="5090" y="960"/>
                  </a:lnTo>
                  <a:lnTo>
                    <a:pt x="5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4840700" y="3470150"/>
              <a:ext cx="3425" cy="3425"/>
            </a:xfrm>
            <a:custGeom>
              <a:rect b="b" l="l" r="r" t="t"/>
              <a:pathLst>
                <a:path extrusionOk="0" h="137" w="137">
                  <a:moveTo>
                    <a:pt x="43" y="1"/>
                  </a:moveTo>
                  <a:cubicBezTo>
                    <a:pt x="43" y="43"/>
                    <a:pt x="1" y="84"/>
                    <a:pt x="1" y="136"/>
                  </a:cubicBezTo>
                  <a:lnTo>
                    <a:pt x="95" y="136"/>
                  </a:lnTo>
                  <a:cubicBezTo>
                    <a:pt x="136" y="84"/>
                    <a:pt x="136" y="43"/>
                    <a:pt x="136" y="1"/>
                  </a:cubicBezTo>
                  <a:close/>
                </a:path>
              </a:pathLst>
            </a:custGeom>
            <a:solidFill>
              <a:srgbClr val="794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4836550" y="3473550"/>
              <a:ext cx="111850" cy="111875"/>
            </a:xfrm>
            <a:custGeom>
              <a:rect b="b" l="l" r="r" t="t"/>
              <a:pathLst>
                <a:path extrusionOk="0" h="4475" w="4474">
                  <a:moveTo>
                    <a:pt x="167" y="0"/>
                  </a:moveTo>
                  <a:cubicBezTo>
                    <a:pt x="0" y="470"/>
                    <a:pt x="0" y="991"/>
                    <a:pt x="83" y="1513"/>
                  </a:cubicBezTo>
                  <a:cubicBezTo>
                    <a:pt x="167" y="1867"/>
                    <a:pt x="302" y="2253"/>
                    <a:pt x="469" y="2608"/>
                  </a:cubicBezTo>
                  <a:cubicBezTo>
                    <a:pt x="991" y="3338"/>
                    <a:pt x="1867" y="3650"/>
                    <a:pt x="2732" y="3911"/>
                  </a:cubicBezTo>
                  <a:cubicBezTo>
                    <a:pt x="3337" y="4036"/>
                    <a:pt x="3952" y="4214"/>
                    <a:pt x="4474" y="4474"/>
                  </a:cubicBezTo>
                  <a:cubicBezTo>
                    <a:pt x="4119" y="4172"/>
                    <a:pt x="3692" y="3953"/>
                    <a:pt x="3254" y="3734"/>
                  </a:cubicBezTo>
                  <a:cubicBezTo>
                    <a:pt x="2555" y="3473"/>
                    <a:pt x="1825" y="3212"/>
                    <a:pt x="1251" y="2733"/>
                  </a:cubicBezTo>
                  <a:cubicBezTo>
                    <a:pt x="1210" y="2733"/>
                    <a:pt x="1210" y="2733"/>
                    <a:pt x="1210" y="2691"/>
                  </a:cubicBezTo>
                  <a:cubicBezTo>
                    <a:pt x="1126" y="2691"/>
                    <a:pt x="1085" y="2649"/>
                    <a:pt x="1085" y="2649"/>
                  </a:cubicBezTo>
                  <a:lnTo>
                    <a:pt x="1085" y="2608"/>
                  </a:lnTo>
                  <a:cubicBezTo>
                    <a:pt x="428" y="1909"/>
                    <a:pt x="83" y="908"/>
                    <a:pt x="261" y="0"/>
                  </a:cubicBezTo>
                  <a:close/>
                </a:path>
              </a:pathLst>
            </a:custGeom>
            <a:solidFill>
              <a:srgbClr val="DD93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4863650" y="3538725"/>
              <a:ext cx="3150" cy="2100"/>
            </a:xfrm>
            <a:custGeom>
              <a:rect b="b" l="l" r="r" t="t"/>
              <a:pathLst>
                <a:path extrusionOk="0" h="84" w="126">
                  <a:moveTo>
                    <a:pt x="1" y="1"/>
                  </a:moveTo>
                  <a:lnTo>
                    <a:pt x="1" y="42"/>
                  </a:lnTo>
                  <a:cubicBezTo>
                    <a:pt x="1" y="42"/>
                    <a:pt x="42" y="84"/>
                    <a:pt x="126" y="84"/>
                  </a:cubicBezTo>
                  <a:cubicBezTo>
                    <a:pt x="84" y="84"/>
                    <a:pt x="42" y="42"/>
                    <a:pt x="1" y="1"/>
                  </a:cubicBezTo>
                  <a:close/>
                </a:path>
              </a:pathLst>
            </a:custGeom>
            <a:solidFill>
              <a:srgbClr val="77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4835225" y="3463650"/>
              <a:ext cx="142375" cy="137925"/>
            </a:xfrm>
            <a:custGeom>
              <a:rect b="b" l="l" r="r" t="t"/>
              <a:pathLst>
                <a:path extrusionOk="0" h="5517" w="5695">
                  <a:moveTo>
                    <a:pt x="439" y="0"/>
                  </a:moveTo>
                  <a:lnTo>
                    <a:pt x="1" y="136"/>
                  </a:lnTo>
                  <a:cubicBezTo>
                    <a:pt x="141" y="92"/>
                    <a:pt x="282" y="63"/>
                    <a:pt x="424" y="44"/>
                  </a:cubicBezTo>
                  <a:lnTo>
                    <a:pt x="424" y="44"/>
                  </a:lnTo>
                  <a:cubicBezTo>
                    <a:pt x="62" y="1120"/>
                    <a:pt x="409" y="2398"/>
                    <a:pt x="1304" y="3129"/>
                  </a:cubicBezTo>
                  <a:cubicBezTo>
                    <a:pt x="1878" y="3608"/>
                    <a:pt x="2608" y="3869"/>
                    <a:pt x="3307" y="4130"/>
                  </a:cubicBezTo>
                  <a:cubicBezTo>
                    <a:pt x="4005" y="4432"/>
                    <a:pt x="4746" y="4870"/>
                    <a:pt x="5048" y="5517"/>
                  </a:cubicBezTo>
                  <a:cubicBezTo>
                    <a:pt x="5528" y="4776"/>
                    <a:pt x="5695" y="3869"/>
                    <a:pt x="5528" y="3004"/>
                  </a:cubicBezTo>
                  <a:cubicBezTo>
                    <a:pt x="5351" y="2169"/>
                    <a:pt x="4829" y="1387"/>
                    <a:pt x="4131" y="866"/>
                  </a:cubicBezTo>
                  <a:cubicBezTo>
                    <a:pt x="3307" y="303"/>
                    <a:pt x="2306" y="136"/>
                    <a:pt x="1357" y="42"/>
                  </a:cubicBezTo>
                  <a:cubicBezTo>
                    <a:pt x="1185" y="27"/>
                    <a:pt x="1020" y="17"/>
                    <a:pt x="857" y="17"/>
                  </a:cubicBezTo>
                  <a:cubicBezTo>
                    <a:pt x="710" y="17"/>
                    <a:pt x="566" y="25"/>
                    <a:pt x="424" y="44"/>
                  </a:cubicBezTo>
                  <a:lnTo>
                    <a:pt x="424" y="44"/>
                  </a:lnTo>
                  <a:cubicBezTo>
                    <a:pt x="429" y="29"/>
                    <a:pt x="434" y="15"/>
                    <a:pt x="439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4942350" y="3578800"/>
              <a:ext cx="58200" cy="64550"/>
            </a:xfrm>
            <a:custGeom>
              <a:rect b="b" l="l" r="r" t="t"/>
              <a:pathLst>
                <a:path extrusionOk="0" h="2582" w="2328">
                  <a:moveTo>
                    <a:pt x="1404" y="0"/>
                  </a:moveTo>
                  <a:cubicBezTo>
                    <a:pt x="743" y="0"/>
                    <a:pt x="0" y="829"/>
                    <a:pt x="148" y="1568"/>
                  </a:cubicBezTo>
                  <a:lnTo>
                    <a:pt x="325" y="2569"/>
                  </a:lnTo>
                  <a:cubicBezTo>
                    <a:pt x="391" y="2577"/>
                    <a:pt x="457" y="2581"/>
                    <a:pt x="523" y="2581"/>
                  </a:cubicBezTo>
                  <a:cubicBezTo>
                    <a:pt x="1116" y="2581"/>
                    <a:pt x="1706" y="2251"/>
                    <a:pt x="2025" y="1735"/>
                  </a:cubicBezTo>
                  <a:cubicBezTo>
                    <a:pt x="2234" y="1349"/>
                    <a:pt x="2328" y="869"/>
                    <a:pt x="2109" y="483"/>
                  </a:cubicBezTo>
                  <a:cubicBezTo>
                    <a:pt x="1932" y="140"/>
                    <a:pt x="1675" y="0"/>
                    <a:pt x="1404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4955950" y="3590875"/>
              <a:ext cx="34700" cy="42250"/>
            </a:xfrm>
            <a:custGeom>
              <a:rect b="b" l="l" r="r" t="t"/>
              <a:pathLst>
                <a:path extrusionOk="0" h="1690" w="1388">
                  <a:moveTo>
                    <a:pt x="1085" y="0"/>
                  </a:moveTo>
                  <a:cubicBezTo>
                    <a:pt x="960" y="0"/>
                    <a:pt x="824" y="84"/>
                    <a:pt x="699" y="125"/>
                  </a:cubicBezTo>
                  <a:cubicBezTo>
                    <a:pt x="647" y="167"/>
                    <a:pt x="563" y="167"/>
                    <a:pt x="522" y="261"/>
                  </a:cubicBezTo>
                  <a:cubicBezTo>
                    <a:pt x="386" y="344"/>
                    <a:pt x="303" y="469"/>
                    <a:pt x="219" y="605"/>
                  </a:cubicBezTo>
                  <a:cubicBezTo>
                    <a:pt x="84" y="907"/>
                    <a:pt x="0" y="1210"/>
                    <a:pt x="42" y="1564"/>
                  </a:cubicBezTo>
                  <a:cubicBezTo>
                    <a:pt x="42" y="1690"/>
                    <a:pt x="84" y="1690"/>
                    <a:pt x="219" y="1690"/>
                  </a:cubicBezTo>
                  <a:cubicBezTo>
                    <a:pt x="344" y="1690"/>
                    <a:pt x="522" y="1648"/>
                    <a:pt x="605" y="1606"/>
                  </a:cubicBezTo>
                  <a:cubicBezTo>
                    <a:pt x="1043" y="1429"/>
                    <a:pt x="1346" y="1085"/>
                    <a:pt x="1387" y="605"/>
                  </a:cubicBezTo>
                  <a:lnTo>
                    <a:pt x="1387" y="522"/>
                  </a:lnTo>
                  <a:cubicBezTo>
                    <a:pt x="1387" y="386"/>
                    <a:pt x="1387" y="125"/>
                    <a:pt x="1220" y="42"/>
                  </a:cubicBezTo>
                  <a:cubicBezTo>
                    <a:pt x="1168" y="0"/>
                    <a:pt x="1127" y="0"/>
                    <a:pt x="1085" y="0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4955950" y="3590875"/>
              <a:ext cx="26100" cy="40175"/>
            </a:xfrm>
            <a:custGeom>
              <a:rect b="b" l="l" r="r" t="t"/>
              <a:pathLst>
                <a:path extrusionOk="0" h="1607" w="1044">
                  <a:moveTo>
                    <a:pt x="1043" y="0"/>
                  </a:moveTo>
                  <a:cubicBezTo>
                    <a:pt x="1043" y="0"/>
                    <a:pt x="908" y="0"/>
                    <a:pt x="741" y="84"/>
                  </a:cubicBezTo>
                  <a:cubicBezTo>
                    <a:pt x="563" y="167"/>
                    <a:pt x="344" y="344"/>
                    <a:pt x="178" y="605"/>
                  </a:cubicBezTo>
                  <a:cubicBezTo>
                    <a:pt x="42" y="866"/>
                    <a:pt x="0" y="1126"/>
                    <a:pt x="0" y="1304"/>
                  </a:cubicBezTo>
                  <a:cubicBezTo>
                    <a:pt x="0" y="1512"/>
                    <a:pt x="42" y="1606"/>
                    <a:pt x="42" y="1606"/>
                  </a:cubicBezTo>
                  <a:cubicBezTo>
                    <a:pt x="84" y="1606"/>
                    <a:pt x="42" y="1512"/>
                    <a:pt x="84" y="1304"/>
                  </a:cubicBezTo>
                  <a:cubicBezTo>
                    <a:pt x="84" y="1126"/>
                    <a:pt x="178" y="907"/>
                    <a:pt x="303" y="647"/>
                  </a:cubicBezTo>
                  <a:cubicBezTo>
                    <a:pt x="438" y="428"/>
                    <a:pt x="605" y="261"/>
                    <a:pt x="782" y="167"/>
                  </a:cubicBezTo>
                  <a:cubicBezTo>
                    <a:pt x="908" y="84"/>
                    <a:pt x="1043" y="42"/>
                    <a:pt x="1043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4961425" y="3604950"/>
              <a:ext cx="7575" cy="23750"/>
            </a:xfrm>
            <a:custGeom>
              <a:rect b="b" l="l" r="r" t="t"/>
              <a:pathLst>
                <a:path extrusionOk="0" h="950" w="303">
                  <a:moveTo>
                    <a:pt x="84" y="0"/>
                  </a:moveTo>
                  <a:lnTo>
                    <a:pt x="84" y="0"/>
                  </a:lnTo>
                  <a:cubicBezTo>
                    <a:pt x="84" y="0"/>
                    <a:pt x="125" y="42"/>
                    <a:pt x="125" y="125"/>
                  </a:cubicBezTo>
                  <a:cubicBezTo>
                    <a:pt x="167" y="219"/>
                    <a:pt x="167" y="344"/>
                    <a:pt x="167" y="480"/>
                  </a:cubicBezTo>
                  <a:cubicBezTo>
                    <a:pt x="125" y="605"/>
                    <a:pt x="84" y="689"/>
                    <a:pt x="42" y="782"/>
                  </a:cubicBezTo>
                  <a:cubicBezTo>
                    <a:pt x="42" y="866"/>
                    <a:pt x="0" y="908"/>
                    <a:pt x="0" y="949"/>
                  </a:cubicBezTo>
                  <a:cubicBezTo>
                    <a:pt x="42" y="949"/>
                    <a:pt x="84" y="908"/>
                    <a:pt x="125" y="824"/>
                  </a:cubicBezTo>
                  <a:cubicBezTo>
                    <a:pt x="167" y="741"/>
                    <a:pt x="261" y="647"/>
                    <a:pt x="261" y="480"/>
                  </a:cubicBezTo>
                  <a:cubicBezTo>
                    <a:pt x="303" y="344"/>
                    <a:pt x="261" y="167"/>
                    <a:pt x="219" y="84"/>
                  </a:cubicBezTo>
                  <a:cubicBezTo>
                    <a:pt x="167" y="0"/>
                    <a:pt x="84" y="0"/>
                    <a:pt x="84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5729475" y="4659775"/>
              <a:ext cx="160625" cy="110225"/>
            </a:xfrm>
            <a:custGeom>
              <a:rect b="b" l="l" r="r" t="t"/>
              <a:pathLst>
                <a:path extrusionOk="0" h="4409" w="6425">
                  <a:moveTo>
                    <a:pt x="126" y="1"/>
                  </a:moveTo>
                  <a:cubicBezTo>
                    <a:pt x="42" y="1430"/>
                    <a:pt x="0" y="2817"/>
                    <a:pt x="42" y="4214"/>
                  </a:cubicBezTo>
                  <a:cubicBezTo>
                    <a:pt x="689" y="4256"/>
                    <a:pt x="1346" y="4297"/>
                    <a:pt x="1992" y="4339"/>
                  </a:cubicBezTo>
                  <a:cubicBezTo>
                    <a:pt x="2552" y="4378"/>
                    <a:pt x="3120" y="4408"/>
                    <a:pt x="3687" y="4408"/>
                  </a:cubicBezTo>
                  <a:cubicBezTo>
                    <a:pt x="4484" y="4408"/>
                    <a:pt x="5277" y="4349"/>
                    <a:pt x="6039" y="4172"/>
                  </a:cubicBezTo>
                  <a:cubicBezTo>
                    <a:pt x="6164" y="4120"/>
                    <a:pt x="6341" y="4037"/>
                    <a:pt x="6424" y="3911"/>
                  </a:cubicBezTo>
                  <a:cubicBezTo>
                    <a:pt x="5736" y="2650"/>
                    <a:pt x="4078" y="2775"/>
                    <a:pt x="2868" y="2472"/>
                  </a:cubicBezTo>
                  <a:cubicBezTo>
                    <a:pt x="2608" y="2389"/>
                    <a:pt x="2295" y="2295"/>
                    <a:pt x="2128" y="2087"/>
                  </a:cubicBezTo>
                  <a:cubicBezTo>
                    <a:pt x="1992" y="1909"/>
                    <a:pt x="1992" y="1732"/>
                    <a:pt x="1951" y="1513"/>
                  </a:cubicBezTo>
                  <a:cubicBezTo>
                    <a:pt x="1909" y="1169"/>
                    <a:pt x="1909" y="825"/>
                    <a:pt x="1951" y="470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5577225" y="4650925"/>
              <a:ext cx="53200" cy="92300"/>
            </a:xfrm>
            <a:custGeom>
              <a:rect b="b" l="l" r="r" t="t"/>
              <a:pathLst>
                <a:path extrusionOk="0" h="3692" w="2128">
                  <a:moveTo>
                    <a:pt x="2044" y="0"/>
                  </a:moveTo>
                  <a:lnTo>
                    <a:pt x="42" y="480"/>
                  </a:lnTo>
                  <a:cubicBezTo>
                    <a:pt x="0" y="1565"/>
                    <a:pt x="42" y="2607"/>
                    <a:pt x="136" y="3692"/>
                  </a:cubicBezTo>
                  <a:cubicBezTo>
                    <a:pt x="782" y="3650"/>
                    <a:pt x="1439" y="3650"/>
                    <a:pt x="2086" y="3650"/>
                  </a:cubicBezTo>
                  <a:cubicBezTo>
                    <a:pt x="2128" y="2441"/>
                    <a:pt x="2086" y="1220"/>
                    <a:pt x="2044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5720975" y="4705000"/>
              <a:ext cx="181125" cy="74100"/>
            </a:xfrm>
            <a:custGeom>
              <a:rect b="b" l="l" r="r" t="t"/>
              <a:pathLst>
                <a:path extrusionOk="0" h="2964" w="7245">
                  <a:moveTo>
                    <a:pt x="2413" y="1"/>
                  </a:moveTo>
                  <a:cubicBezTo>
                    <a:pt x="1994" y="1"/>
                    <a:pt x="1572" y="243"/>
                    <a:pt x="1425" y="622"/>
                  </a:cubicBezTo>
                  <a:cubicBezTo>
                    <a:pt x="1117" y="431"/>
                    <a:pt x="722" y="209"/>
                    <a:pt x="336" y="209"/>
                  </a:cubicBezTo>
                  <a:cubicBezTo>
                    <a:pt x="278" y="209"/>
                    <a:pt x="220" y="214"/>
                    <a:pt x="163" y="225"/>
                  </a:cubicBezTo>
                  <a:cubicBezTo>
                    <a:pt x="121" y="1060"/>
                    <a:pt x="28" y="1790"/>
                    <a:pt x="28" y="2572"/>
                  </a:cubicBezTo>
                  <a:cubicBezTo>
                    <a:pt x="0" y="2887"/>
                    <a:pt x="1270" y="2941"/>
                    <a:pt x="2241" y="2941"/>
                  </a:cubicBezTo>
                  <a:cubicBezTo>
                    <a:pt x="2748" y="2941"/>
                    <a:pt x="3174" y="2926"/>
                    <a:pt x="3292" y="2926"/>
                  </a:cubicBezTo>
                  <a:cubicBezTo>
                    <a:pt x="3666" y="2950"/>
                    <a:pt x="4041" y="2963"/>
                    <a:pt x="4414" y="2963"/>
                  </a:cubicBezTo>
                  <a:cubicBezTo>
                    <a:pt x="5380" y="2963"/>
                    <a:pt x="6334" y="2872"/>
                    <a:pt x="7244" y="2624"/>
                  </a:cubicBezTo>
                  <a:cubicBezTo>
                    <a:pt x="7202" y="1967"/>
                    <a:pt x="6681" y="1445"/>
                    <a:pt x="6076" y="1143"/>
                  </a:cubicBezTo>
                  <a:cubicBezTo>
                    <a:pt x="5503" y="882"/>
                    <a:pt x="4856" y="799"/>
                    <a:pt x="4199" y="747"/>
                  </a:cubicBezTo>
                  <a:cubicBezTo>
                    <a:pt x="3855" y="705"/>
                    <a:pt x="3511" y="663"/>
                    <a:pt x="3250" y="444"/>
                  </a:cubicBezTo>
                  <a:lnTo>
                    <a:pt x="2989" y="184"/>
                  </a:lnTo>
                  <a:cubicBezTo>
                    <a:pt x="2819" y="58"/>
                    <a:pt x="2616" y="1"/>
                    <a:pt x="2413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5568625" y="4705125"/>
              <a:ext cx="72750" cy="45925"/>
            </a:xfrm>
            <a:custGeom>
              <a:rect b="b" l="l" r="r" t="t"/>
              <a:pathLst>
                <a:path extrusionOk="0" h="1837" w="2910">
                  <a:moveTo>
                    <a:pt x="1723" y="1"/>
                  </a:moveTo>
                  <a:cubicBezTo>
                    <a:pt x="1229" y="1"/>
                    <a:pt x="745" y="29"/>
                    <a:pt x="261" y="54"/>
                  </a:cubicBezTo>
                  <a:cubicBezTo>
                    <a:pt x="177" y="95"/>
                    <a:pt x="84" y="95"/>
                    <a:pt x="42" y="137"/>
                  </a:cubicBezTo>
                  <a:cubicBezTo>
                    <a:pt x="0" y="220"/>
                    <a:pt x="42" y="273"/>
                    <a:pt x="42" y="314"/>
                  </a:cubicBezTo>
                  <a:cubicBezTo>
                    <a:pt x="125" y="794"/>
                    <a:pt x="177" y="1222"/>
                    <a:pt x="261" y="1701"/>
                  </a:cubicBezTo>
                  <a:lnTo>
                    <a:pt x="2607" y="1837"/>
                  </a:lnTo>
                  <a:cubicBezTo>
                    <a:pt x="2691" y="1315"/>
                    <a:pt x="2826" y="742"/>
                    <a:pt x="2910" y="220"/>
                  </a:cubicBezTo>
                  <a:cubicBezTo>
                    <a:pt x="2910" y="179"/>
                    <a:pt x="2910" y="137"/>
                    <a:pt x="2868" y="95"/>
                  </a:cubicBezTo>
                  <a:cubicBezTo>
                    <a:pt x="2868" y="54"/>
                    <a:pt x="2826" y="54"/>
                    <a:pt x="2785" y="54"/>
                  </a:cubicBezTo>
                  <a:cubicBezTo>
                    <a:pt x="2423" y="15"/>
                    <a:pt x="2070" y="1"/>
                    <a:pt x="1723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5549050" y="4733600"/>
              <a:ext cx="106275" cy="60925"/>
            </a:xfrm>
            <a:custGeom>
              <a:rect b="b" l="l" r="r" t="t"/>
              <a:pathLst>
                <a:path extrusionOk="0" h="2437" w="4251">
                  <a:moveTo>
                    <a:pt x="2273" y="0"/>
                  </a:moveTo>
                  <a:cubicBezTo>
                    <a:pt x="1945" y="0"/>
                    <a:pt x="1614" y="70"/>
                    <a:pt x="1305" y="218"/>
                  </a:cubicBezTo>
                  <a:cubicBezTo>
                    <a:pt x="522" y="562"/>
                    <a:pt x="1" y="1261"/>
                    <a:pt x="126" y="2168"/>
                  </a:cubicBezTo>
                  <a:cubicBezTo>
                    <a:pt x="783" y="2304"/>
                    <a:pt x="1482" y="2345"/>
                    <a:pt x="2087" y="2429"/>
                  </a:cubicBezTo>
                  <a:cubicBezTo>
                    <a:pt x="2114" y="2434"/>
                    <a:pt x="2168" y="2437"/>
                    <a:pt x="2242" y="2437"/>
                  </a:cubicBezTo>
                  <a:cubicBezTo>
                    <a:pt x="2760" y="2437"/>
                    <a:pt x="4251" y="2308"/>
                    <a:pt x="4214" y="2043"/>
                  </a:cubicBezTo>
                  <a:cubicBezTo>
                    <a:pt x="4172" y="1782"/>
                    <a:pt x="4089" y="1480"/>
                    <a:pt x="4037" y="1219"/>
                  </a:cubicBezTo>
                  <a:cubicBezTo>
                    <a:pt x="3995" y="1042"/>
                    <a:pt x="3995" y="865"/>
                    <a:pt x="3870" y="698"/>
                  </a:cubicBezTo>
                  <a:cubicBezTo>
                    <a:pt x="3776" y="562"/>
                    <a:pt x="3693" y="479"/>
                    <a:pt x="3568" y="385"/>
                  </a:cubicBezTo>
                  <a:cubicBezTo>
                    <a:pt x="3185" y="136"/>
                    <a:pt x="2732" y="0"/>
                    <a:pt x="2273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5669500" y="4074200"/>
              <a:ext cx="127275" cy="616900"/>
            </a:xfrm>
            <a:custGeom>
              <a:rect b="b" l="l" r="r" t="t"/>
              <a:pathLst>
                <a:path extrusionOk="0" h="24676" w="5091">
                  <a:moveTo>
                    <a:pt x="2800" y="0"/>
                  </a:moveTo>
                  <a:cubicBezTo>
                    <a:pt x="2742" y="0"/>
                    <a:pt x="2679" y="2"/>
                    <a:pt x="2608" y="2"/>
                  </a:cubicBezTo>
                  <a:cubicBezTo>
                    <a:pt x="2222" y="2"/>
                    <a:pt x="1878" y="43"/>
                    <a:pt x="1482" y="85"/>
                  </a:cubicBezTo>
                  <a:cubicBezTo>
                    <a:pt x="1179" y="127"/>
                    <a:pt x="835" y="262"/>
                    <a:pt x="522" y="429"/>
                  </a:cubicBezTo>
                  <a:cubicBezTo>
                    <a:pt x="1" y="867"/>
                    <a:pt x="1" y="1430"/>
                    <a:pt x="137" y="2087"/>
                  </a:cubicBezTo>
                  <a:cubicBezTo>
                    <a:pt x="262" y="2828"/>
                    <a:pt x="356" y="3610"/>
                    <a:pt x="481" y="4392"/>
                  </a:cubicBezTo>
                  <a:cubicBezTo>
                    <a:pt x="700" y="5956"/>
                    <a:pt x="919" y="7520"/>
                    <a:pt x="1096" y="9085"/>
                  </a:cubicBezTo>
                  <a:cubicBezTo>
                    <a:pt x="1398" y="11734"/>
                    <a:pt x="1617" y="14466"/>
                    <a:pt x="1784" y="17167"/>
                  </a:cubicBezTo>
                  <a:cubicBezTo>
                    <a:pt x="1826" y="17730"/>
                    <a:pt x="2045" y="22986"/>
                    <a:pt x="2045" y="24675"/>
                  </a:cubicBezTo>
                  <a:lnTo>
                    <a:pt x="4610" y="24675"/>
                  </a:lnTo>
                  <a:cubicBezTo>
                    <a:pt x="5090" y="20556"/>
                    <a:pt x="5007" y="16385"/>
                    <a:pt x="4913" y="12213"/>
                  </a:cubicBezTo>
                  <a:cubicBezTo>
                    <a:pt x="4871" y="10211"/>
                    <a:pt x="4746" y="8084"/>
                    <a:pt x="4485" y="5998"/>
                  </a:cubicBezTo>
                  <a:cubicBezTo>
                    <a:pt x="4308" y="4736"/>
                    <a:pt x="4224" y="3433"/>
                    <a:pt x="3912" y="2171"/>
                  </a:cubicBezTo>
                  <a:cubicBezTo>
                    <a:pt x="3786" y="1566"/>
                    <a:pt x="3609" y="909"/>
                    <a:pt x="3348" y="346"/>
                  </a:cubicBezTo>
                  <a:cubicBezTo>
                    <a:pt x="3211" y="28"/>
                    <a:pt x="3067" y="0"/>
                    <a:pt x="2800" y="0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4"/>
            <p:cNvSpPr/>
            <p:nvPr/>
          </p:nvSpPr>
          <p:spPr>
            <a:xfrm>
              <a:off x="5553500" y="4075600"/>
              <a:ext cx="96475" cy="615500"/>
            </a:xfrm>
            <a:custGeom>
              <a:rect b="b" l="l" r="r" t="t"/>
              <a:pathLst>
                <a:path extrusionOk="0" h="24620" w="3859">
                  <a:moveTo>
                    <a:pt x="2202" y="1"/>
                  </a:moveTo>
                  <a:cubicBezTo>
                    <a:pt x="1988" y="1"/>
                    <a:pt x="1773" y="24"/>
                    <a:pt x="1565" y="71"/>
                  </a:cubicBezTo>
                  <a:cubicBezTo>
                    <a:pt x="1043" y="206"/>
                    <a:pt x="261" y="592"/>
                    <a:pt x="84" y="1207"/>
                  </a:cubicBezTo>
                  <a:cubicBezTo>
                    <a:pt x="0" y="1510"/>
                    <a:pt x="84" y="1990"/>
                    <a:pt x="84" y="2334"/>
                  </a:cubicBezTo>
                  <a:lnTo>
                    <a:pt x="84" y="3554"/>
                  </a:lnTo>
                  <a:lnTo>
                    <a:pt x="84" y="8716"/>
                  </a:lnTo>
                  <a:cubicBezTo>
                    <a:pt x="125" y="14024"/>
                    <a:pt x="303" y="19322"/>
                    <a:pt x="563" y="24619"/>
                  </a:cubicBezTo>
                  <a:lnTo>
                    <a:pt x="3296" y="24619"/>
                  </a:lnTo>
                  <a:cubicBezTo>
                    <a:pt x="3212" y="22492"/>
                    <a:pt x="3212" y="14587"/>
                    <a:pt x="3254" y="13763"/>
                  </a:cubicBezTo>
                  <a:cubicBezTo>
                    <a:pt x="3254" y="11021"/>
                    <a:pt x="3296" y="8288"/>
                    <a:pt x="3390" y="5546"/>
                  </a:cubicBezTo>
                  <a:cubicBezTo>
                    <a:pt x="3473" y="4200"/>
                    <a:pt x="3515" y="2813"/>
                    <a:pt x="3556" y="1468"/>
                  </a:cubicBezTo>
                  <a:cubicBezTo>
                    <a:pt x="3598" y="895"/>
                    <a:pt x="3859" y="425"/>
                    <a:pt x="3254" y="206"/>
                  </a:cubicBezTo>
                  <a:cubicBezTo>
                    <a:pt x="2926" y="68"/>
                    <a:pt x="2565" y="1"/>
                    <a:pt x="2202" y="1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4"/>
            <p:cNvSpPr/>
            <p:nvPr/>
          </p:nvSpPr>
          <p:spPr>
            <a:xfrm>
              <a:off x="5670825" y="4074225"/>
              <a:ext cx="97775" cy="121525"/>
            </a:xfrm>
            <a:custGeom>
              <a:rect b="b" l="l" r="r" t="t"/>
              <a:pathLst>
                <a:path extrusionOk="0" h="4861" w="3911">
                  <a:moveTo>
                    <a:pt x="428" y="4391"/>
                  </a:moveTo>
                  <a:cubicBezTo>
                    <a:pt x="469" y="4558"/>
                    <a:pt x="469" y="4693"/>
                    <a:pt x="522" y="4860"/>
                  </a:cubicBezTo>
                  <a:lnTo>
                    <a:pt x="522" y="4860"/>
                  </a:lnTo>
                  <a:cubicBezTo>
                    <a:pt x="469" y="4693"/>
                    <a:pt x="469" y="4558"/>
                    <a:pt x="428" y="4391"/>
                  </a:cubicBezTo>
                  <a:close/>
                  <a:moveTo>
                    <a:pt x="3911" y="2305"/>
                  </a:moveTo>
                  <a:lnTo>
                    <a:pt x="3911" y="2305"/>
                  </a:lnTo>
                  <a:lnTo>
                    <a:pt x="3911" y="2305"/>
                  </a:lnTo>
                  <a:close/>
                  <a:moveTo>
                    <a:pt x="3911" y="2305"/>
                  </a:moveTo>
                  <a:lnTo>
                    <a:pt x="3911" y="2305"/>
                  </a:lnTo>
                  <a:lnTo>
                    <a:pt x="3911" y="2305"/>
                  </a:lnTo>
                  <a:close/>
                  <a:moveTo>
                    <a:pt x="3911" y="2253"/>
                  </a:moveTo>
                  <a:lnTo>
                    <a:pt x="3911" y="2253"/>
                  </a:lnTo>
                  <a:lnTo>
                    <a:pt x="3911" y="2253"/>
                  </a:lnTo>
                  <a:close/>
                  <a:moveTo>
                    <a:pt x="3911" y="2211"/>
                  </a:moveTo>
                  <a:lnTo>
                    <a:pt x="3911" y="2253"/>
                  </a:lnTo>
                  <a:lnTo>
                    <a:pt x="3911" y="2211"/>
                  </a:lnTo>
                  <a:close/>
                  <a:moveTo>
                    <a:pt x="2774" y="1"/>
                  </a:moveTo>
                  <a:lnTo>
                    <a:pt x="2555" y="1"/>
                  </a:lnTo>
                  <a:cubicBezTo>
                    <a:pt x="2169" y="1"/>
                    <a:pt x="1825" y="42"/>
                    <a:pt x="1429" y="84"/>
                  </a:cubicBezTo>
                  <a:cubicBezTo>
                    <a:pt x="1126" y="126"/>
                    <a:pt x="782" y="261"/>
                    <a:pt x="469" y="428"/>
                  </a:cubicBezTo>
                  <a:cubicBezTo>
                    <a:pt x="125" y="741"/>
                    <a:pt x="0" y="1085"/>
                    <a:pt x="0" y="1471"/>
                  </a:cubicBezTo>
                  <a:cubicBezTo>
                    <a:pt x="0" y="1085"/>
                    <a:pt x="125" y="741"/>
                    <a:pt x="469" y="428"/>
                  </a:cubicBezTo>
                  <a:cubicBezTo>
                    <a:pt x="782" y="261"/>
                    <a:pt x="1126" y="126"/>
                    <a:pt x="1429" y="84"/>
                  </a:cubicBezTo>
                  <a:cubicBezTo>
                    <a:pt x="1825" y="42"/>
                    <a:pt x="2169" y="1"/>
                    <a:pt x="2555" y="1"/>
                  </a:cubicBezTo>
                  <a:lnTo>
                    <a:pt x="2774" y="1"/>
                  </a:lnTo>
                  <a:cubicBezTo>
                    <a:pt x="3035" y="1"/>
                    <a:pt x="3170" y="1"/>
                    <a:pt x="3295" y="345"/>
                  </a:cubicBezTo>
                  <a:cubicBezTo>
                    <a:pt x="3556" y="908"/>
                    <a:pt x="3733" y="1565"/>
                    <a:pt x="3859" y="2170"/>
                  </a:cubicBezTo>
                  <a:lnTo>
                    <a:pt x="3859" y="2211"/>
                  </a:lnTo>
                  <a:lnTo>
                    <a:pt x="3859" y="2170"/>
                  </a:lnTo>
                  <a:cubicBezTo>
                    <a:pt x="3733" y="1565"/>
                    <a:pt x="3556" y="908"/>
                    <a:pt x="3295" y="345"/>
                  </a:cubicBezTo>
                  <a:cubicBezTo>
                    <a:pt x="3170" y="1"/>
                    <a:pt x="3035" y="1"/>
                    <a:pt x="2774" y="1"/>
                  </a:cubicBezTo>
                  <a:close/>
                </a:path>
              </a:pathLst>
            </a:custGeom>
            <a:solidFill>
              <a:srgbClr val="E9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5670825" y="4074225"/>
              <a:ext cx="106375" cy="121525"/>
            </a:xfrm>
            <a:custGeom>
              <a:rect b="b" l="l" r="r" t="t"/>
              <a:pathLst>
                <a:path extrusionOk="0" h="4861" w="4255">
                  <a:moveTo>
                    <a:pt x="2555" y="1"/>
                  </a:moveTo>
                  <a:cubicBezTo>
                    <a:pt x="2169" y="1"/>
                    <a:pt x="1825" y="42"/>
                    <a:pt x="1429" y="84"/>
                  </a:cubicBezTo>
                  <a:cubicBezTo>
                    <a:pt x="1126" y="126"/>
                    <a:pt x="782" y="261"/>
                    <a:pt x="469" y="428"/>
                  </a:cubicBezTo>
                  <a:cubicBezTo>
                    <a:pt x="125" y="741"/>
                    <a:pt x="0" y="1085"/>
                    <a:pt x="0" y="1471"/>
                  </a:cubicBezTo>
                  <a:cubicBezTo>
                    <a:pt x="0" y="1648"/>
                    <a:pt x="42" y="1867"/>
                    <a:pt x="84" y="2086"/>
                  </a:cubicBezTo>
                  <a:cubicBezTo>
                    <a:pt x="209" y="2827"/>
                    <a:pt x="303" y="3609"/>
                    <a:pt x="428" y="4391"/>
                  </a:cubicBezTo>
                  <a:cubicBezTo>
                    <a:pt x="469" y="4558"/>
                    <a:pt x="469" y="4693"/>
                    <a:pt x="522" y="4860"/>
                  </a:cubicBezTo>
                  <a:lnTo>
                    <a:pt x="866" y="4860"/>
                  </a:lnTo>
                  <a:cubicBezTo>
                    <a:pt x="1992" y="4860"/>
                    <a:pt x="3129" y="4777"/>
                    <a:pt x="4255" y="4599"/>
                  </a:cubicBezTo>
                  <a:cubicBezTo>
                    <a:pt x="4171" y="3817"/>
                    <a:pt x="4078" y="3087"/>
                    <a:pt x="3911" y="2305"/>
                  </a:cubicBezTo>
                  <a:lnTo>
                    <a:pt x="3911" y="2253"/>
                  </a:lnTo>
                  <a:lnTo>
                    <a:pt x="3911" y="2211"/>
                  </a:lnTo>
                  <a:lnTo>
                    <a:pt x="3859" y="2211"/>
                  </a:lnTo>
                  <a:lnTo>
                    <a:pt x="3859" y="2170"/>
                  </a:lnTo>
                  <a:cubicBezTo>
                    <a:pt x="3733" y="1565"/>
                    <a:pt x="3556" y="908"/>
                    <a:pt x="3295" y="345"/>
                  </a:cubicBezTo>
                  <a:cubicBezTo>
                    <a:pt x="3170" y="1"/>
                    <a:pt x="3035" y="1"/>
                    <a:pt x="2774" y="1"/>
                  </a:cubicBezTo>
                  <a:close/>
                </a:path>
              </a:pathLst>
            </a:custGeom>
            <a:solidFill>
              <a:srgbClr val="254F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5555575" y="4106825"/>
              <a:ext cx="87900" cy="85800"/>
            </a:xfrm>
            <a:custGeom>
              <a:rect b="b" l="l" r="r" t="t"/>
              <a:pathLst>
                <a:path extrusionOk="0" h="3432" w="3516">
                  <a:moveTo>
                    <a:pt x="1" y="2044"/>
                  </a:moveTo>
                  <a:lnTo>
                    <a:pt x="1" y="2305"/>
                  </a:lnTo>
                  <a:lnTo>
                    <a:pt x="1" y="2346"/>
                  </a:lnTo>
                  <a:lnTo>
                    <a:pt x="1" y="2305"/>
                  </a:lnTo>
                  <a:lnTo>
                    <a:pt x="1" y="2044"/>
                  </a:lnTo>
                  <a:close/>
                  <a:moveTo>
                    <a:pt x="3473" y="219"/>
                  </a:moveTo>
                  <a:cubicBezTo>
                    <a:pt x="3432" y="1304"/>
                    <a:pt x="3390" y="2388"/>
                    <a:pt x="3348" y="3431"/>
                  </a:cubicBezTo>
                  <a:lnTo>
                    <a:pt x="3348" y="3431"/>
                  </a:lnTo>
                  <a:cubicBezTo>
                    <a:pt x="3390" y="2388"/>
                    <a:pt x="3432" y="1304"/>
                    <a:pt x="3473" y="219"/>
                  </a:cubicBezTo>
                  <a:close/>
                  <a:moveTo>
                    <a:pt x="3515" y="0"/>
                  </a:moveTo>
                  <a:cubicBezTo>
                    <a:pt x="3515" y="84"/>
                    <a:pt x="3473" y="125"/>
                    <a:pt x="3473" y="219"/>
                  </a:cubicBezTo>
                  <a:cubicBezTo>
                    <a:pt x="3473" y="125"/>
                    <a:pt x="3515" y="84"/>
                    <a:pt x="3515" y="0"/>
                  </a:cubicBezTo>
                  <a:close/>
                </a:path>
              </a:pathLst>
            </a:custGeom>
            <a:solidFill>
              <a:srgbClr val="E9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5555575" y="4080750"/>
              <a:ext cx="92325" cy="111875"/>
            </a:xfrm>
            <a:custGeom>
              <a:rect b="b" l="l" r="r" t="t"/>
              <a:pathLst>
                <a:path extrusionOk="0" h="4475" w="3693">
                  <a:moveTo>
                    <a:pt x="3171" y="0"/>
                  </a:moveTo>
                  <a:lnTo>
                    <a:pt x="1" y="2253"/>
                  </a:lnTo>
                  <a:lnTo>
                    <a:pt x="1" y="3087"/>
                  </a:lnTo>
                  <a:lnTo>
                    <a:pt x="1" y="3348"/>
                  </a:lnTo>
                  <a:lnTo>
                    <a:pt x="1" y="3389"/>
                  </a:lnTo>
                  <a:lnTo>
                    <a:pt x="1" y="3775"/>
                  </a:lnTo>
                  <a:cubicBezTo>
                    <a:pt x="825" y="4078"/>
                    <a:pt x="1690" y="4297"/>
                    <a:pt x="2608" y="4391"/>
                  </a:cubicBezTo>
                  <a:cubicBezTo>
                    <a:pt x="2827" y="4432"/>
                    <a:pt x="3088" y="4474"/>
                    <a:pt x="3348" y="4474"/>
                  </a:cubicBezTo>
                  <a:cubicBezTo>
                    <a:pt x="3390" y="3431"/>
                    <a:pt x="3432" y="2347"/>
                    <a:pt x="3473" y="1262"/>
                  </a:cubicBezTo>
                  <a:cubicBezTo>
                    <a:pt x="3473" y="1168"/>
                    <a:pt x="3515" y="1127"/>
                    <a:pt x="3515" y="1043"/>
                  </a:cubicBezTo>
                  <a:cubicBezTo>
                    <a:pt x="3567" y="563"/>
                    <a:pt x="3692" y="167"/>
                    <a:pt x="3171" y="0"/>
                  </a:cubicBezTo>
                  <a:close/>
                </a:path>
              </a:pathLst>
            </a:custGeom>
            <a:solidFill>
              <a:srgbClr val="254F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5494825" y="3395325"/>
              <a:ext cx="274825" cy="178100"/>
            </a:xfrm>
            <a:custGeom>
              <a:rect b="b" l="l" r="r" t="t"/>
              <a:pathLst>
                <a:path extrusionOk="0" h="7124" w="10993">
                  <a:moveTo>
                    <a:pt x="8166" y="1"/>
                  </a:moveTo>
                  <a:cubicBezTo>
                    <a:pt x="7384" y="84"/>
                    <a:pt x="6686" y="428"/>
                    <a:pt x="5903" y="564"/>
                  </a:cubicBezTo>
                  <a:cubicBezTo>
                    <a:pt x="5340" y="689"/>
                    <a:pt x="4735" y="689"/>
                    <a:pt x="4172" y="825"/>
                  </a:cubicBezTo>
                  <a:cubicBezTo>
                    <a:pt x="3474" y="950"/>
                    <a:pt x="2869" y="1211"/>
                    <a:pt x="2253" y="1607"/>
                  </a:cubicBezTo>
                  <a:cubicBezTo>
                    <a:pt x="1774" y="1909"/>
                    <a:pt x="1304" y="2389"/>
                    <a:pt x="1252" y="2952"/>
                  </a:cubicBezTo>
                  <a:cubicBezTo>
                    <a:pt x="1167" y="2908"/>
                    <a:pt x="1076" y="2889"/>
                    <a:pt x="984" y="2889"/>
                  </a:cubicBezTo>
                  <a:cubicBezTo>
                    <a:pt x="705" y="2889"/>
                    <a:pt x="418" y="3069"/>
                    <a:pt x="262" y="3296"/>
                  </a:cubicBezTo>
                  <a:cubicBezTo>
                    <a:pt x="43" y="3651"/>
                    <a:pt x="1" y="4037"/>
                    <a:pt x="1" y="4433"/>
                  </a:cubicBezTo>
                  <a:cubicBezTo>
                    <a:pt x="1" y="5340"/>
                    <a:pt x="262" y="6300"/>
                    <a:pt x="731" y="7124"/>
                  </a:cubicBezTo>
                  <a:lnTo>
                    <a:pt x="9334" y="6341"/>
                  </a:lnTo>
                  <a:cubicBezTo>
                    <a:pt x="9382" y="6349"/>
                    <a:pt x="9428" y="6352"/>
                    <a:pt x="9473" y="6352"/>
                  </a:cubicBezTo>
                  <a:cubicBezTo>
                    <a:pt x="9675" y="6352"/>
                    <a:pt x="9854" y="6283"/>
                    <a:pt x="10033" y="6206"/>
                  </a:cubicBezTo>
                  <a:cubicBezTo>
                    <a:pt x="10596" y="5862"/>
                    <a:pt x="10992" y="5163"/>
                    <a:pt x="10951" y="4516"/>
                  </a:cubicBezTo>
                  <a:cubicBezTo>
                    <a:pt x="10899" y="3818"/>
                    <a:pt x="10335" y="3171"/>
                    <a:pt x="9647" y="2994"/>
                  </a:cubicBezTo>
                  <a:cubicBezTo>
                    <a:pt x="9908" y="2608"/>
                    <a:pt x="10075" y="2253"/>
                    <a:pt x="10075" y="1826"/>
                  </a:cubicBezTo>
                  <a:cubicBezTo>
                    <a:pt x="10116" y="1127"/>
                    <a:pt x="9647" y="345"/>
                    <a:pt x="8990" y="84"/>
                  </a:cubicBezTo>
                  <a:cubicBezTo>
                    <a:pt x="8729" y="1"/>
                    <a:pt x="8427" y="1"/>
                    <a:pt x="816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5730525" y="3545250"/>
              <a:ext cx="34700" cy="60550"/>
            </a:xfrm>
            <a:custGeom>
              <a:rect b="b" l="l" r="r" t="t"/>
              <a:pathLst>
                <a:path extrusionOk="0" h="2422" w="1388">
                  <a:moveTo>
                    <a:pt x="605" y="0"/>
                  </a:moveTo>
                  <a:cubicBezTo>
                    <a:pt x="480" y="0"/>
                    <a:pt x="386" y="84"/>
                    <a:pt x="261" y="125"/>
                  </a:cubicBezTo>
                  <a:cubicBezTo>
                    <a:pt x="125" y="167"/>
                    <a:pt x="42" y="261"/>
                    <a:pt x="0" y="386"/>
                  </a:cubicBezTo>
                  <a:lnTo>
                    <a:pt x="84" y="2388"/>
                  </a:lnTo>
                  <a:cubicBezTo>
                    <a:pt x="144" y="2411"/>
                    <a:pt x="205" y="2422"/>
                    <a:pt x="265" y="2422"/>
                  </a:cubicBezTo>
                  <a:cubicBezTo>
                    <a:pt x="424" y="2422"/>
                    <a:pt x="582" y="2351"/>
                    <a:pt x="741" y="2253"/>
                  </a:cubicBezTo>
                  <a:cubicBezTo>
                    <a:pt x="949" y="2086"/>
                    <a:pt x="1126" y="1825"/>
                    <a:pt x="1210" y="1565"/>
                  </a:cubicBezTo>
                  <a:cubicBezTo>
                    <a:pt x="1304" y="1252"/>
                    <a:pt x="1387" y="908"/>
                    <a:pt x="1304" y="605"/>
                  </a:cubicBezTo>
                  <a:cubicBezTo>
                    <a:pt x="1210" y="261"/>
                    <a:pt x="949" y="0"/>
                    <a:pt x="605" y="0"/>
                  </a:cubicBezTo>
                  <a:close/>
                </a:path>
              </a:pathLst>
            </a:custGeom>
            <a:solidFill>
              <a:srgbClr val="D38A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4"/>
            <p:cNvSpPr/>
            <p:nvPr/>
          </p:nvSpPr>
          <p:spPr>
            <a:xfrm>
              <a:off x="5736000" y="3553850"/>
              <a:ext cx="18275" cy="47725"/>
            </a:xfrm>
            <a:custGeom>
              <a:rect b="b" l="l" r="r" t="t"/>
              <a:pathLst>
                <a:path extrusionOk="0" h="1909" w="731">
                  <a:moveTo>
                    <a:pt x="605" y="0"/>
                  </a:moveTo>
                  <a:cubicBezTo>
                    <a:pt x="344" y="84"/>
                    <a:pt x="209" y="386"/>
                    <a:pt x="125" y="605"/>
                  </a:cubicBezTo>
                  <a:cubicBezTo>
                    <a:pt x="84" y="741"/>
                    <a:pt x="42" y="824"/>
                    <a:pt x="0" y="908"/>
                  </a:cubicBezTo>
                  <a:lnTo>
                    <a:pt x="0" y="1909"/>
                  </a:lnTo>
                  <a:cubicBezTo>
                    <a:pt x="167" y="1867"/>
                    <a:pt x="303" y="1742"/>
                    <a:pt x="428" y="1565"/>
                  </a:cubicBezTo>
                  <a:cubicBezTo>
                    <a:pt x="605" y="1346"/>
                    <a:pt x="688" y="1085"/>
                    <a:pt x="730" y="783"/>
                  </a:cubicBezTo>
                  <a:cubicBezTo>
                    <a:pt x="730" y="699"/>
                    <a:pt x="730" y="0"/>
                    <a:pt x="605" y="0"/>
                  </a:cubicBezTo>
                  <a:close/>
                </a:path>
              </a:pathLst>
            </a:custGeom>
            <a:solidFill>
              <a:srgbClr val="CC7A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4"/>
            <p:cNvSpPr/>
            <p:nvPr/>
          </p:nvSpPr>
          <p:spPr>
            <a:xfrm>
              <a:off x="5560000" y="3676175"/>
              <a:ext cx="167150" cy="109325"/>
            </a:xfrm>
            <a:custGeom>
              <a:rect b="b" l="l" r="r" t="t"/>
              <a:pathLst>
                <a:path extrusionOk="0" h="4373" w="6686">
                  <a:moveTo>
                    <a:pt x="3310" y="1"/>
                  </a:moveTo>
                  <a:cubicBezTo>
                    <a:pt x="2301" y="1"/>
                    <a:pt x="1242" y="224"/>
                    <a:pt x="689" y="1104"/>
                  </a:cubicBezTo>
                  <a:cubicBezTo>
                    <a:pt x="1" y="2105"/>
                    <a:pt x="262" y="3367"/>
                    <a:pt x="908" y="4316"/>
                  </a:cubicBezTo>
                  <a:cubicBezTo>
                    <a:pt x="933" y="4356"/>
                    <a:pt x="973" y="4372"/>
                    <a:pt x="1015" y="4372"/>
                  </a:cubicBezTo>
                  <a:cubicBezTo>
                    <a:pt x="1116" y="4372"/>
                    <a:pt x="1228" y="4279"/>
                    <a:pt x="1169" y="4191"/>
                  </a:cubicBezTo>
                  <a:cubicBezTo>
                    <a:pt x="564" y="3367"/>
                    <a:pt x="345" y="2324"/>
                    <a:pt x="825" y="1406"/>
                  </a:cubicBezTo>
                  <a:cubicBezTo>
                    <a:pt x="1258" y="507"/>
                    <a:pt x="2285" y="269"/>
                    <a:pt x="3249" y="269"/>
                  </a:cubicBezTo>
                  <a:cubicBezTo>
                    <a:pt x="3537" y="269"/>
                    <a:pt x="3819" y="290"/>
                    <a:pt x="4079" y="322"/>
                  </a:cubicBezTo>
                  <a:cubicBezTo>
                    <a:pt x="5903" y="541"/>
                    <a:pt x="6425" y="2710"/>
                    <a:pt x="5424" y="4055"/>
                  </a:cubicBezTo>
                  <a:cubicBezTo>
                    <a:pt x="5364" y="4182"/>
                    <a:pt x="5460" y="4283"/>
                    <a:pt x="5565" y="4283"/>
                  </a:cubicBezTo>
                  <a:cubicBezTo>
                    <a:pt x="5607" y="4283"/>
                    <a:pt x="5649" y="4267"/>
                    <a:pt x="5684" y="4232"/>
                  </a:cubicBezTo>
                  <a:cubicBezTo>
                    <a:pt x="6686" y="2845"/>
                    <a:pt x="6258" y="322"/>
                    <a:pt x="4298" y="61"/>
                  </a:cubicBezTo>
                  <a:cubicBezTo>
                    <a:pt x="3988" y="27"/>
                    <a:pt x="3652" y="1"/>
                    <a:pt x="3310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4"/>
            <p:cNvSpPr/>
            <p:nvPr/>
          </p:nvSpPr>
          <p:spPr>
            <a:xfrm>
              <a:off x="5537075" y="3645100"/>
              <a:ext cx="194500" cy="148875"/>
            </a:xfrm>
            <a:custGeom>
              <a:rect b="b" l="l" r="r" t="t"/>
              <a:pathLst>
                <a:path extrusionOk="0" h="5955" w="7780">
                  <a:moveTo>
                    <a:pt x="2263" y="0"/>
                  </a:moveTo>
                  <a:lnTo>
                    <a:pt x="2607" y="480"/>
                  </a:lnTo>
                  <a:cubicBezTo>
                    <a:pt x="2649" y="1220"/>
                    <a:pt x="2691" y="1950"/>
                    <a:pt x="2743" y="2691"/>
                  </a:cubicBezTo>
                  <a:cubicBezTo>
                    <a:pt x="1784" y="2952"/>
                    <a:pt x="918" y="3473"/>
                    <a:pt x="136" y="4088"/>
                  </a:cubicBezTo>
                  <a:cubicBezTo>
                    <a:pt x="84" y="4172"/>
                    <a:pt x="0" y="4213"/>
                    <a:pt x="42" y="4297"/>
                  </a:cubicBezTo>
                  <a:cubicBezTo>
                    <a:pt x="42" y="4349"/>
                    <a:pt x="84" y="4391"/>
                    <a:pt x="84" y="4432"/>
                  </a:cubicBezTo>
                  <a:cubicBezTo>
                    <a:pt x="1346" y="5653"/>
                    <a:pt x="3212" y="5955"/>
                    <a:pt x="4954" y="5955"/>
                  </a:cubicBezTo>
                  <a:cubicBezTo>
                    <a:pt x="5089" y="5955"/>
                    <a:pt x="5215" y="5955"/>
                    <a:pt x="5350" y="5913"/>
                  </a:cubicBezTo>
                  <a:cubicBezTo>
                    <a:pt x="5434" y="5861"/>
                    <a:pt x="5517" y="5778"/>
                    <a:pt x="5611" y="5736"/>
                  </a:cubicBezTo>
                  <a:cubicBezTo>
                    <a:pt x="6476" y="4954"/>
                    <a:pt x="7217" y="4088"/>
                    <a:pt x="7780" y="3087"/>
                  </a:cubicBezTo>
                  <a:cubicBezTo>
                    <a:pt x="7780" y="3045"/>
                    <a:pt x="6560" y="2691"/>
                    <a:pt x="6435" y="2691"/>
                  </a:cubicBezTo>
                  <a:cubicBezTo>
                    <a:pt x="5872" y="2607"/>
                    <a:pt x="5298" y="2607"/>
                    <a:pt x="4735" y="2566"/>
                  </a:cubicBezTo>
                  <a:cubicBezTo>
                    <a:pt x="4777" y="1742"/>
                    <a:pt x="4735" y="866"/>
                    <a:pt x="4610" y="42"/>
                  </a:cubicBezTo>
                  <a:cubicBezTo>
                    <a:pt x="3828" y="0"/>
                    <a:pt x="3045" y="0"/>
                    <a:pt x="226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5509950" y="4002525"/>
              <a:ext cx="294375" cy="166700"/>
            </a:xfrm>
            <a:custGeom>
              <a:rect b="b" l="l" r="r" t="t"/>
              <a:pathLst>
                <a:path extrusionOk="0" h="6668" w="11775">
                  <a:moveTo>
                    <a:pt x="10732" y="1"/>
                  </a:moveTo>
                  <a:lnTo>
                    <a:pt x="1044" y="1127"/>
                  </a:lnTo>
                  <a:cubicBezTo>
                    <a:pt x="699" y="2650"/>
                    <a:pt x="345" y="4130"/>
                    <a:pt x="1" y="5643"/>
                  </a:cubicBezTo>
                  <a:cubicBezTo>
                    <a:pt x="2202" y="6272"/>
                    <a:pt x="4517" y="6667"/>
                    <a:pt x="6804" y="6667"/>
                  </a:cubicBezTo>
                  <a:cubicBezTo>
                    <a:pt x="8495" y="6667"/>
                    <a:pt x="10170" y="6452"/>
                    <a:pt x="11774" y="5955"/>
                  </a:cubicBezTo>
                  <a:cubicBezTo>
                    <a:pt x="11430" y="3953"/>
                    <a:pt x="11076" y="1951"/>
                    <a:pt x="10732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5509950" y="4126375"/>
              <a:ext cx="294375" cy="42850"/>
            </a:xfrm>
            <a:custGeom>
              <a:rect b="b" l="l" r="r" t="t"/>
              <a:pathLst>
                <a:path extrusionOk="0" h="1714" w="11775">
                  <a:moveTo>
                    <a:pt x="178" y="0"/>
                  </a:moveTo>
                  <a:cubicBezTo>
                    <a:pt x="126" y="219"/>
                    <a:pt x="42" y="480"/>
                    <a:pt x="1" y="689"/>
                  </a:cubicBezTo>
                  <a:cubicBezTo>
                    <a:pt x="2202" y="1318"/>
                    <a:pt x="4517" y="1713"/>
                    <a:pt x="6804" y="1713"/>
                  </a:cubicBezTo>
                  <a:cubicBezTo>
                    <a:pt x="8495" y="1713"/>
                    <a:pt x="10170" y="1498"/>
                    <a:pt x="11774" y="1001"/>
                  </a:cubicBezTo>
                  <a:cubicBezTo>
                    <a:pt x="11774" y="782"/>
                    <a:pt x="11733" y="563"/>
                    <a:pt x="11691" y="344"/>
                  </a:cubicBezTo>
                  <a:cubicBezTo>
                    <a:pt x="10135" y="710"/>
                    <a:pt x="8539" y="860"/>
                    <a:pt x="6948" y="860"/>
                  </a:cubicBezTo>
                  <a:cubicBezTo>
                    <a:pt x="6267" y="860"/>
                    <a:pt x="5588" y="832"/>
                    <a:pt x="4913" y="782"/>
                  </a:cubicBezTo>
                  <a:cubicBezTo>
                    <a:pt x="3307" y="605"/>
                    <a:pt x="1742" y="344"/>
                    <a:pt x="178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4"/>
            <p:cNvSpPr/>
            <p:nvPr/>
          </p:nvSpPr>
          <p:spPr>
            <a:xfrm>
              <a:off x="5499000" y="3864550"/>
              <a:ext cx="159850" cy="173725"/>
            </a:xfrm>
            <a:custGeom>
              <a:rect b="b" l="l" r="r" t="t"/>
              <a:pathLst>
                <a:path extrusionOk="0" h="6949" w="6394">
                  <a:moveTo>
                    <a:pt x="2298" y="0"/>
                  </a:moveTo>
                  <a:cubicBezTo>
                    <a:pt x="1676" y="0"/>
                    <a:pt x="874" y="32"/>
                    <a:pt x="439" y="306"/>
                  </a:cubicBezTo>
                  <a:cubicBezTo>
                    <a:pt x="1" y="566"/>
                    <a:pt x="136" y="1307"/>
                    <a:pt x="136" y="1734"/>
                  </a:cubicBezTo>
                  <a:cubicBezTo>
                    <a:pt x="178" y="3298"/>
                    <a:pt x="355" y="4863"/>
                    <a:pt x="918" y="6302"/>
                  </a:cubicBezTo>
                  <a:cubicBezTo>
                    <a:pt x="1002" y="6469"/>
                    <a:pt x="1085" y="6646"/>
                    <a:pt x="1221" y="6782"/>
                  </a:cubicBezTo>
                  <a:cubicBezTo>
                    <a:pt x="1398" y="6865"/>
                    <a:pt x="1565" y="6907"/>
                    <a:pt x="1742" y="6948"/>
                  </a:cubicBezTo>
                  <a:cubicBezTo>
                    <a:pt x="2180" y="6948"/>
                    <a:pt x="2608" y="6865"/>
                    <a:pt x="3046" y="6782"/>
                  </a:cubicBezTo>
                  <a:cubicBezTo>
                    <a:pt x="4172" y="6521"/>
                    <a:pt x="5257" y="6166"/>
                    <a:pt x="6393" y="5780"/>
                  </a:cubicBezTo>
                  <a:lnTo>
                    <a:pt x="3567" y="3392"/>
                  </a:lnTo>
                  <a:cubicBezTo>
                    <a:pt x="3567" y="2349"/>
                    <a:pt x="3484" y="1348"/>
                    <a:pt x="3265" y="389"/>
                  </a:cubicBezTo>
                  <a:cubicBezTo>
                    <a:pt x="3265" y="264"/>
                    <a:pt x="3223" y="170"/>
                    <a:pt x="3129" y="87"/>
                  </a:cubicBezTo>
                  <a:cubicBezTo>
                    <a:pt x="3046" y="3"/>
                    <a:pt x="2910" y="3"/>
                    <a:pt x="2785" y="3"/>
                  </a:cubicBezTo>
                  <a:cubicBezTo>
                    <a:pt x="2648" y="3"/>
                    <a:pt x="2481" y="0"/>
                    <a:pt x="2298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4"/>
            <p:cNvSpPr/>
            <p:nvPr/>
          </p:nvSpPr>
          <p:spPr>
            <a:xfrm>
              <a:off x="5648925" y="3705850"/>
              <a:ext cx="127250" cy="107700"/>
            </a:xfrm>
            <a:custGeom>
              <a:rect b="b" l="l" r="r" t="t"/>
              <a:pathLst>
                <a:path extrusionOk="0" h="4308" w="5090">
                  <a:moveTo>
                    <a:pt x="876" y="0"/>
                  </a:moveTo>
                  <a:cubicBezTo>
                    <a:pt x="615" y="1345"/>
                    <a:pt x="741" y="2826"/>
                    <a:pt x="0" y="4046"/>
                  </a:cubicBezTo>
                  <a:lnTo>
                    <a:pt x="5047" y="4307"/>
                  </a:lnTo>
                  <a:cubicBezTo>
                    <a:pt x="5089" y="3692"/>
                    <a:pt x="5089" y="3087"/>
                    <a:pt x="5047" y="2482"/>
                  </a:cubicBezTo>
                  <a:cubicBezTo>
                    <a:pt x="5047" y="2128"/>
                    <a:pt x="4995" y="1783"/>
                    <a:pt x="4787" y="1481"/>
                  </a:cubicBezTo>
                  <a:cubicBezTo>
                    <a:pt x="4609" y="1179"/>
                    <a:pt x="4265" y="1001"/>
                    <a:pt x="3952" y="824"/>
                  </a:cubicBezTo>
                  <a:cubicBezTo>
                    <a:pt x="3389" y="522"/>
                    <a:pt x="2868" y="355"/>
                    <a:pt x="2305" y="177"/>
                  </a:cubicBezTo>
                  <a:cubicBezTo>
                    <a:pt x="1825" y="0"/>
                    <a:pt x="1398" y="0"/>
                    <a:pt x="876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4"/>
            <p:cNvSpPr/>
            <p:nvPr/>
          </p:nvSpPr>
          <p:spPr>
            <a:xfrm>
              <a:off x="5487025" y="3714700"/>
              <a:ext cx="173900" cy="189725"/>
            </a:xfrm>
            <a:custGeom>
              <a:rect b="b" l="l" r="r" t="t"/>
              <a:pathLst>
                <a:path extrusionOk="0" h="7589" w="6956">
                  <a:moveTo>
                    <a:pt x="4130" y="1"/>
                  </a:moveTo>
                  <a:cubicBezTo>
                    <a:pt x="3045" y="303"/>
                    <a:pt x="1783" y="783"/>
                    <a:pt x="1178" y="1826"/>
                  </a:cubicBezTo>
                  <a:cubicBezTo>
                    <a:pt x="1001" y="2128"/>
                    <a:pt x="918" y="2514"/>
                    <a:pt x="834" y="2869"/>
                  </a:cubicBezTo>
                  <a:cubicBezTo>
                    <a:pt x="438" y="4297"/>
                    <a:pt x="177" y="5736"/>
                    <a:pt x="0" y="7207"/>
                  </a:cubicBezTo>
                  <a:cubicBezTo>
                    <a:pt x="635" y="7490"/>
                    <a:pt x="1315" y="7589"/>
                    <a:pt x="2006" y="7589"/>
                  </a:cubicBezTo>
                  <a:cubicBezTo>
                    <a:pt x="2687" y="7589"/>
                    <a:pt x="3378" y="7493"/>
                    <a:pt x="4046" y="7384"/>
                  </a:cubicBezTo>
                  <a:cubicBezTo>
                    <a:pt x="4046" y="6518"/>
                    <a:pt x="4130" y="5643"/>
                    <a:pt x="4390" y="4777"/>
                  </a:cubicBezTo>
                  <a:cubicBezTo>
                    <a:pt x="4432" y="4641"/>
                    <a:pt x="4484" y="4475"/>
                    <a:pt x="4609" y="4381"/>
                  </a:cubicBezTo>
                  <a:cubicBezTo>
                    <a:pt x="4693" y="4339"/>
                    <a:pt x="4787" y="4297"/>
                    <a:pt x="4912" y="4297"/>
                  </a:cubicBezTo>
                  <a:cubicBezTo>
                    <a:pt x="5611" y="4172"/>
                    <a:pt x="6309" y="3953"/>
                    <a:pt x="6956" y="3599"/>
                  </a:cubicBezTo>
                  <a:cubicBezTo>
                    <a:pt x="6215" y="3077"/>
                    <a:pt x="5392" y="2472"/>
                    <a:pt x="4912" y="1690"/>
                  </a:cubicBezTo>
                  <a:cubicBezTo>
                    <a:pt x="4568" y="1169"/>
                    <a:pt x="4307" y="606"/>
                    <a:pt x="413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4"/>
            <p:cNvSpPr/>
            <p:nvPr/>
          </p:nvSpPr>
          <p:spPr>
            <a:xfrm>
              <a:off x="5560000" y="3695150"/>
              <a:ext cx="30700" cy="90350"/>
            </a:xfrm>
            <a:custGeom>
              <a:rect b="b" l="l" r="r" t="t"/>
              <a:pathLst>
                <a:path extrusionOk="0" h="3614" w="1228">
                  <a:moveTo>
                    <a:pt x="950" y="1"/>
                  </a:moveTo>
                  <a:cubicBezTo>
                    <a:pt x="867" y="84"/>
                    <a:pt x="783" y="209"/>
                    <a:pt x="689" y="345"/>
                  </a:cubicBezTo>
                  <a:cubicBezTo>
                    <a:pt x="1" y="1346"/>
                    <a:pt x="262" y="2608"/>
                    <a:pt x="908" y="3557"/>
                  </a:cubicBezTo>
                  <a:cubicBezTo>
                    <a:pt x="933" y="3597"/>
                    <a:pt x="973" y="3613"/>
                    <a:pt x="1015" y="3613"/>
                  </a:cubicBezTo>
                  <a:cubicBezTo>
                    <a:pt x="1116" y="3613"/>
                    <a:pt x="1228" y="3520"/>
                    <a:pt x="1169" y="3432"/>
                  </a:cubicBezTo>
                  <a:cubicBezTo>
                    <a:pt x="564" y="2608"/>
                    <a:pt x="345" y="1565"/>
                    <a:pt x="825" y="647"/>
                  </a:cubicBezTo>
                  <a:cubicBezTo>
                    <a:pt x="908" y="428"/>
                    <a:pt x="1086" y="261"/>
                    <a:pt x="1211" y="84"/>
                  </a:cubicBezTo>
                  <a:cubicBezTo>
                    <a:pt x="1127" y="84"/>
                    <a:pt x="1044" y="42"/>
                    <a:pt x="950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5679425" y="3684200"/>
              <a:ext cx="43550" cy="99050"/>
            </a:xfrm>
            <a:custGeom>
              <a:rect b="b" l="l" r="r" t="t"/>
              <a:pathLst>
                <a:path extrusionOk="0" h="3962" w="1742">
                  <a:moveTo>
                    <a:pt x="261" y="1"/>
                  </a:moveTo>
                  <a:cubicBezTo>
                    <a:pt x="219" y="84"/>
                    <a:pt x="125" y="178"/>
                    <a:pt x="0" y="178"/>
                  </a:cubicBezTo>
                  <a:cubicBezTo>
                    <a:pt x="1262" y="783"/>
                    <a:pt x="1523" y="2566"/>
                    <a:pt x="647" y="3734"/>
                  </a:cubicBezTo>
                  <a:cubicBezTo>
                    <a:pt x="587" y="3861"/>
                    <a:pt x="683" y="3962"/>
                    <a:pt x="788" y="3962"/>
                  </a:cubicBezTo>
                  <a:cubicBezTo>
                    <a:pt x="830" y="3962"/>
                    <a:pt x="872" y="3946"/>
                    <a:pt x="907" y="3911"/>
                  </a:cubicBezTo>
                  <a:cubicBezTo>
                    <a:pt x="1742" y="2691"/>
                    <a:pt x="1564" y="699"/>
                    <a:pt x="261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5487025" y="3879725"/>
              <a:ext cx="102200" cy="24700"/>
            </a:xfrm>
            <a:custGeom>
              <a:rect b="b" l="l" r="r" t="t"/>
              <a:pathLst>
                <a:path extrusionOk="0" h="988" w="4088">
                  <a:moveTo>
                    <a:pt x="52" y="1"/>
                  </a:moveTo>
                  <a:cubicBezTo>
                    <a:pt x="52" y="220"/>
                    <a:pt x="0" y="387"/>
                    <a:pt x="0" y="606"/>
                  </a:cubicBezTo>
                  <a:cubicBezTo>
                    <a:pt x="635" y="889"/>
                    <a:pt x="1315" y="988"/>
                    <a:pt x="2006" y="988"/>
                  </a:cubicBezTo>
                  <a:cubicBezTo>
                    <a:pt x="2687" y="988"/>
                    <a:pt x="3378" y="892"/>
                    <a:pt x="4046" y="783"/>
                  </a:cubicBezTo>
                  <a:cubicBezTo>
                    <a:pt x="4046" y="564"/>
                    <a:pt x="4046" y="303"/>
                    <a:pt x="4088" y="43"/>
                  </a:cubicBezTo>
                  <a:lnTo>
                    <a:pt x="4088" y="43"/>
                  </a:lnTo>
                  <a:cubicBezTo>
                    <a:pt x="3394" y="177"/>
                    <a:pt x="2689" y="264"/>
                    <a:pt x="1989" y="264"/>
                  </a:cubicBezTo>
                  <a:cubicBezTo>
                    <a:pt x="1334" y="264"/>
                    <a:pt x="683" y="188"/>
                    <a:pt x="52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5648925" y="3705850"/>
              <a:ext cx="34950" cy="102225"/>
            </a:xfrm>
            <a:custGeom>
              <a:rect b="b" l="l" r="r" t="t"/>
              <a:pathLst>
                <a:path extrusionOk="0" h="4089" w="1398">
                  <a:moveTo>
                    <a:pt x="876" y="0"/>
                  </a:moveTo>
                  <a:cubicBezTo>
                    <a:pt x="615" y="1345"/>
                    <a:pt x="741" y="2826"/>
                    <a:pt x="0" y="4046"/>
                  </a:cubicBezTo>
                  <a:lnTo>
                    <a:pt x="741" y="4088"/>
                  </a:lnTo>
                  <a:cubicBezTo>
                    <a:pt x="1220" y="2785"/>
                    <a:pt x="1345" y="1398"/>
                    <a:pt x="1398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5575125" y="3714700"/>
              <a:ext cx="85800" cy="99875"/>
            </a:xfrm>
            <a:custGeom>
              <a:rect b="b" l="l" r="r" t="t"/>
              <a:pathLst>
                <a:path extrusionOk="0" h="3995" w="3432">
                  <a:moveTo>
                    <a:pt x="606" y="1"/>
                  </a:moveTo>
                  <a:cubicBezTo>
                    <a:pt x="387" y="84"/>
                    <a:pt x="220" y="126"/>
                    <a:pt x="1" y="168"/>
                  </a:cubicBezTo>
                  <a:cubicBezTo>
                    <a:pt x="387" y="1607"/>
                    <a:pt x="1169" y="2869"/>
                    <a:pt x="2306" y="3818"/>
                  </a:cubicBezTo>
                  <a:cubicBezTo>
                    <a:pt x="2347" y="3859"/>
                    <a:pt x="2431" y="3953"/>
                    <a:pt x="2525" y="3995"/>
                  </a:cubicBezTo>
                  <a:cubicBezTo>
                    <a:pt x="2827" y="3911"/>
                    <a:pt x="3129" y="3776"/>
                    <a:pt x="3432" y="3599"/>
                  </a:cubicBezTo>
                  <a:cubicBezTo>
                    <a:pt x="2691" y="3077"/>
                    <a:pt x="1868" y="2472"/>
                    <a:pt x="1388" y="1690"/>
                  </a:cubicBezTo>
                  <a:cubicBezTo>
                    <a:pt x="1044" y="1169"/>
                    <a:pt x="783" y="606"/>
                    <a:pt x="606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4"/>
            <p:cNvSpPr/>
            <p:nvPr/>
          </p:nvSpPr>
          <p:spPr>
            <a:xfrm>
              <a:off x="5557675" y="3754125"/>
              <a:ext cx="230475" cy="272150"/>
            </a:xfrm>
            <a:custGeom>
              <a:rect b="b" l="l" r="r" t="t"/>
              <a:pathLst>
                <a:path extrusionOk="0" h="10886" w="9219">
                  <a:moveTo>
                    <a:pt x="4465" y="0"/>
                  </a:moveTo>
                  <a:cubicBezTo>
                    <a:pt x="2987" y="0"/>
                    <a:pt x="1384" y="110"/>
                    <a:pt x="0" y="457"/>
                  </a:cubicBezTo>
                  <a:cubicBezTo>
                    <a:pt x="219" y="4941"/>
                    <a:pt x="522" y="10886"/>
                    <a:pt x="522" y="10886"/>
                  </a:cubicBezTo>
                  <a:lnTo>
                    <a:pt x="8697" y="10761"/>
                  </a:lnTo>
                  <a:lnTo>
                    <a:pt x="9219" y="332"/>
                  </a:lnTo>
                  <a:cubicBezTo>
                    <a:pt x="9219" y="332"/>
                    <a:pt x="7031" y="0"/>
                    <a:pt x="44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4"/>
            <p:cNvSpPr/>
            <p:nvPr/>
          </p:nvSpPr>
          <p:spPr>
            <a:xfrm>
              <a:off x="5571750" y="3765800"/>
              <a:ext cx="229450" cy="272475"/>
            </a:xfrm>
            <a:custGeom>
              <a:rect b="b" l="l" r="r" t="t"/>
              <a:pathLst>
                <a:path extrusionOk="0" h="10899" w="9178">
                  <a:moveTo>
                    <a:pt x="4580" y="0"/>
                  </a:moveTo>
                  <a:cubicBezTo>
                    <a:pt x="3068" y="0"/>
                    <a:pt x="1414" y="112"/>
                    <a:pt x="0" y="470"/>
                  </a:cubicBezTo>
                  <a:cubicBezTo>
                    <a:pt x="178" y="4902"/>
                    <a:pt x="480" y="10898"/>
                    <a:pt x="480" y="10898"/>
                  </a:cubicBezTo>
                  <a:lnTo>
                    <a:pt x="8698" y="10732"/>
                  </a:lnTo>
                  <a:lnTo>
                    <a:pt x="9177" y="303"/>
                  </a:lnTo>
                  <a:cubicBezTo>
                    <a:pt x="9177" y="303"/>
                    <a:pt x="7073" y="0"/>
                    <a:pt x="4580" y="0"/>
                  </a:cubicBez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5620750" y="3814275"/>
              <a:ext cx="142375" cy="33950"/>
            </a:xfrm>
            <a:custGeom>
              <a:rect b="b" l="l" r="r" t="t"/>
              <a:pathLst>
                <a:path extrusionOk="0" h="1358" w="5695">
                  <a:moveTo>
                    <a:pt x="4589" y="1"/>
                  </a:moveTo>
                  <a:cubicBezTo>
                    <a:pt x="3078" y="1"/>
                    <a:pt x="1533" y="69"/>
                    <a:pt x="43" y="137"/>
                  </a:cubicBezTo>
                  <a:cubicBezTo>
                    <a:pt x="1" y="575"/>
                    <a:pt x="1" y="971"/>
                    <a:pt x="1" y="1357"/>
                  </a:cubicBezTo>
                  <a:cubicBezTo>
                    <a:pt x="1169" y="1357"/>
                    <a:pt x="2389" y="1315"/>
                    <a:pt x="3567" y="1274"/>
                  </a:cubicBezTo>
                  <a:cubicBezTo>
                    <a:pt x="3713" y="1265"/>
                    <a:pt x="3859" y="1262"/>
                    <a:pt x="4005" y="1262"/>
                  </a:cubicBezTo>
                  <a:cubicBezTo>
                    <a:pt x="4406" y="1262"/>
                    <a:pt x="4813" y="1286"/>
                    <a:pt x="5231" y="1286"/>
                  </a:cubicBezTo>
                  <a:cubicBezTo>
                    <a:pt x="5384" y="1286"/>
                    <a:pt x="5538" y="1282"/>
                    <a:pt x="5695" y="1274"/>
                  </a:cubicBezTo>
                  <a:cubicBezTo>
                    <a:pt x="5653" y="1274"/>
                    <a:pt x="5601" y="12"/>
                    <a:pt x="5601" y="12"/>
                  </a:cubicBezTo>
                  <a:cubicBezTo>
                    <a:pt x="5266" y="4"/>
                    <a:pt x="4928" y="1"/>
                    <a:pt x="45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5519600" y="3944925"/>
              <a:ext cx="185925" cy="92725"/>
            </a:xfrm>
            <a:custGeom>
              <a:rect b="b" l="l" r="r" t="t"/>
              <a:pathLst>
                <a:path extrusionOk="0" h="3709" w="7437">
                  <a:moveTo>
                    <a:pt x="6998" y="0"/>
                  </a:moveTo>
                  <a:cubicBezTo>
                    <a:pt x="5695" y="83"/>
                    <a:pt x="4391" y="125"/>
                    <a:pt x="3087" y="261"/>
                  </a:cubicBezTo>
                  <a:cubicBezTo>
                    <a:pt x="2613" y="296"/>
                    <a:pt x="2139" y="398"/>
                    <a:pt x="1664" y="398"/>
                  </a:cubicBezTo>
                  <a:cubicBezTo>
                    <a:pt x="1575" y="398"/>
                    <a:pt x="1487" y="394"/>
                    <a:pt x="1398" y="386"/>
                  </a:cubicBezTo>
                  <a:cubicBezTo>
                    <a:pt x="1370" y="383"/>
                    <a:pt x="1342" y="382"/>
                    <a:pt x="1313" y="382"/>
                  </a:cubicBezTo>
                  <a:cubicBezTo>
                    <a:pt x="935" y="382"/>
                    <a:pt x="507" y="630"/>
                    <a:pt x="313" y="959"/>
                  </a:cubicBezTo>
                  <a:cubicBezTo>
                    <a:pt x="53" y="1429"/>
                    <a:pt x="1" y="1950"/>
                    <a:pt x="178" y="2430"/>
                  </a:cubicBezTo>
                  <a:cubicBezTo>
                    <a:pt x="313" y="2732"/>
                    <a:pt x="480" y="2868"/>
                    <a:pt x="658" y="3129"/>
                  </a:cubicBezTo>
                  <a:cubicBezTo>
                    <a:pt x="741" y="3254"/>
                    <a:pt x="741" y="3514"/>
                    <a:pt x="877" y="3608"/>
                  </a:cubicBezTo>
                  <a:cubicBezTo>
                    <a:pt x="976" y="3684"/>
                    <a:pt x="1109" y="3708"/>
                    <a:pt x="1246" y="3708"/>
                  </a:cubicBezTo>
                  <a:cubicBezTo>
                    <a:pt x="1411" y="3708"/>
                    <a:pt x="1581" y="3673"/>
                    <a:pt x="1700" y="3650"/>
                  </a:cubicBezTo>
                  <a:cubicBezTo>
                    <a:pt x="2003" y="3650"/>
                    <a:pt x="2347" y="3567"/>
                    <a:pt x="2660" y="3514"/>
                  </a:cubicBezTo>
                  <a:cubicBezTo>
                    <a:pt x="3181" y="3431"/>
                    <a:pt x="3651" y="3254"/>
                    <a:pt x="4172" y="3129"/>
                  </a:cubicBezTo>
                  <a:cubicBezTo>
                    <a:pt x="5267" y="2784"/>
                    <a:pt x="6258" y="2169"/>
                    <a:pt x="7259" y="1689"/>
                  </a:cubicBezTo>
                  <a:cubicBezTo>
                    <a:pt x="7300" y="1648"/>
                    <a:pt x="7300" y="1648"/>
                    <a:pt x="7353" y="1648"/>
                  </a:cubicBezTo>
                  <a:cubicBezTo>
                    <a:pt x="7436" y="1564"/>
                    <a:pt x="7259" y="907"/>
                    <a:pt x="7259" y="824"/>
                  </a:cubicBezTo>
                  <a:cubicBezTo>
                    <a:pt x="7175" y="521"/>
                    <a:pt x="7134" y="261"/>
                    <a:pt x="6998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5623875" y="3912050"/>
              <a:ext cx="142375" cy="98075"/>
            </a:xfrm>
            <a:custGeom>
              <a:rect b="b" l="l" r="r" t="t"/>
              <a:pathLst>
                <a:path extrusionOk="0" h="3923" w="5695">
                  <a:moveTo>
                    <a:pt x="3675" y="0"/>
                  </a:moveTo>
                  <a:cubicBezTo>
                    <a:pt x="3637" y="0"/>
                    <a:pt x="3609" y="61"/>
                    <a:pt x="3609" y="95"/>
                  </a:cubicBezTo>
                  <a:cubicBezTo>
                    <a:pt x="3088" y="1096"/>
                    <a:pt x="2003" y="1232"/>
                    <a:pt x="1002" y="1357"/>
                  </a:cubicBezTo>
                  <a:cubicBezTo>
                    <a:pt x="658" y="1398"/>
                    <a:pt x="314" y="1492"/>
                    <a:pt x="1" y="1576"/>
                  </a:cubicBezTo>
                  <a:lnTo>
                    <a:pt x="1002" y="3922"/>
                  </a:lnTo>
                  <a:cubicBezTo>
                    <a:pt x="1743" y="3745"/>
                    <a:pt x="2347" y="3401"/>
                    <a:pt x="3046" y="3098"/>
                  </a:cubicBezTo>
                  <a:cubicBezTo>
                    <a:pt x="3307" y="2963"/>
                    <a:pt x="3526" y="2796"/>
                    <a:pt x="3828" y="2744"/>
                  </a:cubicBezTo>
                  <a:cubicBezTo>
                    <a:pt x="3894" y="2736"/>
                    <a:pt x="3961" y="2733"/>
                    <a:pt x="4028" y="2733"/>
                  </a:cubicBezTo>
                  <a:cubicBezTo>
                    <a:pt x="4229" y="2733"/>
                    <a:pt x="4432" y="2760"/>
                    <a:pt x="4633" y="2760"/>
                  </a:cubicBezTo>
                  <a:cubicBezTo>
                    <a:pt x="4713" y="2760"/>
                    <a:pt x="4792" y="2756"/>
                    <a:pt x="4871" y="2744"/>
                  </a:cubicBezTo>
                  <a:cubicBezTo>
                    <a:pt x="4913" y="2744"/>
                    <a:pt x="4954" y="2744"/>
                    <a:pt x="5007" y="2702"/>
                  </a:cubicBezTo>
                  <a:cubicBezTo>
                    <a:pt x="5007" y="2660"/>
                    <a:pt x="4954" y="2619"/>
                    <a:pt x="4913" y="2577"/>
                  </a:cubicBezTo>
                  <a:cubicBezTo>
                    <a:pt x="4652" y="2400"/>
                    <a:pt x="4350" y="2316"/>
                    <a:pt x="4047" y="2316"/>
                  </a:cubicBezTo>
                  <a:cubicBezTo>
                    <a:pt x="4433" y="2222"/>
                    <a:pt x="4829" y="2274"/>
                    <a:pt x="5267" y="2222"/>
                  </a:cubicBezTo>
                  <a:cubicBezTo>
                    <a:pt x="5351" y="2222"/>
                    <a:pt x="5695" y="2181"/>
                    <a:pt x="5695" y="2055"/>
                  </a:cubicBezTo>
                  <a:cubicBezTo>
                    <a:pt x="5695" y="1920"/>
                    <a:pt x="5476" y="1920"/>
                    <a:pt x="5434" y="1878"/>
                  </a:cubicBezTo>
                  <a:cubicBezTo>
                    <a:pt x="5220" y="1857"/>
                    <a:pt x="5004" y="1847"/>
                    <a:pt x="4786" y="1847"/>
                  </a:cubicBezTo>
                  <a:cubicBezTo>
                    <a:pt x="4569" y="1847"/>
                    <a:pt x="4350" y="1857"/>
                    <a:pt x="4131" y="1878"/>
                  </a:cubicBezTo>
                  <a:cubicBezTo>
                    <a:pt x="4485" y="1795"/>
                    <a:pt x="4788" y="1701"/>
                    <a:pt x="5090" y="1576"/>
                  </a:cubicBezTo>
                  <a:cubicBezTo>
                    <a:pt x="5267" y="1534"/>
                    <a:pt x="5434" y="1440"/>
                    <a:pt x="5570" y="1357"/>
                  </a:cubicBezTo>
                  <a:lnTo>
                    <a:pt x="5570" y="1273"/>
                  </a:lnTo>
                  <a:cubicBezTo>
                    <a:pt x="5570" y="1232"/>
                    <a:pt x="5528" y="1232"/>
                    <a:pt x="5476" y="1232"/>
                  </a:cubicBezTo>
                  <a:cubicBezTo>
                    <a:pt x="5398" y="1216"/>
                    <a:pt x="5320" y="1210"/>
                    <a:pt x="5242" y="1210"/>
                  </a:cubicBezTo>
                  <a:cubicBezTo>
                    <a:pt x="5059" y="1210"/>
                    <a:pt x="4876" y="1244"/>
                    <a:pt x="4694" y="1273"/>
                  </a:cubicBezTo>
                  <a:cubicBezTo>
                    <a:pt x="4459" y="1311"/>
                    <a:pt x="4157" y="1315"/>
                    <a:pt x="3939" y="1406"/>
                  </a:cubicBezTo>
                  <a:lnTo>
                    <a:pt x="3939" y="1406"/>
                  </a:lnTo>
                  <a:cubicBezTo>
                    <a:pt x="4183" y="1284"/>
                    <a:pt x="4452" y="1123"/>
                    <a:pt x="4652" y="971"/>
                  </a:cubicBezTo>
                  <a:cubicBezTo>
                    <a:pt x="4694" y="877"/>
                    <a:pt x="4788" y="835"/>
                    <a:pt x="4829" y="752"/>
                  </a:cubicBezTo>
                  <a:cubicBezTo>
                    <a:pt x="4913" y="658"/>
                    <a:pt x="5048" y="491"/>
                    <a:pt x="4871" y="449"/>
                  </a:cubicBezTo>
                  <a:cubicBezTo>
                    <a:pt x="4858" y="441"/>
                    <a:pt x="4843" y="438"/>
                    <a:pt x="4828" y="438"/>
                  </a:cubicBezTo>
                  <a:cubicBezTo>
                    <a:pt x="4746" y="438"/>
                    <a:pt x="4639" y="539"/>
                    <a:pt x="4569" y="575"/>
                  </a:cubicBezTo>
                  <a:cubicBezTo>
                    <a:pt x="4172" y="794"/>
                    <a:pt x="3786" y="1013"/>
                    <a:pt x="3390" y="1273"/>
                  </a:cubicBezTo>
                  <a:cubicBezTo>
                    <a:pt x="3609" y="877"/>
                    <a:pt x="3786" y="491"/>
                    <a:pt x="3745" y="95"/>
                  </a:cubicBezTo>
                  <a:cubicBezTo>
                    <a:pt x="3745" y="53"/>
                    <a:pt x="3745" y="11"/>
                    <a:pt x="3703" y="11"/>
                  </a:cubicBezTo>
                  <a:cubicBezTo>
                    <a:pt x="3693" y="4"/>
                    <a:pt x="3684" y="0"/>
                    <a:pt x="3675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5756175" y="3835150"/>
              <a:ext cx="54675" cy="87300"/>
            </a:xfrm>
            <a:custGeom>
              <a:rect b="b" l="l" r="r" t="t"/>
              <a:pathLst>
                <a:path extrusionOk="0" h="3492" w="2187">
                  <a:moveTo>
                    <a:pt x="757" y="1"/>
                  </a:moveTo>
                  <a:cubicBezTo>
                    <a:pt x="664" y="42"/>
                    <a:pt x="757" y="178"/>
                    <a:pt x="841" y="261"/>
                  </a:cubicBezTo>
                  <a:cubicBezTo>
                    <a:pt x="1102" y="439"/>
                    <a:pt x="1362" y="606"/>
                    <a:pt x="1623" y="825"/>
                  </a:cubicBezTo>
                  <a:lnTo>
                    <a:pt x="757" y="825"/>
                  </a:lnTo>
                  <a:cubicBezTo>
                    <a:pt x="538" y="866"/>
                    <a:pt x="59" y="866"/>
                    <a:pt x="17" y="1179"/>
                  </a:cubicBezTo>
                  <a:cubicBezTo>
                    <a:pt x="0" y="1246"/>
                    <a:pt x="206" y="1266"/>
                    <a:pt x="463" y="1266"/>
                  </a:cubicBezTo>
                  <a:cubicBezTo>
                    <a:pt x="850" y="1266"/>
                    <a:pt x="1354" y="1221"/>
                    <a:pt x="1404" y="1221"/>
                  </a:cubicBezTo>
                  <a:cubicBezTo>
                    <a:pt x="883" y="1388"/>
                    <a:pt x="319" y="1565"/>
                    <a:pt x="59" y="2045"/>
                  </a:cubicBezTo>
                  <a:cubicBezTo>
                    <a:pt x="17" y="2128"/>
                    <a:pt x="17" y="2222"/>
                    <a:pt x="59" y="2264"/>
                  </a:cubicBezTo>
                  <a:cubicBezTo>
                    <a:pt x="73" y="2278"/>
                    <a:pt x="91" y="2282"/>
                    <a:pt x="112" y="2282"/>
                  </a:cubicBezTo>
                  <a:cubicBezTo>
                    <a:pt x="153" y="2282"/>
                    <a:pt x="201" y="2264"/>
                    <a:pt x="236" y="2264"/>
                  </a:cubicBezTo>
                  <a:cubicBezTo>
                    <a:pt x="622" y="2045"/>
                    <a:pt x="1018" y="1826"/>
                    <a:pt x="1404" y="1607"/>
                  </a:cubicBezTo>
                  <a:lnTo>
                    <a:pt x="1404" y="1607"/>
                  </a:lnTo>
                  <a:cubicBezTo>
                    <a:pt x="1060" y="1909"/>
                    <a:pt x="757" y="2305"/>
                    <a:pt x="538" y="2743"/>
                  </a:cubicBezTo>
                  <a:cubicBezTo>
                    <a:pt x="538" y="2785"/>
                    <a:pt x="497" y="2868"/>
                    <a:pt x="497" y="2952"/>
                  </a:cubicBezTo>
                  <a:cubicBezTo>
                    <a:pt x="497" y="3004"/>
                    <a:pt x="580" y="3087"/>
                    <a:pt x="622" y="3087"/>
                  </a:cubicBezTo>
                  <a:cubicBezTo>
                    <a:pt x="664" y="3087"/>
                    <a:pt x="757" y="3046"/>
                    <a:pt x="757" y="3004"/>
                  </a:cubicBezTo>
                  <a:cubicBezTo>
                    <a:pt x="1143" y="2691"/>
                    <a:pt x="1446" y="2347"/>
                    <a:pt x="1706" y="1909"/>
                  </a:cubicBezTo>
                  <a:lnTo>
                    <a:pt x="1706" y="1909"/>
                  </a:lnTo>
                  <a:cubicBezTo>
                    <a:pt x="1540" y="2222"/>
                    <a:pt x="1404" y="2524"/>
                    <a:pt x="1321" y="2827"/>
                  </a:cubicBezTo>
                  <a:cubicBezTo>
                    <a:pt x="1283" y="2940"/>
                    <a:pt x="1133" y="3492"/>
                    <a:pt x="1332" y="3492"/>
                  </a:cubicBezTo>
                  <a:cubicBezTo>
                    <a:pt x="1352" y="3492"/>
                    <a:pt x="1376" y="3486"/>
                    <a:pt x="1404" y="3473"/>
                  </a:cubicBezTo>
                  <a:cubicBezTo>
                    <a:pt x="1623" y="3348"/>
                    <a:pt x="1706" y="3046"/>
                    <a:pt x="1800" y="2827"/>
                  </a:cubicBezTo>
                  <a:cubicBezTo>
                    <a:pt x="1967" y="2566"/>
                    <a:pt x="2009" y="2305"/>
                    <a:pt x="2103" y="1961"/>
                  </a:cubicBezTo>
                  <a:cubicBezTo>
                    <a:pt x="2144" y="1648"/>
                    <a:pt x="2186" y="1346"/>
                    <a:pt x="2144" y="1002"/>
                  </a:cubicBezTo>
                  <a:cubicBezTo>
                    <a:pt x="2103" y="699"/>
                    <a:pt x="1884" y="522"/>
                    <a:pt x="1665" y="345"/>
                  </a:cubicBezTo>
                  <a:cubicBezTo>
                    <a:pt x="1404" y="178"/>
                    <a:pt x="1143" y="42"/>
                    <a:pt x="841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4"/>
            <p:cNvSpPr/>
            <p:nvPr/>
          </p:nvSpPr>
          <p:spPr>
            <a:xfrm>
              <a:off x="5604325" y="3689675"/>
              <a:ext cx="25" cy="3150"/>
            </a:xfrm>
            <a:custGeom>
              <a:rect b="b" l="l" r="r" t="t"/>
              <a:pathLst>
                <a:path extrusionOk="0" h="126" w="1">
                  <a:moveTo>
                    <a:pt x="1" y="1"/>
                  </a:moveTo>
                  <a:lnTo>
                    <a:pt x="1" y="1"/>
                  </a:lnTo>
                  <a:lnTo>
                    <a:pt x="1" y="126"/>
                  </a:lnTo>
                  <a:close/>
                </a:path>
              </a:pathLst>
            </a:custGeom>
            <a:solidFill>
              <a:srgbClr val="F6E1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4"/>
            <p:cNvSpPr/>
            <p:nvPr/>
          </p:nvSpPr>
          <p:spPr>
            <a:xfrm>
              <a:off x="5603300" y="3683150"/>
              <a:ext cx="1050" cy="6550"/>
            </a:xfrm>
            <a:custGeom>
              <a:rect b="b" l="l" r="r" t="t"/>
              <a:pathLst>
                <a:path extrusionOk="0" h="262" w="42">
                  <a:moveTo>
                    <a:pt x="0" y="1"/>
                  </a:moveTo>
                  <a:cubicBezTo>
                    <a:pt x="0" y="84"/>
                    <a:pt x="0" y="168"/>
                    <a:pt x="42" y="262"/>
                  </a:cubicBezTo>
                  <a:lnTo>
                    <a:pt x="42" y="262"/>
                  </a:lnTo>
                  <a:cubicBezTo>
                    <a:pt x="0" y="168"/>
                    <a:pt x="0" y="84"/>
                    <a:pt x="0" y="1"/>
                  </a:cubicBezTo>
                  <a:close/>
                </a:path>
              </a:pathLst>
            </a:custGeom>
            <a:solidFill>
              <a:srgbClr val="3437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5603300" y="3671175"/>
              <a:ext cx="53200" cy="25050"/>
            </a:xfrm>
            <a:custGeom>
              <a:rect b="b" l="l" r="r" t="t"/>
              <a:pathLst>
                <a:path extrusionOk="0" h="1002" w="2128">
                  <a:moveTo>
                    <a:pt x="2086" y="0"/>
                  </a:moveTo>
                  <a:cubicBezTo>
                    <a:pt x="1606" y="42"/>
                    <a:pt x="1085" y="84"/>
                    <a:pt x="615" y="84"/>
                  </a:cubicBezTo>
                  <a:lnTo>
                    <a:pt x="0" y="84"/>
                  </a:lnTo>
                  <a:lnTo>
                    <a:pt x="0" y="480"/>
                  </a:lnTo>
                  <a:cubicBezTo>
                    <a:pt x="0" y="563"/>
                    <a:pt x="0" y="647"/>
                    <a:pt x="42" y="741"/>
                  </a:cubicBezTo>
                  <a:lnTo>
                    <a:pt x="42" y="866"/>
                  </a:lnTo>
                  <a:lnTo>
                    <a:pt x="42" y="1001"/>
                  </a:lnTo>
                  <a:lnTo>
                    <a:pt x="876" y="1001"/>
                  </a:lnTo>
                  <a:cubicBezTo>
                    <a:pt x="1262" y="1001"/>
                    <a:pt x="1700" y="1001"/>
                    <a:pt x="2128" y="907"/>
                  </a:cubicBezTo>
                  <a:cubicBezTo>
                    <a:pt x="2128" y="605"/>
                    <a:pt x="2086" y="303"/>
                    <a:pt x="2086" y="0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5733650" y="3552525"/>
              <a:ext cx="18525" cy="42550"/>
            </a:xfrm>
            <a:custGeom>
              <a:rect b="b" l="l" r="r" t="t"/>
              <a:pathLst>
                <a:path extrusionOk="0" h="1702" w="741">
                  <a:moveTo>
                    <a:pt x="714" y="1"/>
                  </a:moveTo>
                  <a:cubicBezTo>
                    <a:pt x="667" y="1"/>
                    <a:pt x="591" y="69"/>
                    <a:pt x="480" y="137"/>
                  </a:cubicBezTo>
                  <a:cubicBezTo>
                    <a:pt x="355" y="272"/>
                    <a:pt x="219" y="491"/>
                    <a:pt x="136" y="752"/>
                  </a:cubicBezTo>
                  <a:cubicBezTo>
                    <a:pt x="42" y="1013"/>
                    <a:pt x="42" y="1221"/>
                    <a:pt x="42" y="1399"/>
                  </a:cubicBezTo>
                  <a:cubicBezTo>
                    <a:pt x="0" y="1576"/>
                    <a:pt x="42" y="1701"/>
                    <a:pt x="42" y="1701"/>
                  </a:cubicBezTo>
                  <a:cubicBezTo>
                    <a:pt x="42" y="1701"/>
                    <a:pt x="94" y="1576"/>
                    <a:pt x="94" y="1440"/>
                  </a:cubicBezTo>
                  <a:cubicBezTo>
                    <a:pt x="136" y="1274"/>
                    <a:pt x="178" y="1013"/>
                    <a:pt x="261" y="794"/>
                  </a:cubicBezTo>
                  <a:cubicBezTo>
                    <a:pt x="355" y="533"/>
                    <a:pt x="438" y="356"/>
                    <a:pt x="563" y="231"/>
                  </a:cubicBezTo>
                  <a:cubicBezTo>
                    <a:pt x="657" y="95"/>
                    <a:pt x="741" y="12"/>
                    <a:pt x="741" y="12"/>
                  </a:cubicBezTo>
                  <a:cubicBezTo>
                    <a:pt x="733" y="4"/>
                    <a:pt x="724" y="1"/>
                    <a:pt x="714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5739125" y="3567925"/>
              <a:ext cx="7575" cy="24000"/>
            </a:xfrm>
            <a:custGeom>
              <a:rect b="b" l="l" r="r" t="t"/>
              <a:pathLst>
                <a:path extrusionOk="0" h="960" w="303">
                  <a:moveTo>
                    <a:pt x="42" y="1"/>
                  </a:moveTo>
                  <a:cubicBezTo>
                    <a:pt x="0" y="1"/>
                    <a:pt x="42" y="42"/>
                    <a:pt x="84" y="136"/>
                  </a:cubicBezTo>
                  <a:cubicBezTo>
                    <a:pt x="136" y="220"/>
                    <a:pt x="178" y="345"/>
                    <a:pt x="136" y="480"/>
                  </a:cubicBezTo>
                  <a:cubicBezTo>
                    <a:pt x="136" y="605"/>
                    <a:pt x="84" y="699"/>
                    <a:pt x="42" y="783"/>
                  </a:cubicBezTo>
                  <a:cubicBezTo>
                    <a:pt x="0" y="866"/>
                    <a:pt x="0" y="960"/>
                    <a:pt x="0" y="960"/>
                  </a:cubicBezTo>
                  <a:cubicBezTo>
                    <a:pt x="0" y="960"/>
                    <a:pt x="42" y="918"/>
                    <a:pt x="136" y="824"/>
                  </a:cubicBezTo>
                  <a:cubicBezTo>
                    <a:pt x="178" y="741"/>
                    <a:pt x="261" y="658"/>
                    <a:pt x="261" y="480"/>
                  </a:cubicBezTo>
                  <a:cubicBezTo>
                    <a:pt x="303" y="303"/>
                    <a:pt x="219" y="178"/>
                    <a:pt x="178" y="84"/>
                  </a:cubicBezTo>
                  <a:cubicBezTo>
                    <a:pt x="84" y="1"/>
                    <a:pt x="42" y="1"/>
                    <a:pt x="42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5530550" y="3455375"/>
              <a:ext cx="208600" cy="217900"/>
            </a:xfrm>
            <a:custGeom>
              <a:rect b="b" l="l" r="r" t="t"/>
              <a:pathLst>
                <a:path extrusionOk="0" h="8716" w="8344">
                  <a:moveTo>
                    <a:pt x="4942" y="0"/>
                  </a:moveTo>
                  <a:cubicBezTo>
                    <a:pt x="3752" y="0"/>
                    <a:pt x="2491" y="352"/>
                    <a:pt x="1523" y="988"/>
                  </a:cubicBezTo>
                  <a:cubicBezTo>
                    <a:pt x="178" y="1854"/>
                    <a:pt x="1" y="3157"/>
                    <a:pt x="136" y="4638"/>
                  </a:cubicBezTo>
                  <a:cubicBezTo>
                    <a:pt x="178" y="5504"/>
                    <a:pt x="261" y="6463"/>
                    <a:pt x="658" y="7245"/>
                  </a:cubicBezTo>
                  <a:cubicBezTo>
                    <a:pt x="1127" y="8236"/>
                    <a:pt x="1826" y="8674"/>
                    <a:pt x="2910" y="8716"/>
                  </a:cubicBezTo>
                  <a:cubicBezTo>
                    <a:pt x="3911" y="8716"/>
                    <a:pt x="5131" y="8716"/>
                    <a:pt x="6133" y="8413"/>
                  </a:cubicBezTo>
                  <a:cubicBezTo>
                    <a:pt x="6737" y="8288"/>
                    <a:pt x="7300" y="7933"/>
                    <a:pt x="7738" y="7412"/>
                  </a:cubicBezTo>
                  <a:cubicBezTo>
                    <a:pt x="8343" y="6546"/>
                    <a:pt x="8218" y="5107"/>
                    <a:pt x="8166" y="4117"/>
                  </a:cubicBezTo>
                  <a:cubicBezTo>
                    <a:pt x="8124" y="3116"/>
                    <a:pt x="7905" y="2073"/>
                    <a:pt x="7436" y="1197"/>
                  </a:cubicBezTo>
                  <a:cubicBezTo>
                    <a:pt x="7081" y="508"/>
                    <a:pt x="6258" y="112"/>
                    <a:pt x="5517" y="29"/>
                  </a:cubicBezTo>
                  <a:cubicBezTo>
                    <a:pt x="5328" y="10"/>
                    <a:pt x="5136" y="0"/>
                    <a:pt x="4942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4"/>
            <p:cNvSpPr/>
            <p:nvPr/>
          </p:nvSpPr>
          <p:spPr>
            <a:xfrm>
              <a:off x="5516475" y="3426650"/>
              <a:ext cx="157500" cy="165425"/>
            </a:xfrm>
            <a:custGeom>
              <a:rect b="b" l="l" r="r" t="t"/>
              <a:pathLst>
                <a:path extrusionOk="0" h="6617" w="6300">
                  <a:moveTo>
                    <a:pt x="4773" y="0"/>
                  </a:moveTo>
                  <a:cubicBezTo>
                    <a:pt x="3886" y="0"/>
                    <a:pt x="3000" y="322"/>
                    <a:pt x="2305" y="834"/>
                  </a:cubicBezTo>
                  <a:cubicBezTo>
                    <a:pt x="1346" y="1564"/>
                    <a:pt x="647" y="2659"/>
                    <a:pt x="303" y="3785"/>
                  </a:cubicBezTo>
                  <a:cubicBezTo>
                    <a:pt x="126" y="4306"/>
                    <a:pt x="0" y="4828"/>
                    <a:pt x="84" y="5391"/>
                  </a:cubicBezTo>
                  <a:cubicBezTo>
                    <a:pt x="84" y="5735"/>
                    <a:pt x="178" y="6256"/>
                    <a:pt x="480" y="6475"/>
                  </a:cubicBezTo>
                  <a:cubicBezTo>
                    <a:pt x="590" y="6574"/>
                    <a:pt x="704" y="6617"/>
                    <a:pt x="818" y="6617"/>
                  </a:cubicBezTo>
                  <a:cubicBezTo>
                    <a:pt x="1416" y="6617"/>
                    <a:pt x="2016" y="5443"/>
                    <a:pt x="2086" y="5005"/>
                  </a:cubicBezTo>
                  <a:cubicBezTo>
                    <a:pt x="2211" y="4348"/>
                    <a:pt x="2044" y="3701"/>
                    <a:pt x="1784" y="3086"/>
                  </a:cubicBezTo>
                  <a:cubicBezTo>
                    <a:pt x="3087" y="3044"/>
                    <a:pt x="4349" y="2565"/>
                    <a:pt x="5340" y="1741"/>
                  </a:cubicBezTo>
                  <a:cubicBezTo>
                    <a:pt x="5778" y="1397"/>
                    <a:pt x="6216" y="959"/>
                    <a:pt x="6299" y="396"/>
                  </a:cubicBezTo>
                  <a:cubicBezTo>
                    <a:pt x="6122" y="260"/>
                    <a:pt x="5955" y="177"/>
                    <a:pt x="5736" y="135"/>
                  </a:cubicBezTo>
                  <a:cubicBezTo>
                    <a:pt x="5421" y="43"/>
                    <a:pt x="5097" y="0"/>
                    <a:pt x="47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4"/>
            <p:cNvSpPr/>
            <p:nvPr/>
          </p:nvSpPr>
          <p:spPr>
            <a:xfrm>
              <a:off x="5590250" y="3586425"/>
              <a:ext cx="48000" cy="30550"/>
            </a:xfrm>
            <a:custGeom>
              <a:rect b="b" l="l" r="r" t="t"/>
              <a:pathLst>
                <a:path extrusionOk="0" h="1222" w="1920">
                  <a:moveTo>
                    <a:pt x="1044" y="1"/>
                  </a:moveTo>
                  <a:cubicBezTo>
                    <a:pt x="877" y="1"/>
                    <a:pt x="741" y="43"/>
                    <a:pt x="616" y="43"/>
                  </a:cubicBezTo>
                  <a:cubicBezTo>
                    <a:pt x="136" y="220"/>
                    <a:pt x="1" y="741"/>
                    <a:pt x="439" y="1044"/>
                  </a:cubicBezTo>
                  <a:cubicBezTo>
                    <a:pt x="616" y="1169"/>
                    <a:pt x="783" y="1221"/>
                    <a:pt x="960" y="1221"/>
                  </a:cubicBezTo>
                  <a:cubicBezTo>
                    <a:pt x="1263" y="1221"/>
                    <a:pt x="1565" y="1085"/>
                    <a:pt x="1742" y="866"/>
                  </a:cubicBezTo>
                  <a:cubicBezTo>
                    <a:pt x="1920" y="647"/>
                    <a:pt x="1867" y="439"/>
                    <a:pt x="1784" y="303"/>
                  </a:cubicBezTo>
                  <a:cubicBezTo>
                    <a:pt x="1607" y="84"/>
                    <a:pt x="1304" y="1"/>
                    <a:pt x="1044" y="1"/>
                  </a:cubicBezTo>
                  <a:close/>
                </a:path>
              </a:pathLst>
            </a:custGeom>
            <a:solidFill>
              <a:srgbClr val="DE9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5674975" y="3579925"/>
              <a:ext cx="44625" cy="29225"/>
            </a:xfrm>
            <a:custGeom>
              <a:rect b="b" l="l" r="r" t="t"/>
              <a:pathLst>
                <a:path extrusionOk="0" h="1169" w="1785">
                  <a:moveTo>
                    <a:pt x="960" y="0"/>
                  </a:moveTo>
                  <a:cubicBezTo>
                    <a:pt x="825" y="0"/>
                    <a:pt x="700" y="0"/>
                    <a:pt x="564" y="42"/>
                  </a:cubicBezTo>
                  <a:cubicBezTo>
                    <a:pt x="95" y="178"/>
                    <a:pt x="1" y="699"/>
                    <a:pt x="397" y="1001"/>
                  </a:cubicBezTo>
                  <a:cubicBezTo>
                    <a:pt x="522" y="1085"/>
                    <a:pt x="700" y="1168"/>
                    <a:pt x="919" y="1168"/>
                  </a:cubicBezTo>
                  <a:cubicBezTo>
                    <a:pt x="1179" y="1168"/>
                    <a:pt x="1482" y="1043"/>
                    <a:pt x="1607" y="824"/>
                  </a:cubicBezTo>
                  <a:cubicBezTo>
                    <a:pt x="1784" y="605"/>
                    <a:pt x="1784" y="438"/>
                    <a:pt x="1701" y="303"/>
                  </a:cubicBezTo>
                  <a:cubicBezTo>
                    <a:pt x="1523" y="84"/>
                    <a:pt x="1221" y="0"/>
                    <a:pt x="960" y="0"/>
                  </a:cubicBezTo>
                  <a:close/>
                </a:path>
              </a:pathLst>
            </a:custGeom>
            <a:solidFill>
              <a:srgbClr val="DE9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4"/>
            <p:cNvSpPr/>
            <p:nvPr/>
          </p:nvSpPr>
          <p:spPr>
            <a:xfrm>
              <a:off x="5634825" y="3552800"/>
              <a:ext cx="30550" cy="29225"/>
            </a:xfrm>
            <a:custGeom>
              <a:rect b="b" l="l" r="r" t="t"/>
              <a:pathLst>
                <a:path extrusionOk="0" h="1169" w="1222">
                  <a:moveTo>
                    <a:pt x="522" y="1"/>
                  </a:moveTo>
                  <a:cubicBezTo>
                    <a:pt x="345" y="1"/>
                    <a:pt x="137" y="42"/>
                    <a:pt x="84" y="261"/>
                  </a:cubicBezTo>
                  <a:cubicBezTo>
                    <a:pt x="1" y="647"/>
                    <a:pt x="178" y="1085"/>
                    <a:pt x="606" y="1127"/>
                  </a:cubicBezTo>
                  <a:cubicBezTo>
                    <a:pt x="606" y="1169"/>
                    <a:pt x="658" y="1169"/>
                    <a:pt x="700" y="1169"/>
                  </a:cubicBezTo>
                  <a:cubicBezTo>
                    <a:pt x="825" y="1169"/>
                    <a:pt x="960" y="1127"/>
                    <a:pt x="1044" y="1044"/>
                  </a:cubicBezTo>
                  <a:cubicBezTo>
                    <a:pt x="1221" y="908"/>
                    <a:pt x="1221" y="689"/>
                    <a:pt x="1221" y="522"/>
                  </a:cubicBezTo>
                  <a:cubicBezTo>
                    <a:pt x="1179" y="387"/>
                    <a:pt x="1127" y="261"/>
                    <a:pt x="1044" y="168"/>
                  </a:cubicBezTo>
                  <a:cubicBezTo>
                    <a:pt x="960" y="42"/>
                    <a:pt x="825" y="1"/>
                    <a:pt x="700" y="1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4"/>
            <p:cNvSpPr/>
            <p:nvPr/>
          </p:nvSpPr>
          <p:spPr>
            <a:xfrm>
              <a:off x="5605625" y="3555925"/>
              <a:ext cx="10725" cy="25050"/>
            </a:xfrm>
            <a:custGeom>
              <a:rect b="b" l="l" r="r" t="t"/>
              <a:pathLst>
                <a:path extrusionOk="0" h="1002" w="429">
                  <a:moveTo>
                    <a:pt x="126" y="1"/>
                  </a:moveTo>
                  <a:cubicBezTo>
                    <a:pt x="43" y="1"/>
                    <a:pt x="1" y="262"/>
                    <a:pt x="43" y="522"/>
                  </a:cubicBezTo>
                  <a:cubicBezTo>
                    <a:pt x="43" y="783"/>
                    <a:pt x="168" y="1002"/>
                    <a:pt x="262" y="1002"/>
                  </a:cubicBezTo>
                  <a:cubicBezTo>
                    <a:pt x="387" y="1002"/>
                    <a:pt x="429" y="741"/>
                    <a:pt x="429" y="481"/>
                  </a:cubicBezTo>
                  <a:cubicBezTo>
                    <a:pt x="387" y="178"/>
                    <a:pt x="262" y="1"/>
                    <a:pt x="126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5685925" y="3549275"/>
              <a:ext cx="12025" cy="25200"/>
            </a:xfrm>
            <a:custGeom>
              <a:rect b="b" l="l" r="r" t="t"/>
              <a:pathLst>
                <a:path extrusionOk="0" h="1008" w="481">
                  <a:moveTo>
                    <a:pt x="208" y="1"/>
                  </a:moveTo>
                  <a:cubicBezTo>
                    <a:pt x="199" y="1"/>
                    <a:pt x="189" y="3"/>
                    <a:pt x="178" y="6"/>
                  </a:cubicBezTo>
                  <a:cubicBezTo>
                    <a:pt x="84" y="6"/>
                    <a:pt x="1" y="225"/>
                    <a:pt x="43" y="528"/>
                  </a:cubicBezTo>
                  <a:cubicBezTo>
                    <a:pt x="84" y="788"/>
                    <a:pt x="178" y="1007"/>
                    <a:pt x="303" y="1007"/>
                  </a:cubicBezTo>
                  <a:cubicBezTo>
                    <a:pt x="387" y="966"/>
                    <a:pt x="481" y="747"/>
                    <a:pt x="439" y="486"/>
                  </a:cubicBezTo>
                  <a:cubicBezTo>
                    <a:pt x="391" y="208"/>
                    <a:pt x="317" y="1"/>
                    <a:pt x="208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5576175" y="3511350"/>
              <a:ext cx="37050" cy="26250"/>
            </a:xfrm>
            <a:custGeom>
              <a:rect b="b" l="l" r="r" t="t"/>
              <a:pathLst>
                <a:path extrusionOk="0" h="1050" w="1482">
                  <a:moveTo>
                    <a:pt x="1179" y="1"/>
                  </a:moveTo>
                  <a:cubicBezTo>
                    <a:pt x="1002" y="1"/>
                    <a:pt x="741" y="94"/>
                    <a:pt x="522" y="220"/>
                  </a:cubicBezTo>
                  <a:cubicBezTo>
                    <a:pt x="303" y="355"/>
                    <a:pt x="136" y="574"/>
                    <a:pt x="42" y="741"/>
                  </a:cubicBezTo>
                  <a:cubicBezTo>
                    <a:pt x="1" y="877"/>
                    <a:pt x="1" y="1002"/>
                    <a:pt x="42" y="1043"/>
                  </a:cubicBezTo>
                  <a:cubicBezTo>
                    <a:pt x="49" y="1047"/>
                    <a:pt x="57" y="1049"/>
                    <a:pt x="65" y="1049"/>
                  </a:cubicBezTo>
                  <a:cubicBezTo>
                    <a:pt x="168" y="1049"/>
                    <a:pt x="374" y="767"/>
                    <a:pt x="741" y="574"/>
                  </a:cubicBezTo>
                  <a:cubicBezTo>
                    <a:pt x="1085" y="313"/>
                    <a:pt x="1481" y="220"/>
                    <a:pt x="1481" y="136"/>
                  </a:cubicBezTo>
                  <a:cubicBezTo>
                    <a:pt x="1481" y="53"/>
                    <a:pt x="1346" y="1"/>
                    <a:pt x="117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5674975" y="3504450"/>
              <a:ext cx="34975" cy="21400"/>
            </a:xfrm>
            <a:custGeom>
              <a:rect b="b" l="l" r="r" t="t"/>
              <a:pathLst>
                <a:path extrusionOk="0" h="856" w="1399">
                  <a:moveTo>
                    <a:pt x="400" y="0"/>
                  </a:moveTo>
                  <a:cubicBezTo>
                    <a:pt x="351" y="0"/>
                    <a:pt x="305" y="6"/>
                    <a:pt x="262" y="16"/>
                  </a:cubicBezTo>
                  <a:cubicBezTo>
                    <a:pt x="95" y="16"/>
                    <a:pt x="1" y="68"/>
                    <a:pt x="1" y="110"/>
                  </a:cubicBezTo>
                  <a:cubicBezTo>
                    <a:pt x="43" y="235"/>
                    <a:pt x="356" y="277"/>
                    <a:pt x="700" y="496"/>
                  </a:cubicBezTo>
                  <a:cubicBezTo>
                    <a:pt x="977" y="658"/>
                    <a:pt x="1219" y="855"/>
                    <a:pt x="1321" y="855"/>
                  </a:cubicBezTo>
                  <a:cubicBezTo>
                    <a:pt x="1331" y="855"/>
                    <a:pt x="1339" y="854"/>
                    <a:pt x="1346" y="850"/>
                  </a:cubicBezTo>
                  <a:cubicBezTo>
                    <a:pt x="1398" y="798"/>
                    <a:pt x="1398" y="715"/>
                    <a:pt x="1304" y="537"/>
                  </a:cubicBezTo>
                  <a:cubicBezTo>
                    <a:pt x="1221" y="412"/>
                    <a:pt x="1085" y="235"/>
                    <a:pt x="877" y="151"/>
                  </a:cubicBezTo>
                  <a:cubicBezTo>
                    <a:pt x="712" y="49"/>
                    <a:pt x="547" y="0"/>
                    <a:pt x="40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5647875" y="3550450"/>
              <a:ext cx="20625" cy="28825"/>
            </a:xfrm>
            <a:custGeom>
              <a:rect b="b" l="l" r="r" t="t"/>
              <a:pathLst>
                <a:path extrusionOk="0" h="1153" w="825">
                  <a:moveTo>
                    <a:pt x="261" y="1"/>
                  </a:moveTo>
                  <a:cubicBezTo>
                    <a:pt x="84" y="1"/>
                    <a:pt x="0" y="53"/>
                    <a:pt x="0" y="53"/>
                  </a:cubicBezTo>
                  <a:cubicBezTo>
                    <a:pt x="0" y="95"/>
                    <a:pt x="84" y="95"/>
                    <a:pt x="219" y="136"/>
                  </a:cubicBezTo>
                  <a:cubicBezTo>
                    <a:pt x="345" y="178"/>
                    <a:pt x="522" y="314"/>
                    <a:pt x="564" y="481"/>
                  </a:cubicBezTo>
                  <a:cubicBezTo>
                    <a:pt x="657" y="658"/>
                    <a:pt x="605" y="835"/>
                    <a:pt x="564" y="960"/>
                  </a:cubicBezTo>
                  <a:cubicBezTo>
                    <a:pt x="522" y="1044"/>
                    <a:pt x="438" y="1138"/>
                    <a:pt x="438" y="1138"/>
                  </a:cubicBezTo>
                  <a:cubicBezTo>
                    <a:pt x="449" y="1148"/>
                    <a:pt x="461" y="1153"/>
                    <a:pt x="476" y="1153"/>
                  </a:cubicBezTo>
                  <a:cubicBezTo>
                    <a:pt x="522" y="1153"/>
                    <a:pt x="587" y="1104"/>
                    <a:pt x="657" y="1002"/>
                  </a:cubicBezTo>
                  <a:cubicBezTo>
                    <a:pt x="741" y="877"/>
                    <a:pt x="824" y="658"/>
                    <a:pt x="741" y="397"/>
                  </a:cubicBezTo>
                  <a:cubicBezTo>
                    <a:pt x="605" y="178"/>
                    <a:pt x="397" y="53"/>
                    <a:pt x="261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5641350" y="3571925"/>
              <a:ext cx="7600" cy="5600"/>
            </a:xfrm>
            <a:custGeom>
              <a:rect b="b" l="l" r="r" t="t"/>
              <a:pathLst>
                <a:path extrusionOk="0" h="224" w="304">
                  <a:moveTo>
                    <a:pt x="82" y="1"/>
                  </a:moveTo>
                  <a:cubicBezTo>
                    <a:pt x="68" y="1"/>
                    <a:pt x="55" y="6"/>
                    <a:pt x="42" y="18"/>
                  </a:cubicBezTo>
                  <a:cubicBezTo>
                    <a:pt x="1" y="60"/>
                    <a:pt x="42" y="143"/>
                    <a:pt x="136" y="185"/>
                  </a:cubicBezTo>
                  <a:cubicBezTo>
                    <a:pt x="178" y="211"/>
                    <a:pt x="209" y="224"/>
                    <a:pt x="235" y="224"/>
                  </a:cubicBezTo>
                  <a:cubicBezTo>
                    <a:pt x="261" y="224"/>
                    <a:pt x="282" y="211"/>
                    <a:pt x="303" y="185"/>
                  </a:cubicBezTo>
                  <a:cubicBezTo>
                    <a:pt x="303" y="185"/>
                    <a:pt x="261" y="101"/>
                    <a:pt x="220" y="60"/>
                  </a:cubicBezTo>
                  <a:cubicBezTo>
                    <a:pt x="161" y="30"/>
                    <a:pt x="117" y="1"/>
                    <a:pt x="82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4"/>
            <p:cNvSpPr/>
            <p:nvPr/>
          </p:nvSpPr>
          <p:spPr>
            <a:xfrm>
              <a:off x="5639275" y="3583050"/>
              <a:ext cx="31575" cy="12025"/>
            </a:xfrm>
            <a:custGeom>
              <a:rect b="b" l="l" r="r" t="t"/>
              <a:pathLst>
                <a:path extrusionOk="0" h="481" w="1263">
                  <a:moveTo>
                    <a:pt x="0" y="0"/>
                  </a:moveTo>
                  <a:cubicBezTo>
                    <a:pt x="0" y="0"/>
                    <a:pt x="0" y="136"/>
                    <a:pt x="84" y="219"/>
                  </a:cubicBezTo>
                  <a:cubicBezTo>
                    <a:pt x="167" y="355"/>
                    <a:pt x="386" y="480"/>
                    <a:pt x="605" y="480"/>
                  </a:cubicBezTo>
                  <a:cubicBezTo>
                    <a:pt x="866" y="480"/>
                    <a:pt x="1043" y="355"/>
                    <a:pt x="1127" y="219"/>
                  </a:cubicBezTo>
                  <a:cubicBezTo>
                    <a:pt x="1210" y="136"/>
                    <a:pt x="1262" y="53"/>
                    <a:pt x="1262" y="53"/>
                  </a:cubicBezTo>
                  <a:cubicBezTo>
                    <a:pt x="1251" y="42"/>
                    <a:pt x="1241" y="37"/>
                    <a:pt x="1230" y="37"/>
                  </a:cubicBezTo>
                  <a:cubicBezTo>
                    <a:pt x="1189" y="37"/>
                    <a:pt x="1142" y="103"/>
                    <a:pt x="1043" y="136"/>
                  </a:cubicBezTo>
                  <a:cubicBezTo>
                    <a:pt x="949" y="219"/>
                    <a:pt x="782" y="313"/>
                    <a:pt x="605" y="313"/>
                  </a:cubicBezTo>
                  <a:cubicBezTo>
                    <a:pt x="428" y="313"/>
                    <a:pt x="261" y="219"/>
                    <a:pt x="167" y="178"/>
                  </a:cubicBezTo>
                  <a:cubicBezTo>
                    <a:pt x="84" y="94"/>
                    <a:pt x="42" y="0"/>
                    <a:pt x="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4"/>
            <p:cNvSpPr/>
            <p:nvPr/>
          </p:nvSpPr>
          <p:spPr>
            <a:xfrm>
              <a:off x="5780325" y="4719475"/>
              <a:ext cx="36000" cy="20625"/>
            </a:xfrm>
            <a:custGeom>
              <a:rect b="b" l="l" r="r" t="t"/>
              <a:pathLst>
                <a:path extrusionOk="0" h="825" w="1440">
                  <a:moveTo>
                    <a:pt x="1178" y="1"/>
                  </a:moveTo>
                  <a:cubicBezTo>
                    <a:pt x="1043" y="1"/>
                    <a:pt x="782" y="1"/>
                    <a:pt x="574" y="84"/>
                  </a:cubicBezTo>
                  <a:cubicBezTo>
                    <a:pt x="313" y="168"/>
                    <a:pt x="136" y="387"/>
                    <a:pt x="94" y="522"/>
                  </a:cubicBezTo>
                  <a:cubicBezTo>
                    <a:pt x="0" y="689"/>
                    <a:pt x="52" y="783"/>
                    <a:pt x="94" y="825"/>
                  </a:cubicBezTo>
                  <a:cubicBezTo>
                    <a:pt x="94" y="825"/>
                    <a:pt x="136" y="741"/>
                    <a:pt x="219" y="606"/>
                  </a:cubicBezTo>
                  <a:cubicBezTo>
                    <a:pt x="313" y="522"/>
                    <a:pt x="480" y="387"/>
                    <a:pt x="657" y="303"/>
                  </a:cubicBezTo>
                  <a:cubicBezTo>
                    <a:pt x="834" y="220"/>
                    <a:pt x="1043" y="168"/>
                    <a:pt x="1178" y="168"/>
                  </a:cubicBezTo>
                  <a:cubicBezTo>
                    <a:pt x="1304" y="168"/>
                    <a:pt x="1439" y="126"/>
                    <a:pt x="1439" y="126"/>
                  </a:cubicBezTo>
                  <a:cubicBezTo>
                    <a:pt x="1439" y="84"/>
                    <a:pt x="1356" y="43"/>
                    <a:pt x="1178" y="1"/>
                  </a:cubicBezTo>
                  <a:close/>
                </a:path>
              </a:pathLst>
            </a:custGeom>
            <a:solidFill>
              <a:srgbClr val="5765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4"/>
            <p:cNvSpPr/>
            <p:nvPr/>
          </p:nvSpPr>
          <p:spPr>
            <a:xfrm>
              <a:off x="5810825" y="4726000"/>
              <a:ext cx="34700" cy="21675"/>
            </a:xfrm>
            <a:custGeom>
              <a:rect b="b" l="l" r="r" t="t"/>
              <a:pathLst>
                <a:path extrusionOk="0" h="867" w="1388">
                  <a:moveTo>
                    <a:pt x="1126" y="1"/>
                  </a:moveTo>
                  <a:cubicBezTo>
                    <a:pt x="960" y="1"/>
                    <a:pt x="741" y="1"/>
                    <a:pt x="522" y="126"/>
                  </a:cubicBezTo>
                  <a:cubicBezTo>
                    <a:pt x="303" y="261"/>
                    <a:pt x="136" y="428"/>
                    <a:pt x="84" y="605"/>
                  </a:cubicBezTo>
                  <a:cubicBezTo>
                    <a:pt x="0" y="741"/>
                    <a:pt x="0" y="824"/>
                    <a:pt x="42" y="866"/>
                  </a:cubicBezTo>
                  <a:cubicBezTo>
                    <a:pt x="84" y="866"/>
                    <a:pt x="136" y="783"/>
                    <a:pt x="219" y="689"/>
                  </a:cubicBezTo>
                  <a:cubicBezTo>
                    <a:pt x="303" y="564"/>
                    <a:pt x="438" y="428"/>
                    <a:pt x="605" y="345"/>
                  </a:cubicBezTo>
                  <a:cubicBezTo>
                    <a:pt x="824" y="261"/>
                    <a:pt x="1001" y="168"/>
                    <a:pt x="1126" y="168"/>
                  </a:cubicBezTo>
                  <a:cubicBezTo>
                    <a:pt x="1262" y="126"/>
                    <a:pt x="1345" y="126"/>
                    <a:pt x="1345" y="84"/>
                  </a:cubicBezTo>
                  <a:cubicBezTo>
                    <a:pt x="1387" y="84"/>
                    <a:pt x="1304" y="1"/>
                    <a:pt x="1126" y="1"/>
                  </a:cubicBezTo>
                  <a:close/>
                </a:path>
              </a:pathLst>
            </a:custGeom>
            <a:solidFill>
              <a:srgbClr val="5765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4"/>
            <p:cNvSpPr/>
            <p:nvPr/>
          </p:nvSpPr>
          <p:spPr>
            <a:xfrm>
              <a:off x="5577225" y="4732525"/>
              <a:ext cx="50075" cy="13325"/>
            </a:xfrm>
            <a:custGeom>
              <a:rect b="b" l="l" r="r" t="t"/>
              <a:pathLst>
                <a:path extrusionOk="0" h="533" w="2003">
                  <a:moveTo>
                    <a:pt x="960" y="0"/>
                  </a:moveTo>
                  <a:cubicBezTo>
                    <a:pt x="824" y="0"/>
                    <a:pt x="657" y="42"/>
                    <a:pt x="522" y="84"/>
                  </a:cubicBezTo>
                  <a:cubicBezTo>
                    <a:pt x="438" y="126"/>
                    <a:pt x="303" y="219"/>
                    <a:pt x="219" y="261"/>
                  </a:cubicBezTo>
                  <a:cubicBezTo>
                    <a:pt x="94" y="386"/>
                    <a:pt x="0" y="480"/>
                    <a:pt x="42" y="522"/>
                  </a:cubicBezTo>
                  <a:cubicBezTo>
                    <a:pt x="42" y="529"/>
                    <a:pt x="46" y="533"/>
                    <a:pt x="55" y="533"/>
                  </a:cubicBezTo>
                  <a:cubicBezTo>
                    <a:pt x="91" y="533"/>
                    <a:pt x="200" y="463"/>
                    <a:pt x="303" y="386"/>
                  </a:cubicBezTo>
                  <a:cubicBezTo>
                    <a:pt x="480" y="344"/>
                    <a:pt x="699" y="261"/>
                    <a:pt x="1001" y="219"/>
                  </a:cubicBezTo>
                  <a:cubicBezTo>
                    <a:pt x="1262" y="219"/>
                    <a:pt x="1481" y="261"/>
                    <a:pt x="1658" y="303"/>
                  </a:cubicBezTo>
                  <a:cubicBezTo>
                    <a:pt x="1825" y="344"/>
                    <a:pt x="1961" y="386"/>
                    <a:pt x="1961" y="386"/>
                  </a:cubicBezTo>
                  <a:cubicBezTo>
                    <a:pt x="2003" y="344"/>
                    <a:pt x="1919" y="261"/>
                    <a:pt x="1742" y="167"/>
                  </a:cubicBezTo>
                  <a:cubicBezTo>
                    <a:pt x="1658" y="84"/>
                    <a:pt x="1523" y="42"/>
                    <a:pt x="1398" y="42"/>
                  </a:cubicBezTo>
                  <a:cubicBezTo>
                    <a:pt x="1262" y="0"/>
                    <a:pt x="1137" y="0"/>
                    <a:pt x="960" y="0"/>
                  </a:cubicBezTo>
                  <a:close/>
                </a:path>
              </a:pathLst>
            </a:custGeom>
            <a:solidFill>
              <a:srgbClr val="5765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4"/>
            <p:cNvSpPr/>
            <p:nvPr/>
          </p:nvSpPr>
          <p:spPr>
            <a:xfrm>
              <a:off x="5499000" y="3571050"/>
              <a:ext cx="55550" cy="60375"/>
            </a:xfrm>
            <a:custGeom>
              <a:rect b="b" l="l" r="r" t="t"/>
              <a:pathLst>
                <a:path extrusionOk="0" h="2415" w="2222">
                  <a:moveTo>
                    <a:pt x="959" y="0"/>
                  </a:moveTo>
                  <a:cubicBezTo>
                    <a:pt x="647" y="0"/>
                    <a:pt x="357" y="178"/>
                    <a:pt x="261" y="480"/>
                  </a:cubicBezTo>
                  <a:cubicBezTo>
                    <a:pt x="1" y="1096"/>
                    <a:pt x="439" y="1961"/>
                    <a:pt x="1002" y="2264"/>
                  </a:cubicBezTo>
                  <a:cubicBezTo>
                    <a:pt x="1198" y="2366"/>
                    <a:pt x="1419" y="2415"/>
                    <a:pt x="1627" y="2415"/>
                  </a:cubicBezTo>
                  <a:cubicBezTo>
                    <a:pt x="1695" y="2415"/>
                    <a:pt x="1762" y="2409"/>
                    <a:pt x="1826" y="2399"/>
                  </a:cubicBezTo>
                  <a:cubicBezTo>
                    <a:pt x="1961" y="2399"/>
                    <a:pt x="2128" y="2305"/>
                    <a:pt x="2222" y="2222"/>
                  </a:cubicBezTo>
                  <a:lnTo>
                    <a:pt x="1867" y="699"/>
                  </a:lnTo>
                  <a:cubicBezTo>
                    <a:pt x="1784" y="439"/>
                    <a:pt x="1607" y="220"/>
                    <a:pt x="1346" y="95"/>
                  </a:cubicBezTo>
                  <a:cubicBezTo>
                    <a:pt x="1221" y="31"/>
                    <a:pt x="1088" y="0"/>
                    <a:pt x="959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4"/>
            <p:cNvSpPr/>
            <p:nvPr/>
          </p:nvSpPr>
          <p:spPr>
            <a:xfrm>
              <a:off x="5512050" y="3586425"/>
              <a:ext cx="37025" cy="39150"/>
            </a:xfrm>
            <a:custGeom>
              <a:rect b="b" l="l" r="r" t="t"/>
              <a:pathLst>
                <a:path extrusionOk="0" h="1566" w="1481">
                  <a:moveTo>
                    <a:pt x="219" y="1"/>
                  </a:moveTo>
                  <a:cubicBezTo>
                    <a:pt x="177" y="1"/>
                    <a:pt x="136" y="43"/>
                    <a:pt x="94" y="126"/>
                  </a:cubicBezTo>
                  <a:cubicBezTo>
                    <a:pt x="0" y="303"/>
                    <a:pt x="94" y="564"/>
                    <a:pt x="136" y="741"/>
                  </a:cubicBezTo>
                  <a:cubicBezTo>
                    <a:pt x="177" y="783"/>
                    <a:pt x="219" y="866"/>
                    <a:pt x="261" y="908"/>
                  </a:cubicBezTo>
                  <a:cubicBezTo>
                    <a:pt x="396" y="1127"/>
                    <a:pt x="522" y="1304"/>
                    <a:pt x="741" y="1388"/>
                  </a:cubicBezTo>
                  <a:lnTo>
                    <a:pt x="741" y="1430"/>
                  </a:lnTo>
                  <a:cubicBezTo>
                    <a:pt x="824" y="1482"/>
                    <a:pt x="1043" y="1565"/>
                    <a:pt x="1179" y="1565"/>
                  </a:cubicBezTo>
                  <a:lnTo>
                    <a:pt x="1262" y="1565"/>
                  </a:lnTo>
                  <a:cubicBezTo>
                    <a:pt x="1481" y="1430"/>
                    <a:pt x="1262" y="1002"/>
                    <a:pt x="1179" y="825"/>
                  </a:cubicBezTo>
                  <a:cubicBezTo>
                    <a:pt x="1043" y="647"/>
                    <a:pt x="918" y="439"/>
                    <a:pt x="741" y="262"/>
                  </a:cubicBezTo>
                  <a:cubicBezTo>
                    <a:pt x="657" y="178"/>
                    <a:pt x="522" y="84"/>
                    <a:pt x="438" y="43"/>
                  </a:cubicBezTo>
                  <a:cubicBezTo>
                    <a:pt x="355" y="43"/>
                    <a:pt x="261" y="1"/>
                    <a:pt x="219" y="1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4"/>
            <p:cNvSpPr/>
            <p:nvPr/>
          </p:nvSpPr>
          <p:spPr>
            <a:xfrm>
              <a:off x="5517525" y="3585650"/>
              <a:ext cx="29475" cy="35475"/>
            </a:xfrm>
            <a:custGeom>
              <a:rect b="b" l="l" r="r" t="t"/>
              <a:pathLst>
                <a:path extrusionOk="0" h="1419" w="1179">
                  <a:moveTo>
                    <a:pt x="69" y="1"/>
                  </a:moveTo>
                  <a:cubicBezTo>
                    <a:pt x="21" y="1"/>
                    <a:pt x="0" y="11"/>
                    <a:pt x="0" y="32"/>
                  </a:cubicBezTo>
                  <a:cubicBezTo>
                    <a:pt x="0" y="32"/>
                    <a:pt x="84" y="32"/>
                    <a:pt x="261" y="115"/>
                  </a:cubicBezTo>
                  <a:cubicBezTo>
                    <a:pt x="396" y="209"/>
                    <a:pt x="605" y="334"/>
                    <a:pt x="741" y="553"/>
                  </a:cubicBezTo>
                  <a:cubicBezTo>
                    <a:pt x="918" y="731"/>
                    <a:pt x="1001" y="991"/>
                    <a:pt x="1043" y="1116"/>
                  </a:cubicBezTo>
                  <a:cubicBezTo>
                    <a:pt x="1126" y="1294"/>
                    <a:pt x="1126" y="1419"/>
                    <a:pt x="1179" y="1419"/>
                  </a:cubicBezTo>
                  <a:cubicBezTo>
                    <a:pt x="1179" y="1419"/>
                    <a:pt x="1179" y="1294"/>
                    <a:pt x="1126" y="1116"/>
                  </a:cubicBezTo>
                  <a:cubicBezTo>
                    <a:pt x="1085" y="939"/>
                    <a:pt x="1043" y="678"/>
                    <a:pt x="866" y="470"/>
                  </a:cubicBezTo>
                  <a:cubicBezTo>
                    <a:pt x="699" y="251"/>
                    <a:pt x="480" y="74"/>
                    <a:pt x="303" y="32"/>
                  </a:cubicBezTo>
                  <a:cubicBezTo>
                    <a:pt x="193" y="11"/>
                    <a:pt x="117" y="1"/>
                    <a:pt x="6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5530550" y="3591900"/>
              <a:ext cx="12025" cy="20625"/>
            </a:xfrm>
            <a:custGeom>
              <a:rect b="b" l="l" r="r" t="t"/>
              <a:pathLst>
                <a:path extrusionOk="0" h="825" w="481">
                  <a:moveTo>
                    <a:pt x="84" y="1"/>
                  </a:moveTo>
                  <a:cubicBezTo>
                    <a:pt x="84" y="1"/>
                    <a:pt x="42" y="43"/>
                    <a:pt x="1" y="126"/>
                  </a:cubicBezTo>
                  <a:cubicBezTo>
                    <a:pt x="1" y="220"/>
                    <a:pt x="1" y="345"/>
                    <a:pt x="42" y="522"/>
                  </a:cubicBezTo>
                  <a:cubicBezTo>
                    <a:pt x="136" y="647"/>
                    <a:pt x="220" y="741"/>
                    <a:pt x="303" y="783"/>
                  </a:cubicBezTo>
                  <a:cubicBezTo>
                    <a:pt x="397" y="825"/>
                    <a:pt x="480" y="825"/>
                    <a:pt x="480" y="825"/>
                  </a:cubicBezTo>
                  <a:cubicBezTo>
                    <a:pt x="480" y="783"/>
                    <a:pt x="439" y="783"/>
                    <a:pt x="345" y="741"/>
                  </a:cubicBezTo>
                  <a:cubicBezTo>
                    <a:pt x="303" y="647"/>
                    <a:pt x="220" y="564"/>
                    <a:pt x="178" y="481"/>
                  </a:cubicBezTo>
                  <a:cubicBezTo>
                    <a:pt x="136" y="345"/>
                    <a:pt x="84" y="220"/>
                    <a:pt x="84" y="126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6" name="Google Shape;1156;p14"/>
          <p:cNvSpPr/>
          <p:nvPr/>
        </p:nvSpPr>
        <p:spPr>
          <a:xfrm rot="10800000">
            <a:off x="4030648" y="2429683"/>
            <a:ext cx="2067203" cy="1495442"/>
          </a:xfrm>
          <a:custGeom>
            <a:rect b="b" l="l" r="r" t="t"/>
            <a:pathLst>
              <a:path extrusionOk="0" h="13657" w="18879">
                <a:moveTo>
                  <a:pt x="10691" y="0"/>
                </a:moveTo>
                <a:cubicBezTo>
                  <a:pt x="10291" y="0"/>
                  <a:pt x="9892" y="5"/>
                  <a:pt x="9494" y="14"/>
                </a:cubicBezTo>
                <a:cubicBezTo>
                  <a:pt x="7125" y="131"/>
                  <a:pt x="4675" y="131"/>
                  <a:pt x="2343" y="583"/>
                </a:cubicBezTo>
                <a:cubicBezTo>
                  <a:pt x="571" y="881"/>
                  <a:pt x="345" y="2048"/>
                  <a:pt x="227" y="3675"/>
                </a:cubicBezTo>
                <a:cubicBezTo>
                  <a:pt x="155" y="4724"/>
                  <a:pt x="118" y="5782"/>
                  <a:pt x="118" y="6794"/>
                </a:cubicBezTo>
                <a:cubicBezTo>
                  <a:pt x="82" y="7852"/>
                  <a:pt x="1" y="9850"/>
                  <a:pt x="715" y="10718"/>
                </a:cubicBezTo>
                <a:cubicBezTo>
                  <a:pt x="1357" y="11505"/>
                  <a:pt x="3057" y="11622"/>
                  <a:pt x="3997" y="11731"/>
                </a:cubicBezTo>
                <a:cubicBezTo>
                  <a:pt x="5787" y="11902"/>
                  <a:pt x="7577" y="11988"/>
                  <a:pt x="9366" y="11988"/>
                </a:cubicBezTo>
                <a:cubicBezTo>
                  <a:pt x="11155" y="11988"/>
                  <a:pt x="12943" y="11902"/>
                  <a:pt x="14729" y="11731"/>
                </a:cubicBezTo>
                <a:cubicBezTo>
                  <a:pt x="15226" y="12409"/>
                  <a:pt x="15714" y="13051"/>
                  <a:pt x="16275" y="13656"/>
                </a:cubicBezTo>
                <a:cubicBezTo>
                  <a:pt x="16311" y="12978"/>
                  <a:pt x="16356" y="12264"/>
                  <a:pt x="16428" y="11586"/>
                </a:cubicBezTo>
                <a:cubicBezTo>
                  <a:pt x="16727" y="11541"/>
                  <a:pt x="17034" y="11505"/>
                  <a:pt x="17296" y="11468"/>
                </a:cubicBezTo>
                <a:cubicBezTo>
                  <a:pt x="18842" y="11242"/>
                  <a:pt x="18761" y="9055"/>
                  <a:pt x="18797" y="8006"/>
                </a:cubicBezTo>
                <a:cubicBezTo>
                  <a:pt x="18879" y="6080"/>
                  <a:pt x="18842" y="4200"/>
                  <a:pt x="18725" y="2274"/>
                </a:cubicBezTo>
                <a:cubicBezTo>
                  <a:pt x="18653" y="1225"/>
                  <a:pt x="17974" y="737"/>
                  <a:pt x="17070" y="466"/>
                </a:cubicBezTo>
                <a:cubicBezTo>
                  <a:pt x="16202" y="203"/>
                  <a:pt x="15181" y="203"/>
                  <a:pt x="14358" y="131"/>
                </a:cubicBezTo>
                <a:cubicBezTo>
                  <a:pt x="13138" y="42"/>
                  <a:pt x="11913" y="0"/>
                  <a:pt x="10691" y="0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14"/>
          <p:cNvSpPr/>
          <p:nvPr/>
        </p:nvSpPr>
        <p:spPr>
          <a:xfrm flipH="1">
            <a:off x="763924" y="1766825"/>
            <a:ext cx="2156476" cy="1347428"/>
          </a:xfrm>
          <a:custGeom>
            <a:rect b="b" l="l" r="r" t="t"/>
            <a:pathLst>
              <a:path extrusionOk="0" h="10474" w="16763">
                <a:moveTo>
                  <a:pt x="8625" y="1"/>
                </a:moveTo>
                <a:cubicBezTo>
                  <a:pt x="6980" y="1"/>
                  <a:pt x="5321" y="98"/>
                  <a:pt x="3689" y="217"/>
                </a:cubicBezTo>
                <a:cubicBezTo>
                  <a:pt x="3427" y="217"/>
                  <a:pt x="3201" y="217"/>
                  <a:pt x="2939" y="290"/>
                </a:cubicBezTo>
                <a:cubicBezTo>
                  <a:pt x="1691" y="669"/>
                  <a:pt x="1619" y="2251"/>
                  <a:pt x="1619" y="3382"/>
                </a:cubicBezTo>
                <a:cubicBezTo>
                  <a:pt x="1619" y="4512"/>
                  <a:pt x="1619" y="6275"/>
                  <a:pt x="1655" y="7405"/>
                </a:cubicBezTo>
                <a:cubicBezTo>
                  <a:pt x="1086" y="7821"/>
                  <a:pt x="525" y="8273"/>
                  <a:pt x="1" y="8761"/>
                </a:cubicBezTo>
                <a:cubicBezTo>
                  <a:pt x="597" y="8761"/>
                  <a:pt x="1203" y="8761"/>
                  <a:pt x="1809" y="8689"/>
                </a:cubicBezTo>
                <a:cubicBezTo>
                  <a:pt x="1990" y="9746"/>
                  <a:pt x="2559" y="10198"/>
                  <a:pt x="3726" y="10307"/>
                </a:cubicBezTo>
                <a:cubicBezTo>
                  <a:pt x="5117" y="10428"/>
                  <a:pt x="6527" y="10474"/>
                  <a:pt x="7941" y="10474"/>
                </a:cubicBezTo>
                <a:cubicBezTo>
                  <a:pt x="9173" y="10474"/>
                  <a:pt x="10407" y="10439"/>
                  <a:pt x="11637" y="10388"/>
                </a:cubicBezTo>
                <a:cubicBezTo>
                  <a:pt x="11708" y="10384"/>
                  <a:pt x="11803" y="10383"/>
                  <a:pt x="11917" y="10383"/>
                </a:cubicBezTo>
                <a:cubicBezTo>
                  <a:pt x="12134" y="10383"/>
                  <a:pt x="12419" y="10388"/>
                  <a:pt x="12742" y="10388"/>
                </a:cubicBezTo>
                <a:cubicBezTo>
                  <a:pt x="14220" y="10388"/>
                  <a:pt x="16485" y="10291"/>
                  <a:pt x="16573" y="9213"/>
                </a:cubicBezTo>
                <a:cubicBezTo>
                  <a:pt x="16727" y="7369"/>
                  <a:pt x="16763" y="4919"/>
                  <a:pt x="16727" y="3074"/>
                </a:cubicBezTo>
                <a:cubicBezTo>
                  <a:pt x="16681" y="2170"/>
                  <a:pt x="16645" y="624"/>
                  <a:pt x="15633" y="326"/>
                </a:cubicBezTo>
                <a:cubicBezTo>
                  <a:pt x="14955" y="136"/>
                  <a:pt x="14195" y="217"/>
                  <a:pt x="13517" y="136"/>
                </a:cubicBezTo>
                <a:cubicBezTo>
                  <a:pt x="12351" y="64"/>
                  <a:pt x="11184" y="100"/>
                  <a:pt x="10054" y="27"/>
                </a:cubicBezTo>
                <a:cubicBezTo>
                  <a:pt x="9580" y="9"/>
                  <a:pt x="9103" y="1"/>
                  <a:pt x="8625" y="1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14"/>
          <p:cNvSpPr/>
          <p:nvPr/>
        </p:nvSpPr>
        <p:spPr>
          <a:xfrm>
            <a:off x="5954450" y="545675"/>
            <a:ext cx="2278176" cy="1423469"/>
          </a:xfrm>
          <a:custGeom>
            <a:rect b="b" l="l" r="r" t="t"/>
            <a:pathLst>
              <a:path extrusionOk="0" h="10474" w="16763">
                <a:moveTo>
                  <a:pt x="8625" y="1"/>
                </a:moveTo>
                <a:cubicBezTo>
                  <a:pt x="6980" y="1"/>
                  <a:pt x="5321" y="98"/>
                  <a:pt x="3689" y="217"/>
                </a:cubicBezTo>
                <a:cubicBezTo>
                  <a:pt x="3427" y="217"/>
                  <a:pt x="3201" y="217"/>
                  <a:pt x="2939" y="290"/>
                </a:cubicBezTo>
                <a:cubicBezTo>
                  <a:pt x="1691" y="669"/>
                  <a:pt x="1619" y="2251"/>
                  <a:pt x="1619" y="3382"/>
                </a:cubicBezTo>
                <a:cubicBezTo>
                  <a:pt x="1619" y="4512"/>
                  <a:pt x="1619" y="6275"/>
                  <a:pt x="1655" y="7405"/>
                </a:cubicBezTo>
                <a:cubicBezTo>
                  <a:pt x="1086" y="7821"/>
                  <a:pt x="525" y="8273"/>
                  <a:pt x="1" y="8761"/>
                </a:cubicBezTo>
                <a:cubicBezTo>
                  <a:pt x="597" y="8761"/>
                  <a:pt x="1203" y="8761"/>
                  <a:pt x="1809" y="8689"/>
                </a:cubicBezTo>
                <a:cubicBezTo>
                  <a:pt x="1990" y="9746"/>
                  <a:pt x="2559" y="10198"/>
                  <a:pt x="3726" y="10307"/>
                </a:cubicBezTo>
                <a:cubicBezTo>
                  <a:pt x="5117" y="10428"/>
                  <a:pt x="6527" y="10474"/>
                  <a:pt x="7941" y="10474"/>
                </a:cubicBezTo>
                <a:cubicBezTo>
                  <a:pt x="9173" y="10474"/>
                  <a:pt x="10407" y="10439"/>
                  <a:pt x="11637" y="10388"/>
                </a:cubicBezTo>
                <a:cubicBezTo>
                  <a:pt x="11708" y="10384"/>
                  <a:pt x="11803" y="10383"/>
                  <a:pt x="11917" y="10383"/>
                </a:cubicBezTo>
                <a:cubicBezTo>
                  <a:pt x="12134" y="10383"/>
                  <a:pt x="12419" y="10388"/>
                  <a:pt x="12742" y="10388"/>
                </a:cubicBezTo>
                <a:cubicBezTo>
                  <a:pt x="14220" y="10388"/>
                  <a:pt x="16485" y="10291"/>
                  <a:pt x="16573" y="9213"/>
                </a:cubicBezTo>
                <a:cubicBezTo>
                  <a:pt x="16727" y="7369"/>
                  <a:pt x="16763" y="4919"/>
                  <a:pt x="16727" y="3074"/>
                </a:cubicBezTo>
                <a:cubicBezTo>
                  <a:pt x="16681" y="2170"/>
                  <a:pt x="16645" y="624"/>
                  <a:pt x="15633" y="326"/>
                </a:cubicBezTo>
                <a:cubicBezTo>
                  <a:pt x="14955" y="136"/>
                  <a:pt x="14195" y="217"/>
                  <a:pt x="13517" y="136"/>
                </a:cubicBezTo>
                <a:cubicBezTo>
                  <a:pt x="12351" y="64"/>
                  <a:pt x="11184" y="100"/>
                  <a:pt x="10054" y="27"/>
                </a:cubicBezTo>
                <a:cubicBezTo>
                  <a:pt x="9580" y="9"/>
                  <a:pt x="9103" y="1"/>
                  <a:pt x="8625" y="1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14"/>
          <p:cNvSpPr txBox="1"/>
          <p:nvPr>
            <p:ph idx="1" type="subTitle"/>
          </p:nvPr>
        </p:nvSpPr>
        <p:spPr>
          <a:xfrm>
            <a:off x="6375925" y="1085560"/>
            <a:ext cx="1707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0" name="Google Shape;1160;p14"/>
          <p:cNvSpPr txBox="1"/>
          <p:nvPr>
            <p:ph idx="2" type="subTitle"/>
          </p:nvPr>
        </p:nvSpPr>
        <p:spPr>
          <a:xfrm>
            <a:off x="888525" y="2264450"/>
            <a:ext cx="1707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1" name="Google Shape;1161;p14"/>
          <p:cNvSpPr txBox="1"/>
          <p:nvPr>
            <p:ph idx="3" type="subTitle"/>
          </p:nvPr>
        </p:nvSpPr>
        <p:spPr>
          <a:xfrm>
            <a:off x="4210750" y="3114250"/>
            <a:ext cx="1707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2" name="Google Shape;1162;p14"/>
          <p:cNvSpPr txBox="1"/>
          <p:nvPr>
            <p:ph idx="4" type="subTitle"/>
          </p:nvPr>
        </p:nvSpPr>
        <p:spPr>
          <a:xfrm>
            <a:off x="801375" y="1721085"/>
            <a:ext cx="1881300" cy="7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1163" name="Google Shape;1163;p14"/>
          <p:cNvSpPr txBox="1"/>
          <p:nvPr>
            <p:ph idx="5" type="subTitle"/>
          </p:nvPr>
        </p:nvSpPr>
        <p:spPr>
          <a:xfrm>
            <a:off x="4123600" y="2565160"/>
            <a:ext cx="1881300" cy="7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1164" name="Google Shape;1164;p14"/>
          <p:cNvSpPr txBox="1"/>
          <p:nvPr>
            <p:ph idx="6" type="subTitle"/>
          </p:nvPr>
        </p:nvSpPr>
        <p:spPr>
          <a:xfrm>
            <a:off x="6250800" y="539099"/>
            <a:ext cx="1881300" cy="7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1165" name="Google Shape;1165;p14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1166" name="Google Shape;1166;p14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4_1_1_2">
    <p:bg>
      <p:bgPr>
        <a:solidFill>
          <a:srgbClr val="CFD9E0"/>
        </a:solidFill>
      </p:bgPr>
    </p:bg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8" name="Google Shape;1168;p15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1169" name="Google Shape;1169;p15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1170" name="Google Shape;1170;p15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71" name="Google Shape;1171;p15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1172" name="Google Shape;1172;p15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3" name="Google Shape;1173;p15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4" name="Google Shape;1174;p15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5" name="Google Shape;1175;p15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6" name="Google Shape;1176;p15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7" name="Google Shape;1177;p15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8" name="Google Shape;1178;p15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9" name="Google Shape;1179;p15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80" name="Google Shape;1180;p15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15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82" name="Google Shape;1182;p15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1183" name="Google Shape;1183;p15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15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5" name="Google Shape;1185;p15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6" name="Google Shape;1186;p15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15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8" name="Google Shape;1188;p15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9" name="Google Shape;1189;p15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0" name="Google Shape;1190;p15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91" name="Google Shape;1191;p15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92" name="Google Shape;1192;p15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4" name="Google Shape;1194;p15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195" name="Google Shape;1195;p15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6" name="Google Shape;1196;p15"/>
          <p:cNvSpPr/>
          <p:nvPr/>
        </p:nvSpPr>
        <p:spPr>
          <a:xfrm>
            <a:off x="6602206" y="4444339"/>
            <a:ext cx="1535734" cy="308649"/>
          </a:xfrm>
          <a:custGeom>
            <a:rect b="b" l="l" r="r" t="t"/>
            <a:pathLst>
              <a:path extrusionOk="0" h="4521" w="22495">
                <a:moveTo>
                  <a:pt x="11265" y="0"/>
                </a:moveTo>
                <a:cubicBezTo>
                  <a:pt x="5054" y="0"/>
                  <a:pt x="0" y="1022"/>
                  <a:pt x="0" y="2261"/>
                </a:cubicBezTo>
                <a:cubicBezTo>
                  <a:pt x="0" y="3508"/>
                  <a:pt x="5054" y="4521"/>
                  <a:pt x="11265" y="4521"/>
                </a:cubicBezTo>
                <a:cubicBezTo>
                  <a:pt x="17449" y="4521"/>
                  <a:pt x="22494" y="3508"/>
                  <a:pt x="22494" y="2261"/>
                </a:cubicBezTo>
                <a:cubicBezTo>
                  <a:pt x="22494" y="1022"/>
                  <a:pt x="17449" y="0"/>
                  <a:pt x="11265" y="0"/>
                </a:cubicBezTo>
                <a:close/>
              </a:path>
            </a:pathLst>
          </a:custGeom>
          <a:solidFill>
            <a:srgbClr val="8CACB9">
              <a:alpha val="9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15"/>
          <p:cNvSpPr/>
          <p:nvPr/>
        </p:nvSpPr>
        <p:spPr>
          <a:xfrm>
            <a:off x="1934406" y="829801"/>
            <a:ext cx="5115643" cy="3700569"/>
          </a:xfrm>
          <a:custGeom>
            <a:rect b="b" l="l" r="r" t="t"/>
            <a:pathLst>
              <a:path extrusionOk="0" h="13657" w="18879">
                <a:moveTo>
                  <a:pt x="10691" y="0"/>
                </a:moveTo>
                <a:cubicBezTo>
                  <a:pt x="10291" y="0"/>
                  <a:pt x="9892" y="5"/>
                  <a:pt x="9494" y="14"/>
                </a:cubicBezTo>
                <a:cubicBezTo>
                  <a:pt x="7125" y="131"/>
                  <a:pt x="4675" y="131"/>
                  <a:pt x="2343" y="583"/>
                </a:cubicBezTo>
                <a:cubicBezTo>
                  <a:pt x="571" y="881"/>
                  <a:pt x="345" y="2048"/>
                  <a:pt x="227" y="3675"/>
                </a:cubicBezTo>
                <a:cubicBezTo>
                  <a:pt x="155" y="4724"/>
                  <a:pt x="118" y="5782"/>
                  <a:pt x="118" y="6794"/>
                </a:cubicBezTo>
                <a:cubicBezTo>
                  <a:pt x="82" y="7852"/>
                  <a:pt x="1" y="9850"/>
                  <a:pt x="715" y="10718"/>
                </a:cubicBezTo>
                <a:cubicBezTo>
                  <a:pt x="1357" y="11505"/>
                  <a:pt x="3057" y="11622"/>
                  <a:pt x="3997" y="11731"/>
                </a:cubicBezTo>
                <a:cubicBezTo>
                  <a:pt x="5787" y="11902"/>
                  <a:pt x="7577" y="11988"/>
                  <a:pt x="9366" y="11988"/>
                </a:cubicBezTo>
                <a:cubicBezTo>
                  <a:pt x="11155" y="11988"/>
                  <a:pt x="12943" y="11902"/>
                  <a:pt x="14729" y="11731"/>
                </a:cubicBezTo>
                <a:cubicBezTo>
                  <a:pt x="15226" y="12409"/>
                  <a:pt x="15714" y="13051"/>
                  <a:pt x="16275" y="13656"/>
                </a:cubicBezTo>
                <a:cubicBezTo>
                  <a:pt x="16311" y="12978"/>
                  <a:pt x="16356" y="12264"/>
                  <a:pt x="16428" y="11586"/>
                </a:cubicBezTo>
                <a:cubicBezTo>
                  <a:pt x="16727" y="11541"/>
                  <a:pt x="17034" y="11505"/>
                  <a:pt x="17296" y="11468"/>
                </a:cubicBezTo>
                <a:cubicBezTo>
                  <a:pt x="18842" y="11242"/>
                  <a:pt x="18761" y="9055"/>
                  <a:pt x="18797" y="8006"/>
                </a:cubicBezTo>
                <a:cubicBezTo>
                  <a:pt x="18879" y="6080"/>
                  <a:pt x="18842" y="4200"/>
                  <a:pt x="18725" y="2274"/>
                </a:cubicBezTo>
                <a:cubicBezTo>
                  <a:pt x="18653" y="1225"/>
                  <a:pt x="17974" y="737"/>
                  <a:pt x="17070" y="466"/>
                </a:cubicBezTo>
                <a:cubicBezTo>
                  <a:pt x="16202" y="203"/>
                  <a:pt x="15181" y="203"/>
                  <a:pt x="14358" y="131"/>
                </a:cubicBezTo>
                <a:cubicBezTo>
                  <a:pt x="13138" y="42"/>
                  <a:pt x="11913" y="0"/>
                  <a:pt x="10691" y="0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15"/>
          <p:cNvSpPr txBox="1"/>
          <p:nvPr>
            <p:ph type="ctrTitle"/>
          </p:nvPr>
        </p:nvSpPr>
        <p:spPr>
          <a:xfrm>
            <a:off x="2498700" y="1170000"/>
            <a:ext cx="4146600" cy="9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600"/>
              <a:buNone/>
              <a:defRPr sz="56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99" name="Google Shape;1199;p15"/>
          <p:cNvSpPr txBox="1"/>
          <p:nvPr>
            <p:ph idx="1" type="subTitle"/>
          </p:nvPr>
        </p:nvSpPr>
        <p:spPr>
          <a:xfrm>
            <a:off x="2777925" y="2112025"/>
            <a:ext cx="3588300" cy="19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200" name="Google Shape;1200;p15"/>
          <p:cNvGrpSpPr/>
          <p:nvPr/>
        </p:nvGrpSpPr>
        <p:grpSpPr>
          <a:xfrm>
            <a:off x="6447213" y="1177150"/>
            <a:ext cx="1535747" cy="3435614"/>
            <a:chOff x="6447213" y="1177150"/>
            <a:chExt cx="1535747" cy="3435614"/>
          </a:xfrm>
        </p:grpSpPr>
        <p:sp>
          <p:nvSpPr>
            <p:cNvPr id="1201" name="Google Shape;1201;p15"/>
            <p:cNvSpPr/>
            <p:nvPr/>
          </p:nvSpPr>
          <p:spPr>
            <a:xfrm>
              <a:off x="7245812" y="1840461"/>
              <a:ext cx="359653" cy="271567"/>
            </a:xfrm>
            <a:custGeom>
              <a:rect b="b" l="l" r="r" t="t"/>
              <a:pathLst>
                <a:path extrusionOk="0" h="2192" w="2903">
                  <a:moveTo>
                    <a:pt x="1655" y="0"/>
                  </a:moveTo>
                  <a:cubicBezTo>
                    <a:pt x="1203" y="0"/>
                    <a:pt x="642" y="154"/>
                    <a:pt x="371" y="525"/>
                  </a:cubicBezTo>
                  <a:cubicBezTo>
                    <a:pt x="1" y="1094"/>
                    <a:pt x="227" y="1582"/>
                    <a:pt x="416" y="2152"/>
                  </a:cubicBezTo>
                  <a:cubicBezTo>
                    <a:pt x="430" y="2179"/>
                    <a:pt x="454" y="2191"/>
                    <a:pt x="476" y="2191"/>
                  </a:cubicBezTo>
                  <a:cubicBezTo>
                    <a:pt x="514" y="2191"/>
                    <a:pt x="548" y="2158"/>
                    <a:pt x="525" y="2107"/>
                  </a:cubicBezTo>
                  <a:cubicBezTo>
                    <a:pt x="416" y="1655"/>
                    <a:pt x="190" y="1248"/>
                    <a:pt x="416" y="796"/>
                  </a:cubicBezTo>
                  <a:cubicBezTo>
                    <a:pt x="597" y="299"/>
                    <a:pt x="1167" y="190"/>
                    <a:pt x="1655" y="154"/>
                  </a:cubicBezTo>
                  <a:cubicBezTo>
                    <a:pt x="1673" y="153"/>
                    <a:pt x="1690" y="153"/>
                    <a:pt x="1707" y="153"/>
                  </a:cubicBezTo>
                  <a:cubicBezTo>
                    <a:pt x="2571" y="153"/>
                    <a:pt x="2853" y="1037"/>
                    <a:pt x="2631" y="1772"/>
                  </a:cubicBezTo>
                  <a:cubicBezTo>
                    <a:pt x="2609" y="1817"/>
                    <a:pt x="2646" y="1848"/>
                    <a:pt x="2685" y="1848"/>
                  </a:cubicBezTo>
                  <a:cubicBezTo>
                    <a:pt x="2710" y="1848"/>
                    <a:pt x="2735" y="1836"/>
                    <a:pt x="2749" y="1809"/>
                  </a:cubicBezTo>
                  <a:cubicBezTo>
                    <a:pt x="2858" y="1429"/>
                    <a:pt x="2903" y="1022"/>
                    <a:pt x="2749" y="642"/>
                  </a:cubicBezTo>
                  <a:cubicBezTo>
                    <a:pt x="2523" y="190"/>
                    <a:pt x="2143" y="36"/>
                    <a:pt x="1655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5"/>
            <p:cNvSpPr/>
            <p:nvPr/>
          </p:nvSpPr>
          <p:spPr>
            <a:xfrm>
              <a:off x="6629827" y="2101375"/>
              <a:ext cx="676563" cy="519719"/>
            </a:xfrm>
            <a:custGeom>
              <a:rect b="b" l="l" r="r" t="t"/>
              <a:pathLst>
                <a:path extrusionOk="0" h="4195" w="5461">
                  <a:moveTo>
                    <a:pt x="4484" y="1"/>
                  </a:moveTo>
                  <a:cubicBezTo>
                    <a:pt x="4105" y="381"/>
                    <a:pt x="3761" y="796"/>
                    <a:pt x="3427" y="1176"/>
                  </a:cubicBezTo>
                  <a:cubicBezTo>
                    <a:pt x="3128" y="1547"/>
                    <a:pt x="2785" y="1890"/>
                    <a:pt x="2486" y="2225"/>
                  </a:cubicBezTo>
                  <a:cubicBezTo>
                    <a:pt x="2224" y="1809"/>
                    <a:pt x="1772" y="1475"/>
                    <a:pt x="1428" y="1131"/>
                  </a:cubicBezTo>
                  <a:cubicBezTo>
                    <a:pt x="1392" y="1095"/>
                    <a:pt x="1013" y="760"/>
                    <a:pt x="787" y="607"/>
                  </a:cubicBezTo>
                  <a:cubicBezTo>
                    <a:pt x="488" y="760"/>
                    <a:pt x="190" y="1023"/>
                    <a:pt x="0" y="1285"/>
                  </a:cubicBezTo>
                  <a:cubicBezTo>
                    <a:pt x="226" y="1664"/>
                    <a:pt x="488" y="1999"/>
                    <a:pt x="750" y="2379"/>
                  </a:cubicBezTo>
                  <a:cubicBezTo>
                    <a:pt x="1202" y="2984"/>
                    <a:pt x="1727" y="3545"/>
                    <a:pt x="2333" y="4033"/>
                  </a:cubicBezTo>
                  <a:cubicBezTo>
                    <a:pt x="2434" y="4103"/>
                    <a:pt x="2556" y="4194"/>
                    <a:pt x="2663" y="4194"/>
                  </a:cubicBezTo>
                  <a:cubicBezTo>
                    <a:pt x="2680" y="4194"/>
                    <a:pt x="2696" y="4192"/>
                    <a:pt x="2712" y="4187"/>
                  </a:cubicBezTo>
                  <a:cubicBezTo>
                    <a:pt x="2821" y="4187"/>
                    <a:pt x="2857" y="4151"/>
                    <a:pt x="2938" y="4069"/>
                  </a:cubicBezTo>
                  <a:cubicBezTo>
                    <a:pt x="3463" y="3699"/>
                    <a:pt x="3806" y="3247"/>
                    <a:pt x="4213" y="2758"/>
                  </a:cubicBezTo>
                  <a:cubicBezTo>
                    <a:pt x="4629" y="2189"/>
                    <a:pt x="5045" y="1628"/>
                    <a:pt x="5461" y="1059"/>
                  </a:cubicBezTo>
                  <a:lnTo>
                    <a:pt x="4484" y="1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5"/>
            <p:cNvSpPr/>
            <p:nvPr/>
          </p:nvSpPr>
          <p:spPr>
            <a:xfrm>
              <a:off x="7021818" y="2247071"/>
              <a:ext cx="32583" cy="37043"/>
            </a:xfrm>
            <a:custGeom>
              <a:rect b="b" l="l" r="r" t="t"/>
              <a:pathLst>
                <a:path extrusionOk="0" h="299" w="263">
                  <a:moveTo>
                    <a:pt x="263" y="0"/>
                  </a:moveTo>
                  <a:lnTo>
                    <a:pt x="263" y="0"/>
                  </a:lnTo>
                  <a:cubicBezTo>
                    <a:pt x="190" y="109"/>
                    <a:pt x="109" y="181"/>
                    <a:pt x="0" y="299"/>
                  </a:cubicBezTo>
                  <a:lnTo>
                    <a:pt x="0" y="299"/>
                  </a:lnTo>
                  <a:cubicBezTo>
                    <a:pt x="109" y="181"/>
                    <a:pt x="190" y="109"/>
                    <a:pt x="263" y="0"/>
                  </a:cubicBez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21818" y="2143994"/>
              <a:ext cx="233037" cy="280115"/>
            </a:xfrm>
            <a:custGeom>
              <a:rect b="b" l="l" r="r" t="t"/>
              <a:pathLst>
                <a:path extrusionOk="0" h="2261" w="1881">
                  <a:moveTo>
                    <a:pt x="1013" y="0"/>
                  </a:moveTo>
                  <a:cubicBezTo>
                    <a:pt x="751" y="263"/>
                    <a:pt x="489" y="561"/>
                    <a:pt x="263" y="832"/>
                  </a:cubicBezTo>
                  <a:cubicBezTo>
                    <a:pt x="190" y="941"/>
                    <a:pt x="109" y="1013"/>
                    <a:pt x="0" y="1131"/>
                  </a:cubicBezTo>
                  <a:cubicBezTo>
                    <a:pt x="299" y="1583"/>
                    <a:pt x="678" y="1998"/>
                    <a:pt x="1130" y="2261"/>
                  </a:cubicBezTo>
                  <a:cubicBezTo>
                    <a:pt x="1393" y="1962"/>
                    <a:pt x="1655" y="1619"/>
                    <a:pt x="1881" y="1284"/>
                  </a:cubicBezTo>
                  <a:cubicBezTo>
                    <a:pt x="1845" y="1131"/>
                    <a:pt x="1772" y="1013"/>
                    <a:pt x="1691" y="868"/>
                  </a:cubicBezTo>
                  <a:cubicBezTo>
                    <a:pt x="1501" y="561"/>
                    <a:pt x="1275" y="263"/>
                    <a:pt x="1013" y="0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534850" y="2180913"/>
              <a:ext cx="448110" cy="504604"/>
            </a:xfrm>
            <a:custGeom>
              <a:rect b="b" l="l" r="r" t="t"/>
              <a:pathLst>
                <a:path extrusionOk="0" h="4073" w="3617">
                  <a:moveTo>
                    <a:pt x="2523" y="1"/>
                  </a:moveTo>
                  <a:lnTo>
                    <a:pt x="1320" y="941"/>
                  </a:lnTo>
                  <a:cubicBezTo>
                    <a:pt x="1510" y="1357"/>
                    <a:pt x="1700" y="1809"/>
                    <a:pt x="1845" y="2225"/>
                  </a:cubicBezTo>
                  <a:cubicBezTo>
                    <a:pt x="1284" y="2568"/>
                    <a:pt x="678" y="2794"/>
                    <a:pt x="36" y="2903"/>
                  </a:cubicBezTo>
                  <a:cubicBezTo>
                    <a:pt x="0" y="3246"/>
                    <a:pt x="36" y="3617"/>
                    <a:pt x="118" y="3925"/>
                  </a:cubicBezTo>
                  <a:cubicBezTo>
                    <a:pt x="118" y="3961"/>
                    <a:pt x="118" y="3997"/>
                    <a:pt x="154" y="4033"/>
                  </a:cubicBezTo>
                  <a:cubicBezTo>
                    <a:pt x="190" y="4033"/>
                    <a:pt x="226" y="4069"/>
                    <a:pt x="262" y="4069"/>
                  </a:cubicBezTo>
                  <a:cubicBezTo>
                    <a:pt x="312" y="4071"/>
                    <a:pt x="362" y="4073"/>
                    <a:pt x="411" y="4073"/>
                  </a:cubicBezTo>
                  <a:cubicBezTo>
                    <a:pt x="1160" y="4073"/>
                    <a:pt x="1926" y="3825"/>
                    <a:pt x="2604" y="3545"/>
                  </a:cubicBezTo>
                  <a:cubicBezTo>
                    <a:pt x="2902" y="3391"/>
                    <a:pt x="3201" y="3283"/>
                    <a:pt x="3391" y="3057"/>
                  </a:cubicBezTo>
                  <a:cubicBezTo>
                    <a:pt x="3463" y="3020"/>
                    <a:pt x="3508" y="2939"/>
                    <a:pt x="3544" y="2867"/>
                  </a:cubicBezTo>
                  <a:cubicBezTo>
                    <a:pt x="3580" y="2794"/>
                    <a:pt x="3617" y="2677"/>
                    <a:pt x="3617" y="2605"/>
                  </a:cubicBezTo>
                  <a:cubicBezTo>
                    <a:pt x="3580" y="2116"/>
                    <a:pt x="3354" y="1619"/>
                    <a:pt x="3128" y="1212"/>
                  </a:cubicBezTo>
                  <a:cubicBezTo>
                    <a:pt x="2902" y="833"/>
                    <a:pt x="2749" y="381"/>
                    <a:pt x="2523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7698385" y="2180913"/>
              <a:ext cx="205038" cy="182738"/>
            </a:xfrm>
            <a:custGeom>
              <a:rect b="b" l="l" r="r" t="t"/>
              <a:pathLst>
                <a:path extrusionOk="0" h="1475" w="1655">
                  <a:moveTo>
                    <a:pt x="0" y="941"/>
                  </a:moveTo>
                  <a:cubicBezTo>
                    <a:pt x="72" y="1095"/>
                    <a:pt x="154" y="1285"/>
                    <a:pt x="226" y="1474"/>
                  </a:cubicBezTo>
                  <a:lnTo>
                    <a:pt x="226" y="1474"/>
                  </a:lnTo>
                  <a:cubicBezTo>
                    <a:pt x="154" y="1285"/>
                    <a:pt x="72" y="1095"/>
                    <a:pt x="0" y="941"/>
                  </a:cubicBezTo>
                  <a:close/>
                  <a:moveTo>
                    <a:pt x="1239" y="37"/>
                  </a:moveTo>
                  <a:cubicBezTo>
                    <a:pt x="1392" y="344"/>
                    <a:pt x="1546" y="643"/>
                    <a:pt x="1655" y="941"/>
                  </a:cubicBezTo>
                  <a:lnTo>
                    <a:pt x="1655" y="941"/>
                  </a:lnTo>
                  <a:cubicBezTo>
                    <a:pt x="1546" y="643"/>
                    <a:pt x="1392" y="344"/>
                    <a:pt x="1239" y="37"/>
                  </a:cubicBezTo>
                  <a:close/>
                  <a:moveTo>
                    <a:pt x="1239" y="1"/>
                  </a:moveTo>
                  <a:lnTo>
                    <a:pt x="1239" y="37"/>
                  </a:lnTo>
                  <a:lnTo>
                    <a:pt x="1239" y="1"/>
                  </a:lnTo>
                  <a:close/>
                  <a:moveTo>
                    <a:pt x="1239" y="1"/>
                  </a:moveTo>
                  <a:lnTo>
                    <a:pt x="1239" y="1"/>
                  </a:ln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7698385" y="2180913"/>
              <a:ext cx="205038" cy="182738"/>
            </a:xfrm>
            <a:custGeom>
              <a:rect b="b" l="l" r="r" t="t"/>
              <a:pathLst>
                <a:path extrusionOk="0" h="1475" w="1655">
                  <a:moveTo>
                    <a:pt x="1203" y="1"/>
                  </a:moveTo>
                  <a:lnTo>
                    <a:pt x="0" y="941"/>
                  </a:lnTo>
                  <a:cubicBezTo>
                    <a:pt x="72" y="1095"/>
                    <a:pt x="154" y="1285"/>
                    <a:pt x="226" y="1474"/>
                  </a:cubicBezTo>
                  <a:cubicBezTo>
                    <a:pt x="751" y="1393"/>
                    <a:pt x="1239" y="1212"/>
                    <a:pt x="1655" y="941"/>
                  </a:cubicBezTo>
                  <a:cubicBezTo>
                    <a:pt x="1546" y="643"/>
                    <a:pt x="1392" y="344"/>
                    <a:pt x="1239" y="37"/>
                  </a:cubicBezTo>
                  <a:lnTo>
                    <a:pt x="1239" y="1"/>
                  </a:ln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5"/>
            <p:cNvSpPr/>
            <p:nvPr/>
          </p:nvSpPr>
          <p:spPr>
            <a:xfrm>
              <a:off x="6839203" y="4512661"/>
              <a:ext cx="420235" cy="100103"/>
            </a:xfrm>
            <a:custGeom>
              <a:rect b="b" l="l" r="r" t="t"/>
              <a:pathLst>
                <a:path extrusionOk="0" h="808" w="3392">
                  <a:moveTo>
                    <a:pt x="1643" y="0"/>
                  </a:moveTo>
                  <a:cubicBezTo>
                    <a:pt x="1344" y="0"/>
                    <a:pt x="1048" y="20"/>
                    <a:pt x="760" y="57"/>
                  </a:cubicBezTo>
                  <a:cubicBezTo>
                    <a:pt x="570" y="57"/>
                    <a:pt x="263" y="94"/>
                    <a:pt x="118" y="247"/>
                  </a:cubicBezTo>
                  <a:cubicBezTo>
                    <a:pt x="37" y="320"/>
                    <a:pt x="1" y="428"/>
                    <a:pt x="37" y="582"/>
                  </a:cubicBezTo>
                  <a:cubicBezTo>
                    <a:pt x="380" y="654"/>
                    <a:pt x="715" y="735"/>
                    <a:pt x="1058" y="772"/>
                  </a:cubicBezTo>
                  <a:cubicBezTo>
                    <a:pt x="1321" y="808"/>
                    <a:pt x="1619" y="808"/>
                    <a:pt x="1926" y="808"/>
                  </a:cubicBezTo>
                  <a:cubicBezTo>
                    <a:pt x="2035" y="808"/>
                    <a:pt x="2189" y="808"/>
                    <a:pt x="2297" y="772"/>
                  </a:cubicBezTo>
                  <a:cubicBezTo>
                    <a:pt x="2451" y="772"/>
                    <a:pt x="2568" y="772"/>
                    <a:pt x="2677" y="735"/>
                  </a:cubicBezTo>
                  <a:cubicBezTo>
                    <a:pt x="2939" y="699"/>
                    <a:pt x="3165" y="654"/>
                    <a:pt x="3391" y="546"/>
                  </a:cubicBezTo>
                  <a:cubicBezTo>
                    <a:pt x="3391" y="428"/>
                    <a:pt x="3355" y="202"/>
                    <a:pt x="3246" y="166"/>
                  </a:cubicBezTo>
                  <a:cubicBezTo>
                    <a:pt x="3219" y="154"/>
                    <a:pt x="3189" y="150"/>
                    <a:pt x="3158" y="150"/>
                  </a:cubicBezTo>
                  <a:cubicBezTo>
                    <a:pt x="3096" y="150"/>
                    <a:pt x="3029" y="166"/>
                    <a:pt x="2975" y="166"/>
                  </a:cubicBezTo>
                  <a:cubicBezTo>
                    <a:pt x="2867" y="130"/>
                    <a:pt x="2794" y="130"/>
                    <a:pt x="2713" y="94"/>
                  </a:cubicBezTo>
                  <a:cubicBezTo>
                    <a:pt x="2363" y="29"/>
                    <a:pt x="2001" y="0"/>
                    <a:pt x="1643" y="0"/>
                  </a:cubicBezTo>
                  <a:close/>
                </a:path>
              </a:pathLst>
            </a:custGeom>
            <a:solidFill>
              <a:srgbClr val="4756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5"/>
            <p:cNvSpPr/>
            <p:nvPr/>
          </p:nvSpPr>
          <p:spPr>
            <a:xfrm>
              <a:off x="6862742" y="4269959"/>
              <a:ext cx="378732" cy="291265"/>
            </a:xfrm>
            <a:custGeom>
              <a:rect b="b" l="l" r="r" t="t"/>
              <a:pathLst>
                <a:path extrusionOk="0" h="2351" w="3057">
                  <a:moveTo>
                    <a:pt x="2742" y="1"/>
                  </a:moveTo>
                  <a:cubicBezTo>
                    <a:pt x="2531" y="1"/>
                    <a:pt x="2298" y="72"/>
                    <a:pt x="2087" y="72"/>
                  </a:cubicBezTo>
                  <a:cubicBezTo>
                    <a:pt x="2032" y="72"/>
                    <a:pt x="1978" y="67"/>
                    <a:pt x="1926" y="54"/>
                  </a:cubicBezTo>
                  <a:lnTo>
                    <a:pt x="1926" y="1338"/>
                  </a:lnTo>
                  <a:cubicBezTo>
                    <a:pt x="1619" y="1338"/>
                    <a:pt x="1284" y="1447"/>
                    <a:pt x="941" y="1483"/>
                  </a:cubicBezTo>
                  <a:cubicBezTo>
                    <a:pt x="715" y="1528"/>
                    <a:pt x="489" y="1600"/>
                    <a:pt x="299" y="1754"/>
                  </a:cubicBezTo>
                  <a:cubicBezTo>
                    <a:pt x="118" y="1863"/>
                    <a:pt x="1" y="2089"/>
                    <a:pt x="1" y="2279"/>
                  </a:cubicBezTo>
                  <a:cubicBezTo>
                    <a:pt x="606" y="2351"/>
                    <a:pt x="1167" y="2351"/>
                    <a:pt x="1773" y="2351"/>
                  </a:cubicBezTo>
                  <a:cubicBezTo>
                    <a:pt x="2152" y="2315"/>
                    <a:pt x="2641" y="2351"/>
                    <a:pt x="3056" y="2206"/>
                  </a:cubicBezTo>
                  <a:cubicBezTo>
                    <a:pt x="3011" y="1447"/>
                    <a:pt x="2939" y="733"/>
                    <a:pt x="2903" y="18"/>
                  </a:cubicBezTo>
                  <a:cubicBezTo>
                    <a:pt x="2851" y="6"/>
                    <a:pt x="2797" y="1"/>
                    <a:pt x="2742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6843663" y="4382948"/>
              <a:ext cx="411191" cy="199463"/>
            </a:xfrm>
            <a:custGeom>
              <a:rect b="b" l="l" r="r" t="t"/>
              <a:pathLst>
                <a:path extrusionOk="0" h="1610" w="3319">
                  <a:moveTo>
                    <a:pt x="1958" y="0"/>
                  </a:moveTo>
                  <a:cubicBezTo>
                    <a:pt x="1939" y="0"/>
                    <a:pt x="1927" y="3"/>
                    <a:pt x="1927" y="10"/>
                  </a:cubicBezTo>
                  <a:lnTo>
                    <a:pt x="1927" y="390"/>
                  </a:lnTo>
                  <a:cubicBezTo>
                    <a:pt x="1628" y="426"/>
                    <a:pt x="1321" y="462"/>
                    <a:pt x="1022" y="535"/>
                  </a:cubicBezTo>
                  <a:cubicBezTo>
                    <a:pt x="796" y="571"/>
                    <a:pt x="607" y="652"/>
                    <a:pt x="417" y="761"/>
                  </a:cubicBezTo>
                  <a:cubicBezTo>
                    <a:pt x="191" y="878"/>
                    <a:pt x="46" y="1104"/>
                    <a:pt x="1" y="1367"/>
                  </a:cubicBezTo>
                  <a:cubicBezTo>
                    <a:pt x="577" y="1509"/>
                    <a:pt x="1209" y="1609"/>
                    <a:pt x="1830" y="1609"/>
                  </a:cubicBezTo>
                  <a:cubicBezTo>
                    <a:pt x="2348" y="1609"/>
                    <a:pt x="2858" y="1539"/>
                    <a:pt x="3319" y="1367"/>
                  </a:cubicBezTo>
                  <a:lnTo>
                    <a:pt x="3319" y="1330"/>
                  </a:lnTo>
                  <a:lnTo>
                    <a:pt x="3319" y="1141"/>
                  </a:lnTo>
                  <a:cubicBezTo>
                    <a:pt x="3319" y="842"/>
                    <a:pt x="3283" y="571"/>
                    <a:pt x="3283" y="273"/>
                  </a:cubicBezTo>
                  <a:cubicBezTo>
                    <a:pt x="3283" y="236"/>
                    <a:pt x="3247" y="164"/>
                    <a:pt x="3210" y="119"/>
                  </a:cubicBezTo>
                  <a:cubicBezTo>
                    <a:pt x="3165" y="83"/>
                    <a:pt x="3129" y="83"/>
                    <a:pt x="3057" y="83"/>
                  </a:cubicBezTo>
                  <a:cubicBezTo>
                    <a:pt x="2939" y="119"/>
                    <a:pt x="2903" y="236"/>
                    <a:pt x="2867" y="309"/>
                  </a:cubicBezTo>
                  <a:cubicBezTo>
                    <a:pt x="2810" y="408"/>
                    <a:pt x="2751" y="465"/>
                    <a:pt x="2692" y="465"/>
                  </a:cubicBezTo>
                  <a:cubicBezTo>
                    <a:pt x="2638" y="465"/>
                    <a:pt x="2584" y="417"/>
                    <a:pt x="2532" y="309"/>
                  </a:cubicBezTo>
                  <a:cubicBezTo>
                    <a:pt x="2487" y="236"/>
                    <a:pt x="2487" y="164"/>
                    <a:pt x="2415" y="119"/>
                  </a:cubicBezTo>
                  <a:cubicBezTo>
                    <a:pt x="2379" y="83"/>
                    <a:pt x="2306" y="83"/>
                    <a:pt x="2261" y="47"/>
                  </a:cubicBezTo>
                  <a:cubicBezTo>
                    <a:pt x="2232" y="47"/>
                    <a:pt x="2035" y="0"/>
                    <a:pt x="1958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7030738" y="4421106"/>
              <a:ext cx="70741" cy="56122"/>
            </a:xfrm>
            <a:custGeom>
              <a:rect b="b" l="l" r="r" t="t"/>
              <a:pathLst>
                <a:path extrusionOk="0" h="453" w="571">
                  <a:moveTo>
                    <a:pt x="118" y="1"/>
                  </a:moveTo>
                  <a:cubicBezTo>
                    <a:pt x="37" y="1"/>
                    <a:pt x="1" y="37"/>
                    <a:pt x="1" y="37"/>
                  </a:cubicBezTo>
                  <a:cubicBezTo>
                    <a:pt x="1" y="82"/>
                    <a:pt x="37" y="82"/>
                    <a:pt x="118" y="82"/>
                  </a:cubicBezTo>
                  <a:cubicBezTo>
                    <a:pt x="154" y="118"/>
                    <a:pt x="263" y="118"/>
                    <a:pt x="344" y="191"/>
                  </a:cubicBezTo>
                  <a:cubicBezTo>
                    <a:pt x="417" y="227"/>
                    <a:pt x="453" y="308"/>
                    <a:pt x="489" y="344"/>
                  </a:cubicBezTo>
                  <a:cubicBezTo>
                    <a:pt x="489" y="417"/>
                    <a:pt x="489" y="453"/>
                    <a:pt x="525" y="453"/>
                  </a:cubicBezTo>
                  <a:cubicBezTo>
                    <a:pt x="525" y="453"/>
                    <a:pt x="570" y="417"/>
                    <a:pt x="570" y="344"/>
                  </a:cubicBezTo>
                  <a:cubicBezTo>
                    <a:pt x="525" y="263"/>
                    <a:pt x="489" y="154"/>
                    <a:pt x="380" y="82"/>
                  </a:cubicBezTo>
                  <a:cubicBezTo>
                    <a:pt x="263" y="37"/>
                    <a:pt x="191" y="1"/>
                    <a:pt x="118" y="1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6979199" y="4435725"/>
              <a:ext cx="70741" cy="41503"/>
            </a:xfrm>
            <a:custGeom>
              <a:rect b="b" l="l" r="r" t="t"/>
              <a:pathLst>
                <a:path extrusionOk="0" h="335" w="571">
                  <a:moveTo>
                    <a:pt x="118" y="0"/>
                  </a:moveTo>
                  <a:cubicBezTo>
                    <a:pt x="37" y="0"/>
                    <a:pt x="1" y="36"/>
                    <a:pt x="1" y="36"/>
                  </a:cubicBezTo>
                  <a:cubicBezTo>
                    <a:pt x="1" y="73"/>
                    <a:pt x="37" y="73"/>
                    <a:pt x="118" y="73"/>
                  </a:cubicBezTo>
                  <a:cubicBezTo>
                    <a:pt x="155" y="109"/>
                    <a:pt x="263" y="109"/>
                    <a:pt x="344" y="145"/>
                  </a:cubicBezTo>
                  <a:cubicBezTo>
                    <a:pt x="381" y="190"/>
                    <a:pt x="453" y="226"/>
                    <a:pt x="489" y="262"/>
                  </a:cubicBezTo>
                  <a:cubicBezTo>
                    <a:pt x="534" y="335"/>
                    <a:pt x="534" y="335"/>
                    <a:pt x="570" y="335"/>
                  </a:cubicBezTo>
                  <a:lnTo>
                    <a:pt x="570" y="226"/>
                  </a:lnTo>
                  <a:cubicBezTo>
                    <a:pt x="534" y="190"/>
                    <a:pt x="453" y="109"/>
                    <a:pt x="381" y="36"/>
                  </a:cubicBezTo>
                  <a:cubicBezTo>
                    <a:pt x="263" y="0"/>
                    <a:pt x="191" y="0"/>
                    <a:pt x="118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7207778" y="4425566"/>
              <a:ext cx="47078" cy="103200"/>
            </a:xfrm>
            <a:custGeom>
              <a:rect b="b" l="l" r="r" t="t"/>
              <a:pathLst>
                <a:path extrusionOk="0" h="833" w="380">
                  <a:moveTo>
                    <a:pt x="344" y="1"/>
                  </a:moveTo>
                  <a:cubicBezTo>
                    <a:pt x="271" y="1"/>
                    <a:pt x="190" y="82"/>
                    <a:pt x="154" y="155"/>
                  </a:cubicBezTo>
                  <a:cubicBezTo>
                    <a:pt x="45" y="308"/>
                    <a:pt x="0" y="534"/>
                    <a:pt x="118" y="679"/>
                  </a:cubicBezTo>
                  <a:cubicBezTo>
                    <a:pt x="190" y="760"/>
                    <a:pt x="271" y="797"/>
                    <a:pt x="380" y="833"/>
                  </a:cubicBezTo>
                  <a:lnTo>
                    <a:pt x="380" y="797"/>
                  </a:lnTo>
                  <a:cubicBezTo>
                    <a:pt x="380" y="534"/>
                    <a:pt x="344" y="272"/>
                    <a:pt x="344" y="1"/>
                  </a:cubicBezTo>
                  <a:close/>
                </a:path>
              </a:pathLst>
            </a:custGeom>
            <a:solidFill>
              <a:srgbClr val="D2DC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5"/>
            <p:cNvSpPr/>
            <p:nvPr/>
          </p:nvSpPr>
          <p:spPr>
            <a:xfrm>
              <a:off x="7558389" y="4500644"/>
              <a:ext cx="415651" cy="112120"/>
            </a:xfrm>
            <a:custGeom>
              <a:rect b="b" l="l" r="r" t="t"/>
              <a:pathLst>
                <a:path extrusionOk="0" h="905" w="3355">
                  <a:moveTo>
                    <a:pt x="3164" y="1"/>
                  </a:moveTo>
                  <a:cubicBezTo>
                    <a:pt x="3092" y="1"/>
                    <a:pt x="2974" y="37"/>
                    <a:pt x="2902" y="37"/>
                  </a:cubicBezTo>
                  <a:lnTo>
                    <a:pt x="2595" y="37"/>
                  </a:lnTo>
                  <a:cubicBezTo>
                    <a:pt x="2487" y="31"/>
                    <a:pt x="2379" y="28"/>
                    <a:pt x="2271" y="28"/>
                  </a:cubicBezTo>
                  <a:cubicBezTo>
                    <a:pt x="1743" y="28"/>
                    <a:pt x="1211" y="99"/>
                    <a:pt x="678" y="227"/>
                  </a:cubicBezTo>
                  <a:cubicBezTo>
                    <a:pt x="488" y="299"/>
                    <a:pt x="226" y="344"/>
                    <a:pt x="72" y="489"/>
                  </a:cubicBezTo>
                  <a:cubicBezTo>
                    <a:pt x="0" y="606"/>
                    <a:pt x="0" y="715"/>
                    <a:pt x="36" y="832"/>
                  </a:cubicBezTo>
                  <a:cubicBezTo>
                    <a:pt x="380" y="869"/>
                    <a:pt x="714" y="905"/>
                    <a:pt x="1058" y="905"/>
                  </a:cubicBezTo>
                  <a:cubicBezTo>
                    <a:pt x="1356" y="905"/>
                    <a:pt x="1655" y="869"/>
                    <a:pt x="1917" y="832"/>
                  </a:cubicBezTo>
                  <a:cubicBezTo>
                    <a:pt x="2070" y="796"/>
                    <a:pt x="2188" y="796"/>
                    <a:pt x="2296" y="751"/>
                  </a:cubicBezTo>
                  <a:cubicBezTo>
                    <a:pt x="2450" y="715"/>
                    <a:pt x="2559" y="715"/>
                    <a:pt x="2676" y="643"/>
                  </a:cubicBezTo>
                  <a:cubicBezTo>
                    <a:pt x="2902" y="570"/>
                    <a:pt x="3164" y="525"/>
                    <a:pt x="3354" y="380"/>
                  </a:cubicBezTo>
                  <a:cubicBezTo>
                    <a:pt x="3354" y="263"/>
                    <a:pt x="3273" y="37"/>
                    <a:pt x="3164" y="1"/>
                  </a:cubicBezTo>
                  <a:close/>
                </a:path>
              </a:pathLst>
            </a:custGeom>
            <a:solidFill>
              <a:srgbClr val="4756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5"/>
            <p:cNvSpPr/>
            <p:nvPr/>
          </p:nvSpPr>
          <p:spPr>
            <a:xfrm>
              <a:off x="7011659" y="2677219"/>
              <a:ext cx="486268" cy="1659507"/>
            </a:xfrm>
            <a:custGeom>
              <a:rect b="b" l="l" r="r" t="t"/>
              <a:pathLst>
                <a:path extrusionOk="0" h="13395" w="3925">
                  <a:moveTo>
                    <a:pt x="3489" y="1"/>
                  </a:moveTo>
                  <a:cubicBezTo>
                    <a:pt x="2820" y="1"/>
                    <a:pt x="1212" y="1456"/>
                    <a:pt x="1212" y="1456"/>
                  </a:cubicBezTo>
                  <a:cubicBezTo>
                    <a:pt x="1212" y="1456"/>
                    <a:pt x="1" y="8318"/>
                    <a:pt x="607" y="13363"/>
                  </a:cubicBezTo>
                  <a:cubicBezTo>
                    <a:pt x="1008" y="13387"/>
                    <a:pt x="1280" y="13395"/>
                    <a:pt x="1465" y="13395"/>
                  </a:cubicBezTo>
                  <a:cubicBezTo>
                    <a:pt x="1834" y="13395"/>
                    <a:pt x="1854" y="13363"/>
                    <a:pt x="1854" y="13363"/>
                  </a:cubicBezTo>
                  <a:cubicBezTo>
                    <a:pt x="1854" y="13363"/>
                    <a:pt x="2153" y="4774"/>
                    <a:pt x="3473" y="1456"/>
                  </a:cubicBezTo>
                  <a:cubicBezTo>
                    <a:pt x="3925" y="365"/>
                    <a:pt x="3824" y="1"/>
                    <a:pt x="3489" y="1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571769" y="4244190"/>
              <a:ext cx="378732" cy="327937"/>
            </a:xfrm>
            <a:custGeom>
              <a:rect b="b" l="l" r="r" t="t"/>
              <a:pathLst>
                <a:path extrusionOk="0" h="2647" w="3057">
                  <a:moveTo>
                    <a:pt x="2640" y="0"/>
                  </a:moveTo>
                  <a:cubicBezTo>
                    <a:pt x="2331" y="0"/>
                    <a:pt x="2013" y="194"/>
                    <a:pt x="1702" y="194"/>
                  </a:cubicBezTo>
                  <a:cubicBezTo>
                    <a:pt x="1677" y="194"/>
                    <a:pt x="1653" y="193"/>
                    <a:pt x="1628" y="190"/>
                  </a:cubicBezTo>
                  <a:lnTo>
                    <a:pt x="1628" y="190"/>
                  </a:lnTo>
                  <a:cubicBezTo>
                    <a:pt x="1700" y="642"/>
                    <a:pt x="1773" y="1013"/>
                    <a:pt x="1854" y="1465"/>
                  </a:cubicBezTo>
                  <a:cubicBezTo>
                    <a:pt x="1510" y="1510"/>
                    <a:pt x="1176" y="1655"/>
                    <a:pt x="868" y="1736"/>
                  </a:cubicBezTo>
                  <a:cubicBezTo>
                    <a:pt x="642" y="1808"/>
                    <a:pt x="416" y="1917"/>
                    <a:pt x="272" y="2071"/>
                  </a:cubicBezTo>
                  <a:cubicBezTo>
                    <a:pt x="118" y="2224"/>
                    <a:pt x="0" y="2450"/>
                    <a:pt x="46" y="2640"/>
                  </a:cubicBezTo>
                  <a:cubicBezTo>
                    <a:pt x="122" y="2645"/>
                    <a:pt x="198" y="2647"/>
                    <a:pt x="274" y="2647"/>
                  </a:cubicBezTo>
                  <a:cubicBezTo>
                    <a:pt x="789" y="2647"/>
                    <a:pt x="1289" y="2550"/>
                    <a:pt x="1809" y="2487"/>
                  </a:cubicBezTo>
                  <a:cubicBezTo>
                    <a:pt x="2188" y="2414"/>
                    <a:pt x="2677" y="2333"/>
                    <a:pt x="3056" y="2143"/>
                  </a:cubicBezTo>
                  <a:cubicBezTo>
                    <a:pt x="2903" y="1429"/>
                    <a:pt x="2758" y="715"/>
                    <a:pt x="2640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558389" y="4366222"/>
              <a:ext cx="405492" cy="215692"/>
            </a:xfrm>
            <a:custGeom>
              <a:rect b="b" l="l" r="r" t="t"/>
              <a:pathLst>
                <a:path extrusionOk="0" h="1741" w="3273">
                  <a:moveTo>
                    <a:pt x="2938" y="1"/>
                  </a:moveTo>
                  <a:cubicBezTo>
                    <a:pt x="2911" y="1"/>
                    <a:pt x="2884" y="10"/>
                    <a:pt x="2866" y="28"/>
                  </a:cubicBezTo>
                  <a:cubicBezTo>
                    <a:pt x="2748" y="73"/>
                    <a:pt x="2748" y="145"/>
                    <a:pt x="2712" y="254"/>
                  </a:cubicBezTo>
                  <a:cubicBezTo>
                    <a:pt x="2647" y="359"/>
                    <a:pt x="2596" y="417"/>
                    <a:pt x="2537" y="417"/>
                  </a:cubicBezTo>
                  <a:cubicBezTo>
                    <a:pt x="2490" y="417"/>
                    <a:pt x="2437" y="380"/>
                    <a:pt x="2369" y="299"/>
                  </a:cubicBezTo>
                  <a:cubicBezTo>
                    <a:pt x="2296" y="218"/>
                    <a:pt x="2296" y="145"/>
                    <a:pt x="2224" y="109"/>
                  </a:cubicBezTo>
                  <a:cubicBezTo>
                    <a:pt x="2188" y="109"/>
                    <a:pt x="2107" y="109"/>
                    <a:pt x="2070" y="73"/>
                  </a:cubicBezTo>
                  <a:cubicBezTo>
                    <a:pt x="2046" y="73"/>
                    <a:pt x="1886" y="53"/>
                    <a:pt x="1794" y="53"/>
                  </a:cubicBezTo>
                  <a:cubicBezTo>
                    <a:pt x="1749" y="53"/>
                    <a:pt x="1721" y="58"/>
                    <a:pt x="1736" y="73"/>
                  </a:cubicBezTo>
                  <a:cubicBezTo>
                    <a:pt x="1736" y="218"/>
                    <a:pt x="1772" y="335"/>
                    <a:pt x="1772" y="444"/>
                  </a:cubicBezTo>
                  <a:cubicBezTo>
                    <a:pt x="1465" y="525"/>
                    <a:pt x="1166" y="597"/>
                    <a:pt x="904" y="706"/>
                  </a:cubicBezTo>
                  <a:cubicBezTo>
                    <a:pt x="678" y="787"/>
                    <a:pt x="488" y="896"/>
                    <a:pt x="298" y="1050"/>
                  </a:cubicBezTo>
                  <a:cubicBezTo>
                    <a:pt x="154" y="1203"/>
                    <a:pt x="0" y="1429"/>
                    <a:pt x="36" y="1691"/>
                  </a:cubicBezTo>
                  <a:cubicBezTo>
                    <a:pt x="334" y="1722"/>
                    <a:pt x="645" y="1741"/>
                    <a:pt x="961" y="1741"/>
                  </a:cubicBezTo>
                  <a:cubicBezTo>
                    <a:pt x="1767" y="1741"/>
                    <a:pt x="2597" y="1616"/>
                    <a:pt x="3273" y="1239"/>
                  </a:cubicBezTo>
                  <a:lnTo>
                    <a:pt x="3273" y="1203"/>
                  </a:lnTo>
                  <a:lnTo>
                    <a:pt x="3273" y="1013"/>
                  </a:lnTo>
                  <a:cubicBezTo>
                    <a:pt x="3201" y="706"/>
                    <a:pt x="3164" y="444"/>
                    <a:pt x="3092" y="182"/>
                  </a:cubicBezTo>
                  <a:cubicBezTo>
                    <a:pt x="3092" y="109"/>
                    <a:pt x="3047" y="73"/>
                    <a:pt x="3011" y="28"/>
                  </a:cubicBezTo>
                  <a:cubicBezTo>
                    <a:pt x="2993" y="10"/>
                    <a:pt x="2965" y="1"/>
                    <a:pt x="2938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7726385" y="4418256"/>
              <a:ext cx="75077" cy="50052"/>
            </a:xfrm>
            <a:custGeom>
              <a:rect b="b" l="l" r="r" t="t"/>
              <a:pathLst>
                <a:path extrusionOk="0" h="404" w="606">
                  <a:moveTo>
                    <a:pt x="209" y="0"/>
                  </a:moveTo>
                  <a:cubicBezTo>
                    <a:pt x="175" y="0"/>
                    <a:pt x="142" y="9"/>
                    <a:pt x="109" y="24"/>
                  </a:cubicBezTo>
                  <a:cubicBezTo>
                    <a:pt x="36" y="24"/>
                    <a:pt x="0" y="60"/>
                    <a:pt x="0" y="60"/>
                  </a:cubicBezTo>
                  <a:cubicBezTo>
                    <a:pt x="0" y="60"/>
                    <a:pt x="36" y="105"/>
                    <a:pt x="109" y="105"/>
                  </a:cubicBezTo>
                  <a:cubicBezTo>
                    <a:pt x="190" y="105"/>
                    <a:pt x="262" y="105"/>
                    <a:pt x="335" y="141"/>
                  </a:cubicBezTo>
                  <a:cubicBezTo>
                    <a:pt x="416" y="177"/>
                    <a:pt x="488" y="250"/>
                    <a:pt x="525" y="286"/>
                  </a:cubicBezTo>
                  <a:cubicBezTo>
                    <a:pt x="561" y="331"/>
                    <a:pt x="561" y="403"/>
                    <a:pt x="561" y="403"/>
                  </a:cubicBezTo>
                  <a:cubicBezTo>
                    <a:pt x="606" y="403"/>
                    <a:pt x="606" y="331"/>
                    <a:pt x="606" y="250"/>
                  </a:cubicBezTo>
                  <a:cubicBezTo>
                    <a:pt x="561" y="177"/>
                    <a:pt x="488" y="105"/>
                    <a:pt x="380" y="60"/>
                  </a:cubicBezTo>
                  <a:cubicBezTo>
                    <a:pt x="311" y="18"/>
                    <a:pt x="258" y="0"/>
                    <a:pt x="209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7679306" y="4438203"/>
              <a:ext cx="75201" cy="39025"/>
            </a:xfrm>
            <a:custGeom>
              <a:rect b="b" l="l" r="r" t="t"/>
              <a:pathLst>
                <a:path extrusionOk="0" h="315" w="607">
                  <a:moveTo>
                    <a:pt x="256" y="0"/>
                  </a:moveTo>
                  <a:cubicBezTo>
                    <a:pt x="194" y="0"/>
                    <a:pt x="130" y="16"/>
                    <a:pt x="82" y="16"/>
                  </a:cubicBezTo>
                  <a:cubicBezTo>
                    <a:pt x="37" y="53"/>
                    <a:pt x="0" y="53"/>
                    <a:pt x="0" y="53"/>
                  </a:cubicBezTo>
                  <a:cubicBezTo>
                    <a:pt x="0" y="89"/>
                    <a:pt x="37" y="89"/>
                    <a:pt x="118" y="89"/>
                  </a:cubicBezTo>
                  <a:cubicBezTo>
                    <a:pt x="154" y="89"/>
                    <a:pt x="226" y="89"/>
                    <a:pt x="308" y="125"/>
                  </a:cubicBezTo>
                  <a:cubicBezTo>
                    <a:pt x="380" y="170"/>
                    <a:pt x="452" y="206"/>
                    <a:pt x="489" y="242"/>
                  </a:cubicBezTo>
                  <a:lnTo>
                    <a:pt x="570" y="315"/>
                  </a:lnTo>
                  <a:cubicBezTo>
                    <a:pt x="606" y="279"/>
                    <a:pt x="606" y="242"/>
                    <a:pt x="570" y="206"/>
                  </a:cubicBezTo>
                  <a:cubicBezTo>
                    <a:pt x="534" y="125"/>
                    <a:pt x="452" y="53"/>
                    <a:pt x="344" y="16"/>
                  </a:cubicBezTo>
                  <a:cubicBezTo>
                    <a:pt x="317" y="4"/>
                    <a:pt x="287" y="0"/>
                    <a:pt x="256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5"/>
            <p:cNvSpPr/>
            <p:nvPr/>
          </p:nvSpPr>
          <p:spPr>
            <a:xfrm>
              <a:off x="7465347" y="2820561"/>
              <a:ext cx="457154" cy="1516661"/>
            </a:xfrm>
            <a:custGeom>
              <a:rect b="b" l="l" r="r" t="t"/>
              <a:pathLst>
                <a:path extrusionOk="0" h="12242" w="3690">
                  <a:moveTo>
                    <a:pt x="1" y="0"/>
                  </a:moveTo>
                  <a:cubicBezTo>
                    <a:pt x="1" y="0"/>
                    <a:pt x="407" y="7875"/>
                    <a:pt x="2442" y="12242"/>
                  </a:cubicBezTo>
                  <a:cubicBezTo>
                    <a:pt x="3499" y="12169"/>
                    <a:pt x="3689" y="12016"/>
                    <a:pt x="3689" y="12016"/>
                  </a:cubicBezTo>
                  <a:cubicBezTo>
                    <a:pt x="3689" y="12016"/>
                    <a:pt x="1881" y="4032"/>
                    <a:pt x="2261" y="7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5"/>
            <p:cNvSpPr/>
            <p:nvPr/>
          </p:nvSpPr>
          <p:spPr>
            <a:xfrm>
              <a:off x="7907761" y="4393107"/>
              <a:ext cx="56122" cy="103200"/>
            </a:xfrm>
            <a:custGeom>
              <a:rect b="b" l="l" r="r" t="t"/>
              <a:pathLst>
                <a:path extrusionOk="0" h="833" w="453">
                  <a:moveTo>
                    <a:pt x="272" y="1"/>
                  </a:moveTo>
                  <a:cubicBezTo>
                    <a:pt x="227" y="37"/>
                    <a:pt x="154" y="118"/>
                    <a:pt x="118" y="191"/>
                  </a:cubicBezTo>
                  <a:cubicBezTo>
                    <a:pt x="1" y="344"/>
                    <a:pt x="1" y="570"/>
                    <a:pt x="154" y="715"/>
                  </a:cubicBezTo>
                  <a:cubicBezTo>
                    <a:pt x="227" y="796"/>
                    <a:pt x="344" y="833"/>
                    <a:pt x="453" y="833"/>
                  </a:cubicBezTo>
                  <a:lnTo>
                    <a:pt x="453" y="796"/>
                  </a:lnTo>
                  <a:cubicBezTo>
                    <a:pt x="381" y="534"/>
                    <a:pt x="344" y="263"/>
                    <a:pt x="272" y="1"/>
                  </a:cubicBezTo>
                  <a:close/>
                </a:path>
              </a:pathLst>
            </a:custGeom>
            <a:solidFill>
              <a:srgbClr val="D2DC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>
              <a:off x="7175195" y="2715502"/>
              <a:ext cx="238736" cy="1621720"/>
            </a:xfrm>
            <a:custGeom>
              <a:rect b="b" l="l" r="r" t="t"/>
              <a:pathLst>
                <a:path extrusionOk="0" h="13090" w="1927">
                  <a:moveTo>
                    <a:pt x="1868" y="1"/>
                  </a:moveTo>
                  <a:cubicBezTo>
                    <a:pt x="1839" y="1"/>
                    <a:pt x="1809" y="21"/>
                    <a:pt x="1809" y="62"/>
                  </a:cubicBezTo>
                  <a:cubicBezTo>
                    <a:pt x="1023" y="2322"/>
                    <a:pt x="607" y="4691"/>
                    <a:pt x="345" y="7068"/>
                  </a:cubicBezTo>
                  <a:cubicBezTo>
                    <a:pt x="119" y="9057"/>
                    <a:pt x="1" y="11092"/>
                    <a:pt x="119" y="13090"/>
                  </a:cubicBezTo>
                  <a:lnTo>
                    <a:pt x="263" y="13090"/>
                  </a:lnTo>
                  <a:cubicBezTo>
                    <a:pt x="119" y="11137"/>
                    <a:pt x="227" y="9139"/>
                    <a:pt x="453" y="7213"/>
                  </a:cubicBezTo>
                  <a:cubicBezTo>
                    <a:pt x="715" y="4763"/>
                    <a:pt x="1131" y="2394"/>
                    <a:pt x="1927" y="62"/>
                  </a:cubicBezTo>
                  <a:cubicBezTo>
                    <a:pt x="1927" y="21"/>
                    <a:pt x="1897" y="1"/>
                    <a:pt x="1868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5"/>
            <p:cNvSpPr/>
            <p:nvPr/>
          </p:nvSpPr>
          <p:spPr>
            <a:xfrm>
              <a:off x="7599768" y="2825021"/>
              <a:ext cx="262275" cy="1507741"/>
            </a:xfrm>
            <a:custGeom>
              <a:rect b="b" l="l" r="r" t="t"/>
              <a:pathLst>
                <a:path extrusionOk="0" h="12170" w="2117">
                  <a:moveTo>
                    <a:pt x="154" y="0"/>
                  </a:moveTo>
                  <a:cubicBezTo>
                    <a:pt x="1" y="4105"/>
                    <a:pt x="642" y="8255"/>
                    <a:pt x="1999" y="12170"/>
                  </a:cubicBezTo>
                  <a:cubicBezTo>
                    <a:pt x="2035" y="12133"/>
                    <a:pt x="2080" y="12133"/>
                    <a:pt x="2116" y="12133"/>
                  </a:cubicBezTo>
                  <a:cubicBezTo>
                    <a:pt x="760" y="8255"/>
                    <a:pt x="154" y="4105"/>
                    <a:pt x="27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5"/>
            <p:cNvSpPr/>
            <p:nvPr/>
          </p:nvSpPr>
          <p:spPr>
            <a:xfrm>
              <a:off x="7465347" y="2820561"/>
              <a:ext cx="124" cy="12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5"/>
            <p:cNvSpPr/>
            <p:nvPr/>
          </p:nvSpPr>
          <p:spPr>
            <a:xfrm>
              <a:off x="7465347" y="2820561"/>
              <a:ext cx="153624" cy="228577"/>
            </a:xfrm>
            <a:custGeom>
              <a:rect b="b" l="l" r="r" t="t"/>
              <a:pathLst>
                <a:path extrusionOk="0" h="1845" w="1240">
                  <a:moveTo>
                    <a:pt x="1" y="0"/>
                  </a:moveTo>
                  <a:cubicBezTo>
                    <a:pt x="1" y="36"/>
                    <a:pt x="37" y="751"/>
                    <a:pt x="145" y="1845"/>
                  </a:cubicBezTo>
                  <a:cubicBezTo>
                    <a:pt x="489" y="1808"/>
                    <a:pt x="859" y="1808"/>
                    <a:pt x="1203" y="1736"/>
                  </a:cubicBezTo>
                  <a:cubicBezTo>
                    <a:pt x="1203" y="1166"/>
                    <a:pt x="1203" y="606"/>
                    <a:pt x="1239" y="3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5"/>
            <p:cNvSpPr/>
            <p:nvPr/>
          </p:nvSpPr>
          <p:spPr>
            <a:xfrm>
              <a:off x="7735305" y="2829481"/>
              <a:ext cx="10159" cy="168119"/>
            </a:xfrm>
            <a:custGeom>
              <a:rect b="b" l="l" r="r" t="t"/>
              <a:pathLst>
                <a:path extrusionOk="0" h="1357" w="82">
                  <a:moveTo>
                    <a:pt x="37" y="190"/>
                  </a:moveTo>
                  <a:cubicBezTo>
                    <a:pt x="0" y="570"/>
                    <a:pt x="0" y="950"/>
                    <a:pt x="0" y="1357"/>
                  </a:cubicBezTo>
                  <a:lnTo>
                    <a:pt x="0" y="1357"/>
                  </a:lnTo>
                  <a:cubicBezTo>
                    <a:pt x="0" y="950"/>
                    <a:pt x="0" y="570"/>
                    <a:pt x="37" y="190"/>
                  </a:cubicBezTo>
                  <a:close/>
                  <a:moveTo>
                    <a:pt x="37" y="190"/>
                  </a:moveTo>
                  <a:lnTo>
                    <a:pt x="37" y="190"/>
                  </a:lnTo>
                  <a:lnTo>
                    <a:pt x="37" y="190"/>
                  </a:lnTo>
                  <a:close/>
                  <a:moveTo>
                    <a:pt x="37" y="154"/>
                  </a:moveTo>
                  <a:lnTo>
                    <a:pt x="37" y="154"/>
                  </a:lnTo>
                  <a:lnTo>
                    <a:pt x="37" y="154"/>
                  </a:lnTo>
                  <a:close/>
                  <a:moveTo>
                    <a:pt x="37" y="154"/>
                  </a:moveTo>
                  <a:lnTo>
                    <a:pt x="37" y="154"/>
                  </a:lnTo>
                  <a:lnTo>
                    <a:pt x="37" y="154"/>
                  </a:lnTo>
                  <a:close/>
                  <a:moveTo>
                    <a:pt x="37" y="118"/>
                  </a:moveTo>
                  <a:lnTo>
                    <a:pt x="37" y="118"/>
                  </a:lnTo>
                  <a:lnTo>
                    <a:pt x="37" y="118"/>
                  </a:lnTo>
                  <a:close/>
                  <a:moveTo>
                    <a:pt x="37" y="82"/>
                  </a:moveTo>
                  <a:lnTo>
                    <a:pt x="37" y="82"/>
                  </a:lnTo>
                  <a:lnTo>
                    <a:pt x="37" y="82"/>
                  </a:lnTo>
                  <a:close/>
                  <a:moveTo>
                    <a:pt x="37" y="46"/>
                  </a:moveTo>
                  <a:lnTo>
                    <a:pt x="37" y="46"/>
                  </a:lnTo>
                  <a:lnTo>
                    <a:pt x="37" y="46"/>
                  </a:lnTo>
                  <a:close/>
                  <a:moveTo>
                    <a:pt x="37" y="1"/>
                  </a:moveTo>
                  <a:lnTo>
                    <a:pt x="37" y="46"/>
                  </a:lnTo>
                  <a:lnTo>
                    <a:pt x="37" y="1"/>
                  </a:lnTo>
                  <a:close/>
                  <a:moveTo>
                    <a:pt x="82" y="1"/>
                  </a:moveTo>
                  <a:lnTo>
                    <a:pt x="37" y="1"/>
                  </a:ln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5"/>
            <p:cNvSpPr/>
            <p:nvPr/>
          </p:nvSpPr>
          <p:spPr>
            <a:xfrm>
              <a:off x="7633343" y="2825021"/>
              <a:ext cx="112120" cy="206153"/>
            </a:xfrm>
            <a:custGeom>
              <a:rect b="b" l="l" r="r" t="t"/>
              <a:pathLst>
                <a:path extrusionOk="0" h="1664" w="905">
                  <a:moveTo>
                    <a:pt x="1" y="0"/>
                  </a:moveTo>
                  <a:lnTo>
                    <a:pt x="1" y="1664"/>
                  </a:lnTo>
                  <a:cubicBezTo>
                    <a:pt x="109" y="1664"/>
                    <a:pt x="263" y="1619"/>
                    <a:pt x="371" y="1583"/>
                  </a:cubicBezTo>
                  <a:cubicBezTo>
                    <a:pt x="525" y="1510"/>
                    <a:pt x="679" y="1474"/>
                    <a:pt x="823" y="1393"/>
                  </a:cubicBezTo>
                  <a:cubicBezTo>
                    <a:pt x="823" y="986"/>
                    <a:pt x="823" y="606"/>
                    <a:pt x="860" y="226"/>
                  </a:cubicBezTo>
                  <a:lnTo>
                    <a:pt x="860" y="190"/>
                  </a:lnTo>
                  <a:lnTo>
                    <a:pt x="860" y="154"/>
                  </a:lnTo>
                  <a:lnTo>
                    <a:pt x="860" y="118"/>
                  </a:lnTo>
                  <a:lnTo>
                    <a:pt x="860" y="82"/>
                  </a:lnTo>
                  <a:lnTo>
                    <a:pt x="860" y="37"/>
                  </a:lnTo>
                  <a:lnTo>
                    <a:pt x="905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5"/>
            <p:cNvSpPr/>
            <p:nvPr/>
          </p:nvSpPr>
          <p:spPr>
            <a:xfrm>
              <a:off x="7614387" y="2825021"/>
              <a:ext cx="19079" cy="210737"/>
            </a:xfrm>
            <a:custGeom>
              <a:rect b="b" l="l" r="r" t="t"/>
              <a:pathLst>
                <a:path extrusionOk="0" h="1701" w="154">
                  <a:moveTo>
                    <a:pt x="36" y="0"/>
                  </a:moveTo>
                  <a:cubicBezTo>
                    <a:pt x="0" y="570"/>
                    <a:pt x="0" y="1130"/>
                    <a:pt x="0" y="1700"/>
                  </a:cubicBezTo>
                  <a:cubicBezTo>
                    <a:pt x="72" y="1700"/>
                    <a:pt x="109" y="1664"/>
                    <a:pt x="154" y="1664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rgbClr val="2D41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5"/>
            <p:cNvSpPr/>
            <p:nvPr/>
          </p:nvSpPr>
          <p:spPr>
            <a:xfrm>
              <a:off x="7161814" y="2675981"/>
              <a:ext cx="317158" cy="368697"/>
            </a:xfrm>
            <a:custGeom>
              <a:rect b="b" l="l" r="r" t="t"/>
              <a:pathLst>
                <a:path extrusionOk="0" h="2976" w="2560">
                  <a:moveTo>
                    <a:pt x="2261" y="1466"/>
                  </a:moveTo>
                  <a:cubicBezTo>
                    <a:pt x="2107" y="1918"/>
                    <a:pt x="1953" y="2415"/>
                    <a:pt x="1809" y="2975"/>
                  </a:cubicBezTo>
                  <a:lnTo>
                    <a:pt x="1809" y="2975"/>
                  </a:lnTo>
                  <a:cubicBezTo>
                    <a:pt x="1953" y="2415"/>
                    <a:pt x="2107" y="1918"/>
                    <a:pt x="2261" y="1466"/>
                  </a:cubicBezTo>
                  <a:close/>
                  <a:moveTo>
                    <a:pt x="0" y="1466"/>
                  </a:moveTo>
                  <a:lnTo>
                    <a:pt x="0" y="1466"/>
                  </a:lnTo>
                  <a:lnTo>
                    <a:pt x="0" y="1466"/>
                  </a:lnTo>
                  <a:close/>
                  <a:moveTo>
                    <a:pt x="0" y="1466"/>
                  </a:moveTo>
                  <a:lnTo>
                    <a:pt x="0" y="1466"/>
                  </a:lnTo>
                  <a:lnTo>
                    <a:pt x="0" y="1466"/>
                  </a:lnTo>
                  <a:close/>
                  <a:moveTo>
                    <a:pt x="2261" y="1"/>
                  </a:moveTo>
                  <a:cubicBezTo>
                    <a:pt x="1583" y="1"/>
                    <a:pt x="0" y="1466"/>
                    <a:pt x="0" y="1466"/>
                  </a:cubicBezTo>
                  <a:lnTo>
                    <a:pt x="0" y="1466"/>
                  </a:lnTo>
                  <a:lnTo>
                    <a:pt x="0" y="1466"/>
                  </a:lnTo>
                  <a:cubicBezTo>
                    <a:pt x="0" y="1466"/>
                    <a:pt x="1583" y="1"/>
                    <a:pt x="2261" y="1"/>
                  </a:cubicBezTo>
                  <a:cubicBezTo>
                    <a:pt x="2451" y="1"/>
                    <a:pt x="2559" y="109"/>
                    <a:pt x="2559" y="381"/>
                  </a:cubicBezTo>
                  <a:cubicBezTo>
                    <a:pt x="2559" y="109"/>
                    <a:pt x="2451" y="1"/>
                    <a:pt x="2261" y="1"/>
                  </a:cubicBez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5"/>
            <p:cNvSpPr/>
            <p:nvPr/>
          </p:nvSpPr>
          <p:spPr>
            <a:xfrm>
              <a:off x="7138275" y="2675981"/>
              <a:ext cx="340698" cy="368697"/>
            </a:xfrm>
            <a:custGeom>
              <a:rect b="b" l="l" r="r" t="t"/>
              <a:pathLst>
                <a:path extrusionOk="0" h="2976" w="2750">
                  <a:moveTo>
                    <a:pt x="2451" y="1"/>
                  </a:moveTo>
                  <a:cubicBezTo>
                    <a:pt x="1773" y="1"/>
                    <a:pt x="190" y="1466"/>
                    <a:pt x="190" y="1466"/>
                  </a:cubicBezTo>
                  <a:cubicBezTo>
                    <a:pt x="154" y="1511"/>
                    <a:pt x="73" y="1918"/>
                    <a:pt x="1" y="2641"/>
                  </a:cubicBezTo>
                  <a:cubicBezTo>
                    <a:pt x="453" y="2786"/>
                    <a:pt x="905" y="2867"/>
                    <a:pt x="1357" y="2939"/>
                  </a:cubicBezTo>
                  <a:cubicBezTo>
                    <a:pt x="1547" y="2071"/>
                    <a:pt x="1809" y="1203"/>
                    <a:pt x="2107" y="381"/>
                  </a:cubicBezTo>
                  <a:cubicBezTo>
                    <a:pt x="2107" y="335"/>
                    <a:pt x="2107" y="299"/>
                    <a:pt x="2143" y="299"/>
                  </a:cubicBezTo>
                  <a:cubicBezTo>
                    <a:pt x="2189" y="299"/>
                    <a:pt x="2225" y="335"/>
                    <a:pt x="2225" y="381"/>
                  </a:cubicBezTo>
                  <a:cubicBezTo>
                    <a:pt x="1917" y="1240"/>
                    <a:pt x="1691" y="2071"/>
                    <a:pt x="1465" y="2939"/>
                  </a:cubicBezTo>
                  <a:cubicBezTo>
                    <a:pt x="1655" y="2975"/>
                    <a:pt x="1845" y="2975"/>
                    <a:pt x="1999" y="2975"/>
                  </a:cubicBezTo>
                  <a:cubicBezTo>
                    <a:pt x="2143" y="2415"/>
                    <a:pt x="2297" y="1918"/>
                    <a:pt x="2451" y="1466"/>
                  </a:cubicBezTo>
                  <a:cubicBezTo>
                    <a:pt x="2677" y="977"/>
                    <a:pt x="2749" y="607"/>
                    <a:pt x="2749" y="381"/>
                  </a:cubicBezTo>
                  <a:cubicBezTo>
                    <a:pt x="2749" y="109"/>
                    <a:pt x="2641" y="1"/>
                    <a:pt x="2451" y="1"/>
                  </a:cubicBez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5"/>
            <p:cNvSpPr/>
            <p:nvPr/>
          </p:nvSpPr>
          <p:spPr>
            <a:xfrm>
              <a:off x="7306271" y="2713024"/>
              <a:ext cx="107660" cy="327193"/>
            </a:xfrm>
            <a:custGeom>
              <a:rect b="b" l="l" r="r" t="t"/>
              <a:pathLst>
                <a:path extrusionOk="0" h="2641" w="869">
                  <a:moveTo>
                    <a:pt x="787" y="0"/>
                  </a:moveTo>
                  <a:cubicBezTo>
                    <a:pt x="751" y="0"/>
                    <a:pt x="751" y="36"/>
                    <a:pt x="751" y="82"/>
                  </a:cubicBezTo>
                  <a:cubicBezTo>
                    <a:pt x="453" y="904"/>
                    <a:pt x="191" y="1772"/>
                    <a:pt x="1" y="2640"/>
                  </a:cubicBezTo>
                  <a:lnTo>
                    <a:pt x="109" y="2640"/>
                  </a:lnTo>
                  <a:cubicBezTo>
                    <a:pt x="335" y="1772"/>
                    <a:pt x="561" y="941"/>
                    <a:pt x="869" y="82"/>
                  </a:cubicBezTo>
                  <a:cubicBezTo>
                    <a:pt x="869" y="36"/>
                    <a:pt x="833" y="0"/>
                    <a:pt x="787" y="0"/>
                  </a:cubicBezTo>
                  <a:close/>
                </a:path>
              </a:pathLst>
            </a:custGeom>
            <a:solidFill>
              <a:srgbClr val="2D41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5"/>
            <p:cNvSpPr/>
            <p:nvPr/>
          </p:nvSpPr>
          <p:spPr>
            <a:xfrm>
              <a:off x="7091197" y="1177150"/>
              <a:ext cx="648688" cy="378856"/>
            </a:xfrm>
            <a:custGeom>
              <a:rect b="b" l="l" r="r" t="t"/>
              <a:pathLst>
                <a:path extrusionOk="0" h="3058" w="5236">
                  <a:moveTo>
                    <a:pt x="2329" y="0"/>
                  </a:moveTo>
                  <a:cubicBezTo>
                    <a:pt x="1906" y="0"/>
                    <a:pt x="1487" y="71"/>
                    <a:pt x="1131" y="273"/>
                  </a:cubicBezTo>
                  <a:cubicBezTo>
                    <a:pt x="941" y="382"/>
                    <a:pt x="797" y="535"/>
                    <a:pt x="760" y="761"/>
                  </a:cubicBezTo>
                  <a:cubicBezTo>
                    <a:pt x="713" y="750"/>
                    <a:pt x="668" y="745"/>
                    <a:pt x="625" y="745"/>
                  </a:cubicBezTo>
                  <a:cubicBezTo>
                    <a:pt x="357" y="745"/>
                    <a:pt x="181" y="954"/>
                    <a:pt x="118" y="1250"/>
                  </a:cubicBezTo>
                  <a:cubicBezTo>
                    <a:pt x="1" y="1548"/>
                    <a:pt x="37" y="1892"/>
                    <a:pt x="155" y="2190"/>
                  </a:cubicBezTo>
                  <a:cubicBezTo>
                    <a:pt x="227" y="2488"/>
                    <a:pt x="381" y="2796"/>
                    <a:pt x="570" y="3058"/>
                  </a:cubicBezTo>
                  <a:lnTo>
                    <a:pt x="4901" y="2940"/>
                  </a:lnTo>
                  <a:cubicBezTo>
                    <a:pt x="5163" y="2488"/>
                    <a:pt x="5236" y="1928"/>
                    <a:pt x="5091" y="1440"/>
                  </a:cubicBezTo>
                  <a:cubicBezTo>
                    <a:pt x="5010" y="1250"/>
                    <a:pt x="4901" y="1132"/>
                    <a:pt x="4747" y="1024"/>
                  </a:cubicBezTo>
                  <a:cubicBezTo>
                    <a:pt x="4680" y="979"/>
                    <a:pt x="4595" y="944"/>
                    <a:pt x="4514" y="944"/>
                  </a:cubicBezTo>
                  <a:cubicBezTo>
                    <a:pt x="4465" y="944"/>
                    <a:pt x="4418" y="957"/>
                    <a:pt x="4377" y="988"/>
                  </a:cubicBezTo>
                  <a:cubicBezTo>
                    <a:pt x="4413" y="680"/>
                    <a:pt x="4151" y="499"/>
                    <a:pt x="3925" y="346"/>
                  </a:cubicBezTo>
                  <a:cubicBezTo>
                    <a:pt x="3699" y="228"/>
                    <a:pt x="3473" y="156"/>
                    <a:pt x="3201" y="83"/>
                  </a:cubicBezTo>
                  <a:cubicBezTo>
                    <a:pt x="2922" y="35"/>
                    <a:pt x="2625" y="0"/>
                    <a:pt x="2329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5"/>
            <p:cNvSpPr/>
            <p:nvPr/>
          </p:nvSpPr>
          <p:spPr>
            <a:xfrm>
              <a:off x="7129355" y="1545725"/>
              <a:ext cx="78546" cy="139500"/>
            </a:xfrm>
            <a:custGeom>
              <a:rect b="b" l="l" r="r" t="t"/>
              <a:pathLst>
                <a:path extrusionOk="0" h="1126" w="634">
                  <a:moveTo>
                    <a:pt x="411" y="1"/>
                  </a:moveTo>
                  <a:cubicBezTo>
                    <a:pt x="389" y="1"/>
                    <a:pt x="363" y="4"/>
                    <a:pt x="335" y="11"/>
                  </a:cubicBezTo>
                  <a:cubicBezTo>
                    <a:pt x="226" y="47"/>
                    <a:pt x="73" y="155"/>
                    <a:pt x="73" y="273"/>
                  </a:cubicBezTo>
                  <a:cubicBezTo>
                    <a:pt x="0" y="535"/>
                    <a:pt x="145" y="915"/>
                    <a:pt x="371" y="1059"/>
                  </a:cubicBezTo>
                  <a:cubicBezTo>
                    <a:pt x="418" y="1106"/>
                    <a:pt x="473" y="1126"/>
                    <a:pt x="526" y="1126"/>
                  </a:cubicBezTo>
                  <a:cubicBezTo>
                    <a:pt x="565" y="1126"/>
                    <a:pt x="602" y="1115"/>
                    <a:pt x="633" y="1095"/>
                  </a:cubicBezTo>
                  <a:lnTo>
                    <a:pt x="633" y="191"/>
                  </a:lnTo>
                  <a:cubicBezTo>
                    <a:pt x="572" y="99"/>
                    <a:pt x="536" y="1"/>
                    <a:pt x="411" y="1"/>
                  </a:cubicBezTo>
                  <a:close/>
                </a:path>
              </a:pathLst>
            </a:custGeom>
            <a:solidFill>
              <a:srgbClr val="CF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5"/>
            <p:cNvSpPr/>
            <p:nvPr/>
          </p:nvSpPr>
          <p:spPr>
            <a:xfrm>
              <a:off x="7147195" y="1574963"/>
              <a:ext cx="56122" cy="93041"/>
            </a:xfrm>
            <a:custGeom>
              <a:rect b="b" l="l" r="r" t="t"/>
              <a:pathLst>
                <a:path extrusionOk="0" h="751" w="453">
                  <a:moveTo>
                    <a:pt x="82" y="1"/>
                  </a:moveTo>
                  <a:cubicBezTo>
                    <a:pt x="1" y="1"/>
                    <a:pt x="1" y="109"/>
                    <a:pt x="1" y="145"/>
                  </a:cubicBezTo>
                  <a:cubicBezTo>
                    <a:pt x="1" y="263"/>
                    <a:pt x="37" y="371"/>
                    <a:pt x="118" y="489"/>
                  </a:cubicBezTo>
                  <a:cubicBezTo>
                    <a:pt x="155" y="561"/>
                    <a:pt x="227" y="633"/>
                    <a:pt x="308" y="715"/>
                  </a:cubicBezTo>
                  <a:cubicBezTo>
                    <a:pt x="345" y="715"/>
                    <a:pt x="417" y="751"/>
                    <a:pt x="453" y="751"/>
                  </a:cubicBezTo>
                  <a:cubicBezTo>
                    <a:pt x="453" y="597"/>
                    <a:pt x="417" y="453"/>
                    <a:pt x="417" y="335"/>
                  </a:cubicBezTo>
                  <a:cubicBezTo>
                    <a:pt x="381" y="263"/>
                    <a:pt x="308" y="145"/>
                    <a:pt x="263" y="109"/>
                  </a:cubicBezTo>
                  <a:cubicBezTo>
                    <a:pt x="191" y="37"/>
                    <a:pt x="155" y="1"/>
                    <a:pt x="82" y="1"/>
                  </a:cubicBezTo>
                  <a:close/>
                </a:path>
              </a:pathLst>
            </a:custGeom>
            <a:solidFill>
              <a:srgbClr val="C97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5"/>
            <p:cNvSpPr/>
            <p:nvPr/>
          </p:nvSpPr>
          <p:spPr>
            <a:xfrm>
              <a:off x="7198734" y="1770958"/>
              <a:ext cx="518727" cy="345158"/>
            </a:xfrm>
            <a:custGeom>
              <a:rect b="b" l="l" r="r" t="t"/>
              <a:pathLst>
                <a:path extrusionOk="0" h="2786" w="4187">
                  <a:moveTo>
                    <a:pt x="2487" y="1"/>
                  </a:moveTo>
                  <a:cubicBezTo>
                    <a:pt x="2261" y="37"/>
                    <a:pt x="2071" y="37"/>
                    <a:pt x="1881" y="37"/>
                  </a:cubicBezTo>
                  <a:lnTo>
                    <a:pt x="1547" y="37"/>
                  </a:lnTo>
                  <a:cubicBezTo>
                    <a:pt x="1429" y="73"/>
                    <a:pt x="1475" y="37"/>
                    <a:pt x="1475" y="145"/>
                  </a:cubicBezTo>
                  <a:cubicBezTo>
                    <a:pt x="1393" y="335"/>
                    <a:pt x="1429" y="561"/>
                    <a:pt x="1429" y="751"/>
                  </a:cubicBezTo>
                  <a:lnTo>
                    <a:pt x="1429" y="1312"/>
                  </a:lnTo>
                  <a:cubicBezTo>
                    <a:pt x="1320" y="1301"/>
                    <a:pt x="1174" y="1290"/>
                    <a:pt x="1016" y="1290"/>
                  </a:cubicBezTo>
                  <a:cubicBezTo>
                    <a:pt x="639" y="1290"/>
                    <a:pt x="196" y="1351"/>
                    <a:pt x="37" y="1619"/>
                  </a:cubicBezTo>
                  <a:cubicBezTo>
                    <a:pt x="1" y="1655"/>
                    <a:pt x="1" y="1691"/>
                    <a:pt x="1" y="1728"/>
                  </a:cubicBezTo>
                  <a:cubicBezTo>
                    <a:pt x="1" y="1764"/>
                    <a:pt x="1" y="1809"/>
                    <a:pt x="37" y="1845"/>
                  </a:cubicBezTo>
                  <a:cubicBezTo>
                    <a:pt x="299" y="2143"/>
                    <a:pt x="607" y="2370"/>
                    <a:pt x="977" y="2487"/>
                  </a:cubicBezTo>
                  <a:cubicBezTo>
                    <a:pt x="1321" y="2596"/>
                    <a:pt x="1737" y="2749"/>
                    <a:pt x="2107" y="2785"/>
                  </a:cubicBezTo>
                  <a:cubicBezTo>
                    <a:pt x="2559" y="2785"/>
                    <a:pt x="2903" y="2632"/>
                    <a:pt x="3319" y="2559"/>
                  </a:cubicBezTo>
                  <a:cubicBezTo>
                    <a:pt x="3653" y="2523"/>
                    <a:pt x="3879" y="2406"/>
                    <a:pt x="4069" y="2107"/>
                  </a:cubicBezTo>
                  <a:cubicBezTo>
                    <a:pt x="4142" y="1917"/>
                    <a:pt x="4187" y="1619"/>
                    <a:pt x="3997" y="1429"/>
                  </a:cubicBezTo>
                  <a:cubicBezTo>
                    <a:pt x="3807" y="1276"/>
                    <a:pt x="3427" y="1276"/>
                    <a:pt x="3165" y="1276"/>
                  </a:cubicBezTo>
                  <a:cubicBezTo>
                    <a:pt x="2975" y="1239"/>
                    <a:pt x="2749" y="1239"/>
                    <a:pt x="2523" y="1239"/>
                  </a:cubicBezTo>
                  <a:cubicBezTo>
                    <a:pt x="2523" y="824"/>
                    <a:pt x="2487" y="408"/>
                    <a:pt x="2487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5"/>
            <p:cNvSpPr/>
            <p:nvPr/>
          </p:nvSpPr>
          <p:spPr>
            <a:xfrm>
              <a:off x="7157354" y="1571247"/>
              <a:ext cx="50547" cy="96758"/>
            </a:xfrm>
            <a:custGeom>
              <a:rect b="b" l="l" r="r" t="t"/>
              <a:pathLst>
                <a:path extrusionOk="0" h="781" w="408">
                  <a:moveTo>
                    <a:pt x="20" y="0"/>
                  </a:moveTo>
                  <a:cubicBezTo>
                    <a:pt x="7" y="0"/>
                    <a:pt x="0" y="11"/>
                    <a:pt x="0" y="31"/>
                  </a:cubicBezTo>
                  <a:cubicBezTo>
                    <a:pt x="0" y="31"/>
                    <a:pt x="36" y="31"/>
                    <a:pt x="109" y="103"/>
                  </a:cubicBezTo>
                  <a:cubicBezTo>
                    <a:pt x="145" y="139"/>
                    <a:pt x="226" y="211"/>
                    <a:pt x="263" y="329"/>
                  </a:cubicBezTo>
                  <a:cubicBezTo>
                    <a:pt x="335" y="437"/>
                    <a:pt x="335" y="555"/>
                    <a:pt x="371" y="627"/>
                  </a:cubicBezTo>
                  <a:cubicBezTo>
                    <a:pt x="407" y="709"/>
                    <a:pt x="407" y="781"/>
                    <a:pt x="407" y="781"/>
                  </a:cubicBezTo>
                  <a:lnTo>
                    <a:pt x="407" y="627"/>
                  </a:lnTo>
                  <a:cubicBezTo>
                    <a:pt x="407" y="555"/>
                    <a:pt x="371" y="437"/>
                    <a:pt x="335" y="329"/>
                  </a:cubicBezTo>
                  <a:cubicBezTo>
                    <a:pt x="299" y="175"/>
                    <a:pt x="181" y="103"/>
                    <a:pt x="109" y="67"/>
                  </a:cubicBezTo>
                  <a:cubicBezTo>
                    <a:pt x="67" y="20"/>
                    <a:pt x="38" y="0"/>
                    <a:pt x="20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5"/>
            <p:cNvSpPr/>
            <p:nvPr/>
          </p:nvSpPr>
          <p:spPr>
            <a:xfrm>
              <a:off x="7175195" y="1597387"/>
              <a:ext cx="23663" cy="51662"/>
            </a:xfrm>
            <a:custGeom>
              <a:rect b="b" l="l" r="r" t="t"/>
              <a:pathLst>
                <a:path extrusionOk="0" h="417" w="191">
                  <a:moveTo>
                    <a:pt x="82" y="0"/>
                  </a:moveTo>
                  <a:cubicBezTo>
                    <a:pt x="82" y="0"/>
                    <a:pt x="37" y="0"/>
                    <a:pt x="37" y="46"/>
                  </a:cubicBezTo>
                  <a:cubicBezTo>
                    <a:pt x="1" y="82"/>
                    <a:pt x="1" y="154"/>
                    <a:pt x="1" y="226"/>
                  </a:cubicBezTo>
                  <a:cubicBezTo>
                    <a:pt x="37" y="308"/>
                    <a:pt x="82" y="344"/>
                    <a:pt x="119" y="380"/>
                  </a:cubicBezTo>
                  <a:cubicBezTo>
                    <a:pt x="155" y="416"/>
                    <a:pt x="191" y="416"/>
                    <a:pt x="191" y="416"/>
                  </a:cubicBezTo>
                  <a:cubicBezTo>
                    <a:pt x="191" y="380"/>
                    <a:pt x="155" y="380"/>
                    <a:pt x="119" y="344"/>
                  </a:cubicBezTo>
                  <a:cubicBezTo>
                    <a:pt x="119" y="308"/>
                    <a:pt x="82" y="272"/>
                    <a:pt x="82" y="226"/>
                  </a:cubicBezTo>
                  <a:cubicBezTo>
                    <a:pt x="37" y="154"/>
                    <a:pt x="37" y="118"/>
                    <a:pt x="82" y="82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5"/>
            <p:cNvSpPr/>
            <p:nvPr/>
          </p:nvSpPr>
          <p:spPr>
            <a:xfrm>
              <a:off x="7026278" y="1919999"/>
              <a:ext cx="868221" cy="1055171"/>
            </a:xfrm>
            <a:custGeom>
              <a:rect b="b" l="l" r="r" t="t"/>
              <a:pathLst>
                <a:path extrusionOk="0" h="8517" w="7008">
                  <a:moveTo>
                    <a:pt x="4331" y="0"/>
                  </a:moveTo>
                  <a:cubicBezTo>
                    <a:pt x="4295" y="299"/>
                    <a:pt x="4223" y="642"/>
                    <a:pt x="3997" y="868"/>
                  </a:cubicBezTo>
                  <a:cubicBezTo>
                    <a:pt x="3815" y="995"/>
                    <a:pt x="3589" y="1070"/>
                    <a:pt x="3367" y="1070"/>
                  </a:cubicBezTo>
                  <a:cubicBezTo>
                    <a:pt x="3257" y="1070"/>
                    <a:pt x="3149" y="1052"/>
                    <a:pt x="3047" y="1013"/>
                  </a:cubicBezTo>
                  <a:cubicBezTo>
                    <a:pt x="2677" y="868"/>
                    <a:pt x="2523" y="452"/>
                    <a:pt x="2523" y="36"/>
                  </a:cubicBezTo>
                  <a:cubicBezTo>
                    <a:pt x="2297" y="36"/>
                    <a:pt x="2035" y="36"/>
                    <a:pt x="1773" y="73"/>
                  </a:cubicBezTo>
                  <a:cubicBezTo>
                    <a:pt x="1691" y="73"/>
                    <a:pt x="1619" y="109"/>
                    <a:pt x="1547" y="109"/>
                  </a:cubicBezTo>
                  <a:lnTo>
                    <a:pt x="1510" y="154"/>
                  </a:lnTo>
                  <a:cubicBezTo>
                    <a:pt x="1284" y="299"/>
                    <a:pt x="1131" y="525"/>
                    <a:pt x="977" y="787"/>
                  </a:cubicBezTo>
                  <a:lnTo>
                    <a:pt x="905" y="868"/>
                  </a:lnTo>
                  <a:cubicBezTo>
                    <a:pt x="868" y="1013"/>
                    <a:pt x="787" y="1130"/>
                    <a:pt x="715" y="1239"/>
                  </a:cubicBezTo>
                  <a:cubicBezTo>
                    <a:pt x="606" y="1429"/>
                    <a:pt x="525" y="1619"/>
                    <a:pt x="380" y="1808"/>
                  </a:cubicBezTo>
                  <a:cubicBezTo>
                    <a:pt x="263" y="1998"/>
                    <a:pt x="154" y="2188"/>
                    <a:pt x="1" y="2333"/>
                  </a:cubicBezTo>
                  <a:cubicBezTo>
                    <a:pt x="263" y="2902"/>
                    <a:pt x="715" y="3391"/>
                    <a:pt x="1321" y="3617"/>
                  </a:cubicBezTo>
                  <a:cubicBezTo>
                    <a:pt x="1321" y="3617"/>
                    <a:pt x="525" y="7459"/>
                    <a:pt x="416" y="7947"/>
                  </a:cubicBezTo>
                  <a:cubicBezTo>
                    <a:pt x="1393" y="8291"/>
                    <a:pt x="2451" y="8517"/>
                    <a:pt x="3463" y="8517"/>
                  </a:cubicBezTo>
                  <a:cubicBezTo>
                    <a:pt x="4105" y="8517"/>
                    <a:pt x="4711" y="8472"/>
                    <a:pt x="5308" y="8291"/>
                  </a:cubicBezTo>
                  <a:cubicBezTo>
                    <a:pt x="5579" y="8246"/>
                    <a:pt x="5805" y="8137"/>
                    <a:pt x="5986" y="8020"/>
                  </a:cubicBezTo>
                  <a:cubicBezTo>
                    <a:pt x="5841" y="7387"/>
                    <a:pt x="5805" y="6663"/>
                    <a:pt x="5723" y="5985"/>
                  </a:cubicBezTo>
                  <a:cubicBezTo>
                    <a:pt x="5579" y="5126"/>
                    <a:pt x="5497" y="4222"/>
                    <a:pt x="5425" y="3354"/>
                  </a:cubicBezTo>
                  <a:cubicBezTo>
                    <a:pt x="5687" y="3273"/>
                    <a:pt x="5950" y="3201"/>
                    <a:pt x="6212" y="3092"/>
                  </a:cubicBezTo>
                  <a:cubicBezTo>
                    <a:pt x="6365" y="3011"/>
                    <a:pt x="6519" y="2902"/>
                    <a:pt x="6664" y="2749"/>
                  </a:cubicBezTo>
                  <a:cubicBezTo>
                    <a:pt x="6709" y="2713"/>
                    <a:pt x="6745" y="2713"/>
                    <a:pt x="6745" y="2676"/>
                  </a:cubicBezTo>
                  <a:cubicBezTo>
                    <a:pt x="6854" y="2523"/>
                    <a:pt x="6935" y="2369"/>
                    <a:pt x="7007" y="2224"/>
                  </a:cubicBezTo>
                  <a:lnTo>
                    <a:pt x="6329" y="1203"/>
                  </a:lnTo>
                  <a:cubicBezTo>
                    <a:pt x="6212" y="1013"/>
                    <a:pt x="6103" y="868"/>
                    <a:pt x="5986" y="714"/>
                  </a:cubicBezTo>
                  <a:cubicBezTo>
                    <a:pt x="5877" y="561"/>
                    <a:pt x="5805" y="416"/>
                    <a:pt x="5687" y="299"/>
                  </a:cubicBezTo>
                  <a:cubicBezTo>
                    <a:pt x="5579" y="226"/>
                    <a:pt x="5425" y="154"/>
                    <a:pt x="5308" y="109"/>
                  </a:cubicBezTo>
                  <a:cubicBezTo>
                    <a:pt x="4973" y="36"/>
                    <a:pt x="4675" y="0"/>
                    <a:pt x="433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5"/>
            <p:cNvSpPr/>
            <p:nvPr/>
          </p:nvSpPr>
          <p:spPr>
            <a:xfrm>
              <a:off x="7642387" y="2241372"/>
              <a:ext cx="60582" cy="705801"/>
            </a:xfrm>
            <a:custGeom>
              <a:rect b="b" l="l" r="r" t="t"/>
              <a:pathLst>
                <a:path extrusionOk="0" h="5697" w="489">
                  <a:moveTo>
                    <a:pt x="36" y="1"/>
                  </a:moveTo>
                  <a:lnTo>
                    <a:pt x="36" y="227"/>
                  </a:lnTo>
                  <a:cubicBezTo>
                    <a:pt x="36" y="453"/>
                    <a:pt x="36" y="724"/>
                    <a:pt x="0" y="950"/>
                  </a:cubicBezTo>
                  <a:cubicBezTo>
                    <a:pt x="0" y="1475"/>
                    <a:pt x="36" y="2035"/>
                    <a:pt x="72" y="2605"/>
                  </a:cubicBezTo>
                  <a:cubicBezTo>
                    <a:pt x="154" y="3771"/>
                    <a:pt x="298" y="4793"/>
                    <a:pt x="416" y="5543"/>
                  </a:cubicBezTo>
                  <a:cubicBezTo>
                    <a:pt x="416" y="5615"/>
                    <a:pt x="416" y="5652"/>
                    <a:pt x="452" y="5697"/>
                  </a:cubicBezTo>
                  <a:cubicBezTo>
                    <a:pt x="452" y="5697"/>
                    <a:pt x="452" y="5652"/>
                    <a:pt x="488" y="5652"/>
                  </a:cubicBezTo>
                  <a:cubicBezTo>
                    <a:pt x="488" y="5615"/>
                    <a:pt x="488" y="5579"/>
                    <a:pt x="452" y="5543"/>
                  </a:cubicBezTo>
                  <a:cubicBezTo>
                    <a:pt x="380" y="4793"/>
                    <a:pt x="226" y="3771"/>
                    <a:pt x="154" y="2605"/>
                  </a:cubicBezTo>
                  <a:cubicBezTo>
                    <a:pt x="109" y="1999"/>
                    <a:pt x="72" y="1475"/>
                    <a:pt x="72" y="950"/>
                  </a:cubicBezTo>
                  <a:cubicBezTo>
                    <a:pt x="72" y="724"/>
                    <a:pt x="72" y="453"/>
                    <a:pt x="109" y="227"/>
                  </a:cubicBezTo>
                  <a:lnTo>
                    <a:pt x="109" y="119"/>
                  </a:lnTo>
                  <a:cubicBezTo>
                    <a:pt x="72" y="82"/>
                    <a:pt x="72" y="46"/>
                    <a:pt x="36" y="1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5"/>
            <p:cNvSpPr/>
            <p:nvPr/>
          </p:nvSpPr>
          <p:spPr>
            <a:xfrm>
              <a:off x="7077817" y="2844100"/>
              <a:ext cx="690067" cy="131076"/>
            </a:xfrm>
            <a:custGeom>
              <a:rect b="b" l="l" r="r" t="t"/>
              <a:pathLst>
                <a:path extrusionOk="0" h="1058" w="5570">
                  <a:moveTo>
                    <a:pt x="109" y="0"/>
                  </a:moveTo>
                  <a:cubicBezTo>
                    <a:pt x="73" y="226"/>
                    <a:pt x="37" y="416"/>
                    <a:pt x="0" y="488"/>
                  </a:cubicBezTo>
                  <a:cubicBezTo>
                    <a:pt x="977" y="832"/>
                    <a:pt x="2035" y="1058"/>
                    <a:pt x="3047" y="1058"/>
                  </a:cubicBezTo>
                  <a:cubicBezTo>
                    <a:pt x="3689" y="1058"/>
                    <a:pt x="4295" y="1013"/>
                    <a:pt x="4892" y="832"/>
                  </a:cubicBezTo>
                  <a:cubicBezTo>
                    <a:pt x="5163" y="787"/>
                    <a:pt x="5389" y="678"/>
                    <a:pt x="5570" y="561"/>
                  </a:cubicBezTo>
                  <a:cubicBezTo>
                    <a:pt x="5570" y="452"/>
                    <a:pt x="5534" y="298"/>
                    <a:pt x="5497" y="154"/>
                  </a:cubicBezTo>
                  <a:cubicBezTo>
                    <a:pt x="4799" y="462"/>
                    <a:pt x="4009" y="595"/>
                    <a:pt x="3203" y="595"/>
                  </a:cubicBezTo>
                  <a:cubicBezTo>
                    <a:pt x="2142" y="595"/>
                    <a:pt x="1054" y="365"/>
                    <a:pt x="109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5"/>
            <p:cNvSpPr/>
            <p:nvPr/>
          </p:nvSpPr>
          <p:spPr>
            <a:xfrm>
              <a:off x="7287316" y="1919999"/>
              <a:ext cx="336114" cy="217055"/>
            </a:xfrm>
            <a:custGeom>
              <a:rect b="b" l="l" r="r" t="t"/>
              <a:pathLst>
                <a:path extrusionOk="0" h="1752" w="2713">
                  <a:moveTo>
                    <a:pt x="2224" y="0"/>
                  </a:moveTo>
                  <a:cubicBezTo>
                    <a:pt x="2188" y="299"/>
                    <a:pt x="2116" y="642"/>
                    <a:pt x="1890" y="868"/>
                  </a:cubicBezTo>
                  <a:cubicBezTo>
                    <a:pt x="1708" y="995"/>
                    <a:pt x="1482" y="1070"/>
                    <a:pt x="1260" y="1070"/>
                  </a:cubicBezTo>
                  <a:cubicBezTo>
                    <a:pt x="1150" y="1070"/>
                    <a:pt x="1042" y="1052"/>
                    <a:pt x="940" y="1013"/>
                  </a:cubicBezTo>
                  <a:cubicBezTo>
                    <a:pt x="570" y="868"/>
                    <a:pt x="416" y="452"/>
                    <a:pt x="416" y="36"/>
                  </a:cubicBezTo>
                  <a:lnTo>
                    <a:pt x="0" y="36"/>
                  </a:lnTo>
                  <a:cubicBezTo>
                    <a:pt x="36" y="299"/>
                    <a:pt x="81" y="525"/>
                    <a:pt x="154" y="751"/>
                  </a:cubicBezTo>
                  <a:cubicBezTo>
                    <a:pt x="307" y="1130"/>
                    <a:pt x="570" y="1546"/>
                    <a:pt x="940" y="1691"/>
                  </a:cubicBezTo>
                  <a:cubicBezTo>
                    <a:pt x="1052" y="1732"/>
                    <a:pt x="1167" y="1751"/>
                    <a:pt x="1281" y="1751"/>
                  </a:cubicBezTo>
                  <a:cubicBezTo>
                    <a:pt x="1589" y="1751"/>
                    <a:pt x="1891" y="1611"/>
                    <a:pt x="2116" y="1393"/>
                  </a:cubicBezTo>
                  <a:cubicBezTo>
                    <a:pt x="2450" y="1058"/>
                    <a:pt x="2604" y="642"/>
                    <a:pt x="2676" y="190"/>
                  </a:cubicBezTo>
                  <a:cubicBezTo>
                    <a:pt x="2676" y="154"/>
                    <a:pt x="2712" y="73"/>
                    <a:pt x="2712" y="36"/>
                  </a:cubicBezTo>
                  <a:cubicBezTo>
                    <a:pt x="2568" y="0"/>
                    <a:pt x="2414" y="0"/>
                    <a:pt x="2224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5"/>
            <p:cNvSpPr/>
            <p:nvPr/>
          </p:nvSpPr>
          <p:spPr>
            <a:xfrm>
              <a:off x="7665802" y="2143994"/>
              <a:ext cx="228701" cy="191658"/>
            </a:xfrm>
            <a:custGeom>
              <a:rect b="b" l="l" r="r" t="t"/>
              <a:pathLst>
                <a:path extrusionOk="0" h="1547" w="1846">
                  <a:moveTo>
                    <a:pt x="1547" y="0"/>
                  </a:moveTo>
                  <a:cubicBezTo>
                    <a:pt x="1321" y="226"/>
                    <a:pt x="1095" y="452"/>
                    <a:pt x="824" y="679"/>
                  </a:cubicBezTo>
                  <a:cubicBezTo>
                    <a:pt x="561" y="868"/>
                    <a:pt x="299" y="1013"/>
                    <a:pt x="1" y="1131"/>
                  </a:cubicBezTo>
                  <a:cubicBezTo>
                    <a:pt x="109" y="1284"/>
                    <a:pt x="191" y="1393"/>
                    <a:pt x="263" y="1546"/>
                  </a:cubicBezTo>
                  <a:cubicBezTo>
                    <a:pt x="525" y="1465"/>
                    <a:pt x="788" y="1393"/>
                    <a:pt x="1050" y="1284"/>
                  </a:cubicBezTo>
                  <a:cubicBezTo>
                    <a:pt x="1203" y="1203"/>
                    <a:pt x="1357" y="1094"/>
                    <a:pt x="1502" y="941"/>
                  </a:cubicBezTo>
                  <a:cubicBezTo>
                    <a:pt x="1547" y="905"/>
                    <a:pt x="1583" y="905"/>
                    <a:pt x="1583" y="868"/>
                  </a:cubicBezTo>
                  <a:cubicBezTo>
                    <a:pt x="1692" y="715"/>
                    <a:pt x="1773" y="561"/>
                    <a:pt x="1845" y="416"/>
                  </a:cubicBezTo>
                  <a:cubicBezTo>
                    <a:pt x="1728" y="263"/>
                    <a:pt x="1655" y="109"/>
                    <a:pt x="1547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5"/>
            <p:cNvSpPr/>
            <p:nvPr/>
          </p:nvSpPr>
          <p:spPr>
            <a:xfrm>
              <a:off x="7390269" y="2445915"/>
              <a:ext cx="504232" cy="267974"/>
            </a:xfrm>
            <a:custGeom>
              <a:rect b="b" l="l" r="r" t="t"/>
              <a:pathLst>
                <a:path extrusionOk="0" h="2163" w="4070">
                  <a:moveTo>
                    <a:pt x="3422" y="1"/>
                  </a:moveTo>
                  <a:cubicBezTo>
                    <a:pt x="3390" y="1"/>
                    <a:pt x="3355" y="5"/>
                    <a:pt x="3319" y="14"/>
                  </a:cubicBezTo>
                  <a:cubicBezTo>
                    <a:pt x="3129" y="14"/>
                    <a:pt x="2939" y="86"/>
                    <a:pt x="2749" y="122"/>
                  </a:cubicBezTo>
                  <a:cubicBezTo>
                    <a:pt x="2487" y="203"/>
                    <a:pt x="2261" y="312"/>
                    <a:pt x="2035" y="384"/>
                  </a:cubicBezTo>
                  <a:cubicBezTo>
                    <a:pt x="1357" y="692"/>
                    <a:pt x="643" y="990"/>
                    <a:pt x="1" y="1406"/>
                  </a:cubicBezTo>
                  <a:cubicBezTo>
                    <a:pt x="1" y="1668"/>
                    <a:pt x="73" y="1930"/>
                    <a:pt x="155" y="2156"/>
                  </a:cubicBezTo>
                  <a:cubicBezTo>
                    <a:pt x="196" y="2160"/>
                    <a:pt x="246" y="2162"/>
                    <a:pt x="303" y="2162"/>
                  </a:cubicBezTo>
                  <a:cubicBezTo>
                    <a:pt x="756" y="2162"/>
                    <a:pt x="1632" y="2048"/>
                    <a:pt x="1737" y="2048"/>
                  </a:cubicBezTo>
                  <a:cubicBezTo>
                    <a:pt x="2297" y="1930"/>
                    <a:pt x="2822" y="1822"/>
                    <a:pt x="3355" y="1596"/>
                  </a:cubicBezTo>
                  <a:cubicBezTo>
                    <a:pt x="3581" y="1514"/>
                    <a:pt x="3807" y="1406"/>
                    <a:pt x="3952" y="1252"/>
                  </a:cubicBezTo>
                  <a:cubicBezTo>
                    <a:pt x="3997" y="1216"/>
                    <a:pt x="4033" y="1180"/>
                    <a:pt x="4069" y="1144"/>
                  </a:cubicBezTo>
                  <a:cubicBezTo>
                    <a:pt x="4069" y="1062"/>
                    <a:pt x="4069" y="1026"/>
                    <a:pt x="4033" y="990"/>
                  </a:cubicBezTo>
                  <a:cubicBezTo>
                    <a:pt x="3958" y="639"/>
                    <a:pt x="3828" y="1"/>
                    <a:pt x="3422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5"/>
            <p:cNvSpPr/>
            <p:nvPr/>
          </p:nvSpPr>
          <p:spPr>
            <a:xfrm>
              <a:off x="7245812" y="2563983"/>
              <a:ext cx="392112" cy="243196"/>
            </a:xfrm>
            <a:custGeom>
              <a:rect b="b" l="l" r="r" t="t"/>
              <a:pathLst>
                <a:path extrusionOk="0" h="1963" w="3165">
                  <a:moveTo>
                    <a:pt x="2035" y="1"/>
                  </a:moveTo>
                  <a:cubicBezTo>
                    <a:pt x="1773" y="109"/>
                    <a:pt x="1501" y="227"/>
                    <a:pt x="1203" y="299"/>
                  </a:cubicBezTo>
                  <a:cubicBezTo>
                    <a:pt x="941" y="381"/>
                    <a:pt x="642" y="417"/>
                    <a:pt x="335" y="453"/>
                  </a:cubicBezTo>
                  <a:cubicBezTo>
                    <a:pt x="299" y="489"/>
                    <a:pt x="190" y="489"/>
                    <a:pt x="190" y="561"/>
                  </a:cubicBezTo>
                  <a:cubicBezTo>
                    <a:pt x="352" y="594"/>
                    <a:pt x="490" y="621"/>
                    <a:pt x="639" y="621"/>
                  </a:cubicBezTo>
                  <a:cubicBezTo>
                    <a:pt x="698" y="621"/>
                    <a:pt x="759" y="617"/>
                    <a:pt x="823" y="607"/>
                  </a:cubicBezTo>
                  <a:lnTo>
                    <a:pt x="823" y="607"/>
                  </a:lnTo>
                  <a:cubicBezTo>
                    <a:pt x="679" y="679"/>
                    <a:pt x="525" y="751"/>
                    <a:pt x="371" y="833"/>
                  </a:cubicBezTo>
                  <a:cubicBezTo>
                    <a:pt x="227" y="941"/>
                    <a:pt x="109" y="1013"/>
                    <a:pt x="1" y="1167"/>
                  </a:cubicBezTo>
                  <a:lnTo>
                    <a:pt x="37" y="1167"/>
                  </a:lnTo>
                  <a:cubicBezTo>
                    <a:pt x="299" y="1131"/>
                    <a:pt x="489" y="1013"/>
                    <a:pt x="715" y="869"/>
                  </a:cubicBezTo>
                  <a:lnTo>
                    <a:pt x="715" y="869"/>
                  </a:lnTo>
                  <a:cubicBezTo>
                    <a:pt x="489" y="1059"/>
                    <a:pt x="227" y="1285"/>
                    <a:pt x="109" y="1583"/>
                  </a:cubicBezTo>
                  <a:lnTo>
                    <a:pt x="109" y="1655"/>
                  </a:lnTo>
                  <a:cubicBezTo>
                    <a:pt x="109" y="1681"/>
                    <a:pt x="127" y="1710"/>
                    <a:pt x="137" y="1710"/>
                  </a:cubicBezTo>
                  <a:cubicBezTo>
                    <a:pt x="142" y="1710"/>
                    <a:pt x="145" y="1705"/>
                    <a:pt x="145" y="1691"/>
                  </a:cubicBezTo>
                  <a:lnTo>
                    <a:pt x="190" y="1691"/>
                  </a:lnTo>
                  <a:cubicBezTo>
                    <a:pt x="371" y="1465"/>
                    <a:pt x="561" y="1285"/>
                    <a:pt x="715" y="1095"/>
                  </a:cubicBezTo>
                  <a:lnTo>
                    <a:pt x="715" y="1095"/>
                  </a:lnTo>
                  <a:cubicBezTo>
                    <a:pt x="597" y="1285"/>
                    <a:pt x="525" y="1465"/>
                    <a:pt x="453" y="1655"/>
                  </a:cubicBezTo>
                  <a:cubicBezTo>
                    <a:pt x="416" y="1737"/>
                    <a:pt x="371" y="1845"/>
                    <a:pt x="453" y="1881"/>
                  </a:cubicBezTo>
                  <a:cubicBezTo>
                    <a:pt x="597" y="1655"/>
                    <a:pt x="787" y="1429"/>
                    <a:pt x="941" y="1203"/>
                  </a:cubicBezTo>
                  <a:lnTo>
                    <a:pt x="941" y="1203"/>
                  </a:lnTo>
                  <a:cubicBezTo>
                    <a:pt x="823" y="1429"/>
                    <a:pt x="787" y="1691"/>
                    <a:pt x="823" y="1963"/>
                  </a:cubicBezTo>
                  <a:cubicBezTo>
                    <a:pt x="977" y="1845"/>
                    <a:pt x="905" y="1583"/>
                    <a:pt x="1049" y="1429"/>
                  </a:cubicBezTo>
                  <a:cubicBezTo>
                    <a:pt x="1167" y="1285"/>
                    <a:pt x="1393" y="1321"/>
                    <a:pt x="1583" y="1285"/>
                  </a:cubicBezTo>
                  <a:cubicBezTo>
                    <a:pt x="1845" y="1239"/>
                    <a:pt x="2107" y="1239"/>
                    <a:pt x="2369" y="1203"/>
                  </a:cubicBezTo>
                  <a:cubicBezTo>
                    <a:pt x="2631" y="1131"/>
                    <a:pt x="2903" y="1095"/>
                    <a:pt x="3165" y="1013"/>
                  </a:cubicBezTo>
                  <a:lnTo>
                    <a:pt x="2035" y="1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5"/>
            <p:cNvSpPr/>
            <p:nvPr/>
          </p:nvSpPr>
          <p:spPr>
            <a:xfrm>
              <a:off x="7026278" y="2163073"/>
              <a:ext cx="177039" cy="205038"/>
            </a:xfrm>
            <a:custGeom>
              <a:rect b="b" l="l" r="r" t="t"/>
              <a:pathLst>
                <a:path extrusionOk="0" h="1655" w="1429">
                  <a:moveTo>
                    <a:pt x="299" y="0"/>
                  </a:moveTo>
                  <a:cubicBezTo>
                    <a:pt x="190" y="109"/>
                    <a:pt x="109" y="262"/>
                    <a:pt x="1" y="371"/>
                  </a:cubicBezTo>
                  <a:cubicBezTo>
                    <a:pt x="263" y="940"/>
                    <a:pt x="715" y="1429"/>
                    <a:pt x="1321" y="1655"/>
                  </a:cubicBezTo>
                  <a:cubicBezTo>
                    <a:pt x="1357" y="1582"/>
                    <a:pt x="1357" y="1501"/>
                    <a:pt x="1357" y="1429"/>
                  </a:cubicBezTo>
                  <a:cubicBezTo>
                    <a:pt x="1393" y="1275"/>
                    <a:pt x="1393" y="1130"/>
                    <a:pt x="1429" y="1013"/>
                  </a:cubicBezTo>
                  <a:cubicBezTo>
                    <a:pt x="977" y="751"/>
                    <a:pt x="561" y="407"/>
                    <a:pt x="299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5"/>
            <p:cNvSpPr/>
            <p:nvPr/>
          </p:nvSpPr>
          <p:spPr>
            <a:xfrm>
              <a:off x="7506850" y="1803418"/>
              <a:ext cx="124" cy="46087"/>
            </a:xfrm>
            <a:custGeom>
              <a:rect b="b" l="l" r="r" t="t"/>
              <a:pathLst>
                <a:path extrusionOk="0" h="372" w="1">
                  <a:moveTo>
                    <a:pt x="0" y="1"/>
                  </a:moveTo>
                  <a:lnTo>
                    <a:pt x="0" y="1"/>
                  </a:lnTo>
                  <a:lnTo>
                    <a:pt x="0" y="372"/>
                  </a:lnTo>
                  <a:lnTo>
                    <a:pt x="0" y="372"/>
                  </a:ln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5"/>
            <p:cNvSpPr/>
            <p:nvPr/>
          </p:nvSpPr>
          <p:spPr>
            <a:xfrm>
              <a:off x="7506850" y="1849381"/>
              <a:ext cx="124" cy="5699"/>
            </a:xfrm>
            <a:custGeom>
              <a:rect b="b" l="l" r="r" t="t"/>
              <a:pathLst>
                <a:path extrusionOk="0" h="46" w="1">
                  <a:moveTo>
                    <a:pt x="0" y="1"/>
                  </a:moveTo>
                  <a:lnTo>
                    <a:pt x="0" y="46"/>
                  </a:lnTo>
                  <a:lnTo>
                    <a:pt x="0" y="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43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7375774" y="1803418"/>
              <a:ext cx="131200" cy="60706"/>
            </a:xfrm>
            <a:custGeom>
              <a:rect b="b" l="l" r="r" t="t"/>
              <a:pathLst>
                <a:path extrusionOk="0" h="490" w="1059">
                  <a:moveTo>
                    <a:pt x="1058" y="1"/>
                  </a:moveTo>
                  <a:cubicBezTo>
                    <a:pt x="832" y="37"/>
                    <a:pt x="606" y="73"/>
                    <a:pt x="380" y="73"/>
                  </a:cubicBezTo>
                  <a:cubicBezTo>
                    <a:pt x="226" y="73"/>
                    <a:pt x="118" y="73"/>
                    <a:pt x="0" y="37"/>
                  </a:cubicBezTo>
                  <a:lnTo>
                    <a:pt x="0" y="109"/>
                  </a:lnTo>
                  <a:lnTo>
                    <a:pt x="0" y="453"/>
                  </a:lnTo>
                  <a:lnTo>
                    <a:pt x="0" y="489"/>
                  </a:lnTo>
                  <a:lnTo>
                    <a:pt x="380" y="489"/>
                  </a:lnTo>
                  <a:cubicBezTo>
                    <a:pt x="606" y="489"/>
                    <a:pt x="832" y="489"/>
                    <a:pt x="1058" y="417"/>
                  </a:cubicBezTo>
                  <a:lnTo>
                    <a:pt x="1058" y="372"/>
                  </a:lnTo>
                  <a:lnTo>
                    <a:pt x="1058" y="1"/>
                  </a:ln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5"/>
            <p:cNvSpPr/>
            <p:nvPr/>
          </p:nvSpPr>
          <p:spPr>
            <a:xfrm>
              <a:off x="7185354" y="1296581"/>
              <a:ext cx="513152" cy="516869"/>
            </a:xfrm>
            <a:custGeom>
              <a:rect b="b" l="l" r="r" t="t"/>
              <a:pathLst>
                <a:path extrusionOk="0" h="4172" w="4142">
                  <a:moveTo>
                    <a:pt x="1628" y="1"/>
                  </a:moveTo>
                  <a:cubicBezTo>
                    <a:pt x="1325" y="1"/>
                    <a:pt x="1026" y="49"/>
                    <a:pt x="751" y="168"/>
                  </a:cubicBezTo>
                  <a:cubicBezTo>
                    <a:pt x="489" y="322"/>
                    <a:pt x="299" y="620"/>
                    <a:pt x="181" y="928"/>
                  </a:cubicBezTo>
                  <a:cubicBezTo>
                    <a:pt x="0" y="1298"/>
                    <a:pt x="37" y="1750"/>
                    <a:pt x="73" y="2166"/>
                  </a:cubicBezTo>
                  <a:cubicBezTo>
                    <a:pt x="145" y="2654"/>
                    <a:pt x="73" y="3486"/>
                    <a:pt x="561" y="3830"/>
                  </a:cubicBezTo>
                  <a:cubicBezTo>
                    <a:pt x="924" y="4072"/>
                    <a:pt x="1396" y="4171"/>
                    <a:pt x="1871" y="4171"/>
                  </a:cubicBezTo>
                  <a:cubicBezTo>
                    <a:pt x="2283" y="4171"/>
                    <a:pt x="2698" y="4096"/>
                    <a:pt x="3047" y="3974"/>
                  </a:cubicBezTo>
                  <a:cubicBezTo>
                    <a:pt x="4141" y="3604"/>
                    <a:pt x="3915" y="2392"/>
                    <a:pt x="3843" y="1524"/>
                  </a:cubicBezTo>
                  <a:cubicBezTo>
                    <a:pt x="3798" y="1036"/>
                    <a:pt x="3572" y="584"/>
                    <a:pt x="3119" y="322"/>
                  </a:cubicBezTo>
                  <a:cubicBezTo>
                    <a:pt x="2975" y="250"/>
                    <a:pt x="2821" y="213"/>
                    <a:pt x="2713" y="168"/>
                  </a:cubicBezTo>
                  <a:cubicBezTo>
                    <a:pt x="2363" y="70"/>
                    <a:pt x="1992" y="1"/>
                    <a:pt x="1628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5"/>
            <p:cNvSpPr/>
            <p:nvPr/>
          </p:nvSpPr>
          <p:spPr>
            <a:xfrm>
              <a:off x="7362270" y="1546964"/>
              <a:ext cx="69626" cy="69626"/>
            </a:xfrm>
            <a:custGeom>
              <a:rect b="b" l="l" r="r" t="t"/>
              <a:pathLst>
                <a:path extrusionOk="0" h="562" w="562">
                  <a:moveTo>
                    <a:pt x="299" y="1"/>
                  </a:moveTo>
                  <a:cubicBezTo>
                    <a:pt x="227" y="1"/>
                    <a:pt x="191" y="37"/>
                    <a:pt x="155" y="73"/>
                  </a:cubicBezTo>
                  <a:cubicBezTo>
                    <a:pt x="37" y="109"/>
                    <a:pt x="1" y="227"/>
                    <a:pt x="1" y="299"/>
                  </a:cubicBezTo>
                  <a:lnTo>
                    <a:pt x="1" y="453"/>
                  </a:lnTo>
                  <a:cubicBezTo>
                    <a:pt x="37" y="489"/>
                    <a:pt x="37" y="489"/>
                    <a:pt x="73" y="525"/>
                  </a:cubicBezTo>
                  <a:cubicBezTo>
                    <a:pt x="109" y="561"/>
                    <a:pt x="155" y="561"/>
                    <a:pt x="191" y="561"/>
                  </a:cubicBezTo>
                  <a:lnTo>
                    <a:pt x="227" y="561"/>
                  </a:lnTo>
                  <a:cubicBezTo>
                    <a:pt x="335" y="525"/>
                    <a:pt x="453" y="453"/>
                    <a:pt x="489" y="335"/>
                  </a:cubicBezTo>
                  <a:cubicBezTo>
                    <a:pt x="561" y="145"/>
                    <a:pt x="453" y="1"/>
                    <a:pt x="299" y="1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5"/>
            <p:cNvSpPr/>
            <p:nvPr/>
          </p:nvSpPr>
          <p:spPr>
            <a:xfrm>
              <a:off x="7353350" y="1544486"/>
              <a:ext cx="56122" cy="73962"/>
            </a:xfrm>
            <a:custGeom>
              <a:rect b="b" l="l" r="r" t="t"/>
              <a:pathLst>
                <a:path extrusionOk="0" h="597" w="453">
                  <a:moveTo>
                    <a:pt x="371" y="0"/>
                  </a:moveTo>
                  <a:cubicBezTo>
                    <a:pt x="348" y="0"/>
                    <a:pt x="323" y="6"/>
                    <a:pt x="299" y="21"/>
                  </a:cubicBezTo>
                  <a:cubicBezTo>
                    <a:pt x="263" y="21"/>
                    <a:pt x="181" y="21"/>
                    <a:pt x="145" y="57"/>
                  </a:cubicBezTo>
                  <a:cubicBezTo>
                    <a:pt x="109" y="93"/>
                    <a:pt x="73" y="129"/>
                    <a:pt x="37" y="201"/>
                  </a:cubicBezTo>
                  <a:cubicBezTo>
                    <a:pt x="0" y="283"/>
                    <a:pt x="0" y="355"/>
                    <a:pt x="37" y="391"/>
                  </a:cubicBezTo>
                  <a:cubicBezTo>
                    <a:pt x="73" y="473"/>
                    <a:pt x="73" y="509"/>
                    <a:pt x="109" y="545"/>
                  </a:cubicBezTo>
                  <a:cubicBezTo>
                    <a:pt x="160" y="571"/>
                    <a:pt x="216" y="596"/>
                    <a:pt x="244" y="596"/>
                  </a:cubicBezTo>
                  <a:cubicBezTo>
                    <a:pt x="256" y="596"/>
                    <a:pt x="263" y="592"/>
                    <a:pt x="263" y="581"/>
                  </a:cubicBezTo>
                  <a:cubicBezTo>
                    <a:pt x="263" y="581"/>
                    <a:pt x="181" y="581"/>
                    <a:pt x="145" y="509"/>
                  </a:cubicBezTo>
                  <a:cubicBezTo>
                    <a:pt x="109" y="473"/>
                    <a:pt x="37" y="355"/>
                    <a:pt x="73" y="247"/>
                  </a:cubicBezTo>
                  <a:cubicBezTo>
                    <a:pt x="109" y="129"/>
                    <a:pt x="227" y="57"/>
                    <a:pt x="299" y="57"/>
                  </a:cubicBezTo>
                  <a:cubicBezTo>
                    <a:pt x="371" y="21"/>
                    <a:pt x="453" y="21"/>
                    <a:pt x="453" y="21"/>
                  </a:cubicBezTo>
                  <a:cubicBezTo>
                    <a:pt x="453" y="21"/>
                    <a:pt x="416" y="0"/>
                    <a:pt x="371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5"/>
            <p:cNvSpPr/>
            <p:nvPr/>
          </p:nvSpPr>
          <p:spPr>
            <a:xfrm>
              <a:off x="7399313" y="1602963"/>
              <a:ext cx="19079" cy="9044"/>
            </a:xfrm>
            <a:custGeom>
              <a:rect b="b" l="l" r="r" t="t"/>
              <a:pathLst>
                <a:path extrusionOk="0" h="73" w="154">
                  <a:moveTo>
                    <a:pt x="82" y="1"/>
                  </a:moveTo>
                  <a:cubicBezTo>
                    <a:pt x="36" y="37"/>
                    <a:pt x="0" y="37"/>
                    <a:pt x="0" y="73"/>
                  </a:cubicBezTo>
                  <a:cubicBezTo>
                    <a:pt x="36" y="73"/>
                    <a:pt x="82" y="73"/>
                    <a:pt x="82" y="37"/>
                  </a:cubicBezTo>
                  <a:cubicBezTo>
                    <a:pt x="118" y="37"/>
                    <a:pt x="154" y="1"/>
                    <a:pt x="11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5"/>
            <p:cNvSpPr/>
            <p:nvPr/>
          </p:nvSpPr>
          <p:spPr>
            <a:xfrm>
              <a:off x="7357810" y="1611883"/>
              <a:ext cx="79661" cy="38406"/>
            </a:xfrm>
            <a:custGeom>
              <a:rect b="b" l="l" r="r" t="t"/>
              <a:pathLst>
                <a:path extrusionOk="0" h="310" w="643">
                  <a:moveTo>
                    <a:pt x="643" y="1"/>
                  </a:moveTo>
                  <a:cubicBezTo>
                    <a:pt x="597" y="1"/>
                    <a:pt x="597" y="73"/>
                    <a:pt x="561" y="109"/>
                  </a:cubicBezTo>
                  <a:cubicBezTo>
                    <a:pt x="525" y="191"/>
                    <a:pt x="453" y="227"/>
                    <a:pt x="335" y="263"/>
                  </a:cubicBezTo>
                  <a:cubicBezTo>
                    <a:pt x="263" y="263"/>
                    <a:pt x="145" y="227"/>
                    <a:pt x="109" y="191"/>
                  </a:cubicBezTo>
                  <a:cubicBezTo>
                    <a:pt x="37" y="155"/>
                    <a:pt x="1" y="109"/>
                    <a:pt x="1" y="109"/>
                  </a:cubicBezTo>
                  <a:lnTo>
                    <a:pt x="1" y="109"/>
                  </a:lnTo>
                  <a:cubicBezTo>
                    <a:pt x="1" y="109"/>
                    <a:pt x="1" y="191"/>
                    <a:pt x="73" y="227"/>
                  </a:cubicBezTo>
                  <a:cubicBezTo>
                    <a:pt x="102" y="256"/>
                    <a:pt x="185" y="309"/>
                    <a:pt x="292" y="309"/>
                  </a:cubicBezTo>
                  <a:cubicBezTo>
                    <a:pt x="317" y="309"/>
                    <a:pt x="344" y="306"/>
                    <a:pt x="371" y="299"/>
                  </a:cubicBezTo>
                  <a:cubicBezTo>
                    <a:pt x="489" y="299"/>
                    <a:pt x="561" y="191"/>
                    <a:pt x="597" y="155"/>
                  </a:cubicBezTo>
                  <a:cubicBezTo>
                    <a:pt x="643" y="73"/>
                    <a:pt x="643" y="1"/>
                    <a:pt x="643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5"/>
            <p:cNvSpPr/>
            <p:nvPr/>
          </p:nvSpPr>
          <p:spPr>
            <a:xfrm>
              <a:off x="7291776" y="1541389"/>
              <a:ext cx="14619" cy="51662"/>
            </a:xfrm>
            <a:custGeom>
              <a:rect b="b" l="l" r="r" t="t"/>
              <a:pathLst>
                <a:path extrusionOk="0" h="417" w="118">
                  <a:moveTo>
                    <a:pt x="45" y="0"/>
                  </a:moveTo>
                  <a:cubicBezTo>
                    <a:pt x="0" y="0"/>
                    <a:pt x="0" y="118"/>
                    <a:pt x="0" y="226"/>
                  </a:cubicBezTo>
                  <a:cubicBezTo>
                    <a:pt x="0" y="308"/>
                    <a:pt x="45" y="416"/>
                    <a:pt x="82" y="416"/>
                  </a:cubicBezTo>
                  <a:cubicBezTo>
                    <a:pt x="118" y="416"/>
                    <a:pt x="118" y="308"/>
                    <a:pt x="118" y="190"/>
                  </a:cubicBezTo>
                  <a:cubicBezTo>
                    <a:pt x="82" y="82"/>
                    <a:pt x="82" y="0"/>
                    <a:pt x="45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5"/>
            <p:cNvSpPr/>
            <p:nvPr/>
          </p:nvSpPr>
          <p:spPr>
            <a:xfrm>
              <a:off x="7474267" y="1532469"/>
              <a:ext cx="19203" cy="47078"/>
            </a:xfrm>
            <a:custGeom>
              <a:rect b="b" l="l" r="r" t="t"/>
              <a:pathLst>
                <a:path extrusionOk="0" h="380" w="155">
                  <a:moveTo>
                    <a:pt x="37" y="0"/>
                  </a:moveTo>
                  <a:cubicBezTo>
                    <a:pt x="1" y="0"/>
                    <a:pt x="1" y="72"/>
                    <a:pt x="1" y="190"/>
                  </a:cubicBezTo>
                  <a:cubicBezTo>
                    <a:pt x="37" y="298"/>
                    <a:pt x="73" y="380"/>
                    <a:pt x="73" y="380"/>
                  </a:cubicBezTo>
                  <a:cubicBezTo>
                    <a:pt x="109" y="380"/>
                    <a:pt x="155" y="262"/>
                    <a:pt x="109" y="190"/>
                  </a:cubicBezTo>
                  <a:cubicBezTo>
                    <a:pt x="109" y="72"/>
                    <a:pt x="73" y="0"/>
                    <a:pt x="37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5"/>
            <p:cNvSpPr/>
            <p:nvPr/>
          </p:nvSpPr>
          <p:spPr>
            <a:xfrm>
              <a:off x="7250272" y="1460612"/>
              <a:ext cx="65166" cy="43981"/>
            </a:xfrm>
            <a:custGeom>
              <a:rect b="b" l="l" r="r" t="t"/>
              <a:pathLst>
                <a:path extrusionOk="0" h="355" w="526">
                  <a:moveTo>
                    <a:pt x="385" y="1"/>
                  </a:moveTo>
                  <a:cubicBezTo>
                    <a:pt x="329" y="1"/>
                    <a:pt x="267" y="30"/>
                    <a:pt x="191" y="56"/>
                  </a:cubicBezTo>
                  <a:cubicBezTo>
                    <a:pt x="109" y="92"/>
                    <a:pt x="37" y="164"/>
                    <a:pt x="37" y="246"/>
                  </a:cubicBezTo>
                  <a:cubicBezTo>
                    <a:pt x="1" y="318"/>
                    <a:pt x="1" y="354"/>
                    <a:pt x="1" y="354"/>
                  </a:cubicBezTo>
                  <a:cubicBezTo>
                    <a:pt x="37" y="354"/>
                    <a:pt x="109" y="246"/>
                    <a:pt x="263" y="164"/>
                  </a:cubicBezTo>
                  <a:cubicBezTo>
                    <a:pt x="380" y="56"/>
                    <a:pt x="525" y="92"/>
                    <a:pt x="525" y="56"/>
                  </a:cubicBezTo>
                  <a:cubicBezTo>
                    <a:pt x="525" y="56"/>
                    <a:pt x="525" y="20"/>
                    <a:pt x="453" y="20"/>
                  </a:cubicBezTo>
                  <a:cubicBezTo>
                    <a:pt x="431" y="6"/>
                    <a:pt x="409" y="1"/>
                    <a:pt x="385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5"/>
            <p:cNvSpPr/>
            <p:nvPr/>
          </p:nvSpPr>
          <p:spPr>
            <a:xfrm>
              <a:off x="7446268" y="1436082"/>
              <a:ext cx="79661" cy="32335"/>
            </a:xfrm>
            <a:custGeom>
              <a:rect b="b" l="l" r="r" t="t"/>
              <a:pathLst>
                <a:path extrusionOk="0" h="261" w="643">
                  <a:moveTo>
                    <a:pt x="231" y="1"/>
                  </a:moveTo>
                  <a:cubicBezTo>
                    <a:pt x="189" y="1"/>
                    <a:pt x="150" y="10"/>
                    <a:pt x="109" y="28"/>
                  </a:cubicBezTo>
                  <a:cubicBezTo>
                    <a:pt x="37" y="28"/>
                    <a:pt x="1" y="64"/>
                    <a:pt x="37" y="64"/>
                  </a:cubicBezTo>
                  <a:cubicBezTo>
                    <a:pt x="37" y="100"/>
                    <a:pt x="191" y="64"/>
                    <a:pt x="335" y="136"/>
                  </a:cubicBezTo>
                  <a:cubicBezTo>
                    <a:pt x="469" y="168"/>
                    <a:pt x="575" y="260"/>
                    <a:pt x="625" y="260"/>
                  </a:cubicBezTo>
                  <a:cubicBezTo>
                    <a:pt x="632" y="260"/>
                    <a:pt x="638" y="258"/>
                    <a:pt x="643" y="254"/>
                  </a:cubicBezTo>
                  <a:cubicBezTo>
                    <a:pt x="643" y="254"/>
                    <a:pt x="643" y="218"/>
                    <a:pt x="561" y="172"/>
                  </a:cubicBezTo>
                  <a:cubicBezTo>
                    <a:pt x="525" y="136"/>
                    <a:pt x="453" y="64"/>
                    <a:pt x="381" y="28"/>
                  </a:cubicBezTo>
                  <a:cubicBezTo>
                    <a:pt x="322" y="10"/>
                    <a:pt x="274" y="1"/>
                    <a:pt x="231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5"/>
            <p:cNvSpPr/>
            <p:nvPr/>
          </p:nvSpPr>
          <p:spPr>
            <a:xfrm>
              <a:off x="7166275" y="1251980"/>
              <a:ext cx="527648" cy="304026"/>
            </a:xfrm>
            <a:custGeom>
              <a:rect b="b" l="l" r="r" t="t"/>
              <a:pathLst>
                <a:path extrusionOk="0" h="2454" w="4259">
                  <a:moveTo>
                    <a:pt x="1660" y="0"/>
                  </a:moveTo>
                  <a:cubicBezTo>
                    <a:pt x="1610" y="0"/>
                    <a:pt x="1560" y="1"/>
                    <a:pt x="1510" y="4"/>
                  </a:cubicBezTo>
                  <a:cubicBezTo>
                    <a:pt x="1167" y="4"/>
                    <a:pt x="832" y="76"/>
                    <a:pt x="561" y="266"/>
                  </a:cubicBezTo>
                  <a:cubicBezTo>
                    <a:pt x="263" y="420"/>
                    <a:pt x="73" y="754"/>
                    <a:pt x="109" y="1098"/>
                  </a:cubicBezTo>
                  <a:lnTo>
                    <a:pt x="1" y="1550"/>
                  </a:lnTo>
                  <a:cubicBezTo>
                    <a:pt x="325" y="1667"/>
                    <a:pt x="679" y="1726"/>
                    <a:pt x="1036" y="1726"/>
                  </a:cubicBezTo>
                  <a:cubicBezTo>
                    <a:pt x="1256" y="1726"/>
                    <a:pt x="1477" y="1703"/>
                    <a:pt x="1691" y="1658"/>
                  </a:cubicBezTo>
                  <a:cubicBezTo>
                    <a:pt x="2261" y="1550"/>
                    <a:pt x="2785" y="1288"/>
                    <a:pt x="3237" y="908"/>
                  </a:cubicBezTo>
                  <a:lnTo>
                    <a:pt x="3237" y="908"/>
                  </a:lnTo>
                  <a:cubicBezTo>
                    <a:pt x="3165" y="1251"/>
                    <a:pt x="3273" y="1586"/>
                    <a:pt x="3427" y="1930"/>
                  </a:cubicBezTo>
                  <a:cubicBezTo>
                    <a:pt x="3463" y="2002"/>
                    <a:pt x="3545" y="2110"/>
                    <a:pt x="3617" y="2192"/>
                  </a:cubicBezTo>
                  <a:cubicBezTo>
                    <a:pt x="3771" y="2336"/>
                    <a:pt x="3952" y="2418"/>
                    <a:pt x="4178" y="2454"/>
                  </a:cubicBezTo>
                  <a:cubicBezTo>
                    <a:pt x="4178" y="2300"/>
                    <a:pt x="4223" y="2156"/>
                    <a:pt x="4223" y="1966"/>
                  </a:cubicBezTo>
                  <a:cubicBezTo>
                    <a:pt x="4259" y="1812"/>
                    <a:pt x="4259" y="1658"/>
                    <a:pt x="4223" y="1514"/>
                  </a:cubicBezTo>
                  <a:cubicBezTo>
                    <a:pt x="4178" y="1098"/>
                    <a:pt x="3879" y="799"/>
                    <a:pt x="3545" y="573"/>
                  </a:cubicBezTo>
                  <a:cubicBezTo>
                    <a:pt x="2981" y="220"/>
                    <a:pt x="2324" y="0"/>
                    <a:pt x="1660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5"/>
            <p:cNvSpPr/>
            <p:nvPr/>
          </p:nvSpPr>
          <p:spPr>
            <a:xfrm>
              <a:off x="7231317" y="1611883"/>
              <a:ext cx="116580" cy="69626"/>
            </a:xfrm>
            <a:custGeom>
              <a:rect b="b" l="l" r="r" t="t"/>
              <a:pathLst>
                <a:path extrusionOk="0" h="562" w="941">
                  <a:moveTo>
                    <a:pt x="452" y="1"/>
                  </a:moveTo>
                  <a:cubicBezTo>
                    <a:pt x="380" y="1"/>
                    <a:pt x="190" y="37"/>
                    <a:pt x="154" y="73"/>
                  </a:cubicBezTo>
                  <a:cubicBezTo>
                    <a:pt x="0" y="191"/>
                    <a:pt x="36" y="417"/>
                    <a:pt x="190" y="489"/>
                  </a:cubicBezTo>
                  <a:cubicBezTo>
                    <a:pt x="262" y="525"/>
                    <a:pt x="380" y="561"/>
                    <a:pt x="488" y="561"/>
                  </a:cubicBezTo>
                  <a:cubicBezTo>
                    <a:pt x="570" y="561"/>
                    <a:pt x="642" y="525"/>
                    <a:pt x="714" y="525"/>
                  </a:cubicBezTo>
                  <a:cubicBezTo>
                    <a:pt x="868" y="453"/>
                    <a:pt x="940" y="263"/>
                    <a:pt x="832" y="155"/>
                  </a:cubicBezTo>
                  <a:cubicBezTo>
                    <a:pt x="759" y="37"/>
                    <a:pt x="606" y="1"/>
                    <a:pt x="452" y="1"/>
                  </a:cubicBezTo>
                  <a:close/>
                </a:path>
              </a:pathLst>
            </a:custGeom>
            <a:solidFill>
              <a:srgbClr val="D97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5"/>
            <p:cNvSpPr/>
            <p:nvPr/>
          </p:nvSpPr>
          <p:spPr>
            <a:xfrm>
              <a:off x="7450852" y="1592927"/>
              <a:ext cx="112120" cy="70617"/>
            </a:xfrm>
            <a:custGeom>
              <a:rect b="b" l="l" r="r" t="t"/>
              <a:pathLst>
                <a:path extrusionOk="0" h="570" w="905">
                  <a:moveTo>
                    <a:pt x="452" y="0"/>
                  </a:moveTo>
                  <a:cubicBezTo>
                    <a:pt x="344" y="0"/>
                    <a:pt x="190" y="36"/>
                    <a:pt x="118" y="82"/>
                  </a:cubicBezTo>
                  <a:cubicBezTo>
                    <a:pt x="0" y="190"/>
                    <a:pt x="36" y="416"/>
                    <a:pt x="154" y="488"/>
                  </a:cubicBezTo>
                  <a:cubicBezTo>
                    <a:pt x="226" y="534"/>
                    <a:pt x="344" y="570"/>
                    <a:pt x="452" y="570"/>
                  </a:cubicBezTo>
                  <a:cubicBezTo>
                    <a:pt x="524" y="570"/>
                    <a:pt x="642" y="570"/>
                    <a:pt x="678" y="534"/>
                  </a:cubicBezTo>
                  <a:cubicBezTo>
                    <a:pt x="832" y="452"/>
                    <a:pt x="904" y="262"/>
                    <a:pt x="832" y="154"/>
                  </a:cubicBezTo>
                  <a:cubicBezTo>
                    <a:pt x="750" y="36"/>
                    <a:pt x="570" y="0"/>
                    <a:pt x="452" y="0"/>
                  </a:cubicBezTo>
                  <a:close/>
                </a:path>
              </a:pathLst>
            </a:custGeom>
            <a:solidFill>
              <a:srgbClr val="D97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5"/>
            <p:cNvSpPr/>
            <p:nvPr/>
          </p:nvSpPr>
          <p:spPr>
            <a:xfrm>
              <a:off x="7629874" y="1511779"/>
              <a:ext cx="129093" cy="156473"/>
            </a:xfrm>
            <a:custGeom>
              <a:rect b="b" l="l" r="r" t="t"/>
              <a:pathLst>
                <a:path extrusionOk="0" h="1263" w="1042">
                  <a:moveTo>
                    <a:pt x="553" y="0"/>
                  </a:moveTo>
                  <a:cubicBezTo>
                    <a:pt x="268" y="0"/>
                    <a:pt x="1" y="255"/>
                    <a:pt x="65" y="583"/>
                  </a:cubicBezTo>
                  <a:lnTo>
                    <a:pt x="65" y="1225"/>
                  </a:lnTo>
                  <a:cubicBezTo>
                    <a:pt x="125" y="1251"/>
                    <a:pt x="189" y="1262"/>
                    <a:pt x="254" y="1262"/>
                  </a:cubicBezTo>
                  <a:cubicBezTo>
                    <a:pt x="551" y="1262"/>
                    <a:pt x="873" y="1018"/>
                    <a:pt x="969" y="773"/>
                  </a:cubicBezTo>
                  <a:cubicBezTo>
                    <a:pt x="1041" y="547"/>
                    <a:pt x="1041" y="203"/>
                    <a:pt x="779" y="59"/>
                  </a:cubicBezTo>
                  <a:cubicBezTo>
                    <a:pt x="707" y="18"/>
                    <a:pt x="629" y="0"/>
                    <a:pt x="553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5"/>
            <p:cNvSpPr/>
            <p:nvPr/>
          </p:nvSpPr>
          <p:spPr>
            <a:xfrm>
              <a:off x="7670386" y="1541389"/>
              <a:ext cx="69502" cy="103200"/>
            </a:xfrm>
            <a:custGeom>
              <a:rect b="b" l="l" r="r" t="t"/>
              <a:pathLst>
                <a:path extrusionOk="0" h="833" w="561">
                  <a:moveTo>
                    <a:pt x="452" y="0"/>
                  </a:moveTo>
                  <a:cubicBezTo>
                    <a:pt x="335" y="0"/>
                    <a:pt x="226" y="118"/>
                    <a:pt x="190" y="190"/>
                  </a:cubicBezTo>
                  <a:cubicBezTo>
                    <a:pt x="72" y="344"/>
                    <a:pt x="0" y="570"/>
                    <a:pt x="36" y="760"/>
                  </a:cubicBezTo>
                  <a:lnTo>
                    <a:pt x="36" y="796"/>
                  </a:lnTo>
                  <a:cubicBezTo>
                    <a:pt x="36" y="832"/>
                    <a:pt x="72" y="832"/>
                    <a:pt x="109" y="832"/>
                  </a:cubicBezTo>
                  <a:lnTo>
                    <a:pt x="190" y="832"/>
                  </a:lnTo>
                  <a:cubicBezTo>
                    <a:pt x="335" y="760"/>
                    <a:pt x="452" y="606"/>
                    <a:pt x="488" y="416"/>
                  </a:cubicBezTo>
                  <a:cubicBezTo>
                    <a:pt x="524" y="344"/>
                    <a:pt x="561" y="272"/>
                    <a:pt x="561" y="190"/>
                  </a:cubicBezTo>
                  <a:cubicBezTo>
                    <a:pt x="561" y="46"/>
                    <a:pt x="488" y="0"/>
                    <a:pt x="452" y="0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5"/>
            <p:cNvSpPr/>
            <p:nvPr/>
          </p:nvSpPr>
          <p:spPr>
            <a:xfrm>
              <a:off x="7670386" y="1536929"/>
              <a:ext cx="51538" cy="107660"/>
            </a:xfrm>
            <a:custGeom>
              <a:rect b="b" l="l" r="r" t="t"/>
              <a:pathLst>
                <a:path extrusionOk="0" h="869" w="416">
                  <a:moveTo>
                    <a:pt x="416" y="0"/>
                  </a:moveTo>
                  <a:cubicBezTo>
                    <a:pt x="416" y="0"/>
                    <a:pt x="335" y="0"/>
                    <a:pt x="262" y="82"/>
                  </a:cubicBezTo>
                  <a:cubicBezTo>
                    <a:pt x="226" y="118"/>
                    <a:pt x="109" y="226"/>
                    <a:pt x="72" y="380"/>
                  </a:cubicBezTo>
                  <a:cubicBezTo>
                    <a:pt x="0" y="488"/>
                    <a:pt x="0" y="642"/>
                    <a:pt x="0" y="714"/>
                  </a:cubicBezTo>
                  <a:cubicBezTo>
                    <a:pt x="0" y="796"/>
                    <a:pt x="0" y="868"/>
                    <a:pt x="36" y="868"/>
                  </a:cubicBezTo>
                  <a:lnTo>
                    <a:pt x="36" y="714"/>
                  </a:lnTo>
                  <a:cubicBezTo>
                    <a:pt x="36" y="642"/>
                    <a:pt x="72" y="488"/>
                    <a:pt x="109" y="380"/>
                  </a:cubicBezTo>
                  <a:cubicBezTo>
                    <a:pt x="190" y="262"/>
                    <a:pt x="226" y="154"/>
                    <a:pt x="298" y="118"/>
                  </a:cubicBezTo>
                  <a:cubicBezTo>
                    <a:pt x="380" y="36"/>
                    <a:pt x="416" y="0"/>
                    <a:pt x="416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5"/>
            <p:cNvSpPr/>
            <p:nvPr/>
          </p:nvSpPr>
          <p:spPr>
            <a:xfrm>
              <a:off x="7679306" y="1577565"/>
              <a:ext cx="19203" cy="53520"/>
            </a:xfrm>
            <a:custGeom>
              <a:rect b="b" l="l" r="r" t="t"/>
              <a:pathLst>
                <a:path extrusionOk="0" h="432" w="155">
                  <a:moveTo>
                    <a:pt x="89" y="1"/>
                  </a:moveTo>
                  <a:cubicBezTo>
                    <a:pt x="85" y="1"/>
                    <a:pt x="82" y="5"/>
                    <a:pt x="82" y="16"/>
                  </a:cubicBezTo>
                  <a:cubicBezTo>
                    <a:pt x="82" y="16"/>
                    <a:pt x="118" y="88"/>
                    <a:pt x="82" y="206"/>
                  </a:cubicBezTo>
                  <a:cubicBezTo>
                    <a:pt x="82" y="350"/>
                    <a:pt x="0" y="432"/>
                    <a:pt x="0" y="432"/>
                  </a:cubicBezTo>
                  <a:cubicBezTo>
                    <a:pt x="0" y="432"/>
                    <a:pt x="37" y="432"/>
                    <a:pt x="82" y="386"/>
                  </a:cubicBezTo>
                  <a:cubicBezTo>
                    <a:pt x="118" y="350"/>
                    <a:pt x="118" y="314"/>
                    <a:pt x="154" y="242"/>
                  </a:cubicBezTo>
                  <a:cubicBezTo>
                    <a:pt x="154" y="160"/>
                    <a:pt x="154" y="88"/>
                    <a:pt x="118" y="52"/>
                  </a:cubicBezTo>
                  <a:cubicBezTo>
                    <a:pt x="118" y="26"/>
                    <a:pt x="100" y="1"/>
                    <a:pt x="89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5"/>
            <p:cNvSpPr/>
            <p:nvPr/>
          </p:nvSpPr>
          <p:spPr>
            <a:xfrm>
              <a:off x="7179779" y="2036456"/>
              <a:ext cx="38158" cy="378732"/>
            </a:xfrm>
            <a:custGeom>
              <a:rect b="b" l="l" r="r" t="t"/>
              <a:pathLst>
                <a:path extrusionOk="0" h="3057" w="308">
                  <a:moveTo>
                    <a:pt x="271" y="0"/>
                  </a:moveTo>
                  <a:cubicBezTo>
                    <a:pt x="271" y="0"/>
                    <a:pt x="271" y="190"/>
                    <a:pt x="226" y="453"/>
                  </a:cubicBezTo>
                  <a:cubicBezTo>
                    <a:pt x="226" y="715"/>
                    <a:pt x="226" y="1094"/>
                    <a:pt x="190" y="1547"/>
                  </a:cubicBezTo>
                  <a:cubicBezTo>
                    <a:pt x="154" y="1962"/>
                    <a:pt x="118" y="2333"/>
                    <a:pt x="82" y="2604"/>
                  </a:cubicBezTo>
                  <a:cubicBezTo>
                    <a:pt x="45" y="2866"/>
                    <a:pt x="0" y="3056"/>
                    <a:pt x="45" y="3056"/>
                  </a:cubicBezTo>
                  <a:cubicBezTo>
                    <a:pt x="45" y="3056"/>
                    <a:pt x="82" y="2903"/>
                    <a:pt x="118" y="2604"/>
                  </a:cubicBezTo>
                  <a:cubicBezTo>
                    <a:pt x="154" y="2333"/>
                    <a:pt x="226" y="1962"/>
                    <a:pt x="271" y="1547"/>
                  </a:cubicBezTo>
                  <a:cubicBezTo>
                    <a:pt x="308" y="1131"/>
                    <a:pt x="308" y="715"/>
                    <a:pt x="308" y="453"/>
                  </a:cubicBezTo>
                  <a:cubicBezTo>
                    <a:pt x="308" y="190"/>
                    <a:pt x="271" y="0"/>
                    <a:pt x="271" y="0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5"/>
            <p:cNvSpPr/>
            <p:nvPr/>
          </p:nvSpPr>
          <p:spPr>
            <a:xfrm>
              <a:off x="7581804" y="2120454"/>
              <a:ext cx="121164" cy="219657"/>
            </a:xfrm>
            <a:custGeom>
              <a:rect b="b" l="l" r="r" t="t"/>
              <a:pathLst>
                <a:path extrusionOk="0" h="1773" w="978">
                  <a:moveTo>
                    <a:pt x="1" y="1"/>
                  </a:moveTo>
                  <a:cubicBezTo>
                    <a:pt x="1" y="1"/>
                    <a:pt x="37" y="118"/>
                    <a:pt x="109" y="263"/>
                  </a:cubicBezTo>
                  <a:cubicBezTo>
                    <a:pt x="191" y="453"/>
                    <a:pt x="299" y="679"/>
                    <a:pt x="453" y="905"/>
                  </a:cubicBezTo>
                  <a:cubicBezTo>
                    <a:pt x="561" y="1131"/>
                    <a:pt x="715" y="1357"/>
                    <a:pt x="787" y="1510"/>
                  </a:cubicBezTo>
                  <a:cubicBezTo>
                    <a:pt x="905" y="1655"/>
                    <a:pt x="977" y="1773"/>
                    <a:pt x="977" y="1773"/>
                  </a:cubicBezTo>
                  <a:cubicBezTo>
                    <a:pt x="977" y="1736"/>
                    <a:pt x="751" y="1357"/>
                    <a:pt x="489" y="869"/>
                  </a:cubicBezTo>
                  <a:cubicBezTo>
                    <a:pt x="227" y="38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5"/>
            <p:cNvSpPr/>
            <p:nvPr/>
          </p:nvSpPr>
          <p:spPr>
            <a:xfrm>
              <a:off x="6447213" y="2094933"/>
              <a:ext cx="312574" cy="221639"/>
            </a:xfrm>
            <a:custGeom>
              <a:rect b="b" l="l" r="r" t="t"/>
              <a:pathLst>
                <a:path extrusionOk="0" h="1789" w="2523">
                  <a:moveTo>
                    <a:pt x="895" y="1"/>
                  </a:moveTo>
                  <a:cubicBezTo>
                    <a:pt x="888" y="1"/>
                    <a:pt x="880" y="5"/>
                    <a:pt x="868" y="17"/>
                  </a:cubicBezTo>
                  <a:cubicBezTo>
                    <a:pt x="868" y="207"/>
                    <a:pt x="1022" y="396"/>
                    <a:pt x="1130" y="505"/>
                  </a:cubicBezTo>
                  <a:cubicBezTo>
                    <a:pt x="1120" y="495"/>
                    <a:pt x="1097" y="490"/>
                    <a:pt x="1069" y="490"/>
                  </a:cubicBezTo>
                  <a:cubicBezTo>
                    <a:pt x="998" y="490"/>
                    <a:pt x="894" y="518"/>
                    <a:pt x="868" y="550"/>
                  </a:cubicBezTo>
                  <a:lnTo>
                    <a:pt x="642" y="550"/>
                  </a:lnTo>
                  <a:cubicBezTo>
                    <a:pt x="489" y="586"/>
                    <a:pt x="308" y="586"/>
                    <a:pt x="154" y="659"/>
                  </a:cubicBezTo>
                  <a:lnTo>
                    <a:pt x="118" y="695"/>
                  </a:lnTo>
                  <a:lnTo>
                    <a:pt x="154" y="731"/>
                  </a:lnTo>
                  <a:lnTo>
                    <a:pt x="489" y="731"/>
                  </a:lnTo>
                  <a:cubicBezTo>
                    <a:pt x="618" y="731"/>
                    <a:pt x="747" y="731"/>
                    <a:pt x="870" y="710"/>
                  </a:cubicBezTo>
                  <a:lnTo>
                    <a:pt x="870" y="710"/>
                  </a:lnTo>
                  <a:cubicBezTo>
                    <a:pt x="719" y="743"/>
                    <a:pt x="586" y="781"/>
                    <a:pt x="452" y="812"/>
                  </a:cubicBezTo>
                  <a:cubicBezTo>
                    <a:pt x="308" y="885"/>
                    <a:pt x="118" y="957"/>
                    <a:pt x="36" y="1075"/>
                  </a:cubicBezTo>
                  <a:cubicBezTo>
                    <a:pt x="0" y="1075"/>
                    <a:pt x="0" y="1111"/>
                    <a:pt x="0" y="1111"/>
                  </a:cubicBezTo>
                  <a:lnTo>
                    <a:pt x="36" y="1111"/>
                  </a:lnTo>
                  <a:cubicBezTo>
                    <a:pt x="77" y="1129"/>
                    <a:pt x="116" y="1138"/>
                    <a:pt x="148" y="1138"/>
                  </a:cubicBezTo>
                  <a:cubicBezTo>
                    <a:pt x="181" y="1138"/>
                    <a:pt x="208" y="1129"/>
                    <a:pt x="226" y="1111"/>
                  </a:cubicBezTo>
                  <a:cubicBezTo>
                    <a:pt x="402" y="1083"/>
                    <a:pt x="598" y="1033"/>
                    <a:pt x="783" y="974"/>
                  </a:cubicBezTo>
                  <a:lnTo>
                    <a:pt x="783" y="974"/>
                  </a:lnTo>
                  <a:cubicBezTo>
                    <a:pt x="687" y="1014"/>
                    <a:pt x="588" y="1064"/>
                    <a:pt x="489" y="1111"/>
                  </a:cubicBezTo>
                  <a:cubicBezTo>
                    <a:pt x="416" y="1183"/>
                    <a:pt x="226" y="1264"/>
                    <a:pt x="190" y="1409"/>
                  </a:cubicBezTo>
                  <a:lnTo>
                    <a:pt x="190" y="1454"/>
                  </a:lnTo>
                  <a:lnTo>
                    <a:pt x="263" y="1454"/>
                  </a:lnTo>
                  <a:cubicBezTo>
                    <a:pt x="278" y="1459"/>
                    <a:pt x="293" y="1461"/>
                    <a:pt x="309" y="1461"/>
                  </a:cubicBezTo>
                  <a:cubicBezTo>
                    <a:pt x="419" y="1461"/>
                    <a:pt x="548" y="1364"/>
                    <a:pt x="642" y="1301"/>
                  </a:cubicBezTo>
                  <a:cubicBezTo>
                    <a:pt x="796" y="1228"/>
                    <a:pt x="941" y="1111"/>
                    <a:pt x="1094" y="1038"/>
                  </a:cubicBezTo>
                  <a:lnTo>
                    <a:pt x="1094" y="1038"/>
                  </a:lnTo>
                  <a:cubicBezTo>
                    <a:pt x="986" y="1111"/>
                    <a:pt x="868" y="1183"/>
                    <a:pt x="760" y="1264"/>
                  </a:cubicBezTo>
                  <a:cubicBezTo>
                    <a:pt x="678" y="1337"/>
                    <a:pt x="570" y="1454"/>
                    <a:pt x="570" y="1599"/>
                  </a:cubicBezTo>
                  <a:cubicBezTo>
                    <a:pt x="570" y="1636"/>
                    <a:pt x="581" y="1650"/>
                    <a:pt x="597" y="1650"/>
                  </a:cubicBezTo>
                  <a:cubicBezTo>
                    <a:pt x="632" y="1650"/>
                    <a:pt x="690" y="1587"/>
                    <a:pt x="715" y="1563"/>
                  </a:cubicBezTo>
                  <a:cubicBezTo>
                    <a:pt x="832" y="1490"/>
                    <a:pt x="904" y="1409"/>
                    <a:pt x="1022" y="1337"/>
                  </a:cubicBezTo>
                  <a:cubicBezTo>
                    <a:pt x="1090" y="1284"/>
                    <a:pt x="1154" y="1261"/>
                    <a:pt x="1216" y="1261"/>
                  </a:cubicBezTo>
                  <a:cubicBezTo>
                    <a:pt x="1460" y="1261"/>
                    <a:pt x="1657" y="1608"/>
                    <a:pt x="1809" y="1789"/>
                  </a:cubicBezTo>
                  <a:lnTo>
                    <a:pt x="2523" y="921"/>
                  </a:lnTo>
                  <a:cubicBezTo>
                    <a:pt x="2450" y="812"/>
                    <a:pt x="2378" y="731"/>
                    <a:pt x="2297" y="659"/>
                  </a:cubicBezTo>
                  <a:cubicBezTo>
                    <a:pt x="2188" y="586"/>
                    <a:pt x="2071" y="550"/>
                    <a:pt x="1962" y="469"/>
                  </a:cubicBezTo>
                  <a:cubicBezTo>
                    <a:pt x="1700" y="396"/>
                    <a:pt x="1393" y="360"/>
                    <a:pt x="1167" y="170"/>
                  </a:cubicBezTo>
                  <a:cubicBezTo>
                    <a:pt x="1094" y="134"/>
                    <a:pt x="1022" y="53"/>
                    <a:pt x="941" y="17"/>
                  </a:cubicBezTo>
                  <a:cubicBezTo>
                    <a:pt x="916" y="17"/>
                    <a:pt x="908" y="1"/>
                    <a:pt x="895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5"/>
            <p:cNvSpPr/>
            <p:nvPr/>
          </p:nvSpPr>
          <p:spPr>
            <a:xfrm>
              <a:off x="7515770" y="1864000"/>
              <a:ext cx="89696" cy="205410"/>
            </a:xfrm>
            <a:custGeom>
              <a:rect b="b" l="l" r="r" t="t"/>
              <a:pathLst>
                <a:path extrusionOk="0" h="1658" w="724">
                  <a:moveTo>
                    <a:pt x="82" y="0"/>
                  </a:moveTo>
                  <a:lnTo>
                    <a:pt x="0" y="73"/>
                  </a:lnTo>
                  <a:cubicBezTo>
                    <a:pt x="498" y="335"/>
                    <a:pt x="642" y="1013"/>
                    <a:pt x="452" y="1582"/>
                  </a:cubicBezTo>
                  <a:cubicBezTo>
                    <a:pt x="430" y="1627"/>
                    <a:pt x="467" y="1658"/>
                    <a:pt x="506" y="1658"/>
                  </a:cubicBezTo>
                  <a:cubicBezTo>
                    <a:pt x="531" y="1658"/>
                    <a:pt x="556" y="1646"/>
                    <a:pt x="570" y="1619"/>
                  </a:cubicBezTo>
                  <a:cubicBezTo>
                    <a:pt x="679" y="1239"/>
                    <a:pt x="724" y="832"/>
                    <a:pt x="570" y="452"/>
                  </a:cubicBezTo>
                  <a:cubicBezTo>
                    <a:pt x="452" y="226"/>
                    <a:pt x="308" y="73"/>
                    <a:pt x="154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5"/>
            <p:cNvSpPr/>
            <p:nvPr/>
          </p:nvSpPr>
          <p:spPr>
            <a:xfrm>
              <a:off x="7245812" y="1882956"/>
              <a:ext cx="88581" cy="229073"/>
            </a:xfrm>
            <a:custGeom>
              <a:rect b="b" l="l" r="r" t="t"/>
              <a:pathLst>
                <a:path extrusionOk="0" h="1849" w="715">
                  <a:moveTo>
                    <a:pt x="561" y="1"/>
                  </a:moveTo>
                  <a:cubicBezTo>
                    <a:pt x="489" y="73"/>
                    <a:pt x="416" y="109"/>
                    <a:pt x="371" y="182"/>
                  </a:cubicBezTo>
                  <a:cubicBezTo>
                    <a:pt x="1" y="751"/>
                    <a:pt x="227" y="1239"/>
                    <a:pt x="416" y="1809"/>
                  </a:cubicBezTo>
                  <a:cubicBezTo>
                    <a:pt x="430" y="1836"/>
                    <a:pt x="454" y="1848"/>
                    <a:pt x="476" y="1848"/>
                  </a:cubicBezTo>
                  <a:cubicBezTo>
                    <a:pt x="514" y="1848"/>
                    <a:pt x="548" y="1815"/>
                    <a:pt x="525" y="1764"/>
                  </a:cubicBezTo>
                  <a:cubicBezTo>
                    <a:pt x="416" y="1312"/>
                    <a:pt x="190" y="905"/>
                    <a:pt x="416" y="453"/>
                  </a:cubicBezTo>
                  <a:cubicBezTo>
                    <a:pt x="489" y="263"/>
                    <a:pt x="597" y="146"/>
                    <a:pt x="715" y="37"/>
                  </a:cubicBezTo>
                  <a:lnTo>
                    <a:pt x="715" y="37"/>
                  </a:lnTo>
                  <a:cubicBezTo>
                    <a:pt x="694" y="48"/>
                    <a:pt x="675" y="52"/>
                    <a:pt x="658" y="52"/>
                  </a:cubicBezTo>
                  <a:cubicBezTo>
                    <a:pt x="617" y="52"/>
                    <a:pt x="587" y="26"/>
                    <a:pt x="561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5"/>
            <p:cNvSpPr/>
            <p:nvPr/>
          </p:nvSpPr>
          <p:spPr>
            <a:xfrm>
              <a:off x="7226733" y="2036456"/>
              <a:ext cx="149164" cy="154739"/>
            </a:xfrm>
            <a:custGeom>
              <a:rect b="b" l="l" r="r" t="t"/>
              <a:pathLst>
                <a:path extrusionOk="0" h="1249" w="1204">
                  <a:moveTo>
                    <a:pt x="607" y="0"/>
                  </a:moveTo>
                  <a:cubicBezTo>
                    <a:pt x="263" y="0"/>
                    <a:pt x="1" y="299"/>
                    <a:pt x="1" y="642"/>
                  </a:cubicBezTo>
                  <a:cubicBezTo>
                    <a:pt x="1" y="977"/>
                    <a:pt x="263" y="1248"/>
                    <a:pt x="607" y="1248"/>
                  </a:cubicBezTo>
                  <a:cubicBezTo>
                    <a:pt x="941" y="1248"/>
                    <a:pt x="1203" y="977"/>
                    <a:pt x="1203" y="642"/>
                  </a:cubicBezTo>
                  <a:cubicBezTo>
                    <a:pt x="1203" y="299"/>
                    <a:pt x="941" y="0"/>
                    <a:pt x="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5"/>
            <p:cNvSpPr/>
            <p:nvPr/>
          </p:nvSpPr>
          <p:spPr>
            <a:xfrm>
              <a:off x="7263777" y="2079075"/>
              <a:ext cx="75077" cy="69502"/>
            </a:xfrm>
            <a:custGeom>
              <a:rect b="b" l="l" r="r" t="t"/>
              <a:pathLst>
                <a:path extrusionOk="0" h="561" w="606">
                  <a:moveTo>
                    <a:pt x="308" y="0"/>
                  </a:moveTo>
                  <a:cubicBezTo>
                    <a:pt x="154" y="0"/>
                    <a:pt x="0" y="109"/>
                    <a:pt x="0" y="298"/>
                  </a:cubicBezTo>
                  <a:cubicBezTo>
                    <a:pt x="0" y="452"/>
                    <a:pt x="154" y="561"/>
                    <a:pt x="308" y="561"/>
                  </a:cubicBezTo>
                  <a:cubicBezTo>
                    <a:pt x="452" y="561"/>
                    <a:pt x="606" y="452"/>
                    <a:pt x="606" y="298"/>
                  </a:cubicBezTo>
                  <a:cubicBezTo>
                    <a:pt x="606" y="109"/>
                    <a:pt x="452" y="0"/>
                    <a:pt x="308" y="0"/>
                  </a:cubicBezTo>
                  <a:close/>
                </a:path>
              </a:pathLst>
            </a:custGeom>
            <a:solidFill>
              <a:srgbClr val="405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5"/>
            <p:cNvSpPr/>
            <p:nvPr/>
          </p:nvSpPr>
          <p:spPr>
            <a:xfrm>
              <a:off x="7502266" y="2059252"/>
              <a:ext cx="112244" cy="194260"/>
            </a:xfrm>
            <a:custGeom>
              <a:rect b="b" l="l" r="r" t="t"/>
              <a:pathLst>
                <a:path extrusionOk="0" h="1568" w="906">
                  <a:moveTo>
                    <a:pt x="629" y="1"/>
                  </a:moveTo>
                  <a:cubicBezTo>
                    <a:pt x="622" y="1"/>
                    <a:pt x="615" y="2"/>
                    <a:pt x="607" y="6"/>
                  </a:cubicBezTo>
                  <a:cubicBezTo>
                    <a:pt x="417" y="6"/>
                    <a:pt x="227" y="341"/>
                    <a:pt x="191" y="495"/>
                  </a:cubicBezTo>
                  <a:cubicBezTo>
                    <a:pt x="37" y="757"/>
                    <a:pt x="1" y="1064"/>
                    <a:pt x="37" y="1363"/>
                  </a:cubicBezTo>
                  <a:cubicBezTo>
                    <a:pt x="37" y="1381"/>
                    <a:pt x="55" y="1390"/>
                    <a:pt x="73" y="1390"/>
                  </a:cubicBezTo>
                  <a:cubicBezTo>
                    <a:pt x="91" y="1390"/>
                    <a:pt x="109" y="1381"/>
                    <a:pt x="109" y="1363"/>
                  </a:cubicBezTo>
                  <a:cubicBezTo>
                    <a:pt x="37" y="874"/>
                    <a:pt x="191" y="458"/>
                    <a:pt x="525" y="115"/>
                  </a:cubicBezTo>
                  <a:cubicBezTo>
                    <a:pt x="542" y="100"/>
                    <a:pt x="557" y="93"/>
                    <a:pt x="572" y="93"/>
                  </a:cubicBezTo>
                  <a:cubicBezTo>
                    <a:pt x="662" y="93"/>
                    <a:pt x="720" y="347"/>
                    <a:pt x="751" y="386"/>
                  </a:cubicBezTo>
                  <a:cubicBezTo>
                    <a:pt x="751" y="531"/>
                    <a:pt x="788" y="648"/>
                    <a:pt x="788" y="793"/>
                  </a:cubicBezTo>
                  <a:cubicBezTo>
                    <a:pt x="788" y="1019"/>
                    <a:pt x="751" y="1290"/>
                    <a:pt x="679" y="1516"/>
                  </a:cubicBezTo>
                  <a:cubicBezTo>
                    <a:pt x="653" y="1542"/>
                    <a:pt x="682" y="1567"/>
                    <a:pt x="714" y="1567"/>
                  </a:cubicBezTo>
                  <a:cubicBezTo>
                    <a:pt x="727" y="1567"/>
                    <a:pt x="741" y="1563"/>
                    <a:pt x="751" y="1552"/>
                  </a:cubicBezTo>
                  <a:cubicBezTo>
                    <a:pt x="869" y="1245"/>
                    <a:pt x="905" y="947"/>
                    <a:pt x="869" y="612"/>
                  </a:cubicBezTo>
                  <a:cubicBezTo>
                    <a:pt x="833" y="458"/>
                    <a:pt x="788" y="305"/>
                    <a:pt x="715" y="160"/>
                  </a:cubicBezTo>
                  <a:cubicBezTo>
                    <a:pt x="715" y="120"/>
                    <a:pt x="686" y="1"/>
                    <a:pt x="629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5"/>
            <p:cNvSpPr/>
            <p:nvPr/>
          </p:nvSpPr>
          <p:spPr>
            <a:xfrm>
              <a:off x="7493346" y="2155515"/>
              <a:ext cx="147429" cy="221887"/>
            </a:xfrm>
            <a:custGeom>
              <a:rect b="b" l="l" r="r" t="t"/>
              <a:pathLst>
                <a:path extrusionOk="0" h="1791" w="1190">
                  <a:moveTo>
                    <a:pt x="181" y="0"/>
                  </a:moveTo>
                  <a:cubicBezTo>
                    <a:pt x="148" y="0"/>
                    <a:pt x="109" y="20"/>
                    <a:pt x="109" y="61"/>
                  </a:cubicBezTo>
                  <a:cubicBezTo>
                    <a:pt x="37" y="513"/>
                    <a:pt x="1" y="1146"/>
                    <a:pt x="299" y="1526"/>
                  </a:cubicBezTo>
                  <a:cubicBezTo>
                    <a:pt x="436" y="1685"/>
                    <a:pt x="613" y="1791"/>
                    <a:pt x="792" y="1791"/>
                  </a:cubicBezTo>
                  <a:cubicBezTo>
                    <a:pt x="908" y="1791"/>
                    <a:pt x="1024" y="1746"/>
                    <a:pt x="1131" y="1643"/>
                  </a:cubicBezTo>
                  <a:cubicBezTo>
                    <a:pt x="1190" y="1577"/>
                    <a:pt x="1122" y="1516"/>
                    <a:pt x="1076" y="1516"/>
                  </a:cubicBezTo>
                  <a:cubicBezTo>
                    <a:pt x="1065" y="1516"/>
                    <a:pt x="1056" y="1519"/>
                    <a:pt x="1049" y="1526"/>
                  </a:cubicBezTo>
                  <a:cubicBezTo>
                    <a:pt x="950" y="1626"/>
                    <a:pt x="854" y="1667"/>
                    <a:pt x="767" y="1667"/>
                  </a:cubicBezTo>
                  <a:cubicBezTo>
                    <a:pt x="488" y="1667"/>
                    <a:pt x="282" y="1256"/>
                    <a:pt x="227" y="1001"/>
                  </a:cubicBezTo>
                  <a:cubicBezTo>
                    <a:pt x="181" y="694"/>
                    <a:pt x="181" y="359"/>
                    <a:pt x="227" y="61"/>
                  </a:cubicBezTo>
                  <a:cubicBezTo>
                    <a:pt x="245" y="20"/>
                    <a:pt x="215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5"/>
            <p:cNvSpPr/>
            <p:nvPr/>
          </p:nvSpPr>
          <p:spPr>
            <a:xfrm>
              <a:off x="7439454" y="2146224"/>
              <a:ext cx="170473" cy="211604"/>
            </a:xfrm>
            <a:custGeom>
              <a:rect b="b" l="l" r="r" t="t"/>
              <a:pathLst>
                <a:path extrusionOk="0" h="1708" w="1376">
                  <a:moveTo>
                    <a:pt x="1317" y="1"/>
                  </a:moveTo>
                  <a:cubicBezTo>
                    <a:pt x="1288" y="1"/>
                    <a:pt x="1258" y="19"/>
                    <a:pt x="1258" y="55"/>
                  </a:cubicBezTo>
                  <a:cubicBezTo>
                    <a:pt x="1222" y="362"/>
                    <a:pt x="1186" y="661"/>
                    <a:pt x="1114" y="923"/>
                  </a:cubicBezTo>
                  <a:cubicBezTo>
                    <a:pt x="1026" y="1178"/>
                    <a:pt x="714" y="1574"/>
                    <a:pt x="418" y="1574"/>
                  </a:cubicBezTo>
                  <a:cubicBezTo>
                    <a:pt x="316" y="1574"/>
                    <a:pt x="216" y="1527"/>
                    <a:pt x="128" y="1411"/>
                  </a:cubicBezTo>
                  <a:cubicBezTo>
                    <a:pt x="120" y="1394"/>
                    <a:pt x="108" y="1387"/>
                    <a:pt x="95" y="1387"/>
                  </a:cubicBezTo>
                  <a:cubicBezTo>
                    <a:pt x="52" y="1387"/>
                    <a:pt x="0" y="1466"/>
                    <a:pt x="56" y="1528"/>
                  </a:cubicBezTo>
                  <a:cubicBezTo>
                    <a:pt x="151" y="1654"/>
                    <a:pt x="279" y="1707"/>
                    <a:pt x="413" y="1707"/>
                  </a:cubicBezTo>
                  <a:cubicBezTo>
                    <a:pt x="597" y="1707"/>
                    <a:pt x="793" y="1605"/>
                    <a:pt x="924" y="1447"/>
                  </a:cubicBezTo>
                  <a:cubicBezTo>
                    <a:pt x="1340" y="1113"/>
                    <a:pt x="1340" y="543"/>
                    <a:pt x="1376" y="55"/>
                  </a:cubicBezTo>
                  <a:cubicBezTo>
                    <a:pt x="1376" y="19"/>
                    <a:pt x="1347" y="1"/>
                    <a:pt x="1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5"/>
            <p:cNvSpPr/>
            <p:nvPr/>
          </p:nvSpPr>
          <p:spPr>
            <a:xfrm>
              <a:off x="7427312" y="2307529"/>
              <a:ext cx="42618" cy="37043"/>
            </a:xfrm>
            <a:custGeom>
              <a:rect b="b" l="l" r="r" t="t"/>
              <a:pathLst>
                <a:path extrusionOk="0" h="299" w="344">
                  <a:moveTo>
                    <a:pt x="154" y="0"/>
                  </a:moveTo>
                  <a:cubicBezTo>
                    <a:pt x="0" y="0"/>
                    <a:pt x="0" y="299"/>
                    <a:pt x="154" y="299"/>
                  </a:cubicBezTo>
                  <a:cubicBezTo>
                    <a:pt x="344" y="299"/>
                    <a:pt x="344" y="0"/>
                    <a:pt x="154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5"/>
            <p:cNvSpPr/>
            <p:nvPr/>
          </p:nvSpPr>
          <p:spPr>
            <a:xfrm>
              <a:off x="7609803" y="2335529"/>
              <a:ext cx="41627" cy="32583"/>
            </a:xfrm>
            <a:custGeom>
              <a:rect b="b" l="l" r="r" t="t"/>
              <a:pathLst>
                <a:path extrusionOk="0" h="263" w="336">
                  <a:moveTo>
                    <a:pt x="146" y="0"/>
                  </a:moveTo>
                  <a:cubicBezTo>
                    <a:pt x="1" y="0"/>
                    <a:pt x="1" y="263"/>
                    <a:pt x="146" y="263"/>
                  </a:cubicBezTo>
                  <a:cubicBezTo>
                    <a:pt x="335" y="263"/>
                    <a:pt x="335" y="0"/>
                    <a:pt x="146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14_1_1_1">
    <p:bg>
      <p:bgPr>
        <a:solidFill>
          <a:srgbClr val="CFD9E0"/>
        </a:solidFill>
      </p:bgPr>
    </p:bg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16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1279" name="Google Shape;1279;p16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1280" name="Google Shape;1280;p16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81" name="Google Shape;1281;p16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1282" name="Google Shape;1282;p16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3" name="Google Shape;1283;p16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4" name="Google Shape;1284;p16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5" name="Google Shape;1285;p16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6" name="Google Shape;1286;p16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7" name="Google Shape;1287;p16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8" name="Google Shape;1288;p16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9" name="Google Shape;1289;p16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90" name="Google Shape;1290;p16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16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92" name="Google Shape;1292;p16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1293" name="Google Shape;1293;p16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4" name="Google Shape;1294;p16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5" name="Google Shape;1295;p16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6" name="Google Shape;1296;p16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7" name="Google Shape;1297;p16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8" name="Google Shape;1298;p16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9" name="Google Shape;1299;p16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0" name="Google Shape;1300;p16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01" name="Google Shape;1301;p16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02" name="Google Shape;1302;p16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6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4" name="Google Shape;1304;p16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05" name="Google Shape;1305;p16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6" name="Google Shape;1306;p16"/>
          <p:cNvSpPr txBox="1"/>
          <p:nvPr>
            <p:ph idx="1" type="subTitle"/>
          </p:nvPr>
        </p:nvSpPr>
        <p:spPr>
          <a:xfrm>
            <a:off x="1244050" y="1300225"/>
            <a:ext cx="5110500" cy="25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2FFB7"/>
              </a:buClr>
              <a:buSzPts val="800"/>
              <a:buFont typeface="Nunito Light"/>
              <a:buChar char="◂"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◂"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◂"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◂"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07" name="Google Shape;1307;p16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1308" name="Google Shape;1308;p16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_12">
    <p:bg>
      <p:bgPr>
        <a:solidFill>
          <a:srgbClr val="CFD9E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3"/>
          <p:cNvGrpSpPr/>
          <p:nvPr/>
        </p:nvGrpSpPr>
        <p:grpSpPr>
          <a:xfrm>
            <a:off x="480951" y="1095153"/>
            <a:ext cx="1168896" cy="3585467"/>
            <a:chOff x="480951" y="1095153"/>
            <a:chExt cx="1168896" cy="3585467"/>
          </a:xfrm>
        </p:grpSpPr>
        <p:sp>
          <p:nvSpPr>
            <p:cNvPr id="104" name="Google Shape;104;p3"/>
            <p:cNvSpPr/>
            <p:nvPr/>
          </p:nvSpPr>
          <p:spPr>
            <a:xfrm>
              <a:off x="480951" y="4445697"/>
              <a:ext cx="1168896" cy="234922"/>
            </a:xfrm>
            <a:custGeom>
              <a:rect b="b" l="l" r="r" t="t"/>
              <a:pathLst>
                <a:path extrusionOk="0" h="4521" w="22495">
                  <a:moveTo>
                    <a:pt x="11265" y="0"/>
                  </a:moveTo>
                  <a:cubicBezTo>
                    <a:pt x="5054" y="0"/>
                    <a:pt x="0" y="1022"/>
                    <a:pt x="0" y="2261"/>
                  </a:cubicBezTo>
                  <a:cubicBezTo>
                    <a:pt x="0" y="3508"/>
                    <a:pt x="5054" y="4521"/>
                    <a:pt x="11265" y="4521"/>
                  </a:cubicBezTo>
                  <a:cubicBezTo>
                    <a:pt x="17449" y="4521"/>
                    <a:pt x="22494" y="3508"/>
                    <a:pt x="22494" y="2261"/>
                  </a:cubicBezTo>
                  <a:cubicBezTo>
                    <a:pt x="22494" y="1022"/>
                    <a:pt x="17449" y="0"/>
                    <a:pt x="11265" y="0"/>
                  </a:cubicBezTo>
                  <a:close/>
                </a:path>
              </a:pathLst>
            </a:custGeom>
            <a:solidFill>
              <a:srgbClr val="8CACB9">
                <a:alpha val="9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" name="Google Shape;105;p3"/>
            <p:cNvGrpSpPr/>
            <p:nvPr/>
          </p:nvGrpSpPr>
          <p:grpSpPr>
            <a:xfrm>
              <a:off x="668225" y="1095153"/>
              <a:ext cx="775851" cy="3502983"/>
              <a:chOff x="778400" y="963103"/>
              <a:chExt cx="775851" cy="3502983"/>
            </a:xfrm>
          </p:grpSpPr>
          <p:sp>
            <p:nvSpPr>
              <p:cNvPr id="106" name="Google Shape;106;p3"/>
              <p:cNvSpPr/>
              <p:nvPr/>
            </p:nvSpPr>
            <p:spPr>
              <a:xfrm>
                <a:off x="778400" y="4342509"/>
                <a:ext cx="125127" cy="123577"/>
              </a:xfrm>
              <a:custGeom>
                <a:rect b="b" l="l" r="r" t="t"/>
                <a:pathLst>
                  <a:path extrusionOk="0" h="2153" w="2180">
                    <a:moveTo>
                      <a:pt x="1086" y="2153"/>
                    </a:moveTo>
                    <a:cubicBezTo>
                      <a:pt x="1691" y="2153"/>
                      <a:pt x="2180" y="1701"/>
                      <a:pt x="2180" y="1095"/>
                    </a:cubicBezTo>
                    <a:cubicBezTo>
                      <a:pt x="2180" y="498"/>
                      <a:pt x="1691" y="1"/>
                      <a:pt x="1086" y="1"/>
                    </a:cubicBezTo>
                    <a:cubicBezTo>
                      <a:pt x="489" y="1"/>
                      <a:pt x="1" y="498"/>
                      <a:pt x="1" y="1095"/>
                    </a:cubicBezTo>
                    <a:cubicBezTo>
                      <a:pt x="1" y="1701"/>
                      <a:pt x="489" y="2153"/>
                      <a:pt x="1086" y="2153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1431249" y="4342509"/>
                <a:ext cx="123003" cy="123577"/>
              </a:xfrm>
              <a:custGeom>
                <a:rect b="b" l="l" r="r" t="t"/>
                <a:pathLst>
                  <a:path extrusionOk="0" h="2153" w="2143">
                    <a:moveTo>
                      <a:pt x="1058" y="2153"/>
                    </a:moveTo>
                    <a:cubicBezTo>
                      <a:pt x="1655" y="2153"/>
                      <a:pt x="2143" y="1701"/>
                      <a:pt x="2143" y="1095"/>
                    </a:cubicBezTo>
                    <a:cubicBezTo>
                      <a:pt x="2143" y="498"/>
                      <a:pt x="1655" y="1"/>
                      <a:pt x="1058" y="1"/>
                    </a:cubicBezTo>
                    <a:cubicBezTo>
                      <a:pt x="488" y="1"/>
                      <a:pt x="0" y="498"/>
                      <a:pt x="0" y="1095"/>
                    </a:cubicBezTo>
                    <a:cubicBezTo>
                      <a:pt x="0" y="1701"/>
                      <a:pt x="488" y="2153"/>
                      <a:pt x="1058" y="2153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8" name="Google Shape;108;p3"/>
              <p:cNvGrpSpPr/>
              <p:nvPr/>
            </p:nvGrpSpPr>
            <p:grpSpPr>
              <a:xfrm>
                <a:off x="836415" y="963103"/>
                <a:ext cx="659612" cy="3442128"/>
                <a:chOff x="3888425" y="2849100"/>
                <a:chExt cx="287300" cy="1499250"/>
              </a:xfrm>
            </p:grpSpPr>
            <p:sp>
              <p:nvSpPr>
                <p:cNvPr id="109" name="Google Shape;109;p3"/>
                <p:cNvSpPr/>
                <p:nvPr/>
              </p:nvSpPr>
              <p:spPr>
                <a:xfrm>
                  <a:off x="4030600" y="2849100"/>
                  <a:ext cx="3850" cy="1392800"/>
                </a:xfrm>
                <a:custGeom>
                  <a:rect b="b" l="l" r="r" t="t"/>
                  <a:pathLst>
                    <a:path extrusionOk="0" h="55712" w="154">
                      <a:moveTo>
                        <a:pt x="0" y="1"/>
                      </a:moveTo>
                      <a:lnTo>
                        <a:pt x="0" y="55712"/>
                      </a:lnTo>
                      <a:lnTo>
                        <a:pt x="154" y="55712"/>
                      </a:lnTo>
                      <a:lnTo>
                        <a:pt x="1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" name="Google Shape;110;p3"/>
                <p:cNvSpPr/>
                <p:nvPr/>
              </p:nvSpPr>
              <p:spPr>
                <a:xfrm>
                  <a:off x="3888425" y="4240075"/>
                  <a:ext cx="287300" cy="108275"/>
                </a:xfrm>
                <a:custGeom>
                  <a:rect b="b" l="l" r="r" t="t"/>
                  <a:pathLst>
                    <a:path extrusionOk="0" h="4331" w="11492">
                      <a:moveTo>
                        <a:pt x="5768" y="0"/>
                      </a:moveTo>
                      <a:cubicBezTo>
                        <a:pt x="4186" y="0"/>
                        <a:pt x="2713" y="452"/>
                        <a:pt x="1700" y="1248"/>
                      </a:cubicBezTo>
                      <a:cubicBezTo>
                        <a:pt x="642" y="2034"/>
                        <a:pt x="0" y="3128"/>
                        <a:pt x="0" y="4331"/>
                      </a:cubicBezTo>
                      <a:lnTo>
                        <a:pt x="154" y="4331"/>
                      </a:lnTo>
                      <a:cubicBezTo>
                        <a:pt x="154" y="3165"/>
                        <a:pt x="751" y="2107"/>
                        <a:pt x="1772" y="1356"/>
                      </a:cubicBezTo>
                      <a:cubicBezTo>
                        <a:pt x="2785" y="606"/>
                        <a:pt x="4186" y="154"/>
                        <a:pt x="5768" y="154"/>
                      </a:cubicBezTo>
                      <a:cubicBezTo>
                        <a:pt x="7305" y="154"/>
                        <a:pt x="8707" y="606"/>
                        <a:pt x="9719" y="1356"/>
                      </a:cubicBezTo>
                      <a:cubicBezTo>
                        <a:pt x="10741" y="2107"/>
                        <a:pt x="11338" y="3165"/>
                        <a:pt x="11338" y="4331"/>
                      </a:cubicBezTo>
                      <a:lnTo>
                        <a:pt x="11491" y="4331"/>
                      </a:lnTo>
                      <a:cubicBezTo>
                        <a:pt x="11491" y="3128"/>
                        <a:pt x="10849" y="2034"/>
                        <a:pt x="9792" y="1248"/>
                      </a:cubicBezTo>
                      <a:cubicBezTo>
                        <a:pt x="8779" y="452"/>
                        <a:pt x="7351" y="0"/>
                        <a:pt x="5768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" name="Google Shape;111;p3"/>
                <p:cNvSpPr/>
                <p:nvPr/>
              </p:nvSpPr>
              <p:spPr>
                <a:xfrm>
                  <a:off x="3918475" y="2849100"/>
                  <a:ext cx="227175" cy="466100"/>
                </a:xfrm>
                <a:custGeom>
                  <a:rect b="b" l="l" r="r" t="t"/>
                  <a:pathLst>
                    <a:path extrusionOk="0" h="18644" w="9087">
                      <a:moveTo>
                        <a:pt x="380" y="1"/>
                      </a:moveTo>
                      <a:lnTo>
                        <a:pt x="8707" y="1"/>
                      </a:lnTo>
                      <a:cubicBezTo>
                        <a:pt x="8933" y="1"/>
                        <a:pt x="9087" y="191"/>
                        <a:pt x="9087" y="417"/>
                      </a:cubicBezTo>
                      <a:lnTo>
                        <a:pt x="9087" y="10136"/>
                      </a:lnTo>
                      <a:lnTo>
                        <a:pt x="6637" y="12848"/>
                      </a:lnTo>
                      <a:cubicBezTo>
                        <a:pt x="6637" y="13074"/>
                        <a:pt x="6447" y="13219"/>
                        <a:pt x="6257" y="13219"/>
                      </a:cubicBezTo>
                      <a:lnTo>
                        <a:pt x="5805" y="13219"/>
                      </a:lnTo>
                      <a:lnTo>
                        <a:pt x="5805" y="14349"/>
                      </a:lnTo>
                      <a:cubicBezTo>
                        <a:pt x="5805" y="14539"/>
                        <a:pt x="5697" y="14656"/>
                        <a:pt x="5543" y="14729"/>
                      </a:cubicBezTo>
                      <a:lnTo>
                        <a:pt x="5543" y="15108"/>
                      </a:lnTo>
                      <a:lnTo>
                        <a:pt x="5995" y="15108"/>
                      </a:lnTo>
                      <a:lnTo>
                        <a:pt x="5995" y="15750"/>
                      </a:lnTo>
                      <a:lnTo>
                        <a:pt x="6375" y="15750"/>
                      </a:lnTo>
                      <a:lnTo>
                        <a:pt x="6375" y="16239"/>
                      </a:lnTo>
                      <a:lnTo>
                        <a:pt x="5995" y="16239"/>
                      </a:lnTo>
                      <a:lnTo>
                        <a:pt x="5995" y="17965"/>
                      </a:lnTo>
                      <a:lnTo>
                        <a:pt x="5543" y="17965"/>
                      </a:lnTo>
                      <a:lnTo>
                        <a:pt x="5543" y="18273"/>
                      </a:lnTo>
                      <a:lnTo>
                        <a:pt x="5543" y="18273"/>
                      </a:lnTo>
                      <a:lnTo>
                        <a:pt x="5543" y="18644"/>
                      </a:lnTo>
                      <a:lnTo>
                        <a:pt x="5163" y="18644"/>
                      </a:lnTo>
                      <a:lnTo>
                        <a:pt x="5163" y="18273"/>
                      </a:lnTo>
                      <a:lnTo>
                        <a:pt x="5163" y="18273"/>
                      </a:lnTo>
                      <a:lnTo>
                        <a:pt x="5163" y="17965"/>
                      </a:lnTo>
                      <a:lnTo>
                        <a:pt x="4711" y="17965"/>
                      </a:lnTo>
                      <a:lnTo>
                        <a:pt x="4711" y="16239"/>
                      </a:lnTo>
                      <a:lnTo>
                        <a:pt x="4377" y="16239"/>
                      </a:lnTo>
                      <a:lnTo>
                        <a:pt x="4377" y="15750"/>
                      </a:lnTo>
                      <a:lnTo>
                        <a:pt x="4711" y="15750"/>
                      </a:lnTo>
                      <a:lnTo>
                        <a:pt x="4711" y="15108"/>
                      </a:lnTo>
                      <a:lnTo>
                        <a:pt x="5163" y="15108"/>
                      </a:lnTo>
                      <a:lnTo>
                        <a:pt x="5163" y="14729"/>
                      </a:lnTo>
                      <a:cubicBezTo>
                        <a:pt x="5018" y="14656"/>
                        <a:pt x="4937" y="14539"/>
                        <a:pt x="4937" y="14349"/>
                      </a:cubicBezTo>
                      <a:lnTo>
                        <a:pt x="4937" y="13219"/>
                      </a:lnTo>
                      <a:lnTo>
                        <a:pt x="4223" y="13219"/>
                      </a:lnTo>
                      <a:lnTo>
                        <a:pt x="4223" y="14349"/>
                      </a:lnTo>
                      <a:cubicBezTo>
                        <a:pt x="4223" y="14575"/>
                        <a:pt x="4069" y="14765"/>
                        <a:pt x="3843" y="14765"/>
                      </a:cubicBezTo>
                      <a:lnTo>
                        <a:pt x="3771" y="14765"/>
                      </a:lnTo>
                      <a:cubicBezTo>
                        <a:pt x="3545" y="14765"/>
                        <a:pt x="3355" y="14575"/>
                        <a:pt x="3355" y="14349"/>
                      </a:cubicBezTo>
                      <a:lnTo>
                        <a:pt x="3355" y="13219"/>
                      </a:lnTo>
                      <a:lnTo>
                        <a:pt x="2677" y="13219"/>
                      </a:lnTo>
                      <a:cubicBezTo>
                        <a:pt x="2451" y="13219"/>
                        <a:pt x="2306" y="13074"/>
                        <a:pt x="2306" y="12848"/>
                      </a:cubicBezTo>
                      <a:lnTo>
                        <a:pt x="1" y="10136"/>
                      </a:lnTo>
                      <a:lnTo>
                        <a:pt x="1" y="417"/>
                      </a:lnTo>
                      <a:cubicBezTo>
                        <a:pt x="1" y="191"/>
                        <a:pt x="154" y="1"/>
                        <a:pt x="38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" name="Google Shape;112;p3"/>
                <p:cNvSpPr/>
                <p:nvPr/>
              </p:nvSpPr>
              <p:spPr>
                <a:xfrm>
                  <a:off x="3976125" y="3170300"/>
                  <a:ext cx="108275" cy="144900"/>
                </a:xfrm>
                <a:custGeom>
                  <a:rect b="b" l="l" r="r" t="t"/>
                  <a:pathLst>
                    <a:path extrusionOk="0" h="5796" w="4331">
                      <a:moveTo>
                        <a:pt x="4331" y="0"/>
                      </a:moveTo>
                      <a:cubicBezTo>
                        <a:pt x="4331" y="226"/>
                        <a:pt x="4141" y="371"/>
                        <a:pt x="3951" y="371"/>
                      </a:cubicBezTo>
                      <a:lnTo>
                        <a:pt x="3499" y="371"/>
                      </a:lnTo>
                      <a:lnTo>
                        <a:pt x="3499" y="1501"/>
                      </a:lnTo>
                      <a:cubicBezTo>
                        <a:pt x="3499" y="1691"/>
                        <a:pt x="3391" y="1808"/>
                        <a:pt x="3237" y="1881"/>
                      </a:cubicBezTo>
                      <a:lnTo>
                        <a:pt x="3237" y="2260"/>
                      </a:lnTo>
                      <a:lnTo>
                        <a:pt x="3689" y="2260"/>
                      </a:lnTo>
                      <a:lnTo>
                        <a:pt x="3689" y="2902"/>
                      </a:lnTo>
                      <a:lnTo>
                        <a:pt x="4069" y="2902"/>
                      </a:lnTo>
                      <a:lnTo>
                        <a:pt x="4069" y="3391"/>
                      </a:lnTo>
                      <a:lnTo>
                        <a:pt x="3689" y="3391"/>
                      </a:lnTo>
                      <a:lnTo>
                        <a:pt x="3689" y="5117"/>
                      </a:lnTo>
                      <a:lnTo>
                        <a:pt x="3237" y="5117"/>
                      </a:lnTo>
                      <a:lnTo>
                        <a:pt x="3237" y="5425"/>
                      </a:lnTo>
                      <a:lnTo>
                        <a:pt x="3237" y="5425"/>
                      </a:lnTo>
                      <a:lnTo>
                        <a:pt x="3237" y="5796"/>
                      </a:lnTo>
                      <a:lnTo>
                        <a:pt x="2857" y="5796"/>
                      </a:lnTo>
                      <a:lnTo>
                        <a:pt x="2857" y="5425"/>
                      </a:lnTo>
                      <a:lnTo>
                        <a:pt x="2857" y="5425"/>
                      </a:lnTo>
                      <a:lnTo>
                        <a:pt x="2857" y="5117"/>
                      </a:lnTo>
                      <a:lnTo>
                        <a:pt x="2405" y="5117"/>
                      </a:lnTo>
                      <a:lnTo>
                        <a:pt x="2405" y="3391"/>
                      </a:lnTo>
                      <a:lnTo>
                        <a:pt x="2071" y="3391"/>
                      </a:lnTo>
                      <a:lnTo>
                        <a:pt x="2071" y="2902"/>
                      </a:lnTo>
                      <a:lnTo>
                        <a:pt x="2405" y="2902"/>
                      </a:lnTo>
                      <a:lnTo>
                        <a:pt x="2405" y="2260"/>
                      </a:lnTo>
                      <a:lnTo>
                        <a:pt x="2857" y="2260"/>
                      </a:lnTo>
                      <a:lnTo>
                        <a:pt x="2857" y="1881"/>
                      </a:lnTo>
                      <a:cubicBezTo>
                        <a:pt x="2712" y="1808"/>
                        <a:pt x="2631" y="1691"/>
                        <a:pt x="2631" y="1501"/>
                      </a:cubicBezTo>
                      <a:lnTo>
                        <a:pt x="2631" y="371"/>
                      </a:lnTo>
                      <a:lnTo>
                        <a:pt x="1917" y="371"/>
                      </a:lnTo>
                      <a:lnTo>
                        <a:pt x="1917" y="1501"/>
                      </a:lnTo>
                      <a:cubicBezTo>
                        <a:pt x="1917" y="1727"/>
                        <a:pt x="1763" y="1917"/>
                        <a:pt x="1537" y="1917"/>
                      </a:cubicBezTo>
                      <a:lnTo>
                        <a:pt x="1465" y="1917"/>
                      </a:lnTo>
                      <a:cubicBezTo>
                        <a:pt x="1239" y="1917"/>
                        <a:pt x="1049" y="1727"/>
                        <a:pt x="1049" y="1501"/>
                      </a:cubicBezTo>
                      <a:lnTo>
                        <a:pt x="1049" y="371"/>
                      </a:lnTo>
                      <a:lnTo>
                        <a:pt x="371" y="371"/>
                      </a:lnTo>
                      <a:cubicBezTo>
                        <a:pt x="145" y="371"/>
                        <a:pt x="0" y="226"/>
                        <a:pt x="0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" name="Google Shape;113;p3"/>
                <p:cNvSpPr/>
                <p:nvPr/>
              </p:nvSpPr>
              <p:spPr>
                <a:xfrm>
                  <a:off x="3929775" y="2975225"/>
                  <a:ext cx="204575" cy="188550"/>
                </a:xfrm>
                <a:custGeom>
                  <a:rect b="b" l="l" r="r" t="t"/>
                  <a:pathLst>
                    <a:path extrusionOk="0" h="7542" w="8183">
                      <a:moveTo>
                        <a:pt x="8183" y="1"/>
                      </a:moveTo>
                      <a:lnTo>
                        <a:pt x="1" y="1"/>
                      </a:lnTo>
                      <a:lnTo>
                        <a:pt x="1" y="5091"/>
                      </a:lnTo>
                      <a:lnTo>
                        <a:pt x="2189" y="7541"/>
                      </a:lnTo>
                      <a:lnTo>
                        <a:pt x="5651" y="7541"/>
                      </a:lnTo>
                      <a:lnTo>
                        <a:pt x="8183" y="5091"/>
                      </a:lnTo>
                      <a:close/>
                    </a:path>
                  </a:pathLst>
                </a:custGeom>
                <a:solidFill>
                  <a:srgbClr val="4675A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" name="Google Shape;114;p3"/>
                <p:cNvSpPr/>
                <p:nvPr/>
              </p:nvSpPr>
              <p:spPr>
                <a:xfrm>
                  <a:off x="3929775" y="3055250"/>
                  <a:ext cx="204575" cy="69875"/>
                </a:xfrm>
                <a:custGeom>
                  <a:rect b="b" l="l" r="r" t="t"/>
                  <a:pathLst>
                    <a:path extrusionOk="0" h="2795" w="8183">
                      <a:moveTo>
                        <a:pt x="796" y="2794"/>
                      </a:moveTo>
                      <a:lnTo>
                        <a:pt x="7279" y="2794"/>
                      </a:lnTo>
                      <a:lnTo>
                        <a:pt x="8183" y="1890"/>
                      </a:lnTo>
                      <a:lnTo>
                        <a:pt x="8183" y="0"/>
                      </a:lnTo>
                      <a:lnTo>
                        <a:pt x="1" y="0"/>
                      </a:lnTo>
                      <a:lnTo>
                        <a:pt x="1" y="1890"/>
                      </a:lnTo>
                      <a:close/>
                    </a:path>
                  </a:pathLst>
                </a:custGeom>
                <a:solidFill>
                  <a:srgbClr val="6D97D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" name="Google Shape;115;p3"/>
                <p:cNvSpPr/>
                <p:nvPr/>
              </p:nvSpPr>
              <p:spPr>
                <a:xfrm>
                  <a:off x="3929775" y="2998750"/>
                  <a:ext cx="204575" cy="56525"/>
                </a:xfrm>
                <a:custGeom>
                  <a:rect b="b" l="l" r="r" t="t"/>
                  <a:pathLst>
                    <a:path extrusionOk="0" h="2261" w="8183">
                      <a:moveTo>
                        <a:pt x="1" y="0"/>
                      </a:moveTo>
                      <a:lnTo>
                        <a:pt x="1" y="2260"/>
                      </a:lnTo>
                      <a:lnTo>
                        <a:pt x="8183" y="2260"/>
                      </a:lnTo>
                      <a:lnTo>
                        <a:pt x="8183" y="0"/>
                      </a:lnTo>
                      <a:close/>
                    </a:path>
                  </a:pathLst>
                </a:custGeom>
                <a:solidFill>
                  <a:srgbClr val="F56E7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" name="Google Shape;116;p3"/>
                <p:cNvSpPr/>
                <p:nvPr/>
              </p:nvSpPr>
              <p:spPr>
                <a:xfrm>
                  <a:off x="4083475" y="3004400"/>
                  <a:ext cx="53600" cy="4750"/>
                </a:xfrm>
                <a:custGeom>
                  <a:rect b="b" l="l" r="r" t="t"/>
                  <a:pathLst>
                    <a:path extrusionOk="0" h="190" w="2144">
                      <a:moveTo>
                        <a:pt x="1" y="190"/>
                      </a:moveTo>
                      <a:lnTo>
                        <a:pt x="2143" y="190"/>
                      </a:lnTo>
                      <a:lnTo>
                        <a:pt x="214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" name="Google Shape;117;p3"/>
                <p:cNvSpPr/>
                <p:nvPr/>
              </p:nvSpPr>
              <p:spPr>
                <a:xfrm>
                  <a:off x="4083475" y="3043950"/>
                  <a:ext cx="53600" cy="4775"/>
                </a:xfrm>
                <a:custGeom>
                  <a:rect b="b" l="l" r="r" t="t"/>
                  <a:pathLst>
                    <a:path extrusionOk="0" h="191" w="2144">
                      <a:moveTo>
                        <a:pt x="1" y="190"/>
                      </a:moveTo>
                      <a:lnTo>
                        <a:pt x="2143" y="190"/>
                      </a:lnTo>
                      <a:lnTo>
                        <a:pt x="214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" name="Google Shape;118;p3"/>
                <p:cNvSpPr/>
                <p:nvPr/>
              </p:nvSpPr>
              <p:spPr>
                <a:xfrm>
                  <a:off x="4083475" y="3079875"/>
                  <a:ext cx="53600" cy="4775"/>
                </a:xfrm>
                <a:custGeom>
                  <a:rect b="b" l="l" r="r" t="t"/>
                  <a:pathLst>
                    <a:path extrusionOk="0" h="191" w="2144">
                      <a:moveTo>
                        <a:pt x="1" y="191"/>
                      </a:moveTo>
                      <a:lnTo>
                        <a:pt x="2143" y="191"/>
                      </a:lnTo>
                      <a:lnTo>
                        <a:pt x="2143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" name="Google Shape;119;p3"/>
                <p:cNvSpPr/>
                <p:nvPr/>
              </p:nvSpPr>
              <p:spPr>
                <a:xfrm>
                  <a:off x="3929775" y="2883925"/>
                  <a:ext cx="204575" cy="114850"/>
                </a:xfrm>
                <a:custGeom>
                  <a:rect b="b" l="l" r="r" t="t"/>
                  <a:pathLst>
                    <a:path extrusionOk="0" h="4594" w="8183">
                      <a:moveTo>
                        <a:pt x="8183" y="4593"/>
                      </a:moveTo>
                      <a:lnTo>
                        <a:pt x="1" y="4593"/>
                      </a:lnTo>
                      <a:lnTo>
                        <a:pt x="1" y="0"/>
                      </a:lnTo>
                      <a:lnTo>
                        <a:pt x="8183" y="0"/>
                      </a:lnTo>
                      <a:close/>
                    </a:path>
                  </a:pathLst>
                </a:custGeom>
                <a:solidFill>
                  <a:srgbClr val="B7D9D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" name="Google Shape;120;p3"/>
                <p:cNvSpPr/>
                <p:nvPr/>
              </p:nvSpPr>
              <p:spPr>
                <a:xfrm>
                  <a:off x="4083475" y="2963925"/>
                  <a:ext cx="53600" cy="4775"/>
                </a:xfrm>
                <a:custGeom>
                  <a:rect b="b" l="l" r="r" t="t"/>
                  <a:pathLst>
                    <a:path extrusionOk="0" h="191" w="2144">
                      <a:moveTo>
                        <a:pt x="1" y="191"/>
                      </a:moveTo>
                      <a:lnTo>
                        <a:pt x="2143" y="191"/>
                      </a:lnTo>
                      <a:lnTo>
                        <a:pt x="2143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" name="Google Shape;121;p3"/>
                <p:cNvSpPr/>
                <p:nvPr/>
              </p:nvSpPr>
              <p:spPr>
                <a:xfrm>
                  <a:off x="4083475" y="2923475"/>
                  <a:ext cx="53600" cy="4775"/>
                </a:xfrm>
                <a:custGeom>
                  <a:rect b="b" l="l" r="r" t="t"/>
                  <a:pathLst>
                    <a:path extrusionOk="0" h="191" w="2144">
                      <a:moveTo>
                        <a:pt x="1" y="190"/>
                      </a:moveTo>
                      <a:lnTo>
                        <a:pt x="2143" y="190"/>
                      </a:lnTo>
                      <a:lnTo>
                        <a:pt x="214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22" name="Google Shape;122;p3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123" name="Google Shape;123;p3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124" name="Google Shape;124;p3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5" name="Google Shape;125;p3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126" name="Google Shape;126;p3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" name="Google Shape;128;p3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" name="Google Shape;129;p3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" name="Google Shape;130;p3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" name="Google Shape;131;p3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" name="Google Shape;132;p3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" name="Google Shape;133;p3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4" name="Google Shape;134;p3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6" name="Google Shape;136;p3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137" name="Google Shape;137;p3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3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" name="Google Shape;139;p3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3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5" name="Google Shape;145;p3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6" name="Google Shape;146;p3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3"/>
          <p:cNvSpPr txBox="1"/>
          <p:nvPr>
            <p:ph hasCustomPrompt="1" type="title"/>
          </p:nvPr>
        </p:nvSpPr>
        <p:spPr>
          <a:xfrm flipH="1">
            <a:off x="3949748" y="690745"/>
            <a:ext cx="1535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None/>
              <a:defRPr sz="6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3"/>
          <p:cNvSpPr txBox="1"/>
          <p:nvPr>
            <p:ph hasCustomPrompt="1" idx="2" type="title"/>
          </p:nvPr>
        </p:nvSpPr>
        <p:spPr>
          <a:xfrm flipH="1">
            <a:off x="6244989" y="690745"/>
            <a:ext cx="1535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None/>
              <a:defRPr sz="6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3"/>
          <p:cNvSpPr txBox="1"/>
          <p:nvPr>
            <p:ph hasCustomPrompt="1" idx="3" type="title"/>
          </p:nvPr>
        </p:nvSpPr>
        <p:spPr>
          <a:xfrm flipH="1">
            <a:off x="6244989" y="1988794"/>
            <a:ext cx="1535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None/>
              <a:defRPr sz="6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3"/>
          <p:cNvSpPr txBox="1"/>
          <p:nvPr>
            <p:ph hasCustomPrompt="1" idx="4" type="title"/>
          </p:nvPr>
        </p:nvSpPr>
        <p:spPr>
          <a:xfrm flipH="1">
            <a:off x="3945732" y="1988795"/>
            <a:ext cx="1535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None/>
              <a:defRPr sz="6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2" name="Google Shape;152;p3"/>
          <p:cNvSpPr txBox="1"/>
          <p:nvPr>
            <p:ph hasCustomPrompt="1" idx="5" type="title"/>
          </p:nvPr>
        </p:nvSpPr>
        <p:spPr>
          <a:xfrm flipH="1">
            <a:off x="3959137" y="3355518"/>
            <a:ext cx="1535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None/>
              <a:defRPr sz="6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3"/>
          <p:cNvSpPr txBox="1"/>
          <p:nvPr>
            <p:ph idx="1" type="subTitle"/>
          </p:nvPr>
        </p:nvSpPr>
        <p:spPr>
          <a:xfrm>
            <a:off x="4001850" y="1230300"/>
            <a:ext cx="2748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154" name="Google Shape;154;p3"/>
          <p:cNvSpPr txBox="1"/>
          <p:nvPr>
            <p:ph idx="6" type="subTitle"/>
          </p:nvPr>
        </p:nvSpPr>
        <p:spPr>
          <a:xfrm>
            <a:off x="4001850" y="1540375"/>
            <a:ext cx="20676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55" name="Google Shape;155;p3"/>
          <p:cNvSpPr txBox="1"/>
          <p:nvPr>
            <p:ph idx="7" type="subTitle"/>
          </p:nvPr>
        </p:nvSpPr>
        <p:spPr>
          <a:xfrm>
            <a:off x="6295276" y="1228950"/>
            <a:ext cx="2742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156" name="Google Shape;156;p3"/>
          <p:cNvSpPr txBox="1"/>
          <p:nvPr>
            <p:ph idx="8" type="subTitle"/>
          </p:nvPr>
        </p:nvSpPr>
        <p:spPr>
          <a:xfrm>
            <a:off x="6293913" y="1538431"/>
            <a:ext cx="20676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57" name="Google Shape;157;p3"/>
          <p:cNvSpPr txBox="1"/>
          <p:nvPr>
            <p:ph idx="9" type="subTitle"/>
          </p:nvPr>
        </p:nvSpPr>
        <p:spPr>
          <a:xfrm>
            <a:off x="3997225" y="2541800"/>
            <a:ext cx="2748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158" name="Google Shape;158;p3"/>
          <p:cNvSpPr txBox="1"/>
          <p:nvPr>
            <p:ph idx="13" type="subTitle"/>
          </p:nvPr>
        </p:nvSpPr>
        <p:spPr>
          <a:xfrm>
            <a:off x="3997215" y="2851865"/>
            <a:ext cx="20676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59" name="Google Shape;159;p3"/>
          <p:cNvSpPr txBox="1"/>
          <p:nvPr>
            <p:ph idx="14" type="subTitle"/>
          </p:nvPr>
        </p:nvSpPr>
        <p:spPr>
          <a:xfrm>
            <a:off x="6289273" y="2540449"/>
            <a:ext cx="2742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160" name="Google Shape;160;p3"/>
          <p:cNvSpPr txBox="1"/>
          <p:nvPr>
            <p:ph idx="15" type="subTitle"/>
          </p:nvPr>
        </p:nvSpPr>
        <p:spPr>
          <a:xfrm>
            <a:off x="6289278" y="2849921"/>
            <a:ext cx="20676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61" name="Google Shape;161;p3"/>
          <p:cNvSpPr txBox="1"/>
          <p:nvPr>
            <p:ph idx="16" type="subTitle"/>
          </p:nvPr>
        </p:nvSpPr>
        <p:spPr>
          <a:xfrm>
            <a:off x="3997387" y="3894977"/>
            <a:ext cx="2748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162" name="Google Shape;162;p3"/>
          <p:cNvSpPr txBox="1"/>
          <p:nvPr>
            <p:ph idx="17" type="subTitle"/>
          </p:nvPr>
        </p:nvSpPr>
        <p:spPr>
          <a:xfrm>
            <a:off x="3997349" y="4204456"/>
            <a:ext cx="20676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63" name="Google Shape;163;p3"/>
          <p:cNvSpPr txBox="1"/>
          <p:nvPr>
            <p:ph idx="18"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164" name="Google Shape;164;p3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3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66" name="Google Shape;166;p3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+ TEXT 1">
  <p:cSld name="CUSTOM_13">
    <p:bg>
      <p:bgPr>
        <a:solidFill>
          <a:srgbClr val="CFD9E0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4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169" name="Google Shape;169;p4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170" name="Google Shape;170;p4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1" name="Google Shape;171;p4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172" name="Google Shape;172;p4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4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4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4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4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" name="Google Shape;177;p4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" name="Google Shape;178;p4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" name="Google Shape;179;p4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0" name="Google Shape;180;p4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2" name="Google Shape;182;p4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183" name="Google Shape;183;p4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" name="Google Shape;184;p4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" name="Google Shape;185;p4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" name="Google Shape;186;p4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" name="Google Shape;187;p4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" name="Google Shape;188;p4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p4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4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1" name="Google Shape;191;p4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2" name="Google Shape;192;p4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4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95" name="Google Shape;195;p4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6" name="Google Shape;196;p4"/>
          <p:cNvGrpSpPr/>
          <p:nvPr/>
        </p:nvGrpSpPr>
        <p:grpSpPr>
          <a:xfrm flipH="1">
            <a:off x="639375" y="856914"/>
            <a:ext cx="7089883" cy="3892943"/>
            <a:chOff x="3790550" y="1081875"/>
            <a:chExt cx="2571873" cy="1412175"/>
          </a:xfrm>
        </p:grpSpPr>
        <p:sp>
          <p:nvSpPr>
            <p:cNvPr id="197" name="Google Shape;197;p4"/>
            <p:cNvSpPr/>
            <p:nvPr/>
          </p:nvSpPr>
          <p:spPr>
            <a:xfrm>
              <a:off x="4656900" y="1434650"/>
              <a:ext cx="107425" cy="110100"/>
            </a:xfrm>
            <a:custGeom>
              <a:rect b="b" l="l" r="r" t="t"/>
              <a:pathLst>
                <a:path extrusionOk="0" h="4404" w="4297">
                  <a:moveTo>
                    <a:pt x="2641" y="0"/>
                  </a:moveTo>
                  <a:cubicBezTo>
                    <a:pt x="2641" y="37"/>
                    <a:pt x="2604" y="37"/>
                    <a:pt x="2604" y="37"/>
                  </a:cubicBezTo>
                  <a:cubicBezTo>
                    <a:pt x="2415" y="227"/>
                    <a:pt x="2297" y="489"/>
                    <a:pt x="2152" y="715"/>
                  </a:cubicBezTo>
                  <a:cubicBezTo>
                    <a:pt x="1999" y="977"/>
                    <a:pt x="1881" y="1275"/>
                    <a:pt x="1737" y="1583"/>
                  </a:cubicBezTo>
                  <a:cubicBezTo>
                    <a:pt x="1773" y="1203"/>
                    <a:pt x="1773" y="823"/>
                    <a:pt x="1700" y="453"/>
                  </a:cubicBezTo>
                  <a:cubicBezTo>
                    <a:pt x="1666" y="362"/>
                    <a:pt x="1636" y="165"/>
                    <a:pt x="1575" y="165"/>
                  </a:cubicBezTo>
                  <a:cubicBezTo>
                    <a:pt x="1557" y="165"/>
                    <a:pt x="1536" y="183"/>
                    <a:pt x="1511" y="227"/>
                  </a:cubicBezTo>
                  <a:cubicBezTo>
                    <a:pt x="1429" y="335"/>
                    <a:pt x="1429" y="453"/>
                    <a:pt x="1429" y="561"/>
                  </a:cubicBezTo>
                  <a:cubicBezTo>
                    <a:pt x="1393" y="1085"/>
                    <a:pt x="1284" y="1619"/>
                    <a:pt x="1022" y="2107"/>
                  </a:cubicBezTo>
                  <a:cubicBezTo>
                    <a:pt x="751" y="2595"/>
                    <a:pt x="380" y="3047"/>
                    <a:pt x="1" y="3463"/>
                  </a:cubicBezTo>
                  <a:lnTo>
                    <a:pt x="2261" y="4403"/>
                  </a:lnTo>
                  <a:cubicBezTo>
                    <a:pt x="2641" y="3273"/>
                    <a:pt x="3617" y="2559"/>
                    <a:pt x="4187" y="1583"/>
                  </a:cubicBezTo>
                  <a:cubicBezTo>
                    <a:pt x="4296" y="1387"/>
                    <a:pt x="4274" y="1319"/>
                    <a:pt x="4195" y="1319"/>
                  </a:cubicBezTo>
                  <a:cubicBezTo>
                    <a:pt x="4058" y="1319"/>
                    <a:pt x="3751" y="1521"/>
                    <a:pt x="3653" y="1619"/>
                  </a:cubicBezTo>
                  <a:cubicBezTo>
                    <a:pt x="3427" y="1845"/>
                    <a:pt x="3201" y="2143"/>
                    <a:pt x="2975" y="2369"/>
                  </a:cubicBezTo>
                  <a:cubicBezTo>
                    <a:pt x="3237" y="2035"/>
                    <a:pt x="3509" y="1691"/>
                    <a:pt x="3735" y="1275"/>
                  </a:cubicBezTo>
                  <a:cubicBezTo>
                    <a:pt x="3807" y="1131"/>
                    <a:pt x="3997" y="905"/>
                    <a:pt x="3997" y="715"/>
                  </a:cubicBezTo>
                  <a:cubicBezTo>
                    <a:pt x="4011" y="613"/>
                    <a:pt x="3974" y="578"/>
                    <a:pt x="3920" y="578"/>
                  </a:cubicBezTo>
                  <a:cubicBezTo>
                    <a:pt x="3834" y="578"/>
                    <a:pt x="3703" y="665"/>
                    <a:pt x="3653" y="715"/>
                  </a:cubicBezTo>
                  <a:cubicBezTo>
                    <a:pt x="3283" y="1085"/>
                    <a:pt x="2939" y="1501"/>
                    <a:pt x="2641" y="1953"/>
                  </a:cubicBezTo>
                  <a:cubicBezTo>
                    <a:pt x="2903" y="1429"/>
                    <a:pt x="3201" y="905"/>
                    <a:pt x="3463" y="371"/>
                  </a:cubicBezTo>
                  <a:cubicBezTo>
                    <a:pt x="3534" y="276"/>
                    <a:pt x="3543" y="175"/>
                    <a:pt x="3442" y="175"/>
                  </a:cubicBezTo>
                  <a:cubicBezTo>
                    <a:pt x="3427" y="175"/>
                    <a:pt x="3410" y="177"/>
                    <a:pt x="3391" y="181"/>
                  </a:cubicBezTo>
                  <a:cubicBezTo>
                    <a:pt x="3283" y="227"/>
                    <a:pt x="3201" y="299"/>
                    <a:pt x="3129" y="335"/>
                  </a:cubicBezTo>
                  <a:cubicBezTo>
                    <a:pt x="3011" y="489"/>
                    <a:pt x="2867" y="633"/>
                    <a:pt x="2785" y="787"/>
                  </a:cubicBezTo>
                  <a:cubicBezTo>
                    <a:pt x="2677" y="941"/>
                    <a:pt x="2559" y="1085"/>
                    <a:pt x="2487" y="1239"/>
                  </a:cubicBezTo>
                  <a:cubicBezTo>
                    <a:pt x="2451" y="1311"/>
                    <a:pt x="2415" y="1393"/>
                    <a:pt x="2378" y="1501"/>
                  </a:cubicBezTo>
                  <a:cubicBezTo>
                    <a:pt x="2341" y="1532"/>
                    <a:pt x="2284" y="1619"/>
                    <a:pt x="2266" y="1689"/>
                  </a:cubicBezTo>
                  <a:lnTo>
                    <a:pt x="2266" y="1689"/>
                  </a:lnTo>
                  <a:cubicBezTo>
                    <a:pt x="2310" y="1404"/>
                    <a:pt x="2455" y="1118"/>
                    <a:pt x="2559" y="823"/>
                  </a:cubicBezTo>
                  <a:cubicBezTo>
                    <a:pt x="2604" y="715"/>
                    <a:pt x="2677" y="561"/>
                    <a:pt x="2713" y="407"/>
                  </a:cubicBezTo>
                  <a:cubicBezTo>
                    <a:pt x="2713" y="335"/>
                    <a:pt x="2785" y="73"/>
                    <a:pt x="2713" y="37"/>
                  </a:cubicBezTo>
                  <a:cubicBezTo>
                    <a:pt x="2713" y="0"/>
                    <a:pt x="2677" y="0"/>
                    <a:pt x="2641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3840500" y="2368800"/>
              <a:ext cx="969000" cy="125250"/>
            </a:xfrm>
            <a:custGeom>
              <a:rect b="b" l="l" r="r" t="t"/>
              <a:pathLst>
                <a:path extrusionOk="0" h="5010" w="38760">
                  <a:moveTo>
                    <a:pt x="27530" y="1"/>
                  </a:moveTo>
                  <a:cubicBezTo>
                    <a:pt x="23688" y="1"/>
                    <a:pt x="20298" y="381"/>
                    <a:pt x="18309" y="977"/>
                  </a:cubicBezTo>
                  <a:cubicBezTo>
                    <a:pt x="16609" y="715"/>
                    <a:pt x="14575" y="525"/>
                    <a:pt x="12351" y="489"/>
                  </a:cubicBezTo>
                  <a:lnTo>
                    <a:pt x="12351" y="977"/>
                  </a:lnTo>
                  <a:lnTo>
                    <a:pt x="10126" y="977"/>
                  </a:lnTo>
                  <a:lnTo>
                    <a:pt x="10126" y="489"/>
                  </a:lnTo>
                  <a:cubicBezTo>
                    <a:pt x="8436" y="525"/>
                    <a:pt x="6890" y="643"/>
                    <a:pt x="5497" y="787"/>
                  </a:cubicBezTo>
                  <a:lnTo>
                    <a:pt x="5497" y="977"/>
                  </a:lnTo>
                  <a:lnTo>
                    <a:pt x="4331" y="977"/>
                  </a:lnTo>
                  <a:cubicBezTo>
                    <a:pt x="1691" y="1393"/>
                    <a:pt x="1" y="2035"/>
                    <a:pt x="1" y="2749"/>
                  </a:cubicBezTo>
                  <a:cubicBezTo>
                    <a:pt x="1" y="3997"/>
                    <a:pt x="5045" y="5010"/>
                    <a:pt x="11257" y="5010"/>
                  </a:cubicBezTo>
                  <a:cubicBezTo>
                    <a:pt x="15099" y="5010"/>
                    <a:pt x="18489" y="4630"/>
                    <a:pt x="20487" y="4033"/>
                  </a:cubicBezTo>
                  <a:cubicBezTo>
                    <a:pt x="22449" y="4332"/>
                    <a:pt x="24899" y="4521"/>
                    <a:pt x="27530" y="4521"/>
                  </a:cubicBezTo>
                  <a:cubicBezTo>
                    <a:pt x="33751" y="4521"/>
                    <a:pt x="38759" y="3500"/>
                    <a:pt x="38759" y="2261"/>
                  </a:cubicBezTo>
                  <a:cubicBezTo>
                    <a:pt x="38759" y="1013"/>
                    <a:pt x="33751" y="1"/>
                    <a:pt x="27530" y="1"/>
                  </a:cubicBezTo>
                  <a:close/>
                </a:path>
              </a:pathLst>
            </a:custGeom>
            <a:solidFill>
              <a:srgbClr val="8CACB9">
                <a:alpha val="9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4692619" y="1205393"/>
              <a:ext cx="1669804" cy="1043341"/>
            </a:xfrm>
            <a:custGeom>
              <a:rect b="b" l="l" r="r" t="t"/>
              <a:pathLst>
                <a:path extrusionOk="0" h="10474" w="16763">
                  <a:moveTo>
                    <a:pt x="8625" y="1"/>
                  </a:moveTo>
                  <a:cubicBezTo>
                    <a:pt x="6980" y="1"/>
                    <a:pt x="5321" y="98"/>
                    <a:pt x="3689" y="217"/>
                  </a:cubicBezTo>
                  <a:cubicBezTo>
                    <a:pt x="3427" y="217"/>
                    <a:pt x="3201" y="217"/>
                    <a:pt x="2939" y="290"/>
                  </a:cubicBezTo>
                  <a:cubicBezTo>
                    <a:pt x="1691" y="669"/>
                    <a:pt x="1619" y="2251"/>
                    <a:pt x="1619" y="3382"/>
                  </a:cubicBezTo>
                  <a:cubicBezTo>
                    <a:pt x="1619" y="4512"/>
                    <a:pt x="1619" y="6275"/>
                    <a:pt x="1655" y="7405"/>
                  </a:cubicBezTo>
                  <a:cubicBezTo>
                    <a:pt x="1086" y="7821"/>
                    <a:pt x="525" y="8273"/>
                    <a:pt x="1" y="8761"/>
                  </a:cubicBezTo>
                  <a:cubicBezTo>
                    <a:pt x="597" y="8761"/>
                    <a:pt x="1203" y="8761"/>
                    <a:pt x="1809" y="8689"/>
                  </a:cubicBezTo>
                  <a:cubicBezTo>
                    <a:pt x="1990" y="9746"/>
                    <a:pt x="2559" y="10198"/>
                    <a:pt x="3726" y="10307"/>
                  </a:cubicBezTo>
                  <a:cubicBezTo>
                    <a:pt x="5117" y="10428"/>
                    <a:pt x="6527" y="10474"/>
                    <a:pt x="7941" y="10474"/>
                  </a:cubicBezTo>
                  <a:cubicBezTo>
                    <a:pt x="9173" y="10474"/>
                    <a:pt x="10407" y="10439"/>
                    <a:pt x="11637" y="10388"/>
                  </a:cubicBezTo>
                  <a:cubicBezTo>
                    <a:pt x="11708" y="10384"/>
                    <a:pt x="11803" y="10383"/>
                    <a:pt x="11917" y="10383"/>
                  </a:cubicBezTo>
                  <a:cubicBezTo>
                    <a:pt x="12134" y="10383"/>
                    <a:pt x="12419" y="10388"/>
                    <a:pt x="12742" y="10388"/>
                  </a:cubicBezTo>
                  <a:cubicBezTo>
                    <a:pt x="14220" y="10388"/>
                    <a:pt x="16485" y="10291"/>
                    <a:pt x="16573" y="9213"/>
                  </a:cubicBezTo>
                  <a:cubicBezTo>
                    <a:pt x="16727" y="7369"/>
                    <a:pt x="16763" y="4919"/>
                    <a:pt x="16727" y="3074"/>
                  </a:cubicBezTo>
                  <a:cubicBezTo>
                    <a:pt x="16681" y="2170"/>
                    <a:pt x="16645" y="624"/>
                    <a:pt x="15633" y="326"/>
                  </a:cubicBezTo>
                  <a:cubicBezTo>
                    <a:pt x="14955" y="136"/>
                    <a:pt x="14195" y="217"/>
                    <a:pt x="13517" y="136"/>
                  </a:cubicBezTo>
                  <a:cubicBezTo>
                    <a:pt x="12351" y="64"/>
                    <a:pt x="11184" y="100"/>
                    <a:pt x="10054" y="27"/>
                  </a:cubicBezTo>
                  <a:cubicBezTo>
                    <a:pt x="9580" y="9"/>
                    <a:pt x="9103" y="1"/>
                    <a:pt x="8625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3845025" y="1087325"/>
              <a:ext cx="128175" cy="119900"/>
            </a:xfrm>
            <a:custGeom>
              <a:rect b="b" l="l" r="r" t="t"/>
              <a:pathLst>
                <a:path extrusionOk="0" h="4796" w="5127">
                  <a:moveTo>
                    <a:pt x="2338" y="1"/>
                  </a:moveTo>
                  <a:cubicBezTo>
                    <a:pt x="2137" y="1"/>
                    <a:pt x="1935" y="21"/>
                    <a:pt x="1736" y="61"/>
                  </a:cubicBezTo>
                  <a:cubicBezTo>
                    <a:pt x="796" y="287"/>
                    <a:pt x="0" y="1345"/>
                    <a:pt x="0" y="2285"/>
                  </a:cubicBezTo>
                  <a:cubicBezTo>
                    <a:pt x="0" y="3270"/>
                    <a:pt x="308" y="4247"/>
                    <a:pt x="1284" y="4626"/>
                  </a:cubicBezTo>
                  <a:cubicBezTo>
                    <a:pt x="1605" y="4739"/>
                    <a:pt x="1962" y="4796"/>
                    <a:pt x="2319" y="4796"/>
                  </a:cubicBezTo>
                  <a:cubicBezTo>
                    <a:pt x="2677" y="4796"/>
                    <a:pt x="3034" y="4739"/>
                    <a:pt x="3355" y="4626"/>
                  </a:cubicBezTo>
                  <a:lnTo>
                    <a:pt x="4638" y="3415"/>
                  </a:lnTo>
                  <a:cubicBezTo>
                    <a:pt x="5127" y="2592"/>
                    <a:pt x="4937" y="1462"/>
                    <a:pt x="4259" y="784"/>
                  </a:cubicBezTo>
                  <a:cubicBezTo>
                    <a:pt x="3758" y="255"/>
                    <a:pt x="3053" y="1"/>
                    <a:pt x="2338" y="1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3960975" y="1099450"/>
              <a:ext cx="26475" cy="74175"/>
            </a:xfrm>
            <a:custGeom>
              <a:rect b="b" l="l" r="r" t="t"/>
              <a:pathLst>
                <a:path extrusionOk="0" h="2967" w="1059">
                  <a:moveTo>
                    <a:pt x="752" y="1"/>
                  </a:moveTo>
                  <a:cubicBezTo>
                    <a:pt x="715" y="1"/>
                    <a:pt x="678" y="10"/>
                    <a:pt x="642" y="28"/>
                  </a:cubicBezTo>
                  <a:cubicBezTo>
                    <a:pt x="525" y="109"/>
                    <a:pt x="489" y="218"/>
                    <a:pt x="416" y="299"/>
                  </a:cubicBezTo>
                  <a:cubicBezTo>
                    <a:pt x="380" y="408"/>
                    <a:pt x="299" y="480"/>
                    <a:pt x="263" y="561"/>
                  </a:cubicBezTo>
                  <a:cubicBezTo>
                    <a:pt x="190" y="751"/>
                    <a:pt x="154" y="932"/>
                    <a:pt x="109" y="1122"/>
                  </a:cubicBezTo>
                  <a:cubicBezTo>
                    <a:pt x="37" y="1465"/>
                    <a:pt x="0" y="1800"/>
                    <a:pt x="0" y="2107"/>
                  </a:cubicBezTo>
                  <a:cubicBezTo>
                    <a:pt x="0" y="2632"/>
                    <a:pt x="73" y="2966"/>
                    <a:pt x="109" y="2966"/>
                  </a:cubicBezTo>
                  <a:cubicBezTo>
                    <a:pt x="109" y="2966"/>
                    <a:pt x="73" y="2632"/>
                    <a:pt x="109" y="2107"/>
                  </a:cubicBezTo>
                  <a:cubicBezTo>
                    <a:pt x="109" y="1836"/>
                    <a:pt x="154" y="1501"/>
                    <a:pt x="263" y="1158"/>
                  </a:cubicBezTo>
                  <a:cubicBezTo>
                    <a:pt x="299" y="1013"/>
                    <a:pt x="335" y="823"/>
                    <a:pt x="416" y="634"/>
                  </a:cubicBezTo>
                  <a:cubicBezTo>
                    <a:pt x="452" y="561"/>
                    <a:pt x="525" y="480"/>
                    <a:pt x="561" y="371"/>
                  </a:cubicBezTo>
                  <a:cubicBezTo>
                    <a:pt x="606" y="299"/>
                    <a:pt x="678" y="218"/>
                    <a:pt x="715" y="182"/>
                  </a:cubicBezTo>
                  <a:cubicBezTo>
                    <a:pt x="734" y="172"/>
                    <a:pt x="751" y="167"/>
                    <a:pt x="767" y="167"/>
                  </a:cubicBezTo>
                  <a:cubicBezTo>
                    <a:pt x="811" y="167"/>
                    <a:pt x="842" y="201"/>
                    <a:pt x="868" y="254"/>
                  </a:cubicBezTo>
                  <a:cubicBezTo>
                    <a:pt x="904" y="335"/>
                    <a:pt x="904" y="408"/>
                    <a:pt x="904" y="525"/>
                  </a:cubicBezTo>
                  <a:cubicBezTo>
                    <a:pt x="904" y="597"/>
                    <a:pt x="904" y="670"/>
                    <a:pt x="868" y="787"/>
                  </a:cubicBezTo>
                  <a:cubicBezTo>
                    <a:pt x="832" y="860"/>
                    <a:pt x="832" y="932"/>
                    <a:pt x="787" y="1049"/>
                  </a:cubicBezTo>
                  <a:cubicBezTo>
                    <a:pt x="715" y="1384"/>
                    <a:pt x="606" y="1691"/>
                    <a:pt x="525" y="1954"/>
                  </a:cubicBezTo>
                  <a:cubicBezTo>
                    <a:pt x="335" y="2478"/>
                    <a:pt x="226" y="2785"/>
                    <a:pt x="226" y="2785"/>
                  </a:cubicBezTo>
                  <a:cubicBezTo>
                    <a:pt x="263" y="2785"/>
                    <a:pt x="452" y="2514"/>
                    <a:pt x="642" y="1990"/>
                  </a:cubicBezTo>
                  <a:cubicBezTo>
                    <a:pt x="751" y="1728"/>
                    <a:pt x="868" y="1429"/>
                    <a:pt x="941" y="1086"/>
                  </a:cubicBezTo>
                  <a:cubicBezTo>
                    <a:pt x="977" y="1013"/>
                    <a:pt x="1013" y="896"/>
                    <a:pt x="1013" y="823"/>
                  </a:cubicBezTo>
                  <a:cubicBezTo>
                    <a:pt x="1058" y="706"/>
                    <a:pt x="1058" y="597"/>
                    <a:pt x="1058" y="525"/>
                  </a:cubicBezTo>
                  <a:cubicBezTo>
                    <a:pt x="1058" y="408"/>
                    <a:pt x="1058" y="299"/>
                    <a:pt x="1013" y="182"/>
                  </a:cubicBezTo>
                  <a:cubicBezTo>
                    <a:pt x="977" y="145"/>
                    <a:pt x="941" y="73"/>
                    <a:pt x="868" y="28"/>
                  </a:cubicBezTo>
                  <a:cubicBezTo>
                    <a:pt x="828" y="10"/>
                    <a:pt x="789" y="1"/>
                    <a:pt x="752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3938375" y="1103300"/>
              <a:ext cx="22625" cy="73250"/>
            </a:xfrm>
            <a:custGeom>
              <a:rect b="b" l="l" r="r" t="t"/>
              <a:pathLst>
                <a:path extrusionOk="0" h="2930" w="905">
                  <a:moveTo>
                    <a:pt x="226" y="181"/>
                  </a:moveTo>
                  <a:cubicBezTo>
                    <a:pt x="226" y="181"/>
                    <a:pt x="262" y="217"/>
                    <a:pt x="299" y="254"/>
                  </a:cubicBezTo>
                  <a:cubicBezTo>
                    <a:pt x="299" y="290"/>
                    <a:pt x="335" y="326"/>
                    <a:pt x="380" y="371"/>
                  </a:cubicBezTo>
                  <a:cubicBezTo>
                    <a:pt x="416" y="443"/>
                    <a:pt x="452" y="552"/>
                    <a:pt x="452" y="633"/>
                  </a:cubicBezTo>
                  <a:cubicBezTo>
                    <a:pt x="525" y="823"/>
                    <a:pt x="561" y="968"/>
                    <a:pt x="606" y="1158"/>
                  </a:cubicBezTo>
                  <a:cubicBezTo>
                    <a:pt x="642" y="1501"/>
                    <a:pt x="642" y="1800"/>
                    <a:pt x="678" y="2098"/>
                  </a:cubicBezTo>
                  <a:cubicBezTo>
                    <a:pt x="692" y="2302"/>
                    <a:pt x="718" y="2472"/>
                    <a:pt x="747" y="2604"/>
                  </a:cubicBezTo>
                  <a:lnTo>
                    <a:pt x="747" y="2604"/>
                  </a:lnTo>
                  <a:cubicBezTo>
                    <a:pt x="675" y="2476"/>
                    <a:pt x="585" y="2307"/>
                    <a:pt x="489" y="2098"/>
                  </a:cubicBezTo>
                  <a:cubicBezTo>
                    <a:pt x="380" y="1872"/>
                    <a:pt x="262" y="1574"/>
                    <a:pt x="190" y="1194"/>
                  </a:cubicBezTo>
                  <a:cubicBezTo>
                    <a:pt x="154" y="1049"/>
                    <a:pt x="154" y="859"/>
                    <a:pt x="154" y="669"/>
                  </a:cubicBezTo>
                  <a:lnTo>
                    <a:pt x="154" y="516"/>
                  </a:lnTo>
                  <a:cubicBezTo>
                    <a:pt x="154" y="480"/>
                    <a:pt x="154" y="443"/>
                    <a:pt x="190" y="371"/>
                  </a:cubicBezTo>
                  <a:lnTo>
                    <a:pt x="190" y="254"/>
                  </a:lnTo>
                  <a:cubicBezTo>
                    <a:pt x="226" y="217"/>
                    <a:pt x="226" y="181"/>
                    <a:pt x="226" y="181"/>
                  </a:cubicBezTo>
                  <a:close/>
                  <a:moveTo>
                    <a:pt x="226" y="0"/>
                  </a:moveTo>
                  <a:cubicBezTo>
                    <a:pt x="199" y="0"/>
                    <a:pt x="172" y="9"/>
                    <a:pt x="154" y="28"/>
                  </a:cubicBezTo>
                  <a:cubicBezTo>
                    <a:pt x="73" y="64"/>
                    <a:pt x="73" y="145"/>
                    <a:pt x="36" y="181"/>
                  </a:cubicBezTo>
                  <a:cubicBezTo>
                    <a:pt x="36" y="254"/>
                    <a:pt x="36" y="290"/>
                    <a:pt x="0" y="371"/>
                  </a:cubicBezTo>
                  <a:lnTo>
                    <a:pt x="0" y="516"/>
                  </a:lnTo>
                  <a:lnTo>
                    <a:pt x="0" y="669"/>
                  </a:lnTo>
                  <a:cubicBezTo>
                    <a:pt x="0" y="859"/>
                    <a:pt x="0" y="1049"/>
                    <a:pt x="36" y="1230"/>
                  </a:cubicBezTo>
                  <a:cubicBezTo>
                    <a:pt x="109" y="1610"/>
                    <a:pt x="262" y="1908"/>
                    <a:pt x="380" y="2134"/>
                  </a:cubicBezTo>
                  <a:cubicBezTo>
                    <a:pt x="489" y="2405"/>
                    <a:pt x="642" y="2586"/>
                    <a:pt x="715" y="2704"/>
                  </a:cubicBezTo>
                  <a:cubicBezTo>
                    <a:pt x="747" y="2733"/>
                    <a:pt x="773" y="2761"/>
                    <a:pt x="795" y="2786"/>
                  </a:cubicBezTo>
                  <a:lnTo>
                    <a:pt x="795" y="2786"/>
                  </a:lnTo>
                  <a:cubicBezTo>
                    <a:pt x="825" y="2880"/>
                    <a:pt x="854" y="2930"/>
                    <a:pt x="868" y="2930"/>
                  </a:cubicBezTo>
                  <a:cubicBezTo>
                    <a:pt x="868" y="2930"/>
                    <a:pt x="866" y="2907"/>
                    <a:pt x="862" y="2864"/>
                  </a:cubicBezTo>
                  <a:lnTo>
                    <a:pt x="862" y="2864"/>
                  </a:lnTo>
                  <a:cubicBezTo>
                    <a:pt x="878" y="2883"/>
                    <a:pt x="891" y="2894"/>
                    <a:pt x="904" y="2894"/>
                  </a:cubicBezTo>
                  <a:cubicBezTo>
                    <a:pt x="904" y="2882"/>
                    <a:pt x="886" y="2849"/>
                    <a:pt x="854" y="2793"/>
                  </a:cubicBezTo>
                  <a:lnTo>
                    <a:pt x="854" y="2793"/>
                  </a:lnTo>
                  <a:cubicBezTo>
                    <a:pt x="840" y="2646"/>
                    <a:pt x="815" y="2389"/>
                    <a:pt x="787" y="2062"/>
                  </a:cubicBezTo>
                  <a:cubicBezTo>
                    <a:pt x="787" y="1800"/>
                    <a:pt x="787" y="1501"/>
                    <a:pt x="751" y="1121"/>
                  </a:cubicBezTo>
                  <a:cubicBezTo>
                    <a:pt x="715" y="968"/>
                    <a:pt x="678" y="778"/>
                    <a:pt x="606" y="597"/>
                  </a:cubicBezTo>
                  <a:cubicBezTo>
                    <a:pt x="606" y="480"/>
                    <a:pt x="561" y="407"/>
                    <a:pt x="525" y="290"/>
                  </a:cubicBezTo>
                  <a:cubicBezTo>
                    <a:pt x="489" y="254"/>
                    <a:pt x="452" y="217"/>
                    <a:pt x="452" y="181"/>
                  </a:cubicBezTo>
                  <a:cubicBezTo>
                    <a:pt x="416" y="145"/>
                    <a:pt x="416" y="100"/>
                    <a:pt x="380" y="100"/>
                  </a:cubicBezTo>
                  <a:cubicBezTo>
                    <a:pt x="380" y="64"/>
                    <a:pt x="335" y="28"/>
                    <a:pt x="299" y="28"/>
                  </a:cubicBezTo>
                  <a:cubicBezTo>
                    <a:pt x="281" y="9"/>
                    <a:pt x="253" y="0"/>
                    <a:pt x="226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3899725" y="1136825"/>
              <a:ext cx="230800" cy="142350"/>
            </a:xfrm>
            <a:custGeom>
              <a:rect b="b" l="l" r="r" t="t"/>
              <a:pathLst>
                <a:path extrusionOk="0" h="5694" w="9232">
                  <a:moveTo>
                    <a:pt x="5434" y="0"/>
                  </a:moveTo>
                  <a:cubicBezTo>
                    <a:pt x="4592" y="0"/>
                    <a:pt x="3741" y="128"/>
                    <a:pt x="2975" y="495"/>
                  </a:cubicBezTo>
                  <a:cubicBezTo>
                    <a:pt x="2604" y="648"/>
                    <a:pt x="2261" y="911"/>
                    <a:pt x="1962" y="1209"/>
                  </a:cubicBezTo>
                  <a:cubicBezTo>
                    <a:pt x="1882" y="1289"/>
                    <a:pt x="1264" y="2128"/>
                    <a:pt x="1283" y="2149"/>
                  </a:cubicBezTo>
                  <a:lnTo>
                    <a:pt x="1283" y="2149"/>
                  </a:lnTo>
                  <a:cubicBezTo>
                    <a:pt x="1210" y="2121"/>
                    <a:pt x="1134" y="2109"/>
                    <a:pt x="1058" y="2109"/>
                  </a:cubicBezTo>
                  <a:cubicBezTo>
                    <a:pt x="738" y="2109"/>
                    <a:pt x="409" y="2331"/>
                    <a:pt x="226" y="2601"/>
                  </a:cubicBezTo>
                  <a:cubicBezTo>
                    <a:pt x="36" y="2945"/>
                    <a:pt x="0" y="3361"/>
                    <a:pt x="0" y="3777"/>
                  </a:cubicBezTo>
                  <a:cubicBezTo>
                    <a:pt x="36" y="4409"/>
                    <a:pt x="190" y="5088"/>
                    <a:pt x="452" y="5693"/>
                  </a:cubicBezTo>
                  <a:lnTo>
                    <a:pt x="8743" y="5431"/>
                  </a:lnTo>
                  <a:cubicBezTo>
                    <a:pt x="9077" y="5169"/>
                    <a:pt x="9231" y="4681"/>
                    <a:pt x="9077" y="4265"/>
                  </a:cubicBezTo>
                  <a:cubicBezTo>
                    <a:pt x="9005" y="4111"/>
                    <a:pt x="8851" y="3957"/>
                    <a:pt x="8707" y="3957"/>
                  </a:cubicBezTo>
                  <a:cubicBezTo>
                    <a:pt x="9041" y="3397"/>
                    <a:pt x="9114" y="2683"/>
                    <a:pt x="8933" y="2041"/>
                  </a:cubicBezTo>
                  <a:cubicBezTo>
                    <a:pt x="8517" y="721"/>
                    <a:pt x="7043" y="115"/>
                    <a:pt x="5768" y="6"/>
                  </a:cubicBezTo>
                  <a:cubicBezTo>
                    <a:pt x="5657" y="2"/>
                    <a:pt x="5545" y="0"/>
                    <a:pt x="5434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4106075" y="1248900"/>
              <a:ext cx="25350" cy="52875"/>
            </a:xfrm>
            <a:custGeom>
              <a:rect b="b" l="l" r="r" t="t"/>
              <a:pathLst>
                <a:path extrusionOk="0" h="2115" w="1014">
                  <a:moveTo>
                    <a:pt x="378" y="1"/>
                  </a:moveTo>
                  <a:cubicBezTo>
                    <a:pt x="208" y="1"/>
                    <a:pt x="32" y="105"/>
                    <a:pt x="1" y="270"/>
                  </a:cubicBezTo>
                  <a:lnTo>
                    <a:pt x="73" y="2114"/>
                  </a:lnTo>
                  <a:cubicBezTo>
                    <a:pt x="371" y="1961"/>
                    <a:pt x="634" y="1698"/>
                    <a:pt x="823" y="1400"/>
                  </a:cubicBezTo>
                  <a:cubicBezTo>
                    <a:pt x="977" y="1102"/>
                    <a:pt x="1013" y="722"/>
                    <a:pt x="860" y="379"/>
                  </a:cubicBezTo>
                  <a:cubicBezTo>
                    <a:pt x="787" y="234"/>
                    <a:pt x="634" y="44"/>
                    <a:pt x="453" y="8"/>
                  </a:cubicBezTo>
                  <a:cubicBezTo>
                    <a:pt x="428" y="3"/>
                    <a:pt x="403" y="1"/>
                    <a:pt x="378" y="1"/>
                  </a:cubicBezTo>
                  <a:close/>
                </a:path>
              </a:pathLst>
            </a:custGeom>
            <a:solidFill>
              <a:srgbClr val="D3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4110600" y="1260375"/>
              <a:ext cx="21725" cy="31900"/>
            </a:xfrm>
            <a:custGeom>
              <a:rect b="b" l="l" r="r" t="t"/>
              <a:pathLst>
                <a:path extrusionOk="0" h="1276" w="869">
                  <a:moveTo>
                    <a:pt x="453" y="1"/>
                  </a:moveTo>
                  <a:cubicBezTo>
                    <a:pt x="344" y="1"/>
                    <a:pt x="272" y="109"/>
                    <a:pt x="190" y="191"/>
                  </a:cubicBezTo>
                  <a:cubicBezTo>
                    <a:pt x="118" y="335"/>
                    <a:pt x="46" y="489"/>
                    <a:pt x="1" y="643"/>
                  </a:cubicBezTo>
                  <a:lnTo>
                    <a:pt x="1" y="787"/>
                  </a:lnTo>
                  <a:cubicBezTo>
                    <a:pt x="1" y="941"/>
                    <a:pt x="46" y="1131"/>
                    <a:pt x="82" y="1276"/>
                  </a:cubicBezTo>
                  <a:cubicBezTo>
                    <a:pt x="118" y="1276"/>
                    <a:pt x="154" y="1239"/>
                    <a:pt x="190" y="1203"/>
                  </a:cubicBezTo>
                  <a:cubicBezTo>
                    <a:pt x="272" y="1167"/>
                    <a:pt x="344" y="1095"/>
                    <a:pt x="380" y="1013"/>
                  </a:cubicBezTo>
                  <a:cubicBezTo>
                    <a:pt x="534" y="869"/>
                    <a:pt x="868" y="37"/>
                    <a:pt x="453" y="1"/>
                  </a:cubicBezTo>
                  <a:close/>
                </a:path>
              </a:pathLst>
            </a:custGeom>
            <a:solidFill>
              <a:srgbClr val="CD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4108800" y="1260375"/>
              <a:ext cx="14250" cy="25350"/>
            </a:xfrm>
            <a:custGeom>
              <a:rect b="b" l="l" r="r" t="t"/>
              <a:pathLst>
                <a:path extrusionOk="0" h="1014" w="570">
                  <a:moveTo>
                    <a:pt x="570" y="1"/>
                  </a:moveTo>
                  <a:cubicBezTo>
                    <a:pt x="525" y="1"/>
                    <a:pt x="299" y="109"/>
                    <a:pt x="154" y="453"/>
                  </a:cubicBezTo>
                  <a:cubicBezTo>
                    <a:pt x="0" y="751"/>
                    <a:pt x="36" y="1013"/>
                    <a:pt x="73" y="1013"/>
                  </a:cubicBezTo>
                  <a:cubicBezTo>
                    <a:pt x="118" y="1013"/>
                    <a:pt x="118" y="751"/>
                    <a:pt x="262" y="489"/>
                  </a:cubicBezTo>
                  <a:cubicBezTo>
                    <a:pt x="380" y="227"/>
                    <a:pt x="570" y="37"/>
                    <a:pt x="57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4113550" y="1269650"/>
              <a:ext cx="5675" cy="19000"/>
            </a:xfrm>
            <a:custGeom>
              <a:rect b="b" l="l" r="r" t="t"/>
              <a:pathLst>
                <a:path extrusionOk="0" h="760" w="227">
                  <a:moveTo>
                    <a:pt x="36" y="1"/>
                  </a:moveTo>
                  <a:lnTo>
                    <a:pt x="36" y="1"/>
                  </a:lnTo>
                  <a:cubicBezTo>
                    <a:pt x="0" y="46"/>
                    <a:pt x="72" y="190"/>
                    <a:pt x="72" y="380"/>
                  </a:cubicBezTo>
                  <a:cubicBezTo>
                    <a:pt x="109" y="570"/>
                    <a:pt x="36" y="724"/>
                    <a:pt x="36" y="760"/>
                  </a:cubicBezTo>
                  <a:cubicBezTo>
                    <a:pt x="72" y="760"/>
                    <a:pt x="109" y="724"/>
                    <a:pt x="154" y="679"/>
                  </a:cubicBezTo>
                  <a:cubicBezTo>
                    <a:pt x="190" y="606"/>
                    <a:pt x="226" y="498"/>
                    <a:pt x="226" y="380"/>
                  </a:cubicBezTo>
                  <a:cubicBezTo>
                    <a:pt x="226" y="272"/>
                    <a:pt x="190" y="154"/>
                    <a:pt x="109" y="82"/>
                  </a:cubicBezTo>
                  <a:cubicBezTo>
                    <a:pt x="72" y="46"/>
                    <a:pt x="36" y="1"/>
                    <a:pt x="36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3923225" y="1320500"/>
              <a:ext cx="45225" cy="28350"/>
            </a:xfrm>
            <a:custGeom>
              <a:rect b="b" l="l" r="r" t="t"/>
              <a:pathLst>
                <a:path extrusionOk="0" h="1134" w="1809">
                  <a:moveTo>
                    <a:pt x="1" y="1"/>
                  </a:moveTo>
                  <a:cubicBezTo>
                    <a:pt x="37" y="344"/>
                    <a:pt x="227" y="724"/>
                    <a:pt x="534" y="950"/>
                  </a:cubicBezTo>
                  <a:cubicBezTo>
                    <a:pt x="689" y="1067"/>
                    <a:pt x="875" y="1133"/>
                    <a:pt x="1060" y="1133"/>
                  </a:cubicBezTo>
                  <a:cubicBezTo>
                    <a:pt x="1232" y="1133"/>
                    <a:pt x="1403" y="1076"/>
                    <a:pt x="1547" y="950"/>
                  </a:cubicBezTo>
                  <a:cubicBezTo>
                    <a:pt x="1664" y="869"/>
                    <a:pt x="1736" y="760"/>
                    <a:pt x="1809" y="64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3908300" y="1329100"/>
              <a:ext cx="215650" cy="155300"/>
            </a:xfrm>
            <a:custGeom>
              <a:rect b="b" l="l" r="r" t="t"/>
              <a:pathLst>
                <a:path extrusionOk="0" h="6212" w="8626">
                  <a:moveTo>
                    <a:pt x="5082" y="0"/>
                  </a:moveTo>
                  <a:cubicBezTo>
                    <a:pt x="4476" y="0"/>
                    <a:pt x="3916" y="36"/>
                    <a:pt x="3310" y="36"/>
                  </a:cubicBezTo>
                  <a:lnTo>
                    <a:pt x="3391" y="73"/>
                  </a:lnTo>
                  <a:cubicBezTo>
                    <a:pt x="3427" y="904"/>
                    <a:pt x="3391" y="1736"/>
                    <a:pt x="3274" y="2523"/>
                  </a:cubicBezTo>
                  <a:cubicBezTo>
                    <a:pt x="2559" y="2785"/>
                    <a:pt x="1809" y="3092"/>
                    <a:pt x="1086" y="3391"/>
                  </a:cubicBezTo>
                  <a:cubicBezTo>
                    <a:pt x="634" y="3617"/>
                    <a:pt x="263" y="3770"/>
                    <a:pt x="1" y="4259"/>
                  </a:cubicBezTo>
                  <a:cubicBezTo>
                    <a:pt x="335" y="4675"/>
                    <a:pt x="715" y="5127"/>
                    <a:pt x="1167" y="5461"/>
                  </a:cubicBezTo>
                  <a:cubicBezTo>
                    <a:pt x="1692" y="5805"/>
                    <a:pt x="2333" y="5985"/>
                    <a:pt x="2975" y="6067"/>
                  </a:cubicBezTo>
                  <a:cubicBezTo>
                    <a:pt x="3653" y="6175"/>
                    <a:pt x="4331" y="6211"/>
                    <a:pt x="5010" y="6211"/>
                  </a:cubicBezTo>
                  <a:cubicBezTo>
                    <a:pt x="5688" y="6211"/>
                    <a:pt x="6402" y="6139"/>
                    <a:pt x="6890" y="5651"/>
                  </a:cubicBezTo>
                  <a:cubicBezTo>
                    <a:pt x="7414" y="5163"/>
                    <a:pt x="7984" y="4855"/>
                    <a:pt x="8545" y="4485"/>
                  </a:cubicBezTo>
                  <a:cubicBezTo>
                    <a:pt x="8626" y="4069"/>
                    <a:pt x="8364" y="3653"/>
                    <a:pt x="8056" y="3427"/>
                  </a:cubicBezTo>
                  <a:cubicBezTo>
                    <a:pt x="7722" y="3201"/>
                    <a:pt x="7306" y="3092"/>
                    <a:pt x="6926" y="3011"/>
                  </a:cubicBezTo>
                  <a:cubicBezTo>
                    <a:pt x="6366" y="2866"/>
                    <a:pt x="5760" y="2713"/>
                    <a:pt x="5199" y="2559"/>
                  </a:cubicBezTo>
                  <a:cubicBezTo>
                    <a:pt x="5154" y="1736"/>
                    <a:pt x="5118" y="868"/>
                    <a:pt x="5082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3790550" y="1489825"/>
              <a:ext cx="152600" cy="268900"/>
            </a:xfrm>
            <a:custGeom>
              <a:rect b="b" l="l" r="r" t="t"/>
              <a:pathLst>
                <a:path extrusionOk="0" h="10756" w="6104">
                  <a:moveTo>
                    <a:pt x="2961" y="1"/>
                  </a:moveTo>
                  <a:cubicBezTo>
                    <a:pt x="2863" y="1"/>
                    <a:pt x="2754" y="29"/>
                    <a:pt x="2631" y="90"/>
                  </a:cubicBezTo>
                  <a:cubicBezTo>
                    <a:pt x="2297" y="280"/>
                    <a:pt x="1999" y="650"/>
                    <a:pt x="1727" y="958"/>
                  </a:cubicBezTo>
                  <a:cubicBezTo>
                    <a:pt x="1429" y="1256"/>
                    <a:pt x="1167" y="1555"/>
                    <a:pt x="868" y="1862"/>
                  </a:cubicBezTo>
                  <a:cubicBezTo>
                    <a:pt x="525" y="2233"/>
                    <a:pt x="145" y="2648"/>
                    <a:pt x="73" y="3173"/>
                  </a:cubicBezTo>
                  <a:cubicBezTo>
                    <a:pt x="0" y="3968"/>
                    <a:pt x="227" y="4755"/>
                    <a:pt x="525" y="5433"/>
                  </a:cubicBezTo>
                  <a:cubicBezTo>
                    <a:pt x="1094" y="6645"/>
                    <a:pt x="1809" y="7775"/>
                    <a:pt x="2595" y="8823"/>
                  </a:cubicBezTo>
                  <a:cubicBezTo>
                    <a:pt x="3011" y="9357"/>
                    <a:pt x="3391" y="9728"/>
                    <a:pt x="3843" y="10107"/>
                  </a:cubicBezTo>
                  <a:cubicBezTo>
                    <a:pt x="4105" y="10333"/>
                    <a:pt x="4331" y="10596"/>
                    <a:pt x="4666" y="10713"/>
                  </a:cubicBezTo>
                  <a:cubicBezTo>
                    <a:pt x="4743" y="10742"/>
                    <a:pt x="4817" y="10755"/>
                    <a:pt x="4889" y="10755"/>
                  </a:cubicBezTo>
                  <a:cubicBezTo>
                    <a:pt x="5553" y="10755"/>
                    <a:pt x="5961" y="9601"/>
                    <a:pt x="6067" y="9095"/>
                  </a:cubicBezTo>
                  <a:cubicBezTo>
                    <a:pt x="6103" y="8823"/>
                    <a:pt x="6067" y="8525"/>
                    <a:pt x="5913" y="8299"/>
                  </a:cubicBezTo>
                  <a:lnTo>
                    <a:pt x="5877" y="8263"/>
                  </a:lnTo>
                  <a:cubicBezTo>
                    <a:pt x="5877" y="8263"/>
                    <a:pt x="5841" y="8299"/>
                    <a:pt x="5796" y="8299"/>
                  </a:cubicBezTo>
                  <a:cubicBezTo>
                    <a:pt x="5497" y="8597"/>
                    <a:pt x="5308" y="8941"/>
                    <a:pt x="5045" y="9239"/>
                  </a:cubicBezTo>
                  <a:cubicBezTo>
                    <a:pt x="5045" y="9239"/>
                    <a:pt x="5045" y="9276"/>
                    <a:pt x="5009" y="9276"/>
                  </a:cubicBezTo>
                  <a:cubicBezTo>
                    <a:pt x="5009" y="9276"/>
                    <a:pt x="4973" y="9239"/>
                    <a:pt x="4973" y="9203"/>
                  </a:cubicBezTo>
                  <a:cubicBezTo>
                    <a:pt x="4666" y="8715"/>
                    <a:pt x="4485" y="8145"/>
                    <a:pt x="4259" y="7621"/>
                  </a:cubicBezTo>
                  <a:cubicBezTo>
                    <a:pt x="3951" y="6943"/>
                    <a:pt x="3689" y="6193"/>
                    <a:pt x="3427" y="5514"/>
                  </a:cubicBezTo>
                  <a:cubicBezTo>
                    <a:pt x="3237" y="5026"/>
                    <a:pt x="3047" y="4529"/>
                    <a:pt x="2939" y="4041"/>
                  </a:cubicBezTo>
                  <a:cubicBezTo>
                    <a:pt x="2939" y="4005"/>
                    <a:pt x="2903" y="3932"/>
                    <a:pt x="2903" y="3851"/>
                  </a:cubicBezTo>
                  <a:cubicBezTo>
                    <a:pt x="2857" y="3742"/>
                    <a:pt x="3762" y="3101"/>
                    <a:pt x="3879" y="2992"/>
                  </a:cubicBezTo>
                  <a:cubicBezTo>
                    <a:pt x="4259" y="2685"/>
                    <a:pt x="4485" y="2576"/>
                    <a:pt x="4214" y="2088"/>
                  </a:cubicBezTo>
                  <a:cubicBezTo>
                    <a:pt x="3951" y="1591"/>
                    <a:pt x="3807" y="1030"/>
                    <a:pt x="3536" y="506"/>
                  </a:cubicBezTo>
                  <a:cubicBezTo>
                    <a:pt x="3404" y="203"/>
                    <a:pt x="3224" y="1"/>
                    <a:pt x="2961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4102250" y="2369875"/>
              <a:ext cx="127050" cy="94450"/>
            </a:xfrm>
            <a:custGeom>
              <a:rect b="b" l="l" r="r" t="t"/>
              <a:pathLst>
                <a:path extrusionOk="0" h="3778" w="5082">
                  <a:moveTo>
                    <a:pt x="1188" y="0"/>
                  </a:moveTo>
                  <a:cubicBezTo>
                    <a:pt x="860" y="0"/>
                    <a:pt x="303" y="54"/>
                    <a:pt x="226" y="112"/>
                  </a:cubicBezTo>
                  <a:cubicBezTo>
                    <a:pt x="154" y="184"/>
                    <a:pt x="72" y="338"/>
                    <a:pt x="36" y="518"/>
                  </a:cubicBezTo>
                  <a:cubicBezTo>
                    <a:pt x="0" y="1468"/>
                    <a:pt x="0" y="2408"/>
                    <a:pt x="0" y="3384"/>
                  </a:cubicBezTo>
                  <a:cubicBezTo>
                    <a:pt x="226" y="3502"/>
                    <a:pt x="1013" y="3647"/>
                    <a:pt x="1130" y="3647"/>
                  </a:cubicBezTo>
                  <a:cubicBezTo>
                    <a:pt x="1614" y="3735"/>
                    <a:pt x="2118" y="3778"/>
                    <a:pt x="2612" y="3778"/>
                  </a:cubicBezTo>
                  <a:cubicBezTo>
                    <a:pt x="2774" y="3778"/>
                    <a:pt x="2934" y="3773"/>
                    <a:pt x="3092" y="3764"/>
                  </a:cubicBezTo>
                  <a:lnTo>
                    <a:pt x="3616" y="3764"/>
                  </a:lnTo>
                  <a:cubicBezTo>
                    <a:pt x="4222" y="3728"/>
                    <a:pt x="5081" y="3647"/>
                    <a:pt x="5045" y="3574"/>
                  </a:cubicBezTo>
                  <a:cubicBezTo>
                    <a:pt x="4973" y="3005"/>
                    <a:pt x="4557" y="2706"/>
                    <a:pt x="4032" y="2480"/>
                  </a:cubicBezTo>
                  <a:cubicBezTo>
                    <a:pt x="3499" y="2254"/>
                    <a:pt x="2938" y="2182"/>
                    <a:pt x="2414" y="1992"/>
                  </a:cubicBezTo>
                  <a:cubicBezTo>
                    <a:pt x="2188" y="1920"/>
                    <a:pt x="1917" y="1838"/>
                    <a:pt x="1772" y="1649"/>
                  </a:cubicBezTo>
                  <a:cubicBezTo>
                    <a:pt x="1356" y="1242"/>
                    <a:pt x="1546" y="518"/>
                    <a:pt x="1429" y="30"/>
                  </a:cubicBezTo>
                  <a:cubicBezTo>
                    <a:pt x="1418" y="9"/>
                    <a:pt x="1322" y="0"/>
                    <a:pt x="1188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925250" y="2367900"/>
              <a:ext cx="47950" cy="78600"/>
            </a:xfrm>
            <a:custGeom>
              <a:rect b="b" l="l" r="r" t="t"/>
              <a:pathLst>
                <a:path extrusionOk="0" h="3144" w="1918">
                  <a:moveTo>
                    <a:pt x="1583" y="1"/>
                  </a:moveTo>
                  <a:lnTo>
                    <a:pt x="372" y="37"/>
                  </a:lnTo>
                  <a:cubicBezTo>
                    <a:pt x="227" y="1049"/>
                    <a:pt x="109" y="2071"/>
                    <a:pt x="1" y="3084"/>
                  </a:cubicBezTo>
                  <a:cubicBezTo>
                    <a:pt x="453" y="3116"/>
                    <a:pt x="910" y="3144"/>
                    <a:pt x="1368" y="3144"/>
                  </a:cubicBezTo>
                  <a:cubicBezTo>
                    <a:pt x="1551" y="3144"/>
                    <a:pt x="1734" y="3139"/>
                    <a:pt x="1918" y="3129"/>
                  </a:cubicBezTo>
                  <a:cubicBezTo>
                    <a:pt x="1881" y="2071"/>
                    <a:pt x="1764" y="1049"/>
                    <a:pt x="158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4102250" y="2416725"/>
              <a:ext cx="127050" cy="47600"/>
            </a:xfrm>
            <a:custGeom>
              <a:rect b="b" l="l" r="r" t="t"/>
              <a:pathLst>
                <a:path extrusionOk="0" h="1904" w="5082">
                  <a:moveTo>
                    <a:pt x="2107" y="1"/>
                  </a:moveTo>
                  <a:cubicBezTo>
                    <a:pt x="1736" y="154"/>
                    <a:pt x="1392" y="344"/>
                    <a:pt x="1094" y="570"/>
                  </a:cubicBezTo>
                  <a:cubicBezTo>
                    <a:pt x="750" y="380"/>
                    <a:pt x="380" y="190"/>
                    <a:pt x="0" y="118"/>
                  </a:cubicBezTo>
                  <a:lnTo>
                    <a:pt x="0" y="1510"/>
                  </a:lnTo>
                  <a:cubicBezTo>
                    <a:pt x="226" y="1628"/>
                    <a:pt x="1013" y="1773"/>
                    <a:pt x="1130" y="1773"/>
                  </a:cubicBezTo>
                  <a:cubicBezTo>
                    <a:pt x="1614" y="1861"/>
                    <a:pt x="2118" y="1904"/>
                    <a:pt x="2612" y="1904"/>
                  </a:cubicBezTo>
                  <a:cubicBezTo>
                    <a:pt x="2774" y="1904"/>
                    <a:pt x="2934" y="1899"/>
                    <a:pt x="3092" y="1890"/>
                  </a:cubicBezTo>
                  <a:lnTo>
                    <a:pt x="3616" y="1890"/>
                  </a:lnTo>
                  <a:cubicBezTo>
                    <a:pt x="4222" y="1854"/>
                    <a:pt x="5081" y="1773"/>
                    <a:pt x="5045" y="1700"/>
                  </a:cubicBezTo>
                  <a:cubicBezTo>
                    <a:pt x="4973" y="1131"/>
                    <a:pt x="4557" y="832"/>
                    <a:pt x="4032" y="606"/>
                  </a:cubicBezTo>
                  <a:cubicBezTo>
                    <a:pt x="3499" y="380"/>
                    <a:pt x="2938" y="308"/>
                    <a:pt x="2414" y="118"/>
                  </a:cubicBezTo>
                  <a:cubicBezTo>
                    <a:pt x="2296" y="82"/>
                    <a:pt x="2188" y="46"/>
                    <a:pt x="2107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3904475" y="2405125"/>
              <a:ext cx="87500" cy="55250"/>
            </a:xfrm>
            <a:custGeom>
              <a:rect b="b" l="l" r="r" t="t"/>
              <a:pathLst>
                <a:path extrusionOk="0" h="2210" w="3500">
                  <a:moveTo>
                    <a:pt x="1788" y="1"/>
                  </a:moveTo>
                  <a:cubicBezTo>
                    <a:pt x="1513" y="1"/>
                    <a:pt x="1247" y="65"/>
                    <a:pt x="1013" y="239"/>
                  </a:cubicBezTo>
                  <a:cubicBezTo>
                    <a:pt x="751" y="428"/>
                    <a:pt x="525" y="654"/>
                    <a:pt x="380" y="917"/>
                  </a:cubicBezTo>
                  <a:cubicBezTo>
                    <a:pt x="335" y="998"/>
                    <a:pt x="0" y="1712"/>
                    <a:pt x="72" y="1785"/>
                  </a:cubicBezTo>
                  <a:cubicBezTo>
                    <a:pt x="262" y="1902"/>
                    <a:pt x="452" y="2011"/>
                    <a:pt x="678" y="2047"/>
                  </a:cubicBezTo>
                  <a:cubicBezTo>
                    <a:pt x="1021" y="2144"/>
                    <a:pt x="1364" y="2210"/>
                    <a:pt x="1727" y="2210"/>
                  </a:cubicBezTo>
                  <a:cubicBezTo>
                    <a:pt x="1804" y="2210"/>
                    <a:pt x="1883" y="2207"/>
                    <a:pt x="1962" y="2200"/>
                  </a:cubicBezTo>
                  <a:cubicBezTo>
                    <a:pt x="2523" y="2200"/>
                    <a:pt x="3011" y="2011"/>
                    <a:pt x="3499" y="1785"/>
                  </a:cubicBezTo>
                  <a:cubicBezTo>
                    <a:pt x="3499" y="1748"/>
                    <a:pt x="3463" y="1748"/>
                    <a:pt x="3463" y="1712"/>
                  </a:cubicBezTo>
                  <a:cubicBezTo>
                    <a:pt x="3427" y="1522"/>
                    <a:pt x="3391" y="1369"/>
                    <a:pt x="3354" y="1224"/>
                  </a:cubicBezTo>
                  <a:cubicBezTo>
                    <a:pt x="3201" y="691"/>
                    <a:pt x="3092" y="320"/>
                    <a:pt x="2559" y="130"/>
                  </a:cubicBezTo>
                  <a:cubicBezTo>
                    <a:pt x="2306" y="56"/>
                    <a:pt x="2044" y="1"/>
                    <a:pt x="1788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4053200" y="1773675"/>
              <a:ext cx="96075" cy="619575"/>
            </a:xfrm>
            <a:custGeom>
              <a:rect b="b" l="l" r="r" t="t"/>
              <a:pathLst>
                <a:path extrusionOk="0" h="24783" w="3843">
                  <a:moveTo>
                    <a:pt x="3770" y="1"/>
                  </a:moveTo>
                  <a:lnTo>
                    <a:pt x="0" y="146"/>
                  </a:lnTo>
                  <a:lnTo>
                    <a:pt x="1618" y="24782"/>
                  </a:lnTo>
                  <a:lnTo>
                    <a:pt x="3843" y="24782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3923225" y="1773675"/>
              <a:ext cx="110325" cy="619575"/>
            </a:xfrm>
            <a:custGeom>
              <a:rect b="b" l="l" r="r" t="t"/>
              <a:pathLst>
                <a:path extrusionOk="0" h="24783" w="4413">
                  <a:moveTo>
                    <a:pt x="380" y="1"/>
                  </a:moveTo>
                  <a:lnTo>
                    <a:pt x="1" y="24782"/>
                  </a:lnTo>
                  <a:lnTo>
                    <a:pt x="2188" y="24782"/>
                  </a:lnTo>
                  <a:lnTo>
                    <a:pt x="4413" y="408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4053200" y="1773675"/>
              <a:ext cx="94275" cy="76200"/>
            </a:xfrm>
            <a:custGeom>
              <a:rect b="b" l="l" r="r" t="t"/>
              <a:pathLst>
                <a:path extrusionOk="0" h="3048" w="3771">
                  <a:moveTo>
                    <a:pt x="3770" y="1"/>
                  </a:moveTo>
                  <a:cubicBezTo>
                    <a:pt x="2830" y="73"/>
                    <a:pt x="1890" y="109"/>
                    <a:pt x="940" y="109"/>
                  </a:cubicBezTo>
                  <a:lnTo>
                    <a:pt x="904" y="109"/>
                  </a:lnTo>
                  <a:lnTo>
                    <a:pt x="0" y="146"/>
                  </a:lnTo>
                  <a:lnTo>
                    <a:pt x="226" y="3048"/>
                  </a:lnTo>
                  <a:lnTo>
                    <a:pt x="986" y="3048"/>
                  </a:lnTo>
                  <a:cubicBezTo>
                    <a:pt x="1844" y="3012"/>
                    <a:pt x="2866" y="2975"/>
                    <a:pt x="3770" y="2822"/>
                  </a:cubicBezTo>
                  <a:lnTo>
                    <a:pt x="3770" y="1"/>
                  </a:lnTo>
                  <a:close/>
                </a:path>
              </a:pathLst>
            </a:custGeom>
            <a:solidFill>
              <a:srgbClr val="255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4026975" y="1783850"/>
              <a:ext cx="6575" cy="64225"/>
            </a:xfrm>
            <a:custGeom>
              <a:rect b="b" l="l" r="r" t="t"/>
              <a:pathLst>
                <a:path extrusionOk="0" h="2569" w="263">
                  <a:moveTo>
                    <a:pt x="263" y="1"/>
                  </a:moveTo>
                  <a:lnTo>
                    <a:pt x="0" y="2568"/>
                  </a:lnTo>
                  <a:lnTo>
                    <a:pt x="0" y="2568"/>
                  </a:lnTo>
                  <a:close/>
                </a:path>
              </a:pathLst>
            </a:custGeom>
            <a:solidFill>
              <a:srgbClr val="ABD0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3931825" y="1773675"/>
              <a:ext cx="101725" cy="74400"/>
            </a:xfrm>
            <a:custGeom>
              <a:rect b="b" l="l" r="r" t="t"/>
              <a:pathLst>
                <a:path extrusionOk="0" h="2976" w="4069">
                  <a:moveTo>
                    <a:pt x="36" y="1"/>
                  </a:moveTo>
                  <a:lnTo>
                    <a:pt x="0" y="2442"/>
                  </a:lnTo>
                  <a:cubicBezTo>
                    <a:pt x="1275" y="2668"/>
                    <a:pt x="2559" y="2894"/>
                    <a:pt x="3806" y="2975"/>
                  </a:cubicBezTo>
                  <a:lnTo>
                    <a:pt x="4069" y="40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255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4065400" y="1501325"/>
              <a:ext cx="132025" cy="148600"/>
            </a:xfrm>
            <a:custGeom>
              <a:rect b="b" l="l" r="r" t="t"/>
              <a:pathLst>
                <a:path extrusionOk="0" h="5944" w="5281">
                  <a:moveTo>
                    <a:pt x="1854" y="1"/>
                  </a:moveTo>
                  <a:cubicBezTo>
                    <a:pt x="1176" y="227"/>
                    <a:pt x="724" y="905"/>
                    <a:pt x="452" y="1583"/>
                  </a:cubicBezTo>
                  <a:cubicBezTo>
                    <a:pt x="118" y="2451"/>
                    <a:pt x="0" y="3472"/>
                    <a:pt x="344" y="4376"/>
                  </a:cubicBezTo>
                  <a:cubicBezTo>
                    <a:pt x="832" y="5463"/>
                    <a:pt x="2038" y="5943"/>
                    <a:pt x="3200" y="5943"/>
                  </a:cubicBezTo>
                  <a:cubicBezTo>
                    <a:pt x="3565" y="5943"/>
                    <a:pt x="3926" y="5896"/>
                    <a:pt x="4259" y="5805"/>
                  </a:cubicBezTo>
                  <a:cubicBezTo>
                    <a:pt x="5018" y="5579"/>
                    <a:pt x="5280" y="5163"/>
                    <a:pt x="5280" y="4340"/>
                  </a:cubicBezTo>
                  <a:cubicBezTo>
                    <a:pt x="5280" y="3020"/>
                    <a:pt x="4521" y="1736"/>
                    <a:pt x="3924" y="570"/>
                  </a:cubicBezTo>
                  <a:lnTo>
                    <a:pt x="1854" y="1"/>
                  </a:ln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3821525" y="1393050"/>
              <a:ext cx="366400" cy="434375"/>
            </a:xfrm>
            <a:custGeom>
              <a:rect b="b" l="l" r="r" t="t"/>
              <a:pathLst>
                <a:path extrusionOk="0" h="17375" w="14656">
                  <a:moveTo>
                    <a:pt x="9611" y="1"/>
                  </a:moveTo>
                  <a:cubicBezTo>
                    <a:pt x="9493" y="417"/>
                    <a:pt x="9348" y="797"/>
                    <a:pt x="9122" y="1212"/>
                  </a:cubicBezTo>
                  <a:cubicBezTo>
                    <a:pt x="8815" y="1845"/>
                    <a:pt x="8444" y="2451"/>
                    <a:pt x="8065" y="3057"/>
                  </a:cubicBezTo>
                  <a:cubicBezTo>
                    <a:pt x="8065" y="3057"/>
                    <a:pt x="6971" y="1701"/>
                    <a:pt x="6898" y="1547"/>
                  </a:cubicBezTo>
                  <a:cubicBezTo>
                    <a:pt x="6591" y="1059"/>
                    <a:pt x="6293" y="571"/>
                    <a:pt x="6103" y="37"/>
                  </a:cubicBezTo>
                  <a:cubicBezTo>
                    <a:pt x="5054" y="308"/>
                    <a:pt x="4069" y="760"/>
                    <a:pt x="3201" y="1393"/>
                  </a:cubicBezTo>
                  <a:cubicBezTo>
                    <a:pt x="3201" y="1438"/>
                    <a:pt x="3164" y="1438"/>
                    <a:pt x="3164" y="1475"/>
                  </a:cubicBezTo>
                  <a:cubicBezTo>
                    <a:pt x="2604" y="1963"/>
                    <a:pt x="2070" y="2451"/>
                    <a:pt x="1546" y="2939"/>
                  </a:cubicBezTo>
                  <a:cubicBezTo>
                    <a:pt x="1022" y="3509"/>
                    <a:pt x="534" y="4106"/>
                    <a:pt x="0" y="4711"/>
                  </a:cubicBezTo>
                  <a:cubicBezTo>
                    <a:pt x="307" y="5200"/>
                    <a:pt x="678" y="5688"/>
                    <a:pt x="1058" y="6140"/>
                  </a:cubicBezTo>
                  <a:cubicBezTo>
                    <a:pt x="1166" y="6257"/>
                    <a:pt x="2450" y="7460"/>
                    <a:pt x="2450" y="7460"/>
                  </a:cubicBezTo>
                  <a:cubicBezTo>
                    <a:pt x="3015" y="6752"/>
                    <a:pt x="3606" y="6079"/>
                    <a:pt x="4242" y="5477"/>
                  </a:cubicBezTo>
                  <a:lnTo>
                    <a:pt x="4242" y="5477"/>
                  </a:lnTo>
                  <a:cubicBezTo>
                    <a:pt x="4113" y="5625"/>
                    <a:pt x="4221" y="6192"/>
                    <a:pt x="4186" y="6366"/>
                  </a:cubicBezTo>
                  <a:cubicBezTo>
                    <a:pt x="4186" y="6782"/>
                    <a:pt x="4150" y="7234"/>
                    <a:pt x="4150" y="7650"/>
                  </a:cubicBezTo>
                  <a:cubicBezTo>
                    <a:pt x="4032" y="9232"/>
                    <a:pt x="3879" y="10778"/>
                    <a:pt x="3770" y="12324"/>
                  </a:cubicBezTo>
                  <a:cubicBezTo>
                    <a:pt x="3698" y="13906"/>
                    <a:pt x="3580" y="15452"/>
                    <a:pt x="3427" y="17034"/>
                  </a:cubicBezTo>
                  <a:cubicBezTo>
                    <a:pt x="5292" y="17237"/>
                    <a:pt x="7150" y="17374"/>
                    <a:pt x="9034" y="17374"/>
                  </a:cubicBezTo>
                  <a:cubicBezTo>
                    <a:pt x="9250" y="17374"/>
                    <a:pt x="9466" y="17372"/>
                    <a:pt x="9683" y="17369"/>
                  </a:cubicBezTo>
                  <a:cubicBezTo>
                    <a:pt x="11229" y="17369"/>
                    <a:pt x="12658" y="17143"/>
                    <a:pt x="14095" y="16727"/>
                  </a:cubicBezTo>
                  <a:cubicBezTo>
                    <a:pt x="13941" y="15976"/>
                    <a:pt x="13788" y="14729"/>
                    <a:pt x="13751" y="14584"/>
                  </a:cubicBezTo>
                  <a:cubicBezTo>
                    <a:pt x="13562" y="13490"/>
                    <a:pt x="13336" y="12432"/>
                    <a:pt x="13146" y="11338"/>
                  </a:cubicBezTo>
                  <a:cubicBezTo>
                    <a:pt x="12884" y="9801"/>
                    <a:pt x="12694" y="8174"/>
                    <a:pt x="12549" y="6637"/>
                  </a:cubicBezTo>
                  <a:lnTo>
                    <a:pt x="12549" y="6483"/>
                  </a:lnTo>
                  <a:cubicBezTo>
                    <a:pt x="12585" y="6483"/>
                    <a:pt x="12621" y="6447"/>
                    <a:pt x="12658" y="6447"/>
                  </a:cubicBezTo>
                  <a:cubicBezTo>
                    <a:pt x="13336" y="6257"/>
                    <a:pt x="14014" y="5995"/>
                    <a:pt x="14656" y="5688"/>
                  </a:cubicBezTo>
                  <a:cubicBezTo>
                    <a:pt x="14656" y="5688"/>
                    <a:pt x="12431" y="1511"/>
                    <a:pt x="12205" y="1167"/>
                  </a:cubicBezTo>
                  <a:cubicBezTo>
                    <a:pt x="11717" y="417"/>
                    <a:pt x="10777" y="308"/>
                    <a:pt x="9981" y="82"/>
                  </a:cubicBezTo>
                  <a:cubicBezTo>
                    <a:pt x="9873" y="37"/>
                    <a:pt x="9719" y="1"/>
                    <a:pt x="9611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3953525" y="1393050"/>
              <a:ext cx="135625" cy="117800"/>
            </a:xfrm>
            <a:custGeom>
              <a:rect b="b" l="l" r="r" t="t"/>
              <a:pathLst>
                <a:path extrusionOk="0" h="4712" w="5425">
                  <a:moveTo>
                    <a:pt x="4331" y="1"/>
                  </a:moveTo>
                  <a:cubicBezTo>
                    <a:pt x="4213" y="417"/>
                    <a:pt x="4068" y="797"/>
                    <a:pt x="3842" y="1212"/>
                  </a:cubicBezTo>
                  <a:cubicBezTo>
                    <a:pt x="3535" y="1845"/>
                    <a:pt x="3164" y="2451"/>
                    <a:pt x="2785" y="3057"/>
                  </a:cubicBezTo>
                  <a:cubicBezTo>
                    <a:pt x="2785" y="3057"/>
                    <a:pt x="1691" y="1701"/>
                    <a:pt x="1618" y="1547"/>
                  </a:cubicBezTo>
                  <a:cubicBezTo>
                    <a:pt x="1311" y="1059"/>
                    <a:pt x="1013" y="571"/>
                    <a:pt x="823" y="37"/>
                  </a:cubicBezTo>
                  <a:cubicBezTo>
                    <a:pt x="524" y="118"/>
                    <a:pt x="262" y="191"/>
                    <a:pt x="0" y="308"/>
                  </a:cubicBezTo>
                  <a:cubicBezTo>
                    <a:pt x="678" y="1963"/>
                    <a:pt x="1763" y="3427"/>
                    <a:pt x="3047" y="4711"/>
                  </a:cubicBezTo>
                  <a:cubicBezTo>
                    <a:pt x="3797" y="3617"/>
                    <a:pt x="4403" y="2451"/>
                    <a:pt x="4973" y="1285"/>
                  </a:cubicBezTo>
                  <a:cubicBezTo>
                    <a:pt x="5117" y="941"/>
                    <a:pt x="5271" y="607"/>
                    <a:pt x="5425" y="263"/>
                  </a:cubicBezTo>
                  <a:cubicBezTo>
                    <a:pt x="5153" y="191"/>
                    <a:pt x="4927" y="118"/>
                    <a:pt x="4701" y="82"/>
                  </a:cubicBezTo>
                  <a:cubicBezTo>
                    <a:pt x="4593" y="37"/>
                    <a:pt x="4439" y="1"/>
                    <a:pt x="4331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4081450" y="1512625"/>
              <a:ext cx="106475" cy="73675"/>
            </a:xfrm>
            <a:custGeom>
              <a:rect b="b" l="l" r="r" t="t"/>
              <a:pathLst>
                <a:path extrusionOk="0" h="2947" w="4259">
                  <a:moveTo>
                    <a:pt x="3770" y="1"/>
                  </a:moveTo>
                  <a:cubicBezTo>
                    <a:pt x="2640" y="724"/>
                    <a:pt x="1356" y="1131"/>
                    <a:pt x="36" y="1284"/>
                  </a:cubicBezTo>
                  <a:lnTo>
                    <a:pt x="36" y="2378"/>
                  </a:lnTo>
                  <a:cubicBezTo>
                    <a:pt x="0" y="2532"/>
                    <a:pt x="82" y="2677"/>
                    <a:pt x="226" y="2758"/>
                  </a:cubicBezTo>
                  <a:cubicBezTo>
                    <a:pt x="344" y="2830"/>
                    <a:pt x="488" y="2867"/>
                    <a:pt x="642" y="2903"/>
                  </a:cubicBezTo>
                  <a:cubicBezTo>
                    <a:pt x="840" y="2933"/>
                    <a:pt x="1039" y="2946"/>
                    <a:pt x="1241" y="2946"/>
                  </a:cubicBezTo>
                  <a:cubicBezTo>
                    <a:pt x="1573" y="2946"/>
                    <a:pt x="1911" y="2912"/>
                    <a:pt x="2261" y="2867"/>
                  </a:cubicBezTo>
                  <a:cubicBezTo>
                    <a:pt x="2224" y="2532"/>
                    <a:pt x="2188" y="2189"/>
                    <a:pt x="2152" y="1854"/>
                  </a:cubicBezTo>
                  <a:lnTo>
                    <a:pt x="2152" y="1700"/>
                  </a:lnTo>
                  <a:cubicBezTo>
                    <a:pt x="2188" y="1700"/>
                    <a:pt x="2224" y="1664"/>
                    <a:pt x="2261" y="1664"/>
                  </a:cubicBezTo>
                  <a:cubicBezTo>
                    <a:pt x="2939" y="1474"/>
                    <a:pt x="3617" y="1212"/>
                    <a:pt x="4259" y="905"/>
                  </a:cubicBezTo>
                  <a:cubicBezTo>
                    <a:pt x="4259" y="905"/>
                    <a:pt x="4069" y="534"/>
                    <a:pt x="3770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3821525" y="1493875"/>
              <a:ext cx="76400" cy="85675"/>
            </a:xfrm>
            <a:custGeom>
              <a:rect b="b" l="l" r="r" t="t"/>
              <a:pathLst>
                <a:path extrusionOk="0" h="3427" w="3056">
                  <a:moveTo>
                    <a:pt x="606" y="0"/>
                  </a:moveTo>
                  <a:cubicBezTo>
                    <a:pt x="380" y="226"/>
                    <a:pt x="190" y="452"/>
                    <a:pt x="0" y="678"/>
                  </a:cubicBezTo>
                  <a:cubicBezTo>
                    <a:pt x="307" y="1167"/>
                    <a:pt x="678" y="1655"/>
                    <a:pt x="1058" y="2107"/>
                  </a:cubicBezTo>
                  <a:cubicBezTo>
                    <a:pt x="1166" y="2224"/>
                    <a:pt x="2450" y="3427"/>
                    <a:pt x="2450" y="3427"/>
                  </a:cubicBezTo>
                  <a:cubicBezTo>
                    <a:pt x="2640" y="3165"/>
                    <a:pt x="2866" y="2939"/>
                    <a:pt x="3056" y="2676"/>
                  </a:cubicBezTo>
                  <a:cubicBezTo>
                    <a:pt x="2116" y="1881"/>
                    <a:pt x="1284" y="977"/>
                    <a:pt x="606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3976125" y="1442775"/>
              <a:ext cx="97875" cy="29425"/>
            </a:xfrm>
            <a:custGeom>
              <a:rect b="b" l="l" r="r" t="t"/>
              <a:pathLst>
                <a:path extrusionOk="0" h="1177" w="3915">
                  <a:moveTo>
                    <a:pt x="2049" y="1"/>
                  </a:moveTo>
                  <a:cubicBezTo>
                    <a:pt x="1512" y="1"/>
                    <a:pt x="977" y="28"/>
                    <a:pt x="452" y="82"/>
                  </a:cubicBezTo>
                  <a:cubicBezTo>
                    <a:pt x="298" y="82"/>
                    <a:pt x="145" y="128"/>
                    <a:pt x="72" y="200"/>
                  </a:cubicBezTo>
                  <a:cubicBezTo>
                    <a:pt x="36" y="272"/>
                    <a:pt x="36" y="354"/>
                    <a:pt x="0" y="426"/>
                  </a:cubicBezTo>
                  <a:cubicBezTo>
                    <a:pt x="0" y="580"/>
                    <a:pt x="36" y="760"/>
                    <a:pt x="72" y="914"/>
                  </a:cubicBezTo>
                  <a:lnTo>
                    <a:pt x="3915" y="1176"/>
                  </a:lnTo>
                  <a:cubicBezTo>
                    <a:pt x="3915" y="878"/>
                    <a:pt x="3915" y="580"/>
                    <a:pt x="3843" y="272"/>
                  </a:cubicBezTo>
                  <a:cubicBezTo>
                    <a:pt x="3843" y="200"/>
                    <a:pt x="3843" y="128"/>
                    <a:pt x="3761" y="82"/>
                  </a:cubicBezTo>
                  <a:lnTo>
                    <a:pt x="3653" y="82"/>
                  </a:lnTo>
                  <a:cubicBezTo>
                    <a:pt x="3124" y="28"/>
                    <a:pt x="2586" y="1"/>
                    <a:pt x="20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3923225" y="1460875"/>
              <a:ext cx="206375" cy="260850"/>
            </a:xfrm>
            <a:custGeom>
              <a:rect b="b" l="l" r="r" t="t"/>
              <a:pathLst>
                <a:path extrusionOk="0" h="10434" w="8255">
                  <a:moveTo>
                    <a:pt x="8255" y="0"/>
                  </a:moveTo>
                  <a:lnTo>
                    <a:pt x="1" y="36"/>
                  </a:lnTo>
                  <a:lnTo>
                    <a:pt x="227" y="10361"/>
                  </a:lnTo>
                  <a:lnTo>
                    <a:pt x="8174" y="10434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3964825" y="1506975"/>
              <a:ext cx="130875" cy="27375"/>
            </a:xfrm>
            <a:custGeom>
              <a:rect b="b" l="l" r="r" t="t"/>
              <a:pathLst>
                <a:path extrusionOk="0" h="1095" w="5235">
                  <a:moveTo>
                    <a:pt x="5235" y="1"/>
                  </a:moveTo>
                  <a:cubicBezTo>
                    <a:pt x="3843" y="82"/>
                    <a:pt x="633" y="118"/>
                    <a:pt x="0" y="190"/>
                  </a:cubicBezTo>
                  <a:lnTo>
                    <a:pt x="0" y="1095"/>
                  </a:lnTo>
                  <a:cubicBezTo>
                    <a:pt x="1727" y="1058"/>
                    <a:pt x="3463" y="1022"/>
                    <a:pt x="5235" y="1022"/>
                  </a:cubicBezTo>
                  <a:lnTo>
                    <a:pt x="5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3991950" y="1548575"/>
              <a:ext cx="73475" cy="16075"/>
            </a:xfrm>
            <a:custGeom>
              <a:rect b="b" l="l" r="r" t="t"/>
              <a:pathLst>
                <a:path extrusionOk="0" h="643" w="2939">
                  <a:moveTo>
                    <a:pt x="2938" y="0"/>
                  </a:moveTo>
                  <a:cubicBezTo>
                    <a:pt x="2152" y="36"/>
                    <a:pt x="380" y="72"/>
                    <a:pt x="0" y="109"/>
                  </a:cubicBezTo>
                  <a:lnTo>
                    <a:pt x="0" y="642"/>
                  </a:lnTo>
                  <a:cubicBezTo>
                    <a:pt x="985" y="597"/>
                    <a:pt x="1962" y="561"/>
                    <a:pt x="2938" y="561"/>
                  </a:cubicBezTo>
                  <a:lnTo>
                    <a:pt x="29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3907175" y="1790650"/>
              <a:ext cx="266750" cy="36775"/>
            </a:xfrm>
            <a:custGeom>
              <a:rect b="b" l="l" r="r" t="t"/>
              <a:pathLst>
                <a:path extrusionOk="0" h="1471" w="10670">
                  <a:moveTo>
                    <a:pt x="10515" y="0"/>
                  </a:moveTo>
                  <a:cubicBezTo>
                    <a:pt x="8692" y="257"/>
                    <a:pt x="6865" y="399"/>
                    <a:pt x="5034" y="399"/>
                  </a:cubicBezTo>
                  <a:cubicBezTo>
                    <a:pt x="3388" y="399"/>
                    <a:pt x="1738" y="284"/>
                    <a:pt x="82" y="36"/>
                  </a:cubicBezTo>
                  <a:cubicBezTo>
                    <a:pt x="82" y="407"/>
                    <a:pt x="46" y="750"/>
                    <a:pt x="1" y="1130"/>
                  </a:cubicBezTo>
                  <a:cubicBezTo>
                    <a:pt x="1866" y="1333"/>
                    <a:pt x="3724" y="1470"/>
                    <a:pt x="5608" y="1470"/>
                  </a:cubicBezTo>
                  <a:cubicBezTo>
                    <a:pt x="5824" y="1470"/>
                    <a:pt x="6040" y="1468"/>
                    <a:pt x="6257" y="1465"/>
                  </a:cubicBezTo>
                  <a:cubicBezTo>
                    <a:pt x="7803" y="1465"/>
                    <a:pt x="9232" y="1239"/>
                    <a:pt x="10669" y="823"/>
                  </a:cubicBezTo>
                  <a:cubicBezTo>
                    <a:pt x="10624" y="597"/>
                    <a:pt x="10588" y="298"/>
                    <a:pt x="10515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3790550" y="1527775"/>
              <a:ext cx="167500" cy="231025"/>
            </a:xfrm>
            <a:custGeom>
              <a:rect b="b" l="l" r="r" t="t"/>
              <a:pathLst>
                <a:path extrusionOk="0" h="9241" w="6700">
                  <a:moveTo>
                    <a:pt x="1203" y="0"/>
                  </a:moveTo>
                  <a:lnTo>
                    <a:pt x="868" y="344"/>
                  </a:lnTo>
                  <a:cubicBezTo>
                    <a:pt x="525" y="715"/>
                    <a:pt x="145" y="1130"/>
                    <a:pt x="73" y="1655"/>
                  </a:cubicBezTo>
                  <a:cubicBezTo>
                    <a:pt x="0" y="2450"/>
                    <a:pt x="227" y="3237"/>
                    <a:pt x="525" y="3915"/>
                  </a:cubicBezTo>
                  <a:cubicBezTo>
                    <a:pt x="1094" y="5127"/>
                    <a:pt x="1809" y="6257"/>
                    <a:pt x="2595" y="7305"/>
                  </a:cubicBezTo>
                  <a:cubicBezTo>
                    <a:pt x="2821" y="7613"/>
                    <a:pt x="3129" y="7839"/>
                    <a:pt x="3355" y="8137"/>
                  </a:cubicBezTo>
                  <a:cubicBezTo>
                    <a:pt x="3581" y="8399"/>
                    <a:pt x="3843" y="8662"/>
                    <a:pt x="4105" y="8888"/>
                  </a:cubicBezTo>
                  <a:cubicBezTo>
                    <a:pt x="4366" y="9064"/>
                    <a:pt x="4655" y="9241"/>
                    <a:pt x="4950" y="9241"/>
                  </a:cubicBezTo>
                  <a:cubicBezTo>
                    <a:pt x="5033" y="9241"/>
                    <a:pt x="5116" y="9227"/>
                    <a:pt x="5199" y="9195"/>
                  </a:cubicBezTo>
                  <a:cubicBezTo>
                    <a:pt x="5534" y="9078"/>
                    <a:pt x="5913" y="9005"/>
                    <a:pt x="6175" y="8743"/>
                  </a:cubicBezTo>
                  <a:cubicBezTo>
                    <a:pt x="6248" y="8662"/>
                    <a:pt x="6555" y="8481"/>
                    <a:pt x="6555" y="8363"/>
                  </a:cubicBezTo>
                  <a:cubicBezTo>
                    <a:pt x="6534" y="8298"/>
                    <a:pt x="6470" y="8285"/>
                    <a:pt x="6406" y="8285"/>
                  </a:cubicBezTo>
                  <a:cubicBezTo>
                    <a:pt x="6364" y="8285"/>
                    <a:pt x="6322" y="8291"/>
                    <a:pt x="6293" y="8291"/>
                  </a:cubicBezTo>
                  <a:cubicBezTo>
                    <a:pt x="6139" y="8327"/>
                    <a:pt x="5877" y="8436"/>
                    <a:pt x="5760" y="8517"/>
                  </a:cubicBezTo>
                  <a:lnTo>
                    <a:pt x="6103" y="8173"/>
                  </a:lnTo>
                  <a:cubicBezTo>
                    <a:pt x="6248" y="8065"/>
                    <a:pt x="6402" y="7911"/>
                    <a:pt x="6519" y="7758"/>
                  </a:cubicBezTo>
                  <a:cubicBezTo>
                    <a:pt x="6555" y="7685"/>
                    <a:pt x="6700" y="7532"/>
                    <a:pt x="6700" y="7423"/>
                  </a:cubicBezTo>
                  <a:cubicBezTo>
                    <a:pt x="6700" y="7334"/>
                    <a:pt x="6651" y="7297"/>
                    <a:pt x="6588" y="7297"/>
                  </a:cubicBezTo>
                  <a:cubicBezTo>
                    <a:pt x="6541" y="7297"/>
                    <a:pt x="6487" y="7316"/>
                    <a:pt x="6438" y="7351"/>
                  </a:cubicBezTo>
                  <a:cubicBezTo>
                    <a:pt x="6175" y="7577"/>
                    <a:pt x="5913" y="7758"/>
                    <a:pt x="5651" y="7947"/>
                  </a:cubicBezTo>
                  <a:cubicBezTo>
                    <a:pt x="5841" y="7613"/>
                    <a:pt x="6022" y="7269"/>
                    <a:pt x="6175" y="6935"/>
                  </a:cubicBezTo>
                  <a:cubicBezTo>
                    <a:pt x="6248" y="6781"/>
                    <a:pt x="6329" y="6591"/>
                    <a:pt x="6293" y="6447"/>
                  </a:cubicBezTo>
                  <a:lnTo>
                    <a:pt x="6293" y="6447"/>
                  </a:lnTo>
                  <a:cubicBezTo>
                    <a:pt x="6139" y="6483"/>
                    <a:pt x="5986" y="6591"/>
                    <a:pt x="5877" y="6745"/>
                  </a:cubicBezTo>
                  <a:cubicBezTo>
                    <a:pt x="5796" y="6853"/>
                    <a:pt x="5760" y="6935"/>
                    <a:pt x="5687" y="7043"/>
                  </a:cubicBezTo>
                  <a:cubicBezTo>
                    <a:pt x="5615" y="7233"/>
                    <a:pt x="5497" y="7459"/>
                    <a:pt x="5425" y="7649"/>
                  </a:cubicBezTo>
                  <a:cubicBezTo>
                    <a:pt x="5497" y="7459"/>
                    <a:pt x="5497" y="7197"/>
                    <a:pt x="5497" y="6971"/>
                  </a:cubicBezTo>
                  <a:cubicBezTo>
                    <a:pt x="5497" y="6817"/>
                    <a:pt x="5534" y="6555"/>
                    <a:pt x="5461" y="6401"/>
                  </a:cubicBezTo>
                  <a:cubicBezTo>
                    <a:pt x="5425" y="6401"/>
                    <a:pt x="5389" y="6447"/>
                    <a:pt x="5389" y="6447"/>
                  </a:cubicBezTo>
                  <a:cubicBezTo>
                    <a:pt x="5118" y="6781"/>
                    <a:pt x="5082" y="7269"/>
                    <a:pt x="5009" y="7685"/>
                  </a:cubicBezTo>
                  <a:cubicBezTo>
                    <a:pt x="4819" y="7459"/>
                    <a:pt x="4747" y="7197"/>
                    <a:pt x="4593" y="6935"/>
                  </a:cubicBezTo>
                  <a:cubicBezTo>
                    <a:pt x="4485" y="6673"/>
                    <a:pt x="4367" y="6401"/>
                    <a:pt x="4259" y="6103"/>
                  </a:cubicBezTo>
                  <a:cubicBezTo>
                    <a:pt x="3951" y="5425"/>
                    <a:pt x="3689" y="4675"/>
                    <a:pt x="3427" y="3996"/>
                  </a:cubicBezTo>
                  <a:cubicBezTo>
                    <a:pt x="3237" y="3508"/>
                    <a:pt x="3047" y="3011"/>
                    <a:pt x="2939" y="2523"/>
                  </a:cubicBezTo>
                  <a:cubicBezTo>
                    <a:pt x="2939" y="2487"/>
                    <a:pt x="2903" y="2414"/>
                    <a:pt x="2903" y="2333"/>
                  </a:cubicBezTo>
                  <a:cubicBezTo>
                    <a:pt x="2903" y="2297"/>
                    <a:pt x="2903" y="2261"/>
                    <a:pt x="2975" y="2224"/>
                  </a:cubicBezTo>
                  <a:cubicBezTo>
                    <a:pt x="2857" y="2107"/>
                    <a:pt x="2785" y="2035"/>
                    <a:pt x="2713" y="1962"/>
                  </a:cubicBezTo>
                  <a:cubicBezTo>
                    <a:pt x="2143" y="1320"/>
                    <a:pt x="1619" y="678"/>
                    <a:pt x="120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3982675" y="1555125"/>
              <a:ext cx="199600" cy="94125"/>
            </a:xfrm>
            <a:custGeom>
              <a:rect b="b" l="l" r="r" t="t"/>
              <a:pathLst>
                <a:path extrusionOk="0" h="3765" w="7984">
                  <a:moveTo>
                    <a:pt x="263" y="0"/>
                  </a:moveTo>
                  <a:cubicBezTo>
                    <a:pt x="109" y="561"/>
                    <a:pt x="0" y="1130"/>
                    <a:pt x="0" y="1691"/>
                  </a:cubicBezTo>
                  <a:cubicBezTo>
                    <a:pt x="452" y="2035"/>
                    <a:pt x="941" y="2333"/>
                    <a:pt x="1429" y="2595"/>
                  </a:cubicBezTo>
                  <a:cubicBezTo>
                    <a:pt x="1953" y="2866"/>
                    <a:pt x="2487" y="3092"/>
                    <a:pt x="3011" y="3318"/>
                  </a:cubicBezTo>
                  <a:cubicBezTo>
                    <a:pt x="3725" y="3617"/>
                    <a:pt x="4557" y="3689"/>
                    <a:pt x="5307" y="3725"/>
                  </a:cubicBezTo>
                  <a:cubicBezTo>
                    <a:pt x="5629" y="3743"/>
                    <a:pt x="5956" y="3764"/>
                    <a:pt x="6279" y="3764"/>
                  </a:cubicBezTo>
                  <a:cubicBezTo>
                    <a:pt x="6792" y="3764"/>
                    <a:pt x="7297" y="3710"/>
                    <a:pt x="7758" y="3499"/>
                  </a:cubicBezTo>
                  <a:cubicBezTo>
                    <a:pt x="7794" y="3499"/>
                    <a:pt x="7830" y="3463"/>
                    <a:pt x="7830" y="3463"/>
                  </a:cubicBezTo>
                  <a:cubicBezTo>
                    <a:pt x="7875" y="3427"/>
                    <a:pt x="7875" y="3391"/>
                    <a:pt x="7875" y="3355"/>
                  </a:cubicBezTo>
                  <a:cubicBezTo>
                    <a:pt x="7911" y="2821"/>
                    <a:pt x="7984" y="2107"/>
                    <a:pt x="7685" y="1655"/>
                  </a:cubicBezTo>
                  <a:cubicBezTo>
                    <a:pt x="7531" y="1429"/>
                    <a:pt x="7269" y="1203"/>
                    <a:pt x="7043" y="1013"/>
                  </a:cubicBezTo>
                  <a:cubicBezTo>
                    <a:pt x="6926" y="904"/>
                    <a:pt x="6817" y="832"/>
                    <a:pt x="6700" y="751"/>
                  </a:cubicBezTo>
                  <a:cubicBezTo>
                    <a:pt x="6438" y="561"/>
                    <a:pt x="6067" y="561"/>
                    <a:pt x="5723" y="525"/>
                  </a:cubicBezTo>
                  <a:cubicBezTo>
                    <a:pt x="5344" y="489"/>
                    <a:pt x="4973" y="452"/>
                    <a:pt x="4593" y="416"/>
                  </a:cubicBezTo>
                  <a:cubicBezTo>
                    <a:pt x="3915" y="335"/>
                    <a:pt x="3201" y="299"/>
                    <a:pt x="2487" y="226"/>
                  </a:cubicBezTo>
                  <a:cubicBezTo>
                    <a:pt x="2179" y="190"/>
                    <a:pt x="1845" y="154"/>
                    <a:pt x="1546" y="109"/>
                  </a:cubicBezTo>
                  <a:cubicBezTo>
                    <a:pt x="1320" y="73"/>
                    <a:pt x="1094" y="73"/>
                    <a:pt x="823" y="36"/>
                  </a:cubicBezTo>
                  <a:cubicBezTo>
                    <a:pt x="733" y="18"/>
                    <a:pt x="640" y="18"/>
                    <a:pt x="546" y="18"/>
                  </a:cubicBezTo>
                  <a:cubicBezTo>
                    <a:pt x="452" y="18"/>
                    <a:pt x="357" y="18"/>
                    <a:pt x="26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3991950" y="1355700"/>
              <a:ext cx="1150" cy="17725"/>
            </a:xfrm>
            <a:custGeom>
              <a:rect b="b" l="l" r="r" t="t"/>
              <a:pathLst>
                <a:path extrusionOk="0" h="709" w="46">
                  <a:moveTo>
                    <a:pt x="45" y="0"/>
                  </a:moveTo>
                  <a:cubicBezTo>
                    <a:pt x="45" y="215"/>
                    <a:pt x="42" y="463"/>
                    <a:pt x="0" y="672"/>
                  </a:cubicBezTo>
                  <a:lnTo>
                    <a:pt x="0" y="708"/>
                  </a:lnTo>
                  <a:cubicBezTo>
                    <a:pt x="42" y="466"/>
                    <a:pt x="45" y="215"/>
                    <a:pt x="45" y="0"/>
                  </a:cubicBezTo>
                  <a:close/>
                </a:path>
              </a:pathLst>
            </a:custGeom>
            <a:solidFill>
              <a:srgbClr val="B2C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3991950" y="1354400"/>
              <a:ext cx="45225" cy="23775"/>
            </a:xfrm>
            <a:custGeom>
              <a:rect b="b" l="l" r="r" t="t"/>
              <a:pathLst>
                <a:path extrusionOk="0" h="951" w="1809">
                  <a:moveTo>
                    <a:pt x="45" y="1"/>
                  </a:moveTo>
                  <a:cubicBezTo>
                    <a:pt x="45" y="227"/>
                    <a:pt x="45" y="498"/>
                    <a:pt x="0" y="760"/>
                  </a:cubicBezTo>
                  <a:cubicBezTo>
                    <a:pt x="118" y="760"/>
                    <a:pt x="190" y="760"/>
                    <a:pt x="271" y="797"/>
                  </a:cubicBezTo>
                  <a:cubicBezTo>
                    <a:pt x="759" y="869"/>
                    <a:pt x="1284" y="950"/>
                    <a:pt x="1808" y="950"/>
                  </a:cubicBezTo>
                  <a:cubicBezTo>
                    <a:pt x="1808" y="679"/>
                    <a:pt x="1808" y="417"/>
                    <a:pt x="1772" y="118"/>
                  </a:cubicBezTo>
                  <a:cubicBezTo>
                    <a:pt x="1664" y="155"/>
                    <a:pt x="1582" y="155"/>
                    <a:pt x="1474" y="155"/>
                  </a:cubicBezTo>
                  <a:cubicBezTo>
                    <a:pt x="1022" y="155"/>
                    <a:pt x="606" y="118"/>
                    <a:pt x="154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3927075" y="1175625"/>
              <a:ext cx="188300" cy="182375"/>
            </a:xfrm>
            <a:custGeom>
              <a:rect b="b" l="l" r="r" t="t"/>
              <a:pathLst>
                <a:path extrusionOk="0" h="7295" w="7532">
                  <a:moveTo>
                    <a:pt x="4033" y="1"/>
                  </a:moveTo>
                  <a:cubicBezTo>
                    <a:pt x="2821" y="37"/>
                    <a:pt x="1130" y="335"/>
                    <a:pt x="525" y="1547"/>
                  </a:cubicBezTo>
                  <a:cubicBezTo>
                    <a:pt x="0" y="2595"/>
                    <a:pt x="109" y="3915"/>
                    <a:pt x="380" y="5009"/>
                  </a:cubicBezTo>
                  <a:cubicBezTo>
                    <a:pt x="525" y="5497"/>
                    <a:pt x="678" y="6139"/>
                    <a:pt x="1094" y="6474"/>
                  </a:cubicBezTo>
                  <a:cubicBezTo>
                    <a:pt x="1546" y="6890"/>
                    <a:pt x="2188" y="7080"/>
                    <a:pt x="2749" y="7152"/>
                  </a:cubicBezTo>
                  <a:cubicBezTo>
                    <a:pt x="3183" y="7247"/>
                    <a:pt x="3626" y="7294"/>
                    <a:pt x="4069" y="7294"/>
                  </a:cubicBezTo>
                  <a:cubicBezTo>
                    <a:pt x="4512" y="7294"/>
                    <a:pt x="4955" y="7247"/>
                    <a:pt x="5389" y="7152"/>
                  </a:cubicBezTo>
                  <a:cubicBezTo>
                    <a:pt x="6401" y="6926"/>
                    <a:pt x="7007" y="6438"/>
                    <a:pt x="7387" y="5461"/>
                  </a:cubicBezTo>
                  <a:cubicBezTo>
                    <a:pt x="7531" y="5009"/>
                    <a:pt x="7342" y="4593"/>
                    <a:pt x="7342" y="4177"/>
                  </a:cubicBezTo>
                  <a:cubicBezTo>
                    <a:pt x="7305" y="3689"/>
                    <a:pt x="7305" y="3201"/>
                    <a:pt x="7269" y="2749"/>
                  </a:cubicBezTo>
                  <a:cubicBezTo>
                    <a:pt x="7269" y="2595"/>
                    <a:pt x="7233" y="2487"/>
                    <a:pt x="7233" y="2333"/>
                  </a:cubicBezTo>
                  <a:cubicBezTo>
                    <a:pt x="7116" y="1619"/>
                    <a:pt x="6853" y="823"/>
                    <a:pt x="6175" y="371"/>
                  </a:cubicBezTo>
                  <a:cubicBezTo>
                    <a:pt x="5579" y="1"/>
                    <a:pt x="4747" y="1"/>
                    <a:pt x="403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4033525" y="1282550"/>
              <a:ext cx="34825" cy="26825"/>
            </a:xfrm>
            <a:custGeom>
              <a:rect b="b" l="l" r="r" t="t"/>
              <a:pathLst>
                <a:path extrusionOk="0" h="1073" w="1393">
                  <a:moveTo>
                    <a:pt x="837" y="0"/>
                  </a:moveTo>
                  <a:cubicBezTo>
                    <a:pt x="545" y="0"/>
                    <a:pt x="253" y="71"/>
                    <a:pt x="1" y="208"/>
                  </a:cubicBezTo>
                  <a:cubicBezTo>
                    <a:pt x="1" y="352"/>
                    <a:pt x="73" y="470"/>
                    <a:pt x="109" y="615"/>
                  </a:cubicBezTo>
                  <a:cubicBezTo>
                    <a:pt x="190" y="732"/>
                    <a:pt x="263" y="886"/>
                    <a:pt x="416" y="958"/>
                  </a:cubicBezTo>
                  <a:cubicBezTo>
                    <a:pt x="487" y="1028"/>
                    <a:pt x="576" y="1072"/>
                    <a:pt x="669" y="1072"/>
                  </a:cubicBezTo>
                  <a:cubicBezTo>
                    <a:pt x="720" y="1072"/>
                    <a:pt x="772" y="1059"/>
                    <a:pt x="823" y="1031"/>
                  </a:cubicBezTo>
                  <a:cubicBezTo>
                    <a:pt x="1013" y="994"/>
                    <a:pt x="1167" y="805"/>
                    <a:pt x="1239" y="579"/>
                  </a:cubicBezTo>
                  <a:cubicBezTo>
                    <a:pt x="1275" y="542"/>
                    <a:pt x="1357" y="244"/>
                    <a:pt x="1393" y="90"/>
                  </a:cubicBezTo>
                  <a:cubicBezTo>
                    <a:pt x="1215" y="30"/>
                    <a:pt x="1026" y="0"/>
                    <a:pt x="837" y="0"/>
                  </a:cubicBezTo>
                  <a:close/>
                </a:path>
              </a:pathLst>
            </a:custGeom>
            <a:solidFill>
              <a:srgbClr val="874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4010025" y="1254725"/>
              <a:ext cx="6575" cy="19700"/>
            </a:xfrm>
            <a:custGeom>
              <a:rect b="b" l="l" r="r" t="t"/>
              <a:pathLst>
                <a:path extrusionOk="0" h="788" w="263">
                  <a:moveTo>
                    <a:pt x="109" y="1"/>
                  </a:moveTo>
                  <a:cubicBezTo>
                    <a:pt x="36" y="1"/>
                    <a:pt x="0" y="191"/>
                    <a:pt x="0" y="417"/>
                  </a:cubicBezTo>
                  <a:cubicBezTo>
                    <a:pt x="36" y="598"/>
                    <a:pt x="109" y="787"/>
                    <a:pt x="181" y="787"/>
                  </a:cubicBezTo>
                  <a:cubicBezTo>
                    <a:pt x="262" y="751"/>
                    <a:pt x="262" y="598"/>
                    <a:pt x="262" y="372"/>
                  </a:cubicBezTo>
                  <a:cubicBezTo>
                    <a:pt x="262" y="146"/>
                    <a:pt x="181" y="1"/>
                    <a:pt x="10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4076700" y="1249975"/>
              <a:ext cx="7700" cy="21725"/>
            </a:xfrm>
            <a:custGeom>
              <a:rect b="b" l="l" r="r" t="t"/>
              <a:pathLst>
                <a:path extrusionOk="0" h="869" w="308">
                  <a:moveTo>
                    <a:pt x="118" y="1"/>
                  </a:moveTo>
                  <a:cubicBezTo>
                    <a:pt x="46" y="1"/>
                    <a:pt x="0" y="191"/>
                    <a:pt x="0" y="453"/>
                  </a:cubicBezTo>
                  <a:cubicBezTo>
                    <a:pt x="46" y="679"/>
                    <a:pt x="118" y="869"/>
                    <a:pt x="190" y="869"/>
                  </a:cubicBezTo>
                  <a:cubicBezTo>
                    <a:pt x="272" y="833"/>
                    <a:pt x="308" y="643"/>
                    <a:pt x="272" y="417"/>
                  </a:cubicBezTo>
                  <a:cubicBezTo>
                    <a:pt x="226" y="191"/>
                    <a:pt x="154" y="1"/>
                    <a:pt x="118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4042800" y="1255650"/>
              <a:ext cx="18100" cy="20100"/>
            </a:xfrm>
            <a:custGeom>
              <a:rect b="b" l="l" r="r" t="t"/>
              <a:pathLst>
                <a:path extrusionOk="0" h="804" w="724">
                  <a:moveTo>
                    <a:pt x="190" y="0"/>
                  </a:moveTo>
                  <a:cubicBezTo>
                    <a:pt x="45" y="36"/>
                    <a:pt x="0" y="109"/>
                    <a:pt x="0" y="109"/>
                  </a:cubicBezTo>
                  <a:lnTo>
                    <a:pt x="190" y="109"/>
                  </a:lnTo>
                  <a:cubicBezTo>
                    <a:pt x="308" y="109"/>
                    <a:pt x="416" y="154"/>
                    <a:pt x="534" y="262"/>
                  </a:cubicBezTo>
                  <a:cubicBezTo>
                    <a:pt x="606" y="416"/>
                    <a:pt x="570" y="561"/>
                    <a:pt x="534" y="642"/>
                  </a:cubicBezTo>
                  <a:cubicBezTo>
                    <a:pt x="497" y="750"/>
                    <a:pt x="452" y="787"/>
                    <a:pt x="452" y="787"/>
                  </a:cubicBezTo>
                  <a:cubicBezTo>
                    <a:pt x="452" y="798"/>
                    <a:pt x="458" y="804"/>
                    <a:pt x="467" y="804"/>
                  </a:cubicBezTo>
                  <a:cubicBezTo>
                    <a:pt x="494" y="804"/>
                    <a:pt x="552" y="758"/>
                    <a:pt x="606" y="678"/>
                  </a:cubicBezTo>
                  <a:cubicBezTo>
                    <a:pt x="678" y="606"/>
                    <a:pt x="724" y="380"/>
                    <a:pt x="606" y="190"/>
                  </a:cubicBezTo>
                  <a:cubicBezTo>
                    <a:pt x="497" y="36"/>
                    <a:pt x="308" y="0"/>
                    <a:pt x="19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4040075" y="1268750"/>
              <a:ext cx="6575" cy="6025"/>
            </a:xfrm>
            <a:custGeom>
              <a:rect b="b" l="l" r="r" t="t"/>
              <a:pathLst>
                <a:path extrusionOk="0" h="241" w="263">
                  <a:moveTo>
                    <a:pt x="1" y="0"/>
                  </a:moveTo>
                  <a:cubicBezTo>
                    <a:pt x="1" y="0"/>
                    <a:pt x="1" y="118"/>
                    <a:pt x="73" y="154"/>
                  </a:cubicBezTo>
                  <a:cubicBezTo>
                    <a:pt x="133" y="207"/>
                    <a:pt x="187" y="241"/>
                    <a:pt x="212" y="241"/>
                  </a:cubicBezTo>
                  <a:cubicBezTo>
                    <a:pt x="222" y="241"/>
                    <a:pt x="227" y="236"/>
                    <a:pt x="227" y="226"/>
                  </a:cubicBezTo>
                  <a:cubicBezTo>
                    <a:pt x="263" y="190"/>
                    <a:pt x="191" y="118"/>
                    <a:pt x="154" y="82"/>
                  </a:cubicBezTo>
                  <a:cubicBezTo>
                    <a:pt x="109" y="37"/>
                    <a:pt x="37" y="0"/>
                    <a:pt x="1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3988325" y="1224100"/>
              <a:ext cx="33025" cy="18550"/>
            </a:xfrm>
            <a:custGeom>
              <a:rect b="b" l="l" r="r" t="t"/>
              <a:pathLst>
                <a:path extrusionOk="0" h="742" w="1321">
                  <a:moveTo>
                    <a:pt x="969" y="1"/>
                  </a:moveTo>
                  <a:cubicBezTo>
                    <a:pt x="832" y="1"/>
                    <a:pt x="668" y="43"/>
                    <a:pt x="525" y="132"/>
                  </a:cubicBezTo>
                  <a:cubicBezTo>
                    <a:pt x="335" y="204"/>
                    <a:pt x="190" y="358"/>
                    <a:pt x="109" y="466"/>
                  </a:cubicBezTo>
                  <a:cubicBezTo>
                    <a:pt x="37" y="620"/>
                    <a:pt x="0" y="692"/>
                    <a:pt x="37" y="738"/>
                  </a:cubicBezTo>
                  <a:cubicBezTo>
                    <a:pt x="41" y="740"/>
                    <a:pt x="46" y="741"/>
                    <a:pt x="52" y="741"/>
                  </a:cubicBezTo>
                  <a:cubicBezTo>
                    <a:pt x="134" y="741"/>
                    <a:pt x="320" y="502"/>
                    <a:pt x="642" y="358"/>
                  </a:cubicBezTo>
                  <a:cubicBezTo>
                    <a:pt x="977" y="168"/>
                    <a:pt x="1275" y="168"/>
                    <a:pt x="1320" y="96"/>
                  </a:cubicBezTo>
                  <a:cubicBezTo>
                    <a:pt x="1320" y="60"/>
                    <a:pt x="1203" y="14"/>
                    <a:pt x="1094" y="14"/>
                  </a:cubicBezTo>
                  <a:cubicBezTo>
                    <a:pt x="1056" y="5"/>
                    <a:pt x="1014" y="1"/>
                    <a:pt x="96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4063600" y="1217300"/>
              <a:ext cx="30075" cy="14850"/>
            </a:xfrm>
            <a:custGeom>
              <a:rect b="b" l="l" r="r" t="t"/>
              <a:pathLst>
                <a:path extrusionOk="0" h="594" w="1203">
                  <a:moveTo>
                    <a:pt x="394" y="0"/>
                  </a:moveTo>
                  <a:cubicBezTo>
                    <a:pt x="322" y="0"/>
                    <a:pt x="254" y="9"/>
                    <a:pt x="190" y="24"/>
                  </a:cubicBezTo>
                  <a:cubicBezTo>
                    <a:pt x="72" y="60"/>
                    <a:pt x="0" y="106"/>
                    <a:pt x="0" y="142"/>
                  </a:cubicBezTo>
                  <a:cubicBezTo>
                    <a:pt x="36" y="214"/>
                    <a:pt x="298" y="178"/>
                    <a:pt x="606" y="286"/>
                  </a:cubicBezTo>
                  <a:cubicBezTo>
                    <a:pt x="940" y="404"/>
                    <a:pt x="1094" y="594"/>
                    <a:pt x="1166" y="594"/>
                  </a:cubicBezTo>
                  <a:cubicBezTo>
                    <a:pt x="1202" y="558"/>
                    <a:pt x="1166" y="476"/>
                    <a:pt x="1130" y="368"/>
                  </a:cubicBezTo>
                  <a:cubicBezTo>
                    <a:pt x="1058" y="250"/>
                    <a:pt x="904" y="142"/>
                    <a:pt x="714" y="60"/>
                  </a:cubicBezTo>
                  <a:cubicBezTo>
                    <a:pt x="603" y="18"/>
                    <a:pt x="495" y="0"/>
                    <a:pt x="394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4037150" y="1294300"/>
              <a:ext cx="27375" cy="15075"/>
            </a:xfrm>
            <a:custGeom>
              <a:rect b="b" l="l" r="r" t="t"/>
              <a:pathLst>
                <a:path extrusionOk="0" h="603" w="1095">
                  <a:moveTo>
                    <a:pt x="416" y="0"/>
                  </a:moveTo>
                  <a:cubicBezTo>
                    <a:pt x="308" y="36"/>
                    <a:pt x="226" y="72"/>
                    <a:pt x="154" y="109"/>
                  </a:cubicBezTo>
                  <a:cubicBezTo>
                    <a:pt x="118" y="109"/>
                    <a:pt x="45" y="145"/>
                    <a:pt x="0" y="190"/>
                  </a:cubicBezTo>
                  <a:cubicBezTo>
                    <a:pt x="45" y="298"/>
                    <a:pt x="154" y="416"/>
                    <a:pt x="271" y="488"/>
                  </a:cubicBezTo>
                  <a:cubicBezTo>
                    <a:pt x="342" y="558"/>
                    <a:pt x="431" y="602"/>
                    <a:pt x="524" y="602"/>
                  </a:cubicBezTo>
                  <a:cubicBezTo>
                    <a:pt x="575" y="602"/>
                    <a:pt x="627" y="589"/>
                    <a:pt x="678" y="561"/>
                  </a:cubicBezTo>
                  <a:cubicBezTo>
                    <a:pt x="868" y="524"/>
                    <a:pt x="986" y="371"/>
                    <a:pt x="1094" y="190"/>
                  </a:cubicBezTo>
                  <a:cubicBezTo>
                    <a:pt x="986" y="145"/>
                    <a:pt x="904" y="72"/>
                    <a:pt x="832" y="72"/>
                  </a:cubicBezTo>
                  <a:cubicBezTo>
                    <a:pt x="678" y="0"/>
                    <a:pt x="534" y="0"/>
                    <a:pt x="416" y="0"/>
                  </a:cubicBezTo>
                  <a:close/>
                </a:path>
              </a:pathLst>
            </a:custGeom>
            <a:solidFill>
              <a:srgbClr val="D143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3920525" y="1157775"/>
              <a:ext cx="148750" cy="135625"/>
            </a:xfrm>
            <a:custGeom>
              <a:rect b="b" l="l" r="r" t="t"/>
              <a:pathLst>
                <a:path extrusionOk="0" h="5425" w="5950">
                  <a:moveTo>
                    <a:pt x="4521" y="0"/>
                  </a:moveTo>
                  <a:cubicBezTo>
                    <a:pt x="3879" y="0"/>
                    <a:pt x="3237" y="0"/>
                    <a:pt x="2595" y="145"/>
                  </a:cubicBezTo>
                  <a:cubicBezTo>
                    <a:pt x="1953" y="335"/>
                    <a:pt x="1392" y="633"/>
                    <a:pt x="976" y="1130"/>
                  </a:cubicBezTo>
                  <a:cubicBezTo>
                    <a:pt x="678" y="1465"/>
                    <a:pt x="524" y="1845"/>
                    <a:pt x="335" y="2261"/>
                  </a:cubicBezTo>
                  <a:cubicBezTo>
                    <a:pt x="145" y="2749"/>
                    <a:pt x="0" y="3309"/>
                    <a:pt x="0" y="3843"/>
                  </a:cubicBezTo>
                  <a:cubicBezTo>
                    <a:pt x="0" y="4367"/>
                    <a:pt x="190" y="4928"/>
                    <a:pt x="561" y="5343"/>
                  </a:cubicBezTo>
                  <a:lnTo>
                    <a:pt x="524" y="5425"/>
                  </a:lnTo>
                  <a:cubicBezTo>
                    <a:pt x="823" y="5380"/>
                    <a:pt x="1130" y="5199"/>
                    <a:pt x="1320" y="4973"/>
                  </a:cubicBezTo>
                  <a:cubicBezTo>
                    <a:pt x="1917" y="4250"/>
                    <a:pt x="2107" y="3237"/>
                    <a:pt x="1772" y="2369"/>
                  </a:cubicBezTo>
                  <a:lnTo>
                    <a:pt x="1772" y="2369"/>
                  </a:lnTo>
                  <a:cubicBezTo>
                    <a:pt x="1971" y="2408"/>
                    <a:pt x="2167" y="2425"/>
                    <a:pt x="2362" y="2425"/>
                  </a:cubicBezTo>
                  <a:cubicBezTo>
                    <a:pt x="2752" y="2425"/>
                    <a:pt x="3137" y="2357"/>
                    <a:pt x="3535" y="2261"/>
                  </a:cubicBezTo>
                  <a:cubicBezTo>
                    <a:pt x="4032" y="2143"/>
                    <a:pt x="4557" y="1953"/>
                    <a:pt x="5009" y="1691"/>
                  </a:cubicBezTo>
                  <a:cubicBezTo>
                    <a:pt x="5425" y="1393"/>
                    <a:pt x="5795" y="977"/>
                    <a:pt x="5949" y="488"/>
                  </a:cubicBezTo>
                  <a:lnTo>
                    <a:pt x="5949" y="371"/>
                  </a:lnTo>
                  <a:cubicBezTo>
                    <a:pt x="5949" y="335"/>
                    <a:pt x="5913" y="299"/>
                    <a:pt x="5877" y="299"/>
                  </a:cubicBezTo>
                  <a:cubicBezTo>
                    <a:pt x="5461" y="36"/>
                    <a:pt x="4973" y="0"/>
                    <a:pt x="4521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3901525" y="1270300"/>
              <a:ext cx="53825" cy="58850"/>
            </a:xfrm>
            <a:custGeom>
              <a:rect b="b" l="l" r="r" t="t"/>
              <a:pathLst>
                <a:path extrusionOk="0" h="2354" w="2153">
                  <a:moveTo>
                    <a:pt x="980" y="0"/>
                  </a:moveTo>
                  <a:cubicBezTo>
                    <a:pt x="638" y="0"/>
                    <a:pt x="291" y="163"/>
                    <a:pt x="154" y="508"/>
                  </a:cubicBezTo>
                  <a:cubicBezTo>
                    <a:pt x="1" y="842"/>
                    <a:pt x="82" y="1222"/>
                    <a:pt x="227" y="1521"/>
                  </a:cubicBezTo>
                  <a:cubicBezTo>
                    <a:pt x="467" y="2050"/>
                    <a:pt x="999" y="2353"/>
                    <a:pt x="1543" y="2353"/>
                  </a:cubicBezTo>
                  <a:cubicBezTo>
                    <a:pt x="1696" y="2353"/>
                    <a:pt x="1850" y="2330"/>
                    <a:pt x="1999" y="2280"/>
                  </a:cubicBezTo>
                  <a:lnTo>
                    <a:pt x="2152" y="1828"/>
                  </a:lnTo>
                  <a:cubicBezTo>
                    <a:pt x="2035" y="1828"/>
                    <a:pt x="1963" y="1828"/>
                    <a:pt x="1854" y="1783"/>
                  </a:cubicBezTo>
                  <a:cubicBezTo>
                    <a:pt x="1999" y="1602"/>
                    <a:pt x="1999" y="1186"/>
                    <a:pt x="1999" y="960"/>
                  </a:cubicBezTo>
                  <a:cubicBezTo>
                    <a:pt x="1999" y="653"/>
                    <a:pt x="1854" y="354"/>
                    <a:pt x="1583" y="201"/>
                  </a:cubicBezTo>
                  <a:cubicBezTo>
                    <a:pt x="1423" y="69"/>
                    <a:pt x="1202" y="0"/>
                    <a:pt x="980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3906275" y="1284800"/>
              <a:ext cx="41625" cy="35725"/>
            </a:xfrm>
            <a:custGeom>
              <a:rect b="b" l="l" r="r" t="t"/>
              <a:pathLst>
                <a:path extrusionOk="0" h="1429" w="1665">
                  <a:moveTo>
                    <a:pt x="380" y="0"/>
                  </a:moveTo>
                  <a:cubicBezTo>
                    <a:pt x="308" y="0"/>
                    <a:pt x="263" y="0"/>
                    <a:pt x="190" y="73"/>
                  </a:cubicBezTo>
                  <a:cubicBezTo>
                    <a:pt x="0" y="299"/>
                    <a:pt x="344" y="832"/>
                    <a:pt x="489" y="1022"/>
                  </a:cubicBezTo>
                  <a:cubicBezTo>
                    <a:pt x="679" y="1248"/>
                    <a:pt x="986" y="1429"/>
                    <a:pt x="1284" y="1429"/>
                  </a:cubicBezTo>
                  <a:lnTo>
                    <a:pt x="1320" y="1429"/>
                  </a:lnTo>
                  <a:cubicBezTo>
                    <a:pt x="1664" y="1429"/>
                    <a:pt x="1619" y="1167"/>
                    <a:pt x="1474" y="904"/>
                  </a:cubicBezTo>
                  <a:cubicBezTo>
                    <a:pt x="1438" y="832"/>
                    <a:pt x="1357" y="796"/>
                    <a:pt x="1320" y="715"/>
                  </a:cubicBezTo>
                  <a:cubicBezTo>
                    <a:pt x="1248" y="525"/>
                    <a:pt x="1094" y="344"/>
                    <a:pt x="905" y="226"/>
                  </a:cubicBezTo>
                  <a:cubicBezTo>
                    <a:pt x="796" y="154"/>
                    <a:pt x="570" y="0"/>
                    <a:pt x="380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3916675" y="1285025"/>
              <a:ext cx="29175" cy="35500"/>
            </a:xfrm>
            <a:custGeom>
              <a:rect b="b" l="l" r="r" t="t"/>
              <a:pathLst>
                <a:path extrusionOk="0" h="1420" w="1167">
                  <a:moveTo>
                    <a:pt x="82" y="0"/>
                  </a:moveTo>
                  <a:cubicBezTo>
                    <a:pt x="30" y="0"/>
                    <a:pt x="0" y="9"/>
                    <a:pt x="0" y="27"/>
                  </a:cubicBezTo>
                  <a:cubicBezTo>
                    <a:pt x="0" y="27"/>
                    <a:pt x="118" y="64"/>
                    <a:pt x="263" y="145"/>
                  </a:cubicBezTo>
                  <a:cubicBezTo>
                    <a:pt x="416" y="181"/>
                    <a:pt x="606" y="335"/>
                    <a:pt x="751" y="561"/>
                  </a:cubicBezTo>
                  <a:cubicBezTo>
                    <a:pt x="904" y="742"/>
                    <a:pt x="977" y="968"/>
                    <a:pt x="1058" y="1158"/>
                  </a:cubicBezTo>
                  <a:cubicBezTo>
                    <a:pt x="1094" y="1311"/>
                    <a:pt x="1094" y="1420"/>
                    <a:pt x="1130" y="1420"/>
                  </a:cubicBezTo>
                  <a:cubicBezTo>
                    <a:pt x="1130" y="1420"/>
                    <a:pt x="1167" y="1311"/>
                    <a:pt x="1130" y="1121"/>
                  </a:cubicBezTo>
                  <a:cubicBezTo>
                    <a:pt x="1094" y="968"/>
                    <a:pt x="1022" y="706"/>
                    <a:pt x="868" y="480"/>
                  </a:cubicBezTo>
                  <a:cubicBezTo>
                    <a:pt x="678" y="253"/>
                    <a:pt x="452" y="109"/>
                    <a:pt x="299" y="27"/>
                  </a:cubicBezTo>
                  <a:cubicBezTo>
                    <a:pt x="208" y="9"/>
                    <a:pt x="134" y="0"/>
                    <a:pt x="82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3927075" y="1290450"/>
              <a:ext cx="15150" cy="23300"/>
            </a:xfrm>
            <a:custGeom>
              <a:rect b="b" l="l" r="r" t="t"/>
              <a:pathLst>
                <a:path extrusionOk="0" h="932" w="606">
                  <a:moveTo>
                    <a:pt x="73" y="0"/>
                  </a:moveTo>
                  <a:cubicBezTo>
                    <a:pt x="73" y="0"/>
                    <a:pt x="36" y="73"/>
                    <a:pt x="0" y="190"/>
                  </a:cubicBezTo>
                  <a:cubicBezTo>
                    <a:pt x="0" y="299"/>
                    <a:pt x="0" y="452"/>
                    <a:pt x="73" y="606"/>
                  </a:cubicBezTo>
                  <a:cubicBezTo>
                    <a:pt x="190" y="751"/>
                    <a:pt x="299" y="868"/>
                    <a:pt x="416" y="904"/>
                  </a:cubicBezTo>
                  <a:cubicBezTo>
                    <a:pt x="470" y="923"/>
                    <a:pt x="507" y="932"/>
                    <a:pt x="535" y="932"/>
                  </a:cubicBezTo>
                  <a:cubicBezTo>
                    <a:pt x="563" y="932"/>
                    <a:pt x="583" y="923"/>
                    <a:pt x="606" y="904"/>
                  </a:cubicBezTo>
                  <a:cubicBezTo>
                    <a:pt x="606" y="904"/>
                    <a:pt x="335" y="796"/>
                    <a:pt x="190" y="525"/>
                  </a:cubicBezTo>
                  <a:cubicBezTo>
                    <a:pt x="36" y="299"/>
                    <a:pt x="109" y="36"/>
                    <a:pt x="73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4036250" y="1258350"/>
              <a:ext cx="21700" cy="20825"/>
            </a:xfrm>
            <a:custGeom>
              <a:rect b="b" l="l" r="r" t="t"/>
              <a:pathLst>
                <a:path extrusionOk="0" h="833" w="868">
                  <a:moveTo>
                    <a:pt x="226" y="606"/>
                  </a:moveTo>
                  <a:cubicBezTo>
                    <a:pt x="230" y="610"/>
                    <a:pt x="234" y="613"/>
                    <a:pt x="238" y="616"/>
                  </a:cubicBezTo>
                  <a:lnTo>
                    <a:pt x="238" y="616"/>
                  </a:lnTo>
                  <a:cubicBezTo>
                    <a:pt x="234" y="613"/>
                    <a:pt x="230" y="610"/>
                    <a:pt x="226" y="606"/>
                  </a:cubicBezTo>
                  <a:close/>
                  <a:moveTo>
                    <a:pt x="262" y="1"/>
                  </a:moveTo>
                  <a:cubicBezTo>
                    <a:pt x="0" y="82"/>
                    <a:pt x="36" y="308"/>
                    <a:pt x="154" y="498"/>
                  </a:cubicBezTo>
                  <a:lnTo>
                    <a:pt x="154" y="416"/>
                  </a:lnTo>
                  <a:lnTo>
                    <a:pt x="190" y="416"/>
                  </a:lnTo>
                  <a:cubicBezTo>
                    <a:pt x="226" y="416"/>
                    <a:pt x="262" y="453"/>
                    <a:pt x="307" y="498"/>
                  </a:cubicBezTo>
                  <a:cubicBezTo>
                    <a:pt x="344" y="534"/>
                    <a:pt x="416" y="606"/>
                    <a:pt x="380" y="642"/>
                  </a:cubicBezTo>
                  <a:lnTo>
                    <a:pt x="344" y="642"/>
                  </a:lnTo>
                  <a:cubicBezTo>
                    <a:pt x="311" y="642"/>
                    <a:pt x="272" y="642"/>
                    <a:pt x="238" y="616"/>
                  </a:cubicBezTo>
                  <a:lnTo>
                    <a:pt x="238" y="616"/>
                  </a:lnTo>
                  <a:cubicBezTo>
                    <a:pt x="314" y="683"/>
                    <a:pt x="382" y="726"/>
                    <a:pt x="416" y="760"/>
                  </a:cubicBezTo>
                  <a:cubicBezTo>
                    <a:pt x="488" y="796"/>
                    <a:pt x="533" y="832"/>
                    <a:pt x="606" y="832"/>
                  </a:cubicBezTo>
                  <a:lnTo>
                    <a:pt x="642" y="832"/>
                  </a:lnTo>
                  <a:cubicBezTo>
                    <a:pt x="714" y="796"/>
                    <a:pt x="759" y="760"/>
                    <a:pt x="796" y="679"/>
                  </a:cubicBezTo>
                  <a:lnTo>
                    <a:pt x="714" y="679"/>
                  </a:lnTo>
                  <a:cubicBezTo>
                    <a:pt x="714" y="679"/>
                    <a:pt x="759" y="642"/>
                    <a:pt x="796" y="534"/>
                  </a:cubicBezTo>
                  <a:cubicBezTo>
                    <a:pt x="832" y="453"/>
                    <a:pt x="868" y="308"/>
                    <a:pt x="796" y="154"/>
                  </a:cubicBezTo>
                  <a:cubicBezTo>
                    <a:pt x="678" y="46"/>
                    <a:pt x="570" y="1"/>
                    <a:pt x="452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4042800" y="1257450"/>
              <a:ext cx="15150" cy="17875"/>
            </a:xfrm>
            <a:custGeom>
              <a:rect b="b" l="l" r="r" t="t"/>
              <a:pathLst>
                <a:path extrusionOk="0" h="715" w="606">
                  <a:moveTo>
                    <a:pt x="82" y="0"/>
                  </a:moveTo>
                  <a:cubicBezTo>
                    <a:pt x="45" y="0"/>
                    <a:pt x="45" y="37"/>
                    <a:pt x="0" y="37"/>
                  </a:cubicBezTo>
                  <a:lnTo>
                    <a:pt x="190" y="37"/>
                  </a:lnTo>
                  <a:cubicBezTo>
                    <a:pt x="299" y="37"/>
                    <a:pt x="399" y="75"/>
                    <a:pt x="507" y="166"/>
                  </a:cubicBezTo>
                  <a:lnTo>
                    <a:pt x="507" y="166"/>
                  </a:lnTo>
                  <a:cubicBezTo>
                    <a:pt x="427" y="61"/>
                    <a:pt x="291" y="0"/>
                    <a:pt x="154" y="0"/>
                  </a:cubicBezTo>
                  <a:close/>
                  <a:moveTo>
                    <a:pt x="507" y="166"/>
                  </a:moveTo>
                  <a:cubicBezTo>
                    <a:pt x="538" y="207"/>
                    <a:pt x="560" y="255"/>
                    <a:pt x="570" y="308"/>
                  </a:cubicBezTo>
                  <a:cubicBezTo>
                    <a:pt x="570" y="308"/>
                    <a:pt x="570" y="308"/>
                    <a:pt x="570" y="308"/>
                  </a:cubicBezTo>
                  <a:lnTo>
                    <a:pt x="570" y="308"/>
                  </a:lnTo>
                  <a:cubicBezTo>
                    <a:pt x="564" y="270"/>
                    <a:pt x="553" y="230"/>
                    <a:pt x="534" y="190"/>
                  </a:cubicBezTo>
                  <a:cubicBezTo>
                    <a:pt x="525" y="182"/>
                    <a:pt x="516" y="174"/>
                    <a:pt x="507" y="166"/>
                  </a:cubicBezTo>
                  <a:close/>
                  <a:moveTo>
                    <a:pt x="570" y="308"/>
                  </a:moveTo>
                  <a:cubicBezTo>
                    <a:pt x="587" y="415"/>
                    <a:pt x="560" y="510"/>
                    <a:pt x="534" y="570"/>
                  </a:cubicBezTo>
                  <a:cubicBezTo>
                    <a:pt x="497" y="678"/>
                    <a:pt x="452" y="715"/>
                    <a:pt x="452" y="715"/>
                  </a:cubicBezTo>
                  <a:lnTo>
                    <a:pt x="534" y="715"/>
                  </a:lnTo>
                  <a:cubicBezTo>
                    <a:pt x="534" y="642"/>
                    <a:pt x="570" y="606"/>
                    <a:pt x="570" y="534"/>
                  </a:cubicBezTo>
                  <a:cubicBezTo>
                    <a:pt x="606" y="453"/>
                    <a:pt x="606" y="344"/>
                    <a:pt x="570" y="308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4040075" y="1268750"/>
              <a:ext cx="6575" cy="5675"/>
            </a:xfrm>
            <a:custGeom>
              <a:rect b="b" l="l" r="r" t="t"/>
              <a:pathLst>
                <a:path extrusionOk="0" h="227" w="263">
                  <a:moveTo>
                    <a:pt x="1" y="0"/>
                  </a:moveTo>
                  <a:lnTo>
                    <a:pt x="1" y="82"/>
                  </a:lnTo>
                  <a:cubicBezTo>
                    <a:pt x="37" y="118"/>
                    <a:pt x="73" y="154"/>
                    <a:pt x="73" y="190"/>
                  </a:cubicBezTo>
                  <a:cubicBezTo>
                    <a:pt x="109" y="226"/>
                    <a:pt x="154" y="226"/>
                    <a:pt x="191" y="226"/>
                  </a:cubicBezTo>
                  <a:lnTo>
                    <a:pt x="227" y="226"/>
                  </a:lnTo>
                  <a:cubicBezTo>
                    <a:pt x="263" y="190"/>
                    <a:pt x="191" y="118"/>
                    <a:pt x="154" y="82"/>
                  </a:cubicBezTo>
                  <a:cubicBezTo>
                    <a:pt x="109" y="37"/>
                    <a:pt x="73" y="0"/>
                    <a:pt x="37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3986275" y="1279150"/>
              <a:ext cx="43425" cy="31200"/>
            </a:xfrm>
            <a:custGeom>
              <a:rect b="b" l="l" r="r" t="t"/>
              <a:pathLst>
                <a:path extrusionOk="0" h="1248" w="1737">
                  <a:moveTo>
                    <a:pt x="986" y="0"/>
                  </a:moveTo>
                  <a:cubicBezTo>
                    <a:pt x="571" y="36"/>
                    <a:pt x="1" y="190"/>
                    <a:pt x="82" y="796"/>
                  </a:cubicBezTo>
                  <a:cubicBezTo>
                    <a:pt x="119" y="1130"/>
                    <a:pt x="498" y="1203"/>
                    <a:pt x="760" y="1248"/>
                  </a:cubicBezTo>
                  <a:lnTo>
                    <a:pt x="797" y="1248"/>
                  </a:lnTo>
                  <a:cubicBezTo>
                    <a:pt x="1212" y="1248"/>
                    <a:pt x="1737" y="1058"/>
                    <a:pt x="1737" y="525"/>
                  </a:cubicBezTo>
                  <a:cubicBezTo>
                    <a:pt x="1737" y="190"/>
                    <a:pt x="1402" y="0"/>
                    <a:pt x="1059" y="0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4069250" y="1276425"/>
              <a:ext cx="34825" cy="27150"/>
            </a:xfrm>
            <a:custGeom>
              <a:rect b="b" l="l" r="r" t="t"/>
              <a:pathLst>
                <a:path extrusionOk="0" h="1086" w="1393">
                  <a:moveTo>
                    <a:pt x="796" y="1"/>
                  </a:moveTo>
                  <a:cubicBezTo>
                    <a:pt x="452" y="37"/>
                    <a:pt x="0" y="145"/>
                    <a:pt x="72" y="679"/>
                  </a:cubicBezTo>
                  <a:cubicBezTo>
                    <a:pt x="72" y="977"/>
                    <a:pt x="380" y="1050"/>
                    <a:pt x="606" y="1086"/>
                  </a:cubicBezTo>
                  <a:lnTo>
                    <a:pt x="642" y="1086"/>
                  </a:lnTo>
                  <a:cubicBezTo>
                    <a:pt x="976" y="1086"/>
                    <a:pt x="1392" y="905"/>
                    <a:pt x="1392" y="453"/>
                  </a:cubicBezTo>
                  <a:cubicBezTo>
                    <a:pt x="1392" y="145"/>
                    <a:pt x="1130" y="1"/>
                    <a:pt x="832" y="1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3916875" y="1519800"/>
              <a:ext cx="111925" cy="105875"/>
            </a:xfrm>
            <a:custGeom>
              <a:rect b="b" l="l" r="r" t="t"/>
              <a:pathLst>
                <a:path extrusionOk="0" h="4235" w="4477">
                  <a:moveTo>
                    <a:pt x="2130" y="0"/>
                  </a:moveTo>
                  <a:cubicBezTo>
                    <a:pt x="2067" y="0"/>
                    <a:pt x="2027" y="60"/>
                    <a:pt x="2027" y="166"/>
                  </a:cubicBezTo>
                  <a:cubicBezTo>
                    <a:pt x="2027" y="356"/>
                    <a:pt x="2099" y="509"/>
                    <a:pt x="2180" y="663"/>
                  </a:cubicBezTo>
                  <a:cubicBezTo>
                    <a:pt x="2289" y="844"/>
                    <a:pt x="2406" y="997"/>
                    <a:pt x="2515" y="1223"/>
                  </a:cubicBezTo>
                  <a:cubicBezTo>
                    <a:pt x="2063" y="1070"/>
                    <a:pt x="1728" y="808"/>
                    <a:pt x="1312" y="663"/>
                  </a:cubicBezTo>
                  <a:cubicBezTo>
                    <a:pt x="1227" y="630"/>
                    <a:pt x="948" y="526"/>
                    <a:pt x="787" y="526"/>
                  </a:cubicBezTo>
                  <a:cubicBezTo>
                    <a:pt x="725" y="526"/>
                    <a:pt x="680" y="542"/>
                    <a:pt x="670" y="582"/>
                  </a:cubicBezTo>
                  <a:cubicBezTo>
                    <a:pt x="634" y="808"/>
                    <a:pt x="1014" y="961"/>
                    <a:pt x="1159" y="1070"/>
                  </a:cubicBezTo>
                  <a:cubicBezTo>
                    <a:pt x="1384" y="1223"/>
                    <a:pt x="1645" y="1376"/>
                    <a:pt x="1871" y="1485"/>
                  </a:cubicBezTo>
                  <a:lnTo>
                    <a:pt x="1871" y="1485"/>
                  </a:lnTo>
                  <a:cubicBezTo>
                    <a:pt x="1846" y="1473"/>
                    <a:pt x="1802" y="1470"/>
                    <a:pt x="1750" y="1470"/>
                  </a:cubicBezTo>
                  <a:cubicBezTo>
                    <a:pt x="1642" y="1470"/>
                    <a:pt x="1499" y="1486"/>
                    <a:pt x="1421" y="1486"/>
                  </a:cubicBezTo>
                  <a:cubicBezTo>
                    <a:pt x="1276" y="1449"/>
                    <a:pt x="1086" y="1413"/>
                    <a:pt x="896" y="1413"/>
                  </a:cubicBezTo>
                  <a:cubicBezTo>
                    <a:pt x="859" y="1401"/>
                    <a:pt x="724" y="1388"/>
                    <a:pt x="580" y="1388"/>
                  </a:cubicBezTo>
                  <a:cubicBezTo>
                    <a:pt x="309" y="1388"/>
                    <a:pt x="0" y="1432"/>
                    <a:pt x="218" y="1603"/>
                  </a:cubicBezTo>
                  <a:cubicBezTo>
                    <a:pt x="372" y="1712"/>
                    <a:pt x="707" y="1748"/>
                    <a:pt x="896" y="1793"/>
                  </a:cubicBezTo>
                  <a:cubicBezTo>
                    <a:pt x="1159" y="1829"/>
                    <a:pt x="1385" y="1865"/>
                    <a:pt x="1647" y="1865"/>
                  </a:cubicBezTo>
                  <a:cubicBezTo>
                    <a:pt x="1122" y="1974"/>
                    <a:pt x="562" y="1865"/>
                    <a:pt x="146" y="2200"/>
                  </a:cubicBezTo>
                  <a:cubicBezTo>
                    <a:pt x="110" y="2245"/>
                    <a:pt x="65" y="2281"/>
                    <a:pt x="65" y="2354"/>
                  </a:cubicBezTo>
                  <a:cubicBezTo>
                    <a:pt x="110" y="2390"/>
                    <a:pt x="146" y="2390"/>
                    <a:pt x="182" y="2426"/>
                  </a:cubicBezTo>
                  <a:cubicBezTo>
                    <a:pt x="336" y="2471"/>
                    <a:pt x="481" y="2471"/>
                    <a:pt x="634" y="2471"/>
                  </a:cubicBezTo>
                  <a:cubicBezTo>
                    <a:pt x="1014" y="2426"/>
                    <a:pt x="1421" y="2426"/>
                    <a:pt x="1837" y="2426"/>
                  </a:cubicBezTo>
                  <a:cubicBezTo>
                    <a:pt x="1466" y="2507"/>
                    <a:pt x="1122" y="2580"/>
                    <a:pt x="788" y="2652"/>
                  </a:cubicBezTo>
                  <a:cubicBezTo>
                    <a:pt x="598" y="2733"/>
                    <a:pt x="372" y="2842"/>
                    <a:pt x="291" y="3032"/>
                  </a:cubicBezTo>
                  <a:cubicBezTo>
                    <a:pt x="371" y="3062"/>
                    <a:pt x="458" y="3073"/>
                    <a:pt x="548" y="3073"/>
                  </a:cubicBezTo>
                  <a:cubicBezTo>
                    <a:pt x="672" y="3073"/>
                    <a:pt x="802" y="3053"/>
                    <a:pt x="933" y="3032"/>
                  </a:cubicBezTo>
                  <a:cubicBezTo>
                    <a:pt x="1195" y="2995"/>
                    <a:pt x="1466" y="2995"/>
                    <a:pt x="1728" y="2995"/>
                  </a:cubicBezTo>
                  <a:cubicBezTo>
                    <a:pt x="2144" y="2995"/>
                    <a:pt x="2668" y="3294"/>
                    <a:pt x="3048" y="3484"/>
                  </a:cubicBezTo>
                  <a:cubicBezTo>
                    <a:pt x="3536" y="3746"/>
                    <a:pt x="3988" y="3972"/>
                    <a:pt x="4477" y="4234"/>
                  </a:cubicBezTo>
                  <a:lnTo>
                    <a:pt x="3907" y="1522"/>
                  </a:lnTo>
                  <a:cubicBezTo>
                    <a:pt x="3573" y="1522"/>
                    <a:pt x="3229" y="1377"/>
                    <a:pt x="2967" y="1151"/>
                  </a:cubicBezTo>
                  <a:cubicBezTo>
                    <a:pt x="2705" y="925"/>
                    <a:pt x="2515" y="618"/>
                    <a:pt x="2406" y="319"/>
                  </a:cubicBezTo>
                  <a:cubicBezTo>
                    <a:pt x="2370" y="247"/>
                    <a:pt x="2325" y="130"/>
                    <a:pt x="2289" y="93"/>
                  </a:cubicBezTo>
                  <a:cubicBezTo>
                    <a:pt x="2229" y="30"/>
                    <a:pt x="2174" y="0"/>
                    <a:pt x="2130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4333000" y="1352525"/>
              <a:ext cx="152600" cy="114925"/>
            </a:xfrm>
            <a:custGeom>
              <a:rect b="b" l="l" r="r" t="t"/>
              <a:pathLst>
                <a:path extrusionOk="0" h="4597" w="6104">
                  <a:moveTo>
                    <a:pt x="3307" y="1"/>
                  </a:moveTo>
                  <a:cubicBezTo>
                    <a:pt x="2368" y="1"/>
                    <a:pt x="1327" y="310"/>
                    <a:pt x="787" y="1098"/>
                  </a:cubicBezTo>
                  <a:cubicBezTo>
                    <a:pt x="1" y="2228"/>
                    <a:pt x="489" y="3322"/>
                    <a:pt x="869" y="4488"/>
                  </a:cubicBezTo>
                  <a:cubicBezTo>
                    <a:pt x="883" y="4564"/>
                    <a:pt x="940" y="4597"/>
                    <a:pt x="998" y="4597"/>
                  </a:cubicBezTo>
                  <a:cubicBezTo>
                    <a:pt x="1085" y="4597"/>
                    <a:pt x="1174" y="4524"/>
                    <a:pt x="1131" y="4416"/>
                  </a:cubicBezTo>
                  <a:cubicBezTo>
                    <a:pt x="824" y="3466"/>
                    <a:pt x="372" y="2562"/>
                    <a:pt x="824" y="1586"/>
                  </a:cubicBezTo>
                  <a:cubicBezTo>
                    <a:pt x="1276" y="573"/>
                    <a:pt x="2451" y="347"/>
                    <a:pt x="3464" y="302"/>
                  </a:cubicBezTo>
                  <a:cubicBezTo>
                    <a:pt x="3516" y="299"/>
                    <a:pt x="3567" y="298"/>
                    <a:pt x="3618" y="298"/>
                  </a:cubicBezTo>
                  <a:cubicBezTo>
                    <a:pt x="5423" y="298"/>
                    <a:pt x="6008" y="2153"/>
                    <a:pt x="5498" y="3692"/>
                  </a:cubicBezTo>
                  <a:cubicBezTo>
                    <a:pt x="5454" y="3807"/>
                    <a:pt x="5545" y="3882"/>
                    <a:pt x="5632" y="3882"/>
                  </a:cubicBezTo>
                  <a:cubicBezTo>
                    <a:pt x="5690" y="3882"/>
                    <a:pt x="5746" y="3849"/>
                    <a:pt x="5760" y="3774"/>
                  </a:cubicBezTo>
                  <a:cubicBezTo>
                    <a:pt x="6022" y="3014"/>
                    <a:pt x="6104" y="2074"/>
                    <a:pt x="5760" y="1324"/>
                  </a:cubicBezTo>
                  <a:cubicBezTo>
                    <a:pt x="5308" y="383"/>
                    <a:pt x="4485" y="4"/>
                    <a:pt x="3464" y="4"/>
                  </a:cubicBezTo>
                  <a:cubicBezTo>
                    <a:pt x="3412" y="2"/>
                    <a:pt x="3359" y="1"/>
                    <a:pt x="3307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4506150" y="2342375"/>
              <a:ext cx="155525" cy="109225"/>
            </a:xfrm>
            <a:custGeom>
              <a:rect b="b" l="l" r="r" t="t"/>
              <a:pathLst>
                <a:path extrusionOk="0" h="4369" w="6221">
                  <a:moveTo>
                    <a:pt x="2116" y="0"/>
                  </a:moveTo>
                  <a:cubicBezTo>
                    <a:pt x="2080" y="0"/>
                    <a:pt x="2035" y="0"/>
                    <a:pt x="1998" y="36"/>
                  </a:cubicBezTo>
                  <a:cubicBezTo>
                    <a:pt x="1510" y="81"/>
                    <a:pt x="986" y="190"/>
                    <a:pt x="452" y="226"/>
                  </a:cubicBezTo>
                  <a:lnTo>
                    <a:pt x="452" y="642"/>
                  </a:lnTo>
                  <a:cubicBezTo>
                    <a:pt x="380" y="1022"/>
                    <a:pt x="308" y="1392"/>
                    <a:pt x="272" y="1772"/>
                  </a:cubicBezTo>
                  <a:cubicBezTo>
                    <a:pt x="272" y="1962"/>
                    <a:pt x="0" y="4032"/>
                    <a:pt x="46" y="4032"/>
                  </a:cubicBezTo>
                  <a:cubicBezTo>
                    <a:pt x="982" y="4285"/>
                    <a:pt x="1938" y="4368"/>
                    <a:pt x="2898" y="4368"/>
                  </a:cubicBezTo>
                  <a:cubicBezTo>
                    <a:pt x="3792" y="4368"/>
                    <a:pt x="4689" y="4296"/>
                    <a:pt x="5579" y="4222"/>
                  </a:cubicBezTo>
                  <a:cubicBezTo>
                    <a:pt x="5805" y="4222"/>
                    <a:pt x="6031" y="4186"/>
                    <a:pt x="6221" y="4032"/>
                  </a:cubicBezTo>
                  <a:cubicBezTo>
                    <a:pt x="6103" y="3282"/>
                    <a:pt x="5353" y="2749"/>
                    <a:pt x="4602" y="2523"/>
                  </a:cubicBezTo>
                  <a:cubicBezTo>
                    <a:pt x="3888" y="2342"/>
                    <a:pt x="3128" y="2260"/>
                    <a:pt x="2450" y="2188"/>
                  </a:cubicBezTo>
                  <a:cubicBezTo>
                    <a:pt x="2450" y="2116"/>
                    <a:pt x="2414" y="1998"/>
                    <a:pt x="2414" y="1926"/>
                  </a:cubicBezTo>
                  <a:cubicBezTo>
                    <a:pt x="2378" y="1284"/>
                    <a:pt x="2261" y="642"/>
                    <a:pt x="2116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4328275" y="2329250"/>
              <a:ext cx="85675" cy="119050"/>
            </a:xfrm>
            <a:custGeom>
              <a:rect b="b" l="l" r="r" t="t"/>
              <a:pathLst>
                <a:path extrusionOk="0" h="4762" w="3427">
                  <a:moveTo>
                    <a:pt x="2143" y="1"/>
                  </a:moveTo>
                  <a:lnTo>
                    <a:pt x="750" y="832"/>
                  </a:lnTo>
                  <a:cubicBezTo>
                    <a:pt x="524" y="2107"/>
                    <a:pt x="262" y="3427"/>
                    <a:pt x="0" y="4711"/>
                  </a:cubicBezTo>
                  <a:cubicBezTo>
                    <a:pt x="492" y="4744"/>
                    <a:pt x="983" y="4761"/>
                    <a:pt x="1474" y="4761"/>
                  </a:cubicBezTo>
                  <a:cubicBezTo>
                    <a:pt x="2076" y="4761"/>
                    <a:pt x="2676" y="4735"/>
                    <a:pt x="3273" y="4675"/>
                  </a:cubicBezTo>
                  <a:cubicBezTo>
                    <a:pt x="3318" y="4675"/>
                    <a:pt x="3354" y="4675"/>
                    <a:pt x="3390" y="4630"/>
                  </a:cubicBezTo>
                  <a:cubicBezTo>
                    <a:pt x="3427" y="4594"/>
                    <a:pt x="3390" y="4557"/>
                    <a:pt x="3390" y="4521"/>
                  </a:cubicBezTo>
                  <a:cubicBezTo>
                    <a:pt x="3011" y="3011"/>
                    <a:pt x="2595" y="1511"/>
                    <a:pt x="214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4323525" y="1747250"/>
              <a:ext cx="243900" cy="622500"/>
            </a:xfrm>
            <a:custGeom>
              <a:rect b="b" l="l" r="r" t="t"/>
              <a:pathLst>
                <a:path extrusionOk="0" h="24900" w="9756">
                  <a:moveTo>
                    <a:pt x="9005" y="0"/>
                  </a:moveTo>
                  <a:lnTo>
                    <a:pt x="0" y="868"/>
                  </a:lnTo>
                  <a:cubicBezTo>
                    <a:pt x="118" y="1058"/>
                    <a:pt x="606" y="24863"/>
                    <a:pt x="606" y="24863"/>
                  </a:cubicBezTo>
                  <a:lnTo>
                    <a:pt x="3056" y="24899"/>
                  </a:lnTo>
                  <a:lnTo>
                    <a:pt x="3653" y="3201"/>
                  </a:lnTo>
                  <a:lnTo>
                    <a:pt x="5316" y="3128"/>
                  </a:lnTo>
                  <a:lnTo>
                    <a:pt x="7531" y="24899"/>
                  </a:lnTo>
                  <a:lnTo>
                    <a:pt x="9755" y="24863"/>
                  </a:lnTo>
                  <a:lnTo>
                    <a:pt x="9005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4506150" y="2382825"/>
              <a:ext cx="155525" cy="68775"/>
            </a:xfrm>
            <a:custGeom>
              <a:rect b="b" l="l" r="r" t="t"/>
              <a:pathLst>
                <a:path extrusionOk="0" h="2751" w="6221">
                  <a:moveTo>
                    <a:pt x="2378" y="0"/>
                  </a:moveTo>
                  <a:cubicBezTo>
                    <a:pt x="1809" y="0"/>
                    <a:pt x="1212" y="190"/>
                    <a:pt x="724" y="570"/>
                  </a:cubicBezTo>
                  <a:cubicBezTo>
                    <a:pt x="606" y="416"/>
                    <a:pt x="452" y="272"/>
                    <a:pt x="272" y="190"/>
                  </a:cubicBezTo>
                  <a:cubicBezTo>
                    <a:pt x="226" y="498"/>
                    <a:pt x="0" y="2414"/>
                    <a:pt x="46" y="2414"/>
                  </a:cubicBezTo>
                  <a:cubicBezTo>
                    <a:pt x="982" y="2667"/>
                    <a:pt x="1938" y="2750"/>
                    <a:pt x="2898" y="2750"/>
                  </a:cubicBezTo>
                  <a:cubicBezTo>
                    <a:pt x="3792" y="2750"/>
                    <a:pt x="4689" y="2678"/>
                    <a:pt x="5579" y="2604"/>
                  </a:cubicBezTo>
                  <a:cubicBezTo>
                    <a:pt x="5805" y="2604"/>
                    <a:pt x="6031" y="2568"/>
                    <a:pt x="6221" y="2414"/>
                  </a:cubicBezTo>
                  <a:cubicBezTo>
                    <a:pt x="6103" y="1664"/>
                    <a:pt x="5353" y="1131"/>
                    <a:pt x="4602" y="905"/>
                  </a:cubicBezTo>
                  <a:cubicBezTo>
                    <a:pt x="3888" y="724"/>
                    <a:pt x="3128" y="642"/>
                    <a:pt x="2450" y="570"/>
                  </a:cubicBezTo>
                  <a:cubicBezTo>
                    <a:pt x="2450" y="498"/>
                    <a:pt x="2414" y="380"/>
                    <a:pt x="2414" y="308"/>
                  </a:cubicBezTo>
                  <a:cubicBezTo>
                    <a:pt x="2414" y="190"/>
                    <a:pt x="2414" y="82"/>
                    <a:pt x="2378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4314025" y="2385600"/>
              <a:ext cx="111225" cy="67650"/>
            </a:xfrm>
            <a:custGeom>
              <a:rect b="b" l="l" r="r" t="t"/>
              <a:pathLst>
                <a:path extrusionOk="0" h="2706" w="4449">
                  <a:moveTo>
                    <a:pt x="2549" y="1"/>
                  </a:moveTo>
                  <a:cubicBezTo>
                    <a:pt x="2112" y="1"/>
                    <a:pt x="1663" y="135"/>
                    <a:pt x="1284" y="341"/>
                  </a:cubicBezTo>
                  <a:cubicBezTo>
                    <a:pt x="1058" y="459"/>
                    <a:pt x="868" y="568"/>
                    <a:pt x="724" y="721"/>
                  </a:cubicBezTo>
                  <a:cubicBezTo>
                    <a:pt x="308" y="1173"/>
                    <a:pt x="82" y="1815"/>
                    <a:pt x="0" y="2421"/>
                  </a:cubicBezTo>
                  <a:cubicBezTo>
                    <a:pt x="588" y="2642"/>
                    <a:pt x="1214" y="2705"/>
                    <a:pt x="1845" y="2705"/>
                  </a:cubicBezTo>
                  <a:cubicBezTo>
                    <a:pt x="2274" y="2705"/>
                    <a:pt x="2705" y="2676"/>
                    <a:pt x="3129" y="2647"/>
                  </a:cubicBezTo>
                  <a:cubicBezTo>
                    <a:pt x="3545" y="2602"/>
                    <a:pt x="3997" y="2566"/>
                    <a:pt x="4449" y="2493"/>
                  </a:cubicBezTo>
                  <a:lnTo>
                    <a:pt x="4449" y="2457"/>
                  </a:lnTo>
                  <a:cubicBezTo>
                    <a:pt x="4412" y="2150"/>
                    <a:pt x="4340" y="1851"/>
                    <a:pt x="4259" y="1553"/>
                  </a:cubicBezTo>
                  <a:cubicBezTo>
                    <a:pt x="4186" y="1246"/>
                    <a:pt x="4114" y="947"/>
                    <a:pt x="3924" y="685"/>
                  </a:cubicBezTo>
                  <a:cubicBezTo>
                    <a:pt x="3575" y="193"/>
                    <a:pt x="3070" y="1"/>
                    <a:pt x="2549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4200100" y="1491150"/>
              <a:ext cx="235550" cy="271250"/>
            </a:xfrm>
            <a:custGeom>
              <a:rect b="b" l="l" r="r" t="t"/>
              <a:pathLst>
                <a:path extrusionOk="0" h="10850" w="9422">
                  <a:moveTo>
                    <a:pt x="2035" y="1"/>
                  </a:moveTo>
                  <a:cubicBezTo>
                    <a:pt x="1438" y="1013"/>
                    <a:pt x="986" y="2035"/>
                    <a:pt x="534" y="3120"/>
                  </a:cubicBezTo>
                  <a:cubicBezTo>
                    <a:pt x="191" y="4024"/>
                    <a:pt x="1" y="5118"/>
                    <a:pt x="82" y="6140"/>
                  </a:cubicBezTo>
                  <a:cubicBezTo>
                    <a:pt x="154" y="6818"/>
                    <a:pt x="570" y="7460"/>
                    <a:pt x="1059" y="7948"/>
                  </a:cubicBezTo>
                  <a:cubicBezTo>
                    <a:pt x="1583" y="8436"/>
                    <a:pt x="2189" y="8770"/>
                    <a:pt x="2831" y="9078"/>
                  </a:cubicBezTo>
                  <a:cubicBezTo>
                    <a:pt x="4639" y="9946"/>
                    <a:pt x="6556" y="10543"/>
                    <a:pt x="8517" y="10805"/>
                  </a:cubicBezTo>
                  <a:cubicBezTo>
                    <a:pt x="8590" y="10850"/>
                    <a:pt x="8707" y="10850"/>
                    <a:pt x="8780" y="10850"/>
                  </a:cubicBezTo>
                  <a:cubicBezTo>
                    <a:pt x="9078" y="10208"/>
                    <a:pt x="9304" y="9494"/>
                    <a:pt x="9422" y="8770"/>
                  </a:cubicBezTo>
                  <a:cubicBezTo>
                    <a:pt x="8707" y="8544"/>
                    <a:pt x="8029" y="8318"/>
                    <a:pt x="7351" y="8020"/>
                  </a:cubicBezTo>
                  <a:cubicBezTo>
                    <a:pt x="6366" y="7640"/>
                    <a:pt x="5389" y="7306"/>
                    <a:pt x="4557" y="6664"/>
                  </a:cubicBezTo>
                  <a:cubicBezTo>
                    <a:pt x="4069" y="6284"/>
                    <a:pt x="3319" y="5877"/>
                    <a:pt x="3283" y="5235"/>
                  </a:cubicBezTo>
                  <a:cubicBezTo>
                    <a:pt x="3283" y="5082"/>
                    <a:pt x="3283" y="4928"/>
                    <a:pt x="3319" y="4783"/>
                  </a:cubicBezTo>
                  <a:cubicBezTo>
                    <a:pt x="3427" y="3915"/>
                    <a:pt x="3925" y="3201"/>
                    <a:pt x="4259" y="2406"/>
                  </a:cubicBezTo>
                  <a:cubicBezTo>
                    <a:pt x="4973" y="905"/>
                    <a:pt x="3283" y="263"/>
                    <a:pt x="2035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4502525" y="1490025"/>
              <a:ext cx="224025" cy="178775"/>
            </a:xfrm>
            <a:custGeom>
              <a:rect b="b" l="l" r="r" t="t"/>
              <a:pathLst>
                <a:path extrusionOk="0" h="7151" w="8961">
                  <a:moveTo>
                    <a:pt x="7378" y="1"/>
                  </a:moveTo>
                  <a:cubicBezTo>
                    <a:pt x="6248" y="1176"/>
                    <a:pt x="5163" y="2306"/>
                    <a:pt x="4033" y="3436"/>
                  </a:cubicBezTo>
                  <a:cubicBezTo>
                    <a:pt x="3581" y="2261"/>
                    <a:pt x="3011" y="1212"/>
                    <a:pt x="2487" y="82"/>
                  </a:cubicBezTo>
                  <a:lnTo>
                    <a:pt x="1" y="2035"/>
                  </a:lnTo>
                  <a:cubicBezTo>
                    <a:pt x="1" y="2378"/>
                    <a:pt x="37" y="2794"/>
                    <a:pt x="191" y="3093"/>
                  </a:cubicBezTo>
                  <a:cubicBezTo>
                    <a:pt x="263" y="3246"/>
                    <a:pt x="335" y="3391"/>
                    <a:pt x="417" y="3508"/>
                  </a:cubicBezTo>
                  <a:cubicBezTo>
                    <a:pt x="715" y="4114"/>
                    <a:pt x="977" y="4747"/>
                    <a:pt x="1321" y="5317"/>
                  </a:cubicBezTo>
                  <a:cubicBezTo>
                    <a:pt x="1619" y="5877"/>
                    <a:pt x="2035" y="6483"/>
                    <a:pt x="2559" y="6863"/>
                  </a:cubicBezTo>
                  <a:cubicBezTo>
                    <a:pt x="2836" y="7058"/>
                    <a:pt x="3125" y="7150"/>
                    <a:pt x="3413" y="7150"/>
                  </a:cubicBezTo>
                  <a:cubicBezTo>
                    <a:pt x="3672" y="7150"/>
                    <a:pt x="3930" y="7076"/>
                    <a:pt x="4178" y="6935"/>
                  </a:cubicBezTo>
                  <a:cubicBezTo>
                    <a:pt x="5986" y="5805"/>
                    <a:pt x="7496" y="4033"/>
                    <a:pt x="8436" y="2152"/>
                  </a:cubicBezTo>
                  <a:cubicBezTo>
                    <a:pt x="8590" y="1809"/>
                    <a:pt x="8816" y="1474"/>
                    <a:pt x="8960" y="1094"/>
                  </a:cubicBezTo>
                  <a:cubicBezTo>
                    <a:pt x="8400" y="796"/>
                    <a:pt x="7875" y="416"/>
                    <a:pt x="7378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4303850" y="1319600"/>
              <a:ext cx="240075" cy="161625"/>
            </a:xfrm>
            <a:custGeom>
              <a:rect b="b" l="l" r="r" t="t"/>
              <a:pathLst>
                <a:path extrusionOk="0" h="6465" w="9603">
                  <a:moveTo>
                    <a:pt x="5082" y="1"/>
                  </a:moveTo>
                  <a:lnTo>
                    <a:pt x="5082" y="1"/>
                  </a:lnTo>
                  <a:cubicBezTo>
                    <a:pt x="4440" y="154"/>
                    <a:pt x="3843" y="227"/>
                    <a:pt x="3201" y="263"/>
                  </a:cubicBezTo>
                  <a:cubicBezTo>
                    <a:pt x="3237" y="1058"/>
                    <a:pt x="3201" y="1809"/>
                    <a:pt x="3201" y="2604"/>
                  </a:cubicBezTo>
                  <a:cubicBezTo>
                    <a:pt x="2035" y="2867"/>
                    <a:pt x="787" y="3201"/>
                    <a:pt x="1" y="4105"/>
                  </a:cubicBezTo>
                  <a:cubicBezTo>
                    <a:pt x="977" y="5425"/>
                    <a:pt x="2523" y="6293"/>
                    <a:pt x="4105" y="6447"/>
                  </a:cubicBezTo>
                  <a:cubicBezTo>
                    <a:pt x="4252" y="6459"/>
                    <a:pt x="4400" y="6464"/>
                    <a:pt x="4549" y="6464"/>
                  </a:cubicBezTo>
                  <a:cubicBezTo>
                    <a:pt x="5312" y="6464"/>
                    <a:pt x="6085" y="6311"/>
                    <a:pt x="6781" y="6031"/>
                  </a:cubicBezTo>
                  <a:cubicBezTo>
                    <a:pt x="7459" y="5805"/>
                    <a:pt x="8590" y="5317"/>
                    <a:pt x="8888" y="4639"/>
                  </a:cubicBezTo>
                  <a:cubicBezTo>
                    <a:pt x="9602" y="2903"/>
                    <a:pt x="6139" y="2641"/>
                    <a:pt x="5154" y="2604"/>
                  </a:cubicBezTo>
                  <a:cubicBezTo>
                    <a:pt x="5118" y="1773"/>
                    <a:pt x="4973" y="832"/>
                    <a:pt x="5082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4231300" y="1378975"/>
              <a:ext cx="359625" cy="417300"/>
            </a:xfrm>
            <a:custGeom>
              <a:rect b="b" l="l" r="r" t="t"/>
              <a:pathLst>
                <a:path extrusionOk="0" h="16692" w="14385">
                  <a:moveTo>
                    <a:pt x="8658" y="0"/>
                  </a:moveTo>
                  <a:cubicBezTo>
                    <a:pt x="8608" y="0"/>
                    <a:pt x="8558" y="1"/>
                    <a:pt x="8508" y="3"/>
                  </a:cubicBezTo>
                  <a:cubicBezTo>
                    <a:pt x="8363" y="1242"/>
                    <a:pt x="8101" y="2336"/>
                    <a:pt x="7342" y="3394"/>
                  </a:cubicBezTo>
                  <a:cubicBezTo>
                    <a:pt x="6555" y="2454"/>
                    <a:pt x="5949" y="1323"/>
                    <a:pt x="5570" y="148"/>
                  </a:cubicBezTo>
                  <a:cubicBezTo>
                    <a:pt x="4629" y="455"/>
                    <a:pt x="3581" y="754"/>
                    <a:pt x="2785" y="1323"/>
                  </a:cubicBezTo>
                  <a:cubicBezTo>
                    <a:pt x="2179" y="1730"/>
                    <a:pt x="1845" y="2408"/>
                    <a:pt x="1429" y="3014"/>
                  </a:cubicBezTo>
                  <a:cubicBezTo>
                    <a:pt x="905" y="3728"/>
                    <a:pt x="489" y="4524"/>
                    <a:pt x="37" y="5274"/>
                  </a:cubicBezTo>
                  <a:cubicBezTo>
                    <a:pt x="0" y="5310"/>
                    <a:pt x="0" y="5347"/>
                    <a:pt x="0" y="5347"/>
                  </a:cubicBezTo>
                  <a:cubicBezTo>
                    <a:pt x="0" y="5392"/>
                    <a:pt x="0" y="5428"/>
                    <a:pt x="37" y="5464"/>
                  </a:cubicBezTo>
                  <a:cubicBezTo>
                    <a:pt x="416" y="5989"/>
                    <a:pt x="787" y="6441"/>
                    <a:pt x="1357" y="6784"/>
                  </a:cubicBezTo>
                  <a:cubicBezTo>
                    <a:pt x="1489" y="6850"/>
                    <a:pt x="2667" y="7481"/>
                    <a:pt x="2955" y="7481"/>
                  </a:cubicBezTo>
                  <a:cubicBezTo>
                    <a:pt x="2982" y="7481"/>
                    <a:pt x="3002" y="7475"/>
                    <a:pt x="3011" y="7462"/>
                  </a:cubicBezTo>
                  <a:cubicBezTo>
                    <a:pt x="3309" y="7010"/>
                    <a:pt x="3653" y="6522"/>
                    <a:pt x="3988" y="6025"/>
                  </a:cubicBezTo>
                  <a:lnTo>
                    <a:pt x="3988" y="6025"/>
                  </a:lnTo>
                  <a:cubicBezTo>
                    <a:pt x="3879" y="6215"/>
                    <a:pt x="3879" y="6784"/>
                    <a:pt x="3879" y="7010"/>
                  </a:cubicBezTo>
                  <a:cubicBezTo>
                    <a:pt x="3807" y="7381"/>
                    <a:pt x="3761" y="7761"/>
                    <a:pt x="3725" y="8140"/>
                  </a:cubicBezTo>
                  <a:cubicBezTo>
                    <a:pt x="3653" y="8927"/>
                    <a:pt x="3581" y="9686"/>
                    <a:pt x="3535" y="10437"/>
                  </a:cubicBezTo>
                  <a:cubicBezTo>
                    <a:pt x="3391" y="12353"/>
                    <a:pt x="2939" y="14207"/>
                    <a:pt x="2631" y="16087"/>
                  </a:cubicBezTo>
                  <a:cubicBezTo>
                    <a:pt x="2749" y="16123"/>
                    <a:pt x="2857" y="16160"/>
                    <a:pt x="2975" y="16196"/>
                  </a:cubicBezTo>
                  <a:cubicBezTo>
                    <a:pt x="3761" y="16386"/>
                    <a:pt x="4593" y="16467"/>
                    <a:pt x="5389" y="16576"/>
                  </a:cubicBezTo>
                  <a:cubicBezTo>
                    <a:pt x="6248" y="16650"/>
                    <a:pt x="7106" y="16692"/>
                    <a:pt x="7965" y="16692"/>
                  </a:cubicBezTo>
                  <a:cubicBezTo>
                    <a:pt x="8462" y="16692"/>
                    <a:pt x="8960" y="16678"/>
                    <a:pt x="9457" y="16648"/>
                  </a:cubicBezTo>
                  <a:cubicBezTo>
                    <a:pt x="10768" y="16539"/>
                    <a:pt x="12170" y="16350"/>
                    <a:pt x="13372" y="15861"/>
                  </a:cubicBezTo>
                  <a:cubicBezTo>
                    <a:pt x="13182" y="14885"/>
                    <a:pt x="12848" y="13936"/>
                    <a:pt x="12658" y="12995"/>
                  </a:cubicBezTo>
                  <a:cubicBezTo>
                    <a:pt x="12432" y="11757"/>
                    <a:pt x="12124" y="10509"/>
                    <a:pt x="11980" y="9234"/>
                  </a:cubicBezTo>
                  <a:cubicBezTo>
                    <a:pt x="11980" y="9044"/>
                    <a:pt x="11600" y="6522"/>
                    <a:pt x="11672" y="6522"/>
                  </a:cubicBezTo>
                  <a:cubicBezTo>
                    <a:pt x="12088" y="6368"/>
                    <a:pt x="12766" y="6178"/>
                    <a:pt x="13146" y="5916"/>
                  </a:cubicBezTo>
                  <a:cubicBezTo>
                    <a:pt x="13255" y="5844"/>
                    <a:pt x="14385" y="4822"/>
                    <a:pt x="14349" y="4786"/>
                  </a:cubicBezTo>
                  <a:lnTo>
                    <a:pt x="14312" y="4750"/>
                  </a:lnTo>
                  <a:cubicBezTo>
                    <a:pt x="14050" y="4488"/>
                    <a:pt x="13824" y="4180"/>
                    <a:pt x="13598" y="3882"/>
                  </a:cubicBezTo>
                  <a:cubicBezTo>
                    <a:pt x="13562" y="3764"/>
                    <a:pt x="13481" y="3692"/>
                    <a:pt x="13408" y="3620"/>
                  </a:cubicBezTo>
                  <a:cubicBezTo>
                    <a:pt x="13146" y="3276"/>
                    <a:pt x="12956" y="2860"/>
                    <a:pt x="12730" y="2490"/>
                  </a:cubicBezTo>
                  <a:cubicBezTo>
                    <a:pt x="12242" y="1694"/>
                    <a:pt x="11862" y="871"/>
                    <a:pt x="10958" y="528"/>
                  </a:cubicBezTo>
                  <a:cubicBezTo>
                    <a:pt x="10288" y="248"/>
                    <a:pt x="9420" y="0"/>
                    <a:pt x="8658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4349950" y="1379050"/>
              <a:ext cx="119600" cy="119600"/>
            </a:xfrm>
            <a:custGeom>
              <a:rect b="b" l="l" r="r" t="t"/>
              <a:pathLst>
                <a:path extrusionOk="0" h="4784" w="4784">
                  <a:moveTo>
                    <a:pt x="3762" y="0"/>
                  </a:moveTo>
                  <a:cubicBezTo>
                    <a:pt x="3617" y="1239"/>
                    <a:pt x="3355" y="2333"/>
                    <a:pt x="2596" y="3391"/>
                  </a:cubicBezTo>
                  <a:cubicBezTo>
                    <a:pt x="1809" y="2451"/>
                    <a:pt x="1203" y="1320"/>
                    <a:pt x="824" y="145"/>
                  </a:cubicBezTo>
                  <a:cubicBezTo>
                    <a:pt x="562" y="226"/>
                    <a:pt x="263" y="299"/>
                    <a:pt x="1" y="416"/>
                  </a:cubicBezTo>
                  <a:cubicBezTo>
                    <a:pt x="453" y="2107"/>
                    <a:pt x="1466" y="3689"/>
                    <a:pt x="2858" y="4783"/>
                  </a:cubicBezTo>
                  <a:cubicBezTo>
                    <a:pt x="3726" y="3309"/>
                    <a:pt x="4368" y="1727"/>
                    <a:pt x="4784" y="109"/>
                  </a:cubicBezTo>
                  <a:cubicBezTo>
                    <a:pt x="4440" y="37"/>
                    <a:pt x="4069" y="0"/>
                    <a:pt x="3762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4231300" y="1493875"/>
              <a:ext cx="86600" cy="72125"/>
            </a:xfrm>
            <a:custGeom>
              <a:rect b="b" l="l" r="r" t="t"/>
              <a:pathLst>
                <a:path extrusionOk="0" h="2885" w="3464">
                  <a:moveTo>
                    <a:pt x="416" y="0"/>
                  </a:moveTo>
                  <a:cubicBezTo>
                    <a:pt x="299" y="226"/>
                    <a:pt x="145" y="452"/>
                    <a:pt x="37" y="678"/>
                  </a:cubicBezTo>
                  <a:cubicBezTo>
                    <a:pt x="0" y="714"/>
                    <a:pt x="0" y="751"/>
                    <a:pt x="0" y="751"/>
                  </a:cubicBezTo>
                  <a:cubicBezTo>
                    <a:pt x="0" y="796"/>
                    <a:pt x="0" y="832"/>
                    <a:pt x="37" y="868"/>
                  </a:cubicBezTo>
                  <a:cubicBezTo>
                    <a:pt x="416" y="1393"/>
                    <a:pt x="787" y="1845"/>
                    <a:pt x="1357" y="2188"/>
                  </a:cubicBezTo>
                  <a:cubicBezTo>
                    <a:pt x="1489" y="2254"/>
                    <a:pt x="2667" y="2885"/>
                    <a:pt x="2955" y="2885"/>
                  </a:cubicBezTo>
                  <a:cubicBezTo>
                    <a:pt x="2982" y="2885"/>
                    <a:pt x="3002" y="2879"/>
                    <a:pt x="3011" y="2866"/>
                  </a:cubicBezTo>
                  <a:cubicBezTo>
                    <a:pt x="3165" y="2640"/>
                    <a:pt x="3309" y="2414"/>
                    <a:pt x="3463" y="2188"/>
                  </a:cubicBezTo>
                  <a:cubicBezTo>
                    <a:pt x="2369" y="1619"/>
                    <a:pt x="1357" y="868"/>
                    <a:pt x="416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4519475" y="1478725"/>
              <a:ext cx="71450" cy="64225"/>
            </a:xfrm>
            <a:custGeom>
              <a:rect b="b" l="l" r="r" t="t"/>
              <a:pathLst>
                <a:path extrusionOk="0" h="2569" w="2858">
                  <a:moveTo>
                    <a:pt x="2180" y="0"/>
                  </a:moveTo>
                  <a:cubicBezTo>
                    <a:pt x="1583" y="724"/>
                    <a:pt x="823" y="1284"/>
                    <a:pt x="1" y="1664"/>
                  </a:cubicBezTo>
                  <a:cubicBezTo>
                    <a:pt x="73" y="1962"/>
                    <a:pt x="1" y="2261"/>
                    <a:pt x="109" y="2568"/>
                  </a:cubicBezTo>
                  <a:cubicBezTo>
                    <a:pt x="561" y="2414"/>
                    <a:pt x="1239" y="2188"/>
                    <a:pt x="1619" y="1926"/>
                  </a:cubicBezTo>
                  <a:cubicBezTo>
                    <a:pt x="1728" y="1854"/>
                    <a:pt x="2858" y="832"/>
                    <a:pt x="2822" y="796"/>
                  </a:cubicBezTo>
                  <a:lnTo>
                    <a:pt x="2785" y="760"/>
                  </a:lnTo>
                  <a:cubicBezTo>
                    <a:pt x="2559" y="534"/>
                    <a:pt x="2369" y="272"/>
                    <a:pt x="2180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4429975" y="1342200"/>
              <a:ext cx="1825" cy="22625"/>
            </a:xfrm>
            <a:custGeom>
              <a:rect b="b" l="l" r="r" t="t"/>
              <a:pathLst>
                <a:path extrusionOk="0" h="905" w="73">
                  <a:moveTo>
                    <a:pt x="37" y="715"/>
                  </a:moveTo>
                  <a:cubicBezTo>
                    <a:pt x="37" y="796"/>
                    <a:pt x="73" y="832"/>
                    <a:pt x="73" y="905"/>
                  </a:cubicBezTo>
                  <a:cubicBezTo>
                    <a:pt x="73" y="832"/>
                    <a:pt x="37" y="796"/>
                    <a:pt x="37" y="715"/>
                  </a:cubicBezTo>
                  <a:lnTo>
                    <a:pt x="37" y="715"/>
                  </a:ln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0" y="154"/>
                    <a:pt x="0" y="308"/>
                    <a:pt x="37" y="453"/>
                  </a:cubicBezTo>
                  <a:lnTo>
                    <a:pt x="37" y="453"/>
                  </a:lnTo>
                  <a:cubicBezTo>
                    <a:pt x="0" y="308"/>
                    <a:pt x="0" y="154"/>
                    <a:pt x="0" y="1"/>
                  </a:cubicBezTo>
                  <a:close/>
                </a:path>
              </a:pathLst>
            </a:custGeom>
            <a:solidFill>
              <a:srgbClr val="B2C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4430875" y="1353500"/>
              <a:ext cx="25" cy="6575"/>
            </a:xfrm>
            <a:custGeom>
              <a:rect b="b" l="l" r="r" t="t"/>
              <a:pathLst>
                <a:path extrusionOk="0" h="263" w="1">
                  <a:moveTo>
                    <a:pt x="1" y="1"/>
                  </a:moveTo>
                  <a:lnTo>
                    <a:pt x="1" y="263"/>
                  </a:lnTo>
                  <a:lnTo>
                    <a:pt x="1" y="2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43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4383875" y="1342200"/>
              <a:ext cx="47925" cy="27375"/>
            </a:xfrm>
            <a:custGeom>
              <a:rect b="b" l="l" r="r" t="t"/>
              <a:pathLst>
                <a:path extrusionOk="0" h="1095" w="1917">
                  <a:moveTo>
                    <a:pt x="1844" y="1"/>
                  </a:moveTo>
                  <a:cubicBezTo>
                    <a:pt x="1501" y="37"/>
                    <a:pt x="1166" y="82"/>
                    <a:pt x="823" y="82"/>
                  </a:cubicBezTo>
                  <a:cubicBezTo>
                    <a:pt x="561" y="82"/>
                    <a:pt x="298" y="37"/>
                    <a:pt x="0" y="37"/>
                  </a:cubicBezTo>
                  <a:lnTo>
                    <a:pt x="0" y="1059"/>
                  </a:lnTo>
                  <a:cubicBezTo>
                    <a:pt x="335" y="1095"/>
                    <a:pt x="642" y="1095"/>
                    <a:pt x="940" y="1095"/>
                  </a:cubicBezTo>
                  <a:cubicBezTo>
                    <a:pt x="1275" y="1095"/>
                    <a:pt x="1618" y="1095"/>
                    <a:pt x="1917" y="1022"/>
                  </a:cubicBezTo>
                  <a:lnTo>
                    <a:pt x="1917" y="905"/>
                  </a:lnTo>
                  <a:cubicBezTo>
                    <a:pt x="1917" y="832"/>
                    <a:pt x="1881" y="796"/>
                    <a:pt x="1881" y="715"/>
                  </a:cubicBezTo>
                  <a:lnTo>
                    <a:pt x="1881" y="453"/>
                  </a:lnTo>
                  <a:cubicBezTo>
                    <a:pt x="1844" y="308"/>
                    <a:pt x="1844" y="154"/>
                    <a:pt x="1844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4284875" y="1081875"/>
              <a:ext cx="259050" cy="182150"/>
            </a:xfrm>
            <a:custGeom>
              <a:rect b="b" l="l" r="r" t="t"/>
              <a:pathLst>
                <a:path extrusionOk="0" h="7286" w="10362">
                  <a:moveTo>
                    <a:pt x="4675" y="1"/>
                  </a:moveTo>
                  <a:cubicBezTo>
                    <a:pt x="3658" y="1"/>
                    <a:pt x="2597" y="548"/>
                    <a:pt x="1962" y="1337"/>
                  </a:cubicBezTo>
                  <a:cubicBezTo>
                    <a:pt x="1700" y="1680"/>
                    <a:pt x="1510" y="2087"/>
                    <a:pt x="1474" y="2539"/>
                  </a:cubicBezTo>
                  <a:cubicBezTo>
                    <a:pt x="1398" y="2521"/>
                    <a:pt x="1317" y="2512"/>
                    <a:pt x="1236" y="2512"/>
                  </a:cubicBezTo>
                  <a:cubicBezTo>
                    <a:pt x="989" y="2512"/>
                    <a:pt x="731" y="2595"/>
                    <a:pt x="534" y="2765"/>
                  </a:cubicBezTo>
                  <a:cubicBezTo>
                    <a:pt x="0" y="3262"/>
                    <a:pt x="0" y="4121"/>
                    <a:pt x="0" y="4763"/>
                  </a:cubicBezTo>
                  <a:cubicBezTo>
                    <a:pt x="0" y="5631"/>
                    <a:pt x="118" y="6463"/>
                    <a:pt x="380" y="7286"/>
                  </a:cubicBezTo>
                  <a:lnTo>
                    <a:pt x="8933" y="6797"/>
                  </a:lnTo>
                  <a:cubicBezTo>
                    <a:pt x="9457" y="6725"/>
                    <a:pt x="10063" y="6011"/>
                    <a:pt x="10207" y="5405"/>
                  </a:cubicBezTo>
                  <a:cubicBezTo>
                    <a:pt x="10361" y="4691"/>
                    <a:pt x="9909" y="3859"/>
                    <a:pt x="9267" y="3714"/>
                  </a:cubicBezTo>
                  <a:cubicBezTo>
                    <a:pt x="9529" y="3407"/>
                    <a:pt x="9719" y="2955"/>
                    <a:pt x="9755" y="2503"/>
                  </a:cubicBezTo>
                  <a:cubicBezTo>
                    <a:pt x="9755" y="2051"/>
                    <a:pt x="9611" y="1599"/>
                    <a:pt x="9303" y="1300"/>
                  </a:cubicBezTo>
                  <a:cubicBezTo>
                    <a:pt x="9123" y="1147"/>
                    <a:pt x="8933" y="1038"/>
                    <a:pt x="8707" y="957"/>
                  </a:cubicBezTo>
                  <a:cubicBezTo>
                    <a:pt x="8421" y="823"/>
                    <a:pt x="8104" y="754"/>
                    <a:pt x="7786" y="754"/>
                  </a:cubicBezTo>
                  <a:cubicBezTo>
                    <a:pt x="7310" y="754"/>
                    <a:pt x="6831" y="908"/>
                    <a:pt x="6446" y="1228"/>
                  </a:cubicBezTo>
                  <a:cubicBezTo>
                    <a:pt x="6329" y="658"/>
                    <a:pt x="5877" y="243"/>
                    <a:pt x="5389" y="98"/>
                  </a:cubicBezTo>
                  <a:cubicBezTo>
                    <a:pt x="5157" y="32"/>
                    <a:pt x="4918" y="1"/>
                    <a:pt x="4675" y="1"/>
                  </a:cubicBezTo>
                  <a:close/>
                </a:path>
              </a:pathLst>
            </a:custGeom>
            <a:solidFill>
              <a:srgbClr val="B07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4490325" y="1230800"/>
              <a:ext cx="32800" cy="54925"/>
            </a:xfrm>
            <a:custGeom>
              <a:rect b="b" l="l" r="r" t="t"/>
              <a:pathLst>
                <a:path extrusionOk="0" h="2197" w="1312">
                  <a:moveTo>
                    <a:pt x="601" y="0"/>
                  </a:moveTo>
                  <a:cubicBezTo>
                    <a:pt x="550" y="0"/>
                    <a:pt x="500" y="6"/>
                    <a:pt x="452" y="18"/>
                  </a:cubicBezTo>
                  <a:cubicBezTo>
                    <a:pt x="263" y="54"/>
                    <a:pt x="73" y="198"/>
                    <a:pt x="0" y="388"/>
                  </a:cubicBezTo>
                  <a:lnTo>
                    <a:pt x="226" y="2196"/>
                  </a:lnTo>
                  <a:cubicBezTo>
                    <a:pt x="489" y="2052"/>
                    <a:pt x="787" y="1862"/>
                    <a:pt x="977" y="1600"/>
                  </a:cubicBezTo>
                  <a:cubicBezTo>
                    <a:pt x="1167" y="1329"/>
                    <a:pt x="1311" y="994"/>
                    <a:pt x="1275" y="650"/>
                  </a:cubicBezTo>
                  <a:cubicBezTo>
                    <a:pt x="1239" y="470"/>
                    <a:pt x="1167" y="280"/>
                    <a:pt x="1013" y="126"/>
                  </a:cubicBezTo>
                  <a:cubicBezTo>
                    <a:pt x="899" y="46"/>
                    <a:pt x="746" y="0"/>
                    <a:pt x="601" y="0"/>
                  </a:cubicBezTo>
                  <a:close/>
                </a:path>
              </a:pathLst>
            </a:custGeom>
            <a:solidFill>
              <a:srgbClr val="D3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4498675" y="1239250"/>
              <a:ext cx="14275" cy="32625"/>
            </a:xfrm>
            <a:custGeom>
              <a:rect b="b" l="l" r="r" t="t"/>
              <a:pathLst>
                <a:path extrusionOk="0" h="1305" w="571">
                  <a:moveTo>
                    <a:pt x="513" y="1"/>
                  </a:moveTo>
                  <a:cubicBezTo>
                    <a:pt x="488" y="1"/>
                    <a:pt x="426" y="43"/>
                    <a:pt x="345" y="132"/>
                  </a:cubicBezTo>
                  <a:cubicBezTo>
                    <a:pt x="263" y="204"/>
                    <a:pt x="155" y="394"/>
                    <a:pt x="73" y="584"/>
                  </a:cubicBezTo>
                  <a:cubicBezTo>
                    <a:pt x="1" y="765"/>
                    <a:pt x="1" y="954"/>
                    <a:pt x="1" y="1108"/>
                  </a:cubicBezTo>
                  <a:cubicBezTo>
                    <a:pt x="1" y="1203"/>
                    <a:pt x="29" y="1305"/>
                    <a:pt x="60" y="1305"/>
                  </a:cubicBezTo>
                  <a:cubicBezTo>
                    <a:pt x="64" y="1305"/>
                    <a:pt x="69" y="1302"/>
                    <a:pt x="73" y="1298"/>
                  </a:cubicBezTo>
                  <a:cubicBezTo>
                    <a:pt x="118" y="1298"/>
                    <a:pt x="73" y="991"/>
                    <a:pt x="191" y="620"/>
                  </a:cubicBezTo>
                  <a:cubicBezTo>
                    <a:pt x="299" y="240"/>
                    <a:pt x="571" y="14"/>
                    <a:pt x="525" y="14"/>
                  </a:cubicBezTo>
                  <a:cubicBezTo>
                    <a:pt x="525" y="5"/>
                    <a:pt x="521" y="1"/>
                    <a:pt x="513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4502525" y="1249075"/>
              <a:ext cx="7475" cy="20600"/>
            </a:xfrm>
            <a:custGeom>
              <a:rect b="b" l="l" r="r" t="t"/>
              <a:pathLst>
                <a:path extrusionOk="0" h="824" w="299">
                  <a:moveTo>
                    <a:pt x="37" y="1"/>
                  </a:moveTo>
                  <a:lnTo>
                    <a:pt x="37" y="1"/>
                  </a:lnTo>
                  <a:cubicBezTo>
                    <a:pt x="1" y="37"/>
                    <a:pt x="191" y="191"/>
                    <a:pt x="191" y="417"/>
                  </a:cubicBezTo>
                  <a:cubicBezTo>
                    <a:pt x="191" y="643"/>
                    <a:pt x="37" y="787"/>
                    <a:pt x="37" y="824"/>
                  </a:cubicBezTo>
                  <a:cubicBezTo>
                    <a:pt x="73" y="824"/>
                    <a:pt x="109" y="824"/>
                    <a:pt x="191" y="751"/>
                  </a:cubicBezTo>
                  <a:cubicBezTo>
                    <a:pt x="227" y="679"/>
                    <a:pt x="299" y="561"/>
                    <a:pt x="299" y="417"/>
                  </a:cubicBezTo>
                  <a:cubicBezTo>
                    <a:pt x="299" y="263"/>
                    <a:pt x="227" y="145"/>
                    <a:pt x="145" y="73"/>
                  </a:cubicBezTo>
                  <a:cubicBezTo>
                    <a:pt x="109" y="1"/>
                    <a:pt x="37" y="1"/>
                    <a:pt x="37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4307475" y="1146575"/>
              <a:ext cx="199825" cy="197075"/>
            </a:xfrm>
            <a:custGeom>
              <a:rect b="b" l="l" r="r" t="t"/>
              <a:pathLst>
                <a:path extrusionOk="0" h="7883" w="7993">
                  <a:moveTo>
                    <a:pt x="4034" y="0"/>
                  </a:moveTo>
                  <a:cubicBezTo>
                    <a:pt x="3640" y="0"/>
                    <a:pt x="3246" y="39"/>
                    <a:pt x="2866" y="105"/>
                  </a:cubicBezTo>
                  <a:cubicBezTo>
                    <a:pt x="1619" y="331"/>
                    <a:pt x="308" y="900"/>
                    <a:pt x="118" y="2329"/>
                  </a:cubicBezTo>
                  <a:cubicBezTo>
                    <a:pt x="0" y="3269"/>
                    <a:pt x="36" y="4245"/>
                    <a:pt x="262" y="5150"/>
                  </a:cubicBezTo>
                  <a:cubicBezTo>
                    <a:pt x="416" y="5981"/>
                    <a:pt x="678" y="6958"/>
                    <a:pt x="1438" y="7410"/>
                  </a:cubicBezTo>
                  <a:cubicBezTo>
                    <a:pt x="1736" y="7564"/>
                    <a:pt x="2116" y="7753"/>
                    <a:pt x="2450" y="7790"/>
                  </a:cubicBezTo>
                  <a:cubicBezTo>
                    <a:pt x="2487" y="7826"/>
                    <a:pt x="2523" y="7826"/>
                    <a:pt x="2568" y="7826"/>
                  </a:cubicBezTo>
                  <a:cubicBezTo>
                    <a:pt x="2999" y="7856"/>
                    <a:pt x="3432" y="7883"/>
                    <a:pt x="3858" y="7883"/>
                  </a:cubicBezTo>
                  <a:cubicBezTo>
                    <a:pt x="5104" y="7883"/>
                    <a:pt x="6282" y="7652"/>
                    <a:pt x="7125" y="6587"/>
                  </a:cubicBezTo>
                  <a:cubicBezTo>
                    <a:pt x="7993" y="5493"/>
                    <a:pt x="7613" y="3721"/>
                    <a:pt x="7387" y="2482"/>
                  </a:cubicBezTo>
                  <a:cubicBezTo>
                    <a:pt x="7233" y="1615"/>
                    <a:pt x="7007" y="900"/>
                    <a:pt x="6184" y="484"/>
                  </a:cubicBezTo>
                  <a:cubicBezTo>
                    <a:pt x="5518" y="136"/>
                    <a:pt x="4774" y="0"/>
                    <a:pt x="4034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4378225" y="1236725"/>
              <a:ext cx="7475" cy="23675"/>
            </a:xfrm>
            <a:custGeom>
              <a:rect b="b" l="l" r="r" t="t"/>
              <a:pathLst>
                <a:path extrusionOk="0" h="947" w="299">
                  <a:moveTo>
                    <a:pt x="120" y="1"/>
                  </a:moveTo>
                  <a:cubicBezTo>
                    <a:pt x="115" y="1"/>
                    <a:pt x="112" y="3"/>
                    <a:pt x="109" y="7"/>
                  </a:cubicBezTo>
                  <a:cubicBezTo>
                    <a:pt x="36" y="7"/>
                    <a:pt x="0" y="233"/>
                    <a:pt x="36" y="495"/>
                  </a:cubicBezTo>
                  <a:cubicBezTo>
                    <a:pt x="36" y="721"/>
                    <a:pt x="72" y="947"/>
                    <a:pt x="145" y="947"/>
                  </a:cubicBezTo>
                  <a:cubicBezTo>
                    <a:pt x="190" y="947"/>
                    <a:pt x="298" y="757"/>
                    <a:pt x="262" y="459"/>
                  </a:cubicBezTo>
                  <a:cubicBezTo>
                    <a:pt x="262" y="211"/>
                    <a:pt x="164" y="1"/>
                    <a:pt x="12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4455300" y="1233950"/>
              <a:ext cx="7700" cy="22725"/>
            </a:xfrm>
            <a:custGeom>
              <a:rect b="b" l="l" r="r" t="t"/>
              <a:pathLst>
                <a:path extrusionOk="0" h="909" w="308">
                  <a:moveTo>
                    <a:pt x="118" y="0"/>
                  </a:moveTo>
                  <a:cubicBezTo>
                    <a:pt x="45" y="0"/>
                    <a:pt x="0" y="226"/>
                    <a:pt x="45" y="488"/>
                  </a:cubicBezTo>
                  <a:cubicBezTo>
                    <a:pt x="79" y="698"/>
                    <a:pt x="112" y="908"/>
                    <a:pt x="175" y="908"/>
                  </a:cubicBezTo>
                  <a:cubicBezTo>
                    <a:pt x="180" y="908"/>
                    <a:pt x="185" y="907"/>
                    <a:pt x="190" y="904"/>
                  </a:cubicBezTo>
                  <a:cubicBezTo>
                    <a:pt x="271" y="904"/>
                    <a:pt x="307" y="714"/>
                    <a:pt x="307" y="452"/>
                  </a:cubicBezTo>
                  <a:cubicBezTo>
                    <a:pt x="271" y="190"/>
                    <a:pt x="154" y="0"/>
                    <a:pt x="118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4352675" y="1194925"/>
              <a:ext cx="37775" cy="21425"/>
            </a:xfrm>
            <a:custGeom>
              <a:rect b="b" l="l" r="r" t="t"/>
              <a:pathLst>
                <a:path extrusionOk="0" h="857" w="1511">
                  <a:moveTo>
                    <a:pt x="1366" y="0"/>
                  </a:moveTo>
                  <a:cubicBezTo>
                    <a:pt x="1331" y="0"/>
                    <a:pt x="1290" y="4"/>
                    <a:pt x="1248" y="15"/>
                  </a:cubicBezTo>
                  <a:cubicBezTo>
                    <a:pt x="1094" y="15"/>
                    <a:pt x="868" y="51"/>
                    <a:pt x="606" y="169"/>
                  </a:cubicBezTo>
                  <a:cubicBezTo>
                    <a:pt x="380" y="277"/>
                    <a:pt x="190" y="431"/>
                    <a:pt x="118" y="585"/>
                  </a:cubicBezTo>
                  <a:cubicBezTo>
                    <a:pt x="37" y="729"/>
                    <a:pt x="0" y="847"/>
                    <a:pt x="37" y="847"/>
                  </a:cubicBezTo>
                  <a:cubicBezTo>
                    <a:pt x="45" y="853"/>
                    <a:pt x="53" y="856"/>
                    <a:pt x="63" y="856"/>
                  </a:cubicBezTo>
                  <a:cubicBezTo>
                    <a:pt x="108" y="856"/>
                    <a:pt x="173" y="790"/>
                    <a:pt x="263" y="693"/>
                  </a:cubicBezTo>
                  <a:cubicBezTo>
                    <a:pt x="380" y="585"/>
                    <a:pt x="534" y="467"/>
                    <a:pt x="715" y="395"/>
                  </a:cubicBezTo>
                  <a:cubicBezTo>
                    <a:pt x="941" y="277"/>
                    <a:pt x="1131" y="241"/>
                    <a:pt x="1284" y="169"/>
                  </a:cubicBezTo>
                  <a:cubicBezTo>
                    <a:pt x="1438" y="133"/>
                    <a:pt x="1510" y="96"/>
                    <a:pt x="1510" y="51"/>
                  </a:cubicBezTo>
                  <a:cubicBezTo>
                    <a:pt x="1510" y="26"/>
                    <a:pt x="1452" y="0"/>
                    <a:pt x="1366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4443075" y="1188725"/>
              <a:ext cx="34850" cy="17075"/>
            </a:xfrm>
            <a:custGeom>
              <a:rect b="b" l="l" r="r" t="t"/>
              <a:pathLst>
                <a:path extrusionOk="0" h="683" w="1394">
                  <a:moveTo>
                    <a:pt x="227" y="1"/>
                  </a:moveTo>
                  <a:cubicBezTo>
                    <a:pt x="82" y="1"/>
                    <a:pt x="1" y="37"/>
                    <a:pt x="1" y="73"/>
                  </a:cubicBezTo>
                  <a:cubicBezTo>
                    <a:pt x="1" y="155"/>
                    <a:pt x="344" y="191"/>
                    <a:pt x="679" y="344"/>
                  </a:cubicBezTo>
                  <a:cubicBezTo>
                    <a:pt x="1031" y="479"/>
                    <a:pt x="1282" y="683"/>
                    <a:pt x="1346" y="683"/>
                  </a:cubicBezTo>
                  <a:cubicBezTo>
                    <a:pt x="1351" y="683"/>
                    <a:pt x="1354" y="682"/>
                    <a:pt x="1357" y="679"/>
                  </a:cubicBezTo>
                  <a:cubicBezTo>
                    <a:pt x="1393" y="643"/>
                    <a:pt x="1357" y="570"/>
                    <a:pt x="1249" y="453"/>
                  </a:cubicBezTo>
                  <a:cubicBezTo>
                    <a:pt x="1167" y="344"/>
                    <a:pt x="986" y="191"/>
                    <a:pt x="796" y="118"/>
                  </a:cubicBezTo>
                  <a:cubicBezTo>
                    <a:pt x="570" y="37"/>
                    <a:pt x="381" y="1"/>
                    <a:pt x="227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4413925" y="1239100"/>
              <a:ext cx="21725" cy="20400"/>
            </a:xfrm>
            <a:custGeom>
              <a:rect b="b" l="l" r="r" t="t"/>
              <a:pathLst>
                <a:path extrusionOk="0" h="816" w="869">
                  <a:moveTo>
                    <a:pt x="320" y="0"/>
                  </a:moveTo>
                  <a:cubicBezTo>
                    <a:pt x="270" y="0"/>
                    <a:pt x="226" y="8"/>
                    <a:pt x="190" y="20"/>
                  </a:cubicBezTo>
                  <a:cubicBezTo>
                    <a:pt x="37" y="56"/>
                    <a:pt x="1" y="138"/>
                    <a:pt x="1" y="138"/>
                  </a:cubicBezTo>
                  <a:cubicBezTo>
                    <a:pt x="11" y="148"/>
                    <a:pt x="21" y="152"/>
                    <a:pt x="33" y="152"/>
                  </a:cubicBezTo>
                  <a:cubicBezTo>
                    <a:pt x="64" y="152"/>
                    <a:pt x="106" y="125"/>
                    <a:pt x="190" y="92"/>
                  </a:cubicBezTo>
                  <a:cubicBezTo>
                    <a:pt x="299" y="92"/>
                    <a:pt x="453" y="138"/>
                    <a:pt x="606" y="210"/>
                  </a:cubicBezTo>
                  <a:cubicBezTo>
                    <a:pt x="715" y="318"/>
                    <a:pt x="751" y="508"/>
                    <a:pt x="751" y="626"/>
                  </a:cubicBezTo>
                  <a:cubicBezTo>
                    <a:pt x="715" y="734"/>
                    <a:pt x="715" y="771"/>
                    <a:pt x="715" y="816"/>
                  </a:cubicBezTo>
                  <a:cubicBezTo>
                    <a:pt x="715" y="816"/>
                    <a:pt x="796" y="734"/>
                    <a:pt x="832" y="626"/>
                  </a:cubicBezTo>
                  <a:cubicBezTo>
                    <a:pt x="869" y="508"/>
                    <a:pt x="832" y="282"/>
                    <a:pt x="679" y="138"/>
                  </a:cubicBezTo>
                  <a:cubicBezTo>
                    <a:pt x="551" y="34"/>
                    <a:pt x="423" y="0"/>
                    <a:pt x="32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4412125" y="1255650"/>
              <a:ext cx="5675" cy="5350"/>
            </a:xfrm>
            <a:custGeom>
              <a:rect b="b" l="l" r="r" t="t"/>
              <a:pathLst>
                <a:path extrusionOk="0" h="214" w="227">
                  <a:moveTo>
                    <a:pt x="36" y="0"/>
                  </a:moveTo>
                  <a:cubicBezTo>
                    <a:pt x="0" y="0"/>
                    <a:pt x="0" y="109"/>
                    <a:pt x="73" y="154"/>
                  </a:cubicBezTo>
                  <a:cubicBezTo>
                    <a:pt x="94" y="196"/>
                    <a:pt x="130" y="214"/>
                    <a:pt x="164" y="214"/>
                  </a:cubicBezTo>
                  <a:cubicBezTo>
                    <a:pt x="189" y="214"/>
                    <a:pt x="211" y="205"/>
                    <a:pt x="226" y="190"/>
                  </a:cubicBezTo>
                  <a:cubicBezTo>
                    <a:pt x="226" y="154"/>
                    <a:pt x="190" y="109"/>
                    <a:pt x="145" y="72"/>
                  </a:cubicBezTo>
                  <a:cubicBezTo>
                    <a:pt x="109" y="36"/>
                    <a:pt x="73" y="0"/>
                    <a:pt x="36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4407375" y="1266850"/>
              <a:ext cx="24425" cy="9975"/>
            </a:xfrm>
            <a:custGeom>
              <a:rect b="b" l="l" r="r" t="t"/>
              <a:pathLst>
                <a:path extrusionOk="0" h="399" w="977">
                  <a:moveTo>
                    <a:pt x="39" y="0"/>
                  </a:moveTo>
                  <a:cubicBezTo>
                    <a:pt x="37" y="0"/>
                    <a:pt x="37" y="1"/>
                    <a:pt x="37" y="4"/>
                  </a:cubicBezTo>
                  <a:cubicBezTo>
                    <a:pt x="0" y="4"/>
                    <a:pt x="37" y="76"/>
                    <a:pt x="73" y="158"/>
                  </a:cubicBezTo>
                  <a:cubicBezTo>
                    <a:pt x="154" y="230"/>
                    <a:pt x="263" y="339"/>
                    <a:pt x="416" y="384"/>
                  </a:cubicBezTo>
                  <a:cubicBezTo>
                    <a:pt x="471" y="394"/>
                    <a:pt x="521" y="399"/>
                    <a:pt x="568" y="399"/>
                  </a:cubicBezTo>
                  <a:cubicBezTo>
                    <a:pt x="684" y="399"/>
                    <a:pt x="774" y="371"/>
                    <a:pt x="832" y="339"/>
                  </a:cubicBezTo>
                  <a:cubicBezTo>
                    <a:pt x="941" y="302"/>
                    <a:pt x="977" y="230"/>
                    <a:pt x="977" y="230"/>
                  </a:cubicBezTo>
                  <a:cubicBezTo>
                    <a:pt x="973" y="226"/>
                    <a:pt x="966" y="224"/>
                    <a:pt x="957" y="224"/>
                  </a:cubicBezTo>
                  <a:cubicBezTo>
                    <a:pt x="904" y="224"/>
                    <a:pt x="772" y="287"/>
                    <a:pt x="608" y="287"/>
                  </a:cubicBezTo>
                  <a:cubicBezTo>
                    <a:pt x="559" y="287"/>
                    <a:pt x="506" y="281"/>
                    <a:pt x="452" y="266"/>
                  </a:cubicBezTo>
                  <a:cubicBezTo>
                    <a:pt x="209" y="199"/>
                    <a:pt x="60" y="0"/>
                    <a:pt x="39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4411225" y="1241400"/>
              <a:ext cx="23850" cy="21725"/>
            </a:xfrm>
            <a:custGeom>
              <a:rect b="b" l="l" r="r" t="t"/>
              <a:pathLst>
                <a:path extrusionOk="0" h="869" w="954">
                  <a:moveTo>
                    <a:pt x="940" y="380"/>
                  </a:moveTo>
                  <a:lnTo>
                    <a:pt x="940" y="522"/>
                  </a:lnTo>
                  <a:lnTo>
                    <a:pt x="940" y="522"/>
                  </a:lnTo>
                  <a:cubicBezTo>
                    <a:pt x="952" y="473"/>
                    <a:pt x="954" y="424"/>
                    <a:pt x="940" y="380"/>
                  </a:cubicBezTo>
                  <a:close/>
                  <a:moveTo>
                    <a:pt x="940" y="522"/>
                  </a:moveTo>
                  <a:lnTo>
                    <a:pt x="940" y="522"/>
                  </a:lnTo>
                  <a:cubicBezTo>
                    <a:pt x="927" y="579"/>
                    <a:pt x="899" y="637"/>
                    <a:pt x="867" y="692"/>
                  </a:cubicBezTo>
                  <a:lnTo>
                    <a:pt x="867" y="692"/>
                  </a:lnTo>
                  <a:cubicBezTo>
                    <a:pt x="892" y="659"/>
                    <a:pt x="918" y="602"/>
                    <a:pt x="940" y="534"/>
                  </a:cubicBezTo>
                  <a:lnTo>
                    <a:pt x="940" y="522"/>
                  </a:lnTo>
                  <a:close/>
                  <a:moveTo>
                    <a:pt x="298" y="0"/>
                  </a:moveTo>
                  <a:cubicBezTo>
                    <a:pt x="226" y="46"/>
                    <a:pt x="181" y="46"/>
                    <a:pt x="145" y="82"/>
                  </a:cubicBezTo>
                  <a:lnTo>
                    <a:pt x="109" y="82"/>
                  </a:lnTo>
                  <a:cubicBezTo>
                    <a:pt x="0" y="226"/>
                    <a:pt x="0" y="416"/>
                    <a:pt x="72" y="570"/>
                  </a:cubicBezTo>
                  <a:cubicBezTo>
                    <a:pt x="109" y="570"/>
                    <a:pt x="145" y="606"/>
                    <a:pt x="181" y="642"/>
                  </a:cubicBezTo>
                  <a:cubicBezTo>
                    <a:pt x="226" y="679"/>
                    <a:pt x="262" y="724"/>
                    <a:pt x="262" y="760"/>
                  </a:cubicBezTo>
                  <a:lnTo>
                    <a:pt x="262" y="796"/>
                  </a:lnTo>
                  <a:cubicBezTo>
                    <a:pt x="335" y="832"/>
                    <a:pt x="488" y="868"/>
                    <a:pt x="597" y="868"/>
                  </a:cubicBezTo>
                  <a:lnTo>
                    <a:pt x="714" y="868"/>
                  </a:lnTo>
                  <a:cubicBezTo>
                    <a:pt x="750" y="832"/>
                    <a:pt x="787" y="796"/>
                    <a:pt x="823" y="760"/>
                  </a:cubicBezTo>
                  <a:cubicBezTo>
                    <a:pt x="838" y="738"/>
                    <a:pt x="853" y="715"/>
                    <a:pt x="867" y="692"/>
                  </a:cubicBezTo>
                  <a:lnTo>
                    <a:pt x="867" y="692"/>
                  </a:lnTo>
                  <a:cubicBezTo>
                    <a:pt x="851" y="712"/>
                    <a:pt x="836" y="724"/>
                    <a:pt x="823" y="724"/>
                  </a:cubicBezTo>
                  <a:cubicBezTo>
                    <a:pt x="823" y="679"/>
                    <a:pt x="823" y="642"/>
                    <a:pt x="859" y="534"/>
                  </a:cubicBezTo>
                  <a:cubicBezTo>
                    <a:pt x="859" y="416"/>
                    <a:pt x="823" y="226"/>
                    <a:pt x="714" y="118"/>
                  </a:cubicBezTo>
                  <a:cubicBezTo>
                    <a:pt x="597" y="46"/>
                    <a:pt x="488" y="0"/>
                    <a:pt x="371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4414825" y="1241400"/>
              <a:ext cx="19925" cy="18100"/>
            </a:xfrm>
            <a:custGeom>
              <a:rect b="b" l="l" r="r" t="t"/>
              <a:pathLst>
                <a:path extrusionOk="0" h="724" w="797">
                  <a:moveTo>
                    <a:pt x="154" y="0"/>
                  </a:moveTo>
                  <a:cubicBezTo>
                    <a:pt x="154" y="1"/>
                    <a:pt x="154" y="1"/>
                    <a:pt x="154" y="1"/>
                  </a:cubicBezTo>
                  <a:lnTo>
                    <a:pt x="154" y="1"/>
                  </a:lnTo>
                  <a:cubicBezTo>
                    <a:pt x="166" y="0"/>
                    <a:pt x="179" y="0"/>
                    <a:pt x="191" y="0"/>
                  </a:cubicBezTo>
                  <a:close/>
                  <a:moveTo>
                    <a:pt x="154" y="1"/>
                  </a:moveTo>
                  <a:cubicBezTo>
                    <a:pt x="92" y="3"/>
                    <a:pt x="31" y="14"/>
                    <a:pt x="1" y="82"/>
                  </a:cubicBezTo>
                  <a:cubicBezTo>
                    <a:pt x="37" y="46"/>
                    <a:pt x="82" y="46"/>
                    <a:pt x="154" y="1"/>
                  </a:cubicBezTo>
                  <a:close/>
                  <a:moveTo>
                    <a:pt x="191" y="0"/>
                  </a:moveTo>
                  <a:cubicBezTo>
                    <a:pt x="308" y="0"/>
                    <a:pt x="453" y="46"/>
                    <a:pt x="570" y="118"/>
                  </a:cubicBezTo>
                  <a:cubicBezTo>
                    <a:pt x="453" y="46"/>
                    <a:pt x="344" y="0"/>
                    <a:pt x="227" y="0"/>
                  </a:cubicBezTo>
                  <a:close/>
                  <a:moveTo>
                    <a:pt x="570" y="118"/>
                  </a:moveTo>
                  <a:cubicBezTo>
                    <a:pt x="679" y="226"/>
                    <a:pt x="715" y="416"/>
                    <a:pt x="715" y="534"/>
                  </a:cubicBezTo>
                  <a:cubicBezTo>
                    <a:pt x="679" y="642"/>
                    <a:pt x="679" y="679"/>
                    <a:pt x="679" y="724"/>
                  </a:cubicBezTo>
                  <a:cubicBezTo>
                    <a:pt x="715" y="724"/>
                    <a:pt x="760" y="642"/>
                    <a:pt x="796" y="534"/>
                  </a:cubicBezTo>
                  <a:lnTo>
                    <a:pt x="796" y="380"/>
                  </a:lnTo>
                  <a:cubicBezTo>
                    <a:pt x="796" y="308"/>
                    <a:pt x="715" y="226"/>
                    <a:pt x="643" y="154"/>
                  </a:cubicBezTo>
                  <a:cubicBezTo>
                    <a:pt x="606" y="154"/>
                    <a:pt x="606" y="118"/>
                    <a:pt x="570" y="118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4413025" y="1255650"/>
              <a:ext cx="4775" cy="5675"/>
            </a:xfrm>
            <a:custGeom>
              <a:rect b="b" l="l" r="r" t="t"/>
              <a:pathLst>
                <a:path extrusionOk="0" h="227" w="191">
                  <a:moveTo>
                    <a:pt x="0" y="0"/>
                  </a:moveTo>
                  <a:cubicBezTo>
                    <a:pt x="37" y="72"/>
                    <a:pt x="73" y="154"/>
                    <a:pt x="154" y="190"/>
                  </a:cubicBezTo>
                  <a:lnTo>
                    <a:pt x="190" y="226"/>
                  </a:lnTo>
                  <a:lnTo>
                    <a:pt x="190" y="190"/>
                  </a:lnTo>
                  <a:cubicBezTo>
                    <a:pt x="190" y="154"/>
                    <a:pt x="154" y="109"/>
                    <a:pt x="109" y="72"/>
                  </a:cubicBezTo>
                  <a:cubicBezTo>
                    <a:pt x="73" y="36"/>
                    <a:pt x="37" y="0"/>
                    <a:pt x="0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4499600" y="1240500"/>
              <a:ext cx="21725" cy="34825"/>
            </a:xfrm>
            <a:custGeom>
              <a:rect b="b" l="l" r="r" t="t"/>
              <a:pathLst>
                <a:path extrusionOk="0" h="1393" w="869">
                  <a:moveTo>
                    <a:pt x="344" y="36"/>
                  </a:moveTo>
                  <a:lnTo>
                    <a:pt x="344" y="36"/>
                  </a:lnTo>
                  <a:cubicBezTo>
                    <a:pt x="174" y="141"/>
                    <a:pt x="99" y="303"/>
                    <a:pt x="52" y="498"/>
                  </a:cubicBezTo>
                  <a:lnTo>
                    <a:pt x="52" y="498"/>
                  </a:lnTo>
                  <a:cubicBezTo>
                    <a:pt x="131" y="320"/>
                    <a:pt x="231" y="149"/>
                    <a:pt x="308" y="82"/>
                  </a:cubicBezTo>
                  <a:cubicBezTo>
                    <a:pt x="344" y="82"/>
                    <a:pt x="344" y="36"/>
                    <a:pt x="344" y="36"/>
                  </a:cubicBezTo>
                  <a:close/>
                  <a:moveTo>
                    <a:pt x="52" y="498"/>
                  </a:moveTo>
                  <a:cubicBezTo>
                    <a:pt x="47" y="510"/>
                    <a:pt x="41" y="522"/>
                    <a:pt x="36" y="534"/>
                  </a:cubicBezTo>
                  <a:lnTo>
                    <a:pt x="36" y="570"/>
                  </a:lnTo>
                  <a:cubicBezTo>
                    <a:pt x="41" y="545"/>
                    <a:pt x="46" y="521"/>
                    <a:pt x="52" y="498"/>
                  </a:cubicBezTo>
                  <a:close/>
                  <a:moveTo>
                    <a:pt x="488" y="0"/>
                  </a:moveTo>
                  <a:cubicBezTo>
                    <a:pt x="452" y="36"/>
                    <a:pt x="344" y="190"/>
                    <a:pt x="226" y="380"/>
                  </a:cubicBezTo>
                  <a:cubicBezTo>
                    <a:pt x="262" y="380"/>
                    <a:pt x="262" y="416"/>
                    <a:pt x="262" y="416"/>
                  </a:cubicBezTo>
                  <a:cubicBezTo>
                    <a:pt x="344" y="488"/>
                    <a:pt x="416" y="606"/>
                    <a:pt x="416" y="760"/>
                  </a:cubicBezTo>
                  <a:cubicBezTo>
                    <a:pt x="416" y="904"/>
                    <a:pt x="344" y="1022"/>
                    <a:pt x="308" y="1094"/>
                  </a:cubicBezTo>
                  <a:cubicBezTo>
                    <a:pt x="226" y="1167"/>
                    <a:pt x="190" y="1167"/>
                    <a:pt x="190" y="1167"/>
                  </a:cubicBezTo>
                  <a:lnTo>
                    <a:pt x="154" y="1167"/>
                  </a:lnTo>
                  <a:cubicBezTo>
                    <a:pt x="154" y="1130"/>
                    <a:pt x="308" y="986"/>
                    <a:pt x="308" y="760"/>
                  </a:cubicBezTo>
                  <a:cubicBezTo>
                    <a:pt x="308" y="642"/>
                    <a:pt x="226" y="534"/>
                    <a:pt x="190" y="452"/>
                  </a:cubicBezTo>
                  <a:cubicBezTo>
                    <a:pt x="190" y="488"/>
                    <a:pt x="154" y="534"/>
                    <a:pt x="154" y="570"/>
                  </a:cubicBezTo>
                  <a:cubicBezTo>
                    <a:pt x="36" y="941"/>
                    <a:pt x="81" y="1248"/>
                    <a:pt x="36" y="1248"/>
                  </a:cubicBezTo>
                  <a:lnTo>
                    <a:pt x="0" y="1248"/>
                  </a:lnTo>
                  <a:cubicBezTo>
                    <a:pt x="36" y="1320"/>
                    <a:pt x="36" y="1356"/>
                    <a:pt x="36" y="1393"/>
                  </a:cubicBezTo>
                  <a:lnTo>
                    <a:pt x="81" y="1393"/>
                  </a:lnTo>
                  <a:cubicBezTo>
                    <a:pt x="154" y="1393"/>
                    <a:pt x="190" y="1356"/>
                    <a:pt x="226" y="1320"/>
                  </a:cubicBezTo>
                  <a:cubicBezTo>
                    <a:pt x="308" y="1248"/>
                    <a:pt x="344" y="1212"/>
                    <a:pt x="380" y="1167"/>
                  </a:cubicBezTo>
                  <a:cubicBezTo>
                    <a:pt x="452" y="1058"/>
                    <a:pt x="534" y="986"/>
                    <a:pt x="606" y="868"/>
                  </a:cubicBezTo>
                  <a:cubicBezTo>
                    <a:pt x="714" y="715"/>
                    <a:pt x="868" y="0"/>
                    <a:pt x="534" y="0"/>
                  </a:cubicBezTo>
                  <a:close/>
                </a:path>
              </a:pathLst>
            </a:custGeom>
            <a:solidFill>
              <a:srgbClr val="CD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4498675" y="1240500"/>
              <a:ext cx="13150" cy="31200"/>
            </a:xfrm>
            <a:custGeom>
              <a:rect b="b" l="l" r="r" t="t"/>
              <a:pathLst>
                <a:path extrusionOk="0" h="1248" w="526">
                  <a:moveTo>
                    <a:pt x="489" y="0"/>
                  </a:moveTo>
                  <a:cubicBezTo>
                    <a:pt x="453" y="0"/>
                    <a:pt x="417" y="36"/>
                    <a:pt x="381" y="36"/>
                  </a:cubicBezTo>
                  <a:cubicBezTo>
                    <a:pt x="381" y="36"/>
                    <a:pt x="381" y="82"/>
                    <a:pt x="345" y="82"/>
                  </a:cubicBezTo>
                  <a:cubicBezTo>
                    <a:pt x="263" y="154"/>
                    <a:pt x="155" y="344"/>
                    <a:pt x="73" y="534"/>
                  </a:cubicBezTo>
                  <a:lnTo>
                    <a:pt x="73" y="570"/>
                  </a:lnTo>
                  <a:cubicBezTo>
                    <a:pt x="1" y="796"/>
                    <a:pt x="1" y="1058"/>
                    <a:pt x="37" y="1248"/>
                  </a:cubicBezTo>
                  <a:lnTo>
                    <a:pt x="73" y="1248"/>
                  </a:lnTo>
                  <a:cubicBezTo>
                    <a:pt x="118" y="1248"/>
                    <a:pt x="73" y="941"/>
                    <a:pt x="191" y="570"/>
                  </a:cubicBezTo>
                  <a:cubicBezTo>
                    <a:pt x="191" y="534"/>
                    <a:pt x="227" y="488"/>
                    <a:pt x="227" y="452"/>
                  </a:cubicBezTo>
                  <a:cubicBezTo>
                    <a:pt x="191" y="380"/>
                    <a:pt x="191" y="344"/>
                    <a:pt x="191" y="344"/>
                  </a:cubicBezTo>
                  <a:cubicBezTo>
                    <a:pt x="227" y="344"/>
                    <a:pt x="227" y="344"/>
                    <a:pt x="263" y="380"/>
                  </a:cubicBezTo>
                  <a:cubicBezTo>
                    <a:pt x="381" y="190"/>
                    <a:pt x="489" y="36"/>
                    <a:pt x="525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4503425" y="1249075"/>
              <a:ext cx="6575" cy="20600"/>
            </a:xfrm>
            <a:custGeom>
              <a:rect b="b" l="l" r="r" t="t"/>
              <a:pathLst>
                <a:path extrusionOk="0" h="824" w="263">
                  <a:moveTo>
                    <a:pt x="1" y="1"/>
                  </a:moveTo>
                  <a:cubicBezTo>
                    <a:pt x="1" y="1"/>
                    <a:pt x="1" y="37"/>
                    <a:pt x="37" y="109"/>
                  </a:cubicBezTo>
                  <a:cubicBezTo>
                    <a:pt x="73" y="191"/>
                    <a:pt x="155" y="299"/>
                    <a:pt x="155" y="417"/>
                  </a:cubicBezTo>
                  <a:cubicBezTo>
                    <a:pt x="155" y="643"/>
                    <a:pt x="1" y="787"/>
                    <a:pt x="1" y="824"/>
                  </a:cubicBezTo>
                  <a:lnTo>
                    <a:pt x="37" y="824"/>
                  </a:lnTo>
                  <a:cubicBezTo>
                    <a:pt x="37" y="824"/>
                    <a:pt x="73" y="824"/>
                    <a:pt x="155" y="751"/>
                  </a:cubicBezTo>
                  <a:cubicBezTo>
                    <a:pt x="191" y="679"/>
                    <a:pt x="263" y="561"/>
                    <a:pt x="263" y="417"/>
                  </a:cubicBezTo>
                  <a:cubicBezTo>
                    <a:pt x="263" y="263"/>
                    <a:pt x="191" y="145"/>
                    <a:pt x="109" y="73"/>
                  </a:cubicBezTo>
                  <a:cubicBezTo>
                    <a:pt x="109" y="73"/>
                    <a:pt x="109" y="37"/>
                    <a:pt x="73" y="37"/>
                  </a:cubicBezTo>
                  <a:cubicBezTo>
                    <a:pt x="37" y="1"/>
                    <a:pt x="37" y="1"/>
                    <a:pt x="1" y="1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4362175" y="1266025"/>
              <a:ext cx="39575" cy="31000"/>
            </a:xfrm>
            <a:custGeom>
              <a:rect b="b" l="l" r="r" t="t"/>
              <a:pathLst>
                <a:path extrusionOk="0" h="1240" w="1583">
                  <a:moveTo>
                    <a:pt x="904" y="1"/>
                  </a:moveTo>
                  <a:cubicBezTo>
                    <a:pt x="488" y="37"/>
                    <a:pt x="0" y="191"/>
                    <a:pt x="36" y="787"/>
                  </a:cubicBezTo>
                  <a:cubicBezTo>
                    <a:pt x="73" y="1131"/>
                    <a:pt x="452" y="1203"/>
                    <a:pt x="678" y="1240"/>
                  </a:cubicBezTo>
                  <a:lnTo>
                    <a:pt x="751" y="1240"/>
                  </a:lnTo>
                  <a:cubicBezTo>
                    <a:pt x="1130" y="1240"/>
                    <a:pt x="1582" y="1050"/>
                    <a:pt x="1582" y="525"/>
                  </a:cubicBezTo>
                  <a:cubicBezTo>
                    <a:pt x="1582" y="191"/>
                    <a:pt x="1284" y="1"/>
                    <a:pt x="940" y="1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4442175" y="1260375"/>
              <a:ext cx="40500" cy="30100"/>
            </a:xfrm>
            <a:custGeom>
              <a:rect b="b" l="l" r="r" t="t"/>
              <a:pathLst>
                <a:path extrusionOk="0" h="1204" w="1620">
                  <a:moveTo>
                    <a:pt x="832" y="1"/>
                  </a:moveTo>
                  <a:cubicBezTo>
                    <a:pt x="453" y="1"/>
                    <a:pt x="1" y="109"/>
                    <a:pt x="1" y="679"/>
                  </a:cubicBezTo>
                  <a:cubicBezTo>
                    <a:pt x="1" y="1013"/>
                    <a:pt x="344" y="1167"/>
                    <a:pt x="570" y="1203"/>
                  </a:cubicBezTo>
                  <a:lnTo>
                    <a:pt x="796" y="1203"/>
                  </a:lnTo>
                  <a:cubicBezTo>
                    <a:pt x="1131" y="1203"/>
                    <a:pt x="1511" y="1050"/>
                    <a:pt x="1547" y="598"/>
                  </a:cubicBezTo>
                  <a:cubicBezTo>
                    <a:pt x="1619" y="263"/>
                    <a:pt x="1285" y="37"/>
                    <a:pt x="941" y="1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4314025" y="1146475"/>
              <a:ext cx="124325" cy="45225"/>
            </a:xfrm>
            <a:custGeom>
              <a:rect b="b" l="l" r="r" t="t"/>
              <a:pathLst>
                <a:path extrusionOk="0" h="1809" w="4973">
                  <a:moveTo>
                    <a:pt x="4311" y="22"/>
                  </a:moveTo>
                  <a:cubicBezTo>
                    <a:pt x="4539" y="43"/>
                    <a:pt x="4757" y="82"/>
                    <a:pt x="4973" y="145"/>
                  </a:cubicBezTo>
                  <a:lnTo>
                    <a:pt x="4973" y="109"/>
                  </a:lnTo>
                  <a:cubicBezTo>
                    <a:pt x="4748" y="69"/>
                    <a:pt x="4531" y="40"/>
                    <a:pt x="4311" y="22"/>
                  </a:cubicBezTo>
                  <a:close/>
                  <a:moveTo>
                    <a:pt x="3771" y="0"/>
                  </a:moveTo>
                  <a:cubicBezTo>
                    <a:pt x="3355" y="0"/>
                    <a:pt x="2984" y="36"/>
                    <a:pt x="2568" y="109"/>
                  </a:cubicBezTo>
                  <a:cubicBezTo>
                    <a:pt x="1546" y="299"/>
                    <a:pt x="498" y="678"/>
                    <a:pt x="46" y="1582"/>
                  </a:cubicBezTo>
                  <a:cubicBezTo>
                    <a:pt x="0" y="1655"/>
                    <a:pt x="0" y="1727"/>
                    <a:pt x="0" y="1808"/>
                  </a:cubicBezTo>
                  <a:cubicBezTo>
                    <a:pt x="380" y="751"/>
                    <a:pt x="1510" y="299"/>
                    <a:pt x="2604" y="109"/>
                  </a:cubicBezTo>
                  <a:cubicBezTo>
                    <a:pt x="3014" y="37"/>
                    <a:pt x="3423" y="1"/>
                    <a:pt x="3790" y="0"/>
                  </a:cubicBezTo>
                  <a:lnTo>
                    <a:pt x="3790" y="0"/>
                  </a:lnTo>
                  <a:cubicBezTo>
                    <a:pt x="3968" y="1"/>
                    <a:pt x="4141" y="8"/>
                    <a:pt x="4311" y="22"/>
                  </a:cubicBezTo>
                  <a:lnTo>
                    <a:pt x="4311" y="22"/>
                  </a:lnTo>
                  <a:cubicBezTo>
                    <a:pt x="4148" y="7"/>
                    <a:pt x="3981" y="0"/>
                    <a:pt x="3807" y="0"/>
                  </a:cubicBezTo>
                  <a:cubicBezTo>
                    <a:pt x="3801" y="0"/>
                    <a:pt x="3795" y="0"/>
                    <a:pt x="3790" y="0"/>
                  </a:cubicBezTo>
                  <a:lnTo>
                    <a:pt x="3790" y="0"/>
                  </a:lnTo>
                  <a:cubicBezTo>
                    <a:pt x="3783" y="0"/>
                    <a:pt x="3777" y="0"/>
                    <a:pt x="3771" y="0"/>
                  </a:cubicBezTo>
                  <a:close/>
                </a:path>
              </a:pathLst>
            </a:custGeom>
            <a:solidFill>
              <a:srgbClr val="AE6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4314025" y="1146475"/>
              <a:ext cx="124325" cy="111900"/>
            </a:xfrm>
            <a:custGeom>
              <a:rect b="b" l="l" r="r" t="t"/>
              <a:pathLst>
                <a:path extrusionOk="0" h="4476" w="4973">
                  <a:moveTo>
                    <a:pt x="3807" y="0"/>
                  </a:moveTo>
                  <a:cubicBezTo>
                    <a:pt x="3436" y="0"/>
                    <a:pt x="3020" y="36"/>
                    <a:pt x="2604" y="109"/>
                  </a:cubicBezTo>
                  <a:cubicBezTo>
                    <a:pt x="1510" y="299"/>
                    <a:pt x="380" y="751"/>
                    <a:pt x="0" y="1808"/>
                  </a:cubicBezTo>
                  <a:lnTo>
                    <a:pt x="0" y="1953"/>
                  </a:lnTo>
                  <a:lnTo>
                    <a:pt x="82" y="4403"/>
                  </a:lnTo>
                  <a:cubicBezTo>
                    <a:pt x="82" y="4403"/>
                    <a:pt x="118" y="4439"/>
                    <a:pt x="154" y="4476"/>
                  </a:cubicBezTo>
                  <a:cubicBezTo>
                    <a:pt x="642" y="4177"/>
                    <a:pt x="1094" y="3797"/>
                    <a:pt x="1438" y="3345"/>
                  </a:cubicBezTo>
                  <a:lnTo>
                    <a:pt x="1772" y="2667"/>
                  </a:lnTo>
                  <a:lnTo>
                    <a:pt x="1772" y="2667"/>
                  </a:lnTo>
                  <a:cubicBezTo>
                    <a:pt x="1664" y="2749"/>
                    <a:pt x="1628" y="2785"/>
                    <a:pt x="1583" y="2785"/>
                  </a:cubicBezTo>
                  <a:cubicBezTo>
                    <a:pt x="1546" y="2785"/>
                    <a:pt x="1583" y="2667"/>
                    <a:pt x="1664" y="2523"/>
                  </a:cubicBezTo>
                  <a:cubicBezTo>
                    <a:pt x="1700" y="2441"/>
                    <a:pt x="1772" y="2369"/>
                    <a:pt x="1854" y="2297"/>
                  </a:cubicBezTo>
                  <a:cubicBezTo>
                    <a:pt x="1890" y="2071"/>
                    <a:pt x="1890" y="1881"/>
                    <a:pt x="1890" y="1655"/>
                  </a:cubicBezTo>
                  <a:lnTo>
                    <a:pt x="2116" y="1655"/>
                  </a:lnTo>
                  <a:cubicBezTo>
                    <a:pt x="2939" y="1655"/>
                    <a:pt x="3734" y="1356"/>
                    <a:pt x="4376" y="823"/>
                  </a:cubicBezTo>
                  <a:cubicBezTo>
                    <a:pt x="4638" y="633"/>
                    <a:pt x="4828" y="407"/>
                    <a:pt x="4973" y="145"/>
                  </a:cubicBezTo>
                  <a:cubicBezTo>
                    <a:pt x="4602" y="36"/>
                    <a:pt x="4223" y="0"/>
                    <a:pt x="3807" y="0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4352675" y="1203875"/>
              <a:ext cx="7700" cy="12225"/>
            </a:xfrm>
            <a:custGeom>
              <a:rect b="b" l="l" r="r" t="t"/>
              <a:pathLst>
                <a:path extrusionOk="0" h="489" w="308">
                  <a:moveTo>
                    <a:pt x="308" y="1"/>
                  </a:moveTo>
                  <a:lnTo>
                    <a:pt x="308" y="1"/>
                  </a:lnTo>
                  <a:cubicBezTo>
                    <a:pt x="226" y="73"/>
                    <a:pt x="154" y="145"/>
                    <a:pt x="118" y="227"/>
                  </a:cubicBezTo>
                  <a:cubicBezTo>
                    <a:pt x="37" y="371"/>
                    <a:pt x="0" y="489"/>
                    <a:pt x="37" y="489"/>
                  </a:cubicBezTo>
                  <a:cubicBezTo>
                    <a:pt x="82" y="489"/>
                    <a:pt x="118" y="453"/>
                    <a:pt x="226" y="371"/>
                  </a:cubicBezTo>
                  <a:cubicBezTo>
                    <a:pt x="263" y="263"/>
                    <a:pt x="308" y="109"/>
                    <a:pt x="308" y="1"/>
                  </a:cubicBezTo>
                  <a:close/>
                </a:path>
              </a:pathLst>
            </a:custGeom>
            <a:solidFill>
              <a:srgbClr val="78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4297075" y="1125275"/>
              <a:ext cx="140375" cy="138750"/>
            </a:xfrm>
            <a:custGeom>
              <a:rect b="b" l="l" r="r" t="t"/>
              <a:pathLst>
                <a:path extrusionOk="0" h="5550" w="5615">
                  <a:moveTo>
                    <a:pt x="4975" y="0"/>
                  </a:moveTo>
                  <a:cubicBezTo>
                    <a:pt x="4749" y="0"/>
                    <a:pt x="4524" y="16"/>
                    <a:pt x="4295" y="16"/>
                  </a:cubicBezTo>
                  <a:cubicBezTo>
                    <a:pt x="3355" y="125"/>
                    <a:pt x="2378" y="315"/>
                    <a:pt x="1546" y="848"/>
                  </a:cubicBezTo>
                  <a:cubicBezTo>
                    <a:pt x="724" y="1336"/>
                    <a:pt x="82" y="2241"/>
                    <a:pt x="0" y="3217"/>
                  </a:cubicBezTo>
                  <a:cubicBezTo>
                    <a:pt x="0" y="3443"/>
                    <a:pt x="0" y="3669"/>
                    <a:pt x="46" y="3895"/>
                  </a:cubicBezTo>
                  <a:cubicBezTo>
                    <a:pt x="82" y="4311"/>
                    <a:pt x="82" y="4691"/>
                    <a:pt x="118" y="5097"/>
                  </a:cubicBezTo>
                  <a:lnTo>
                    <a:pt x="498" y="5550"/>
                  </a:lnTo>
                  <a:cubicBezTo>
                    <a:pt x="1583" y="4799"/>
                    <a:pt x="2261" y="3443"/>
                    <a:pt x="2116" y="2087"/>
                  </a:cubicBezTo>
                  <a:cubicBezTo>
                    <a:pt x="2984" y="2087"/>
                    <a:pt x="3807" y="1861"/>
                    <a:pt x="4602" y="1481"/>
                  </a:cubicBezTo>
                  <a:cubicBezTo>
                    <a:pt x="4828" y="1373"/>
                    <a:pt x="5090" y="1219"/>
                    <a:pt x="5280" y="1029"/>
                  </a:cubicBezTo>
                  <a:cubicBezTo>
                    <a:pt x="5470" y="848"/>
                    <a:pt x="5615" y="577"/>
                    <a:pt x="5579" y="279"/>
                  </a:cubicBezTo>
                  <a:cubicBezTo>
                    <a:pt x="5579" y="242"/>
                    <a:pt x="5579" y="170"/>
                    <a:pt x="5543" y="125"/>
                  </a:cubicBezTo>
                  <a:cubicBezTo>
                    <a:pt x="5506" y="53"/>
                    <a:pt x="5389" y="53"/>
                    <a:pt x="5316" y="16"/>
                  </a:cubicBezTo>
                  <a:cubicBezTo>
                    <a:pt x="5202" y="4"/>
                    <a:pt x="5088" y="0"/>
                    <a:pt x="4975" y="0"/>
                  </a:cubicBezTo>
                  <a:close/>
                </a:path>
              </a:pathLst>
            </a:custGeom>
            <a:solidFill>
              <a:srgbClr val="B07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4276500" y="1249575"/>
              <a:ext cx="48850" cy="57125"/>
            </a:xfrm>
            <a:custGeom>
              <a:rect b="b" l="l" r="r" t="t"/>
              <a:pathLst>
                <a:path extrusionOk="0" h="2285" w="1954">
                  <a:moveTo>
                    <a:pt x="826" y="1"/>
                  </a:moveTo>
                  <a:cubicBezTo>
                    <a:pt x="566" y="1"/>
                    <a:pt x="312" y="91"/>
                    <a:pt x="191" y="315"/>
                  </a:cubicBezTo>
                  <a:cubicBezTo>
                    <a:pt x="1" y="695"/>
                    <a:pt x="109" y="1219"/>
                    <a:pt x="299" y="1563"/>
                  </a:cubicBezTo>
                  <a:cubicBezTo>
                    <a:pt x="589" y="2018"/>
                    <a:pt x="942" y="2284"/>
                    <a:pt x="1394" y="2284"/>
                  </a:cubicBezTo>
                  <a:cubicBezTo>
                    <a:pt x="1534" y="2284"/>
                    <a:pt x="1684" y="2258"/>
                    <a:pt x="1845" y="2205"/>
                  </a:cubicBezTo>
                  <a:lnTo>
                    <a:pt x="1953" y="1111"/>
                  </a:lnTo>
                  <a:cubicBezTo>
                    <a:pt x="1953" y="731"/>
                    <a:pt x="1727" y="352"/>
                    <a:pt x="1429" y="171"/>
                  </a:cubicBezTo>
                  <a:cubicBezTo>
                    <a:pt x="1275" y="67"/>
                    <a:pt x="1048" y="1"/>
                    <a:pt x="826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4290525" y="1261975"/>
              <a:ext cx="32100" cy="33250"/>
            </a:xfrm>
            <a:custGeom>
              <a:rect b="b" l="l" r="r" t="t"/>
              <a:pathLst>
                <a:path extrusionOk="0" h="1330" w="1284">
                  <a:moveTo>
                    <a:pt x="77" y="0"/>
                  </a:moveTo>
                  <a:cubicBezTo>
                    <a:pt x="30" y="0"/>
                    <a:pt x="0" y="9"/>
                    <a:pt x="0" y="9"/>
                  </a:cubicBezTo>
                  <a:cubicBezTo>
                    <a:pt x="0" y="45"/>
                    <a:pt x="118" y="45"/>
                    <a:pt x="262" y="127"/>
                  </a:cubicBezTo>
                  <a:cubicBezTo>
                    <a:pt x="416" y="199"/>
                    <a:pt x="606" y="308"/>
                    <a:pt x="796" y="497"/>
                  </a:cubicBezTo>
                  <a:cubicBezTo>
                    <a:pt x="986" y="687"/>
                    <a:pt x="1094" y="877"/>
                    <a:pt x="1130" y="1067"/>
                  </a:cubicBezTo>
                  <a:cubicBezTo>
                    <a:pt x="1212" y="1212"/>
                    <a:pt x="1248" y="1329"/>
                    <a:pt x="1248" y="1329"/>
                  </a:cubicBezTo>
                  <a:cubicBezTo>
                    <a:pt x="1248" y="1329"/>
                    <a:pt x="1284" y="1212"/>
                    <a:pt x="1248" y="1031"/>
                  </a:cubicBezTo>
                  <a:cubicBezTo>
                    <a:pt x="1166" y="841"/>
                    <a:pt x="1058" y="615"/>
                    <a:pt x="868" y="389"/>
                  </a:cubicBezTo>
                  <a:cubicBezTo>
                    <a:pt x="678" y="199"/>
                    <a:pt x="452" y="82"/>
                    <a:pt x="262" y="45"/>
                  </a:cubicBezTo>
                  <a:cubicBezTo>
                    <a:pt x="190" y="9"/>
                    <a:pt x="124" y="0"/>
                    <a:pt x="77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4301825" y="1267850"/>
              <a:ext cx="11325" cy="21725"/>
            </a:xfrm>
            <a:custGeom>
              <a:rect b="b" l="l" r="r" t="t"/>
              <a:pathLst>
                <a:path extrusionOk="0" h="869" w="453">
                  <a:moveTo>
                    <a:pt x="190" y="0"/>
                  </a:moveTo>
                  <a:cubicBezTo>
                    <a:pt x="190" y="0"/>
                    <a:pt x="154" y="36"/>
                    <a:pt x="82" y="118"/>
                  </a:cubicBezTo>
                  <a:cubicBezTo>
                    <a:pt x="36" y="190"/>
                    <a:pt x="0" y="344"/>
                    <a:pt x="36" y="488"/>
                  </a:cubicBezTo>
                  <a:cubicBezTo>
                    <a:pt x="118" y="642"/>
                    <a:pt x="190" y="751"/>
                    <a:pt x="308" y="832"/>
                  </a:cubicBezTo>
                  <a:cubicBezTo>
                    <a:pt x="380" y="868"/>
                    <a:pt x="452" y="868"/>
                    <a:pt x="452" y="868"/>
                  </a:cubicBezTo>
                  <a:cubicBezTo>
                    <a:pt x="452" y="832"/>
                    <a:pt x="416" y="796"/>
                    <a:pt x="344" y="751"/>
                  </a:cubicBezTo>
                  <a:cubicBezTo>
                    <a:pt x="262" y="678"/>
                    <a:pt x="190" y="606"/>
                    <a:pt x="190" y="452"/>
                  </a:cubicBezTo>
                  <a:cubicBezTo>
                    <a:pt x="154" y="344"/>
                    <a:pt x="154" y="226"/>
                    <a:pt x="154" y="154"/>
                  </a:cubicBezTo>
                  <a:cubicBezTo>
                    <a:pt x="190" y="73"/>
                    <a:pt x="226" y="0"/>
                    <a:pt x="19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4283050" y="1261300"/>
              <a:ext cx="38675" cy="35725"/>
            </a:xfrm>
            <a:custGeom>
              <a:rect b="b" l="l" r="r" t="t"/>
              <a:pathLst>
                <a:path extrusionOk="0" h="1429" w="1547">
                  <a:moveTo>
                    <a:pt x="299" y="0"/>
                  </a:moveTo>
                  <a:lnTo>
                    <a:pt x="299" y="36"/>
                  </a:lnTo>
                  <a:lnTo>
                    <a:pt x="417" y="36"/>
                  </a:lnTo>
                  <a:cubicBezTo>
                    <a:pt x="381" y="36"/>
                    <a:pt x="335" y="0"/>
                    <a:pt x="299" y="0"/>
                  </a:cubicBezTo>
                  <a:close/>
                  <a:moveTo>
                    <a:pt x="299" y="36"/>
                  </a:moveTo>
                  <a:lnTo>
                    <a:pt x="299" y="36"/>
                  </a:lnTo>
                  <a:cubicBezTo>
                    <a:pt x="1" y="226"/>
                    <a:pt x="335" y="868"/>
                    <a:pt x="489" y="1058"/>
                  </a:cubicBezTo>
                  <a:cubicBezTo>
                    <a:pt x="679" y="1284"/>
                    <a:pt x="977" y="1429"/>
                    <a:pt x="1239" y="1429"/>
                  </a:cubicBezTo>
                  <a:cubicBezTo>
                    <a:pt x="1321" y="1429"/>
                    <a:pt x="1393" y="1392"/>
                    <a:pt x="1429" y="1392"/>
                  </a:cubicBezTo>
                  <a:cubicBezTo>
                    <a:pt x="1465" y="1392"/>
                    <a:pt x="1511" y="1392"/>
                    <a:pt x="1547" y="1356"/>
                  </a:cubicBezTo>
                  <a:lnTo>
                    <a:pt x="1547" y="1320"/>
                  </a:lnTo>
                  <a:cubicBezTo>
                    <a:pt x="1511" y="1320"/>
                    <a:pt x="1511" y="1239"/>
                    <a:pt x="1465" y="1166"/>
                  </a:cubicBezTo>
                  <a:cubicBezTo>
                    <a:pt x="1393" y="976"/>
                    <a:pt x="1321" y="787"/>
                    <a:pt x="1203" y="642"/>
                  </a:cubicBezTo>
                  <a:cubicBezTo>
                    <a:pt x="1167" y="606"/>
                    <a:pt x="1131" y="561"/>
                    <a:pt x="1095" y="524"/>
                  </a:cubicBezTo>
                  <a:cubicBezTo>
                    <a:pt x="1059" y="452"/>
                    <a:pt x="977" y="416"/>
                    <a:pt x="941" y="380"/>
                  </a:cubicBezTo>
                  <a:cubicBezTo>
                    <a:pt x="941" y="380"/>
                    <a:pt x="941" y="416"/>
                    <a:pt x="905" y="416"/>
                  </a:cubicBezTo>
                  <a:cubicBezTo>
                    <a:pt x="905" y="488"/>
                    <a:pt x="905" y="606"/>
                    <a:pt x="941" y="714"/>
                  </a:cubicBezTo>
                  <a:cubicBezTo>
                    <a:pt x="941" y="868"/>
                    <a:pt x="1013" y="940"/>
                    <a:pt x="1095" y="1013"/>
                  </a:cubicBezTo>
                  <a:cubicBezTo>
                    <a:pt x="1167" y="1058"/>
                    <a:pt x="1203" y="1094"/>
                    <a:pt x="1203" y="1130"/>
                  </a:cubicBezTo>
                  <a:lnTo>
                    <a:pt x="1167" y="1130"/>
                  </a:lnTo>
                  <a:cubicBezTo>
                    <a:pt x="1131" y="1130"/>
                    <a:pt x="1095" y="1130"/>
                    <a:pt x="1059" y="1094"/>
                  </a:cubicBezTo>
                  <a:cubicBezTo>
                    <a:pt x="941" y="1013"/>
                    <a:pt x="869" y="904"/>
                    <a:pt x="787" y="750"/>
                  </a:cubicBezTo>
                  <a:cubicBezTo>
                    <a:pt x="751" y="606"/>
                    <a:pt x="787" y="452"/>
                    <a:pt x="833" y="380"/>
                  </a:cubicBezTo>
                  <a:cubicBezTo>
                    <a:pt x="869" y="380"/>
                    <a:pt x="869" y="335"/>
                    <a:pt x="869" y="335"/>
                  </a:cubicBezTo>
                  <a:cubicBezTo>
                    <a:pt x="751" y="262"/>
                    <a:pt x="643" y="190"/>
                    <a:pt x="561" y="154"/>
                  </a:cubicBezTo>
                  <a:cubicBezTo>
                    <a:pt x="417" y="72"/>
                    <a:pt x="299" y="72"/>
                    <a:pt x="299" y="36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4290525" y="1262200"/>
              <a:ext cx="31200" cy="32125"/>
            </a:xfrm>
            <a:custGeom>
              <a:rect b="b" l="l" r="r" t="t"/>
              <a:pathLst>
                <a:path extrusionOk="0" h="1285" w="1248">
                  <a:moveTo>
                    <a:pt x="0" y="0"/>
                  </a:moveTo>
                  <a:cubicBezTo>
                    <a:pt x="0" y="36"/>
                    <a:pt x="118" y="36"/>
                    <a:pt x="262" y="118"/>
                  </a:cubicBezTo>
                  <a:cubicBezTo>
                    <a:pt x="344" y="154"/>
                    <a:pt x="452" y="226"/>
                    <a:pt x="570" y="299"/>
                  </a:cubicBezTo>
                  <a:cubicBezTo>
                    <a:pt x="570" y="262"/>
                    <a:pt x="570" y="262"/>
                    <a:pt x="606" y="262"/>
                  </a:cubicBezTo>
                  <a:cubicBezTo>
                    <a:pt x="452" y="154"/>
                    <a:pt x="262" y="36"/>
                    <a:pt x="118" y="0"/>
                  </a:cubicBezTo>
                  <a:close/>
                  <a:moveTo>
                    <a:pt x="642" y="299"/>
                  </a:moveTo>
                  <a:lnTo>
                    <a:pt x="642" y="344"/>
                  </a:lnTo>
                  <a:cubicBezTo>
                    <a:pt x="678" y="380"/>
                    <a:pt x="760" y="416"/>
                    <a:pt x="796" y="488"/>
                  </a:cubicBezTo>
                  <a:cubicBezTo>
                    <a:pt x="832" y="525"/>
                    <a:pt x="868" y="570"/>
                    <a:pt x="904" y="606"/>
                  </a:cubicBezTo>
                  <a:cubicBezTo>
                    <a:pt x="868" y="525"/>
                    <a:pt x="796" y="488"/>
                    <a:pt x="760" y="416"/>
                  </a:cubicBezTo>
                  <a:cubicBezTo>
                    <a:pt x="714" y="380"/>
                    <a:pt x="678" y="344"/>
                    <a:pt x="642" y="299"/>
                  </a:cubicBezTo>
                  <a:close/>
                  <a:moveTo>
                    <a:pt x="1166" y="1130"/>
                  </a:moveTo>
                  <a:lnTo>
                    <a:pt x="1166" y="1130"/>
                  </a:lnTo>
                  <a:cubicBezTo>
                    <a:pt x="1212" y="1203"/>
                    <a:pt x="1212" y="1284"/>
                    <a:pt x="1248" y="1284"/>
                  </a:cubicBezTo>
                  <a:cubicBezTo>
                    <a:pt x="1248" y="1284"/>
                    <a:pt x="1212" y="1248"/>
                    <a:pt x="1212" y="1203"/>
                  </a:cubicBezTo>
                  <a:cubicBezTo>
                    <a:pt x="1212" y="1166"/>
                    <a:pt x="1212" y="1166"/>
                    <a:pt x="1166" y="113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4301825" y="1268750"/>
              <a:ext cx="11325" cy="20825"/>
            </a:xfrm>
            <a:custGeom>
              <a:rect b="b" l="l" r="r" t="t"/>
              <a:pathLst>
                <a:path extrusionOk="0" h="833" w="453">
                  <a:moveTo>
                    <a:pt x="154" y="0"/>
                  </a:moveTo>
                  <a:cubicBezTo>
                    <a:pt x="118" y="0"/>
                    <a:pt x="118" y="0"/>
                    <a:pt x="118" y="37"/>
                  </a:cubicBezTo>
                  <a:cubicBezTo>
                    <a:pt x="118" y="37"/>
                    <a:pt x="118" y="82"/>
                    <a:pt x="82" y="82"/>
                  </a:cubicBezTo>
                  <a:cubicBezTo>
                    <a:pt x="36" y="154"/>
                    <a:pt x="0" y="308"/>
                    <a:pt x="36" y="452"/>
                  </a:cubicBezTo>
                  <a:cubicBezTo>
                    <a:pt x="118" y="606"/>
                    <a:pt x="190" y="715"/>
                    <a:pt x="308" y="796"/>
                  </a:cubicBezTo>
                  <a:cubicBezTo>
                    <a:pt x="344" y="832"/>
                    <a:pt x="380" y="832"/>
                    <a:pt x="416" y="832"/>
                  </a:cubicBezTo>
                  <a:lnTo>
                    <a:pt x="452" y="832"/>
                  </a:lnTo>
                  <a:cubicBezTo>
                    <a:pt x="452" y="796"/>
                    <a:pt x="416" y="760"/>
                    <a:pt x="344" y="715"/>
                  </a:cubicBezTo>
                  <a:cubicBezTo>
                    <a:pt x="262" y="642"/>
                    <a:pt x="190" y="570"/>
                    <a:pt x="190" y="416"/>
                  </a:cubicBezTo>
                  <a:cubicBezTo>
                    <a:pt x="154" y="308"/>
                    <a:pt x="154" y="190"/>
                    <a:pt x="154" y="118"/>
                  </a:cubicBezTo>
                  <a:cubicBezTo>
                    <a:pt x="190" y="118"/>
                    <a:pt x="190" y="82"/>
                    <a:pt x="190" y="82"/>
                  </a:cubicBezTo>
                  <a:lnTo>
                    <a:pt x="190" y="37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4297075" y="1749950"/>
              <a:ext cx="268550" cy="46325"/>
            </a:xfrm>
            <a:custGeom>
              <a:rect b="b" l="l" r="r" t="t"/>
              <a:pathLst>
                <a:path extrusionOk="0" h="1853" w="10742">
                  <a:moveTo>
                    <a:pt x="10515" y="1"/>
                  </a:moveTo>
                  <a:cubicBezTo>
                    <a:pt x="10325" y="82"/>
                    <a:pt x="10135" y="154"/>
                    <a:pt x="9991" y="191"/>
                  </a:cubicBezTo>
                  <a:cubicBezTo>
                    <a:pt x="9087" y="453"/>
                    <a:pt x="8137" y="643"/>
                    <a:pt x="7197" y="760"/>
                  </a:cubicBezTo>
                  <a:cubicBezTo>
                    <a:pt x="6589" y="828"/>
                    <a:pt x="5978" y="859"/>
                    <a:pt x="5365" y="859"/>
                  </a:cubicBezTo>
                  <a:cubicBezTo>
                    <a:pt x="3630" y="859"/>
                    <a:pt x="1888" y="616"/>
                    <a:pt x="190" y="308"/>
                  </a:cubicBezTo>
                  <a:cubicBezTo>
                    <a:pt x="118" y="606"/>
                    <a:pt x="82" y="950"/>
                    <a:pt x="0" y="1248"/>
                  </a:cubicBezTo>
                  <a:cubicBezTo>
                    <a:pt x="118" y="1284"/>
                    <a:pt x="226" y="1321"/>
                    <a:pt x="344" y="1357"/>
                  </a:cubicBezTo>
                  <a:cubicBezTo>
                    <a:pt x="1130" y="1547"/>
                    <a:pt x="1962" y="1628"/>
                    <a:pt x="2758" y="1737"/>
                  </a:cubicBezTo>
                  <a:cubicBezTo>
                    <a:pt x="3617" y="1811"/>
                    <a:pt x="4475" y="1853"/>
                    <a:pt x="5334" y="1853"/>
                  </a:cubicBezTo>
                  <a:cubicBezTo>
                    <a:pt x="5831" y="1853"/>
                    <a:pt x="6329" y="1839"/>
                    <a:pt x="6826" y="1809"/>
                  </a:cubicBezTo>
                  <a:cubicBezTo>
                    <a:pt x="8137" y="1700"/>
                    <a:pt x="9539" y="1511"/>
                    <a:pt x="10741" y="1022"/>
                  </a:cubicBezTo>
                  <a:cubicBezTo>
                    <a:pt x="10669" y="679"/>
                    <a:pt x="10587" y="344"/>
                    <a:pt x="10515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4257525" y="1520325"/>
              <a:ext cx="270350" cy="305150"/>
            </a:xfrm>
            <a:custGeom>
              <a:rect b="b" l="l" r="r" t="t"/>
              <a:pathLst>
                <a:path extrusionOk="0" h="12206" w="10814">
                  <a:moveTo>
                    <a:pt x="2532" y="0"/>
                  </a:moveTo>
                  <a:lnTo>
                    <a:pt x="0" y="10280"/>
                  </a:lnTo>
                  <a:lnTo>
                    <a:pt x="7730" y="12205"/>
                  </a:lnTo>
                  <a:lnTo>
                    <a:pt x="10813" y="2179"/>
                  </a:lnTo>
                  <a:lnTo>
                    <a:pt x="2532" y="0"/>
                  </a:ln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4200100" y="1537275"/>
              <a:ext cx="182875" cy="214750"/>
            </a:xfrm>
            <a:custGeom>
              <a:rect b="b" l="l" r="r" t="t"/>
              <a:pathLst>
                <a:path extrusionOk="0" h="8590" w="7315">
                  <a:moveTo>
                    <a:pt x="1095" y="0"/>
                  </a:moveTo>
                  <a:cubicBezTo>
                    <a:pt x="869" y="416"/>
                    <a:pt x="715" y="868"/>
                    <a:pt x="534" y="1275"/>
                  </a:cubicBezTo>
                  <a:cubicBezTo>
                    <a:pt x="191" y="2179"/>
                    <a:pt x="1" y="3273"/>
                    <a:pt x="82" y="4295"/>
                  </a:cubicBezTo>
                  <a:cubicBezTo>
                    <a:pt x="154" y="4973"/>
                    <a:pt x="570" y="5615"/>
                    <a:pt x="1059" y="6103"/>
                  </a:cubicBezTo>
                  <a:cubicBezTo>
                    <a:pt x="1583" y="6591"/>
                    <a:pt x="2189" y="6925"/>
                    <a:pt x="2831" y="7233"/>
                  </a:cubicBezTo>
                  <a:cubicBezTo>
                    <a:pt x="4033" y="7830"/>
                    <a:pt x="5281" y="8282"/>
                    <a:pt x="6592" y="8589"/>
                  </a:cubicBezTo>
                  <a:cubicBezTo>
                    <a:pt x="6863" y="7983"/>
                    <a:pt x="7125" y="7378"/>
                    <a:pt x="7315" y="6781"/>
                  </a:cubicBezTo>
                  <a:cubicBezTo>
                    <a:pt x="6935" y="6591"/>
                    <a:pt x="6556" y="6365"/>
                    <a:pt x="6221" y="6103"/>
                  </a:cubicBezTo>
                  <a:cubicBezTo>
                    <a:pt x="5425" y="5497"/>
                    <a:pt x="4485" y="4936"/>
                    <a:pt x="3807" y="4258"/>
                  </a:cubicBezTo>
                  <a:lnTo>
                    <a:pt x="3807" y="4213"/>
                  </a:lnTo>
                  <a:cubicBezTo>
                    <a:pt x="3509" y="3987"/>
                    <a:pt x="3319" y="3725"/>
                    <a:pt x="3283" y="3390"/>
                  </a:cubicBezTo>
                  <a:cubicBezTo>
                    <a:pt x="3283" y="3237"/>
                    <a:pt x="3283" y="3083"/>
                    <a:pt x="3319" y="2938"/>
                  </a:cubicBezTo>
                  <a:cubicBezTo>
                    <a:pt x="3355" y="2450"/>
                    <a:pt x="3581" y="1953"/>
                    <a:pt x="3807" y="1546"/>
                  </a:cubicBezTo>
                  <a:cubicBezTo>
                    <a:pt x="2867" y="1094"/>
                    <a:pt x="1927" y="597"/>
                    <a:pt x="1095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4440375" y="1361200"/>
              <a:ext cx="45225" cy="88375"/>
            </a:xfrm>
            <a:custGeom>
              <a:rect b="b" l="l" r="r" t="t"/>
              <a:pathLst>
                <a:path extrusionOk="0" h="3535" w="1809">
                  <a:moveTo>
                    <a:pt x="561" y="0"/>
                  </a:moveTo>
                  <a:cubicBezTo>
                    <a:pt x="371" y="0"/>
                    <a:pt x="190" y="36"/>
                    <a:pt x="0" y="36"/>
                  </a:cubicBezTo>
                  <a:cubicBezTo>
                    <a:pt x="1275" y="488"/>
                    <a:pt x="1655" y="2034"/>
                    <a:pt x="1203" y="3345"/>
                  </a:cubicBezTo>
                  <a:cubicBezTo>
                    <a:pt x="1159" y="3460"/>
                    <a:pt x="1250" y="3535"/>
                    <a:pt x="1337" y="3535"/>
                  </a:cubicBezTo>
                  <a:cubicBezTo>
                    <a:pt x="1395" y="3535"/>
                    <a:pt x="1451" y="3502"/>
                    <a:pt x="1465" y="3427"/>
                  </a:cubicBezTo>
                  <a:cubicBezTo>
                    <a:pt x="1727" y="2667"/>
                    <a:pt x="1809" y="1727"/>
                    <a:pt x="1465" y="977"/>
                  </a:cubicBezTo>
                  <a:cubicBezTo>
                    <a:pt x="1239" y="525"/>
                    <a:pt x="941" y="226"/>
                    <a:pt x="561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4333000" y="1369550"/>
              <a:ext cx="37550" cy="97900"/>
            </a:xfrm>
            <a:custGeom>
              <a:rect b="b" l="l" r="r" t="t"/>
              <a:pathLst>
                <a:path extrusionOk="0" h="3916" w="1502">
                  <a:moveTo>
                    <a:pt x="1167" y="1"/>
                  </a:moveTo>
                  <a:cubicBezTo>
                    <a:pt x="1013" y="154"/>
                    <a:pt x="905" y="263"/>
                    <a:pt x="787" y="417"/>
                  </a:cubicBezTo>
                  <a:cubicBezTo>
                    <a:pt x="1" y="1547"/>
                    <a:pt x="489" y="2641"/>
                    <a:pt x="869" y="3807"/>
                  </a:cubicBezTo>
                  <a:cubicBezTo>
                    <a:pt x="883" y="3883"/>
                    <a:pt x="940" y="3916"/>
                    <a:pt x="998" y="3916"/>
                  </a:cubicBezTo>
                  <a:cubicBezTo>
                    <a:pt x="1085" y="3916"/>
                    <a:pt x="1174" y="3843"/>
                    <a:pt x="1131" y="3735"/>
                  </a:cubicBezTo>
                  <a:cubicBezTo>
                    <a:pt x="824" y="2785"/>
                    <a:pt x="372" y="1881"/>
                    <a:pt x="824" y="905"/>
                  </a:cubicBezTo>
                  <a:cubicBezTo>
                    <a:pt x="977" y="570"/>
                    <a:pt x="1240" y="299"/>
                    <a:pt x="1502" y="118"/>
                  </a:cubicBezTo>
                  <a:lnTo>
                    <a:pt x="1502" y="118"/>
                  </a:lnTo>
                  <a:cubicBezTo>
                    <a:pt x="1466" y="127"/>
                    <a:pt x="1432" y="132"/>
                    <a:pt x="1400" y="132"/>
                  </a:cubicBezTo>
                  <a:cubicBezTo>
                    <a:pt x="1302" y="132"/>
                    <a:pt x="1222" y="89"/>
                    <a:pt x="1167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4323525" y="1435550"/>
              <a:ext cx="65100" cy="64900"/>
            </a:xfrm>
            <a:custGeom>
              <a:rect b="b" l="l" r="r" t="t"/>
              <a:pathLst>
                <a:path extrusionOk="0" h="2596" w="2604">
                  <a:moveTo>
                    <a:pt x="1320" y="1"/>
                  </a:moveTo>
                  <a:cubicBezTo>
                    <a:pt x="606" y="1"/>
                    <a:pt x="0" y="597"/>
                    <a:pt x="0" y="1321"/>
                  </a:cubicBezTo>
                  <a:cubicBezTo>
                    <a:pt x="0" y="2035"/>
                    <a:pt x="606" y="2595"/>
                    <a:pt x="1320" y="2595"/>
                  </a:cubicBezTo>
                  <a:cubicBezTo>
                    <a:pt x="2034" y="2595"/>
                    <a:pt x="2604" y="2035"/>
                    <a:pt x="2604" y="1321"/>
                  </a:cubicBezTo>
                  <a:cubicBezTo>
                    <a:pt x="2604" y="597"/>
                    <a:pt x="2034" y="1"/>
                    <a:pt x="1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4340475" y="1453400"/>
              <a:ext cx="31200" cy="30100"/>
            </a:xfrm>
            <a:custGeom>
              <a:rect b="b" l="l" r="r" t="t"/>
              <a:pathLst>
                <a:path extrusionOk="0" h="1204" w="1248">
                  <a:moveTo>
                    <a:pt x="642" y="1"/>
                  </a:moveTo>
                  <a:cubicBezTo>
                    <a:pt x="299" y="1"/>
                    <a:pt x="0" y="263"/>
                    <a:pt x="0" y="607"/>
                  </a:cubicBezTo>
                  <a:cubicBezTo>
                    <a:pt x="0" y="941"/>
                    <a:pt x="299" y="1203"/>
                    <a:pt x="642" y="1203"/>
                  </a:cubicBezTo>
                  <a:cubicBezTo>
                    <a:pt x="977" y="1203"/>
                    <a:pt x="1248" y="941"/>
                    <a:pt x="1248" y="607"/>
                  </a:cubicBezTo>
                  <a:cubicBezTo>
                    <a:pt x="1248" y="263"/>
                    <a:pt x="977" y="1"/>
                    <a:pt x="642" y="1"/>
                  </a:cubicBezTo>
                  <a:close/>
                </a:path>
              </a:pathLst>
            </a:custGeom>
            <a:solidFill>
              <a:srgbClr val="405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4513825" y="1417700"/>
              <a:ext cx="13150" cy="153500"/>
            </a:xfrm>
            <a:custGeom>
              <a:rect b="b" l="l" r="r" t="t"/>
              <a:pathLst>
                <a:path extrusionOk="0" h="6140" w="526">
                  <a:moveTo>
                    <a:pt x="191" y="0"/>
                  </a:moveTo>
                  <a:cubicBezTo>
                    <a:pt x="145" y="0"/>
                    <a:pt x="145" y="73"/>
                    <a:pt x="109" y="226"/>
                  </a:cubicBezTo>
                  <a:cubicBezTo>
                    <a:pt x="109" y="371"/>
                    <a:pt x="73" y="597"/>
                    <a:pt x="73" y="905"/>
                  </a:cubicBezTo>
                  <a:cubicBezTo>
                    <a:pt x="37" y="1429"/>
                    <a:pt x="1" y="2215"/>
                    <a:pt x="73" y="3083"/>
                  </a:cubicBezTo>
                  <a:cubicBezTo>
                    <a:pt x="109" y="3915"/>
                    <a:pt x="227" y="4702"/>
                    <a:pt x="299" y="5235"/>
                  </a:cubicBezTo>
                  <a:cubicBezTo>
                    <a:pt x="335" y="5533"/>
                    <a:pt x="417" y="5760"/>
                    <a:pt x="453" y="5913"/>
                  </a:cubicBezTo>
                  <a:cubicBezTo>
                    <a:pt x="453" y="6058"/>
                    <a:pt x="489" y="6139"/>
                    <a:pt x="489" y="6139"/>
                  </a:cubicBezTo>
                  <a:cubicBezTo>
                    <a:pt x="525" y="6139"/>
                    <a:pt x="453" y="5796"/>
                    <a:pt x="371" y="5235"/>
                  </a:cubicBezTo>
                  <a:cubicBezTo>
                    <a:pt x="335" y="4666"/>
                    <a:pt x="227" y="3915"/>
                    <a:pt x="191" y="3047"/>
                  </a:cubicBezTo>
                  <a:cubicBezTo>
                    <a:pt x="145" y="2215"/>
                    <a:pt x="145" y="1465"/>
                    <a:pt x="145" y="905"/>
                  </a:cubicBezTo>
                  <a:cubicBezTo>
                    <a:pt x="145" y="335"/>
                    <a:pt x="191" y="0"/>
                    <a:pt x="191" y="0"/>
                  </a:cubicBezTo>
                  <a:close/>
                </a:path>
              </a:pathLst>
            </a:custGeom>
            <a:solidFill>
              <a:srgbClr val="4254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4442175" y="1443925"/>
              <a:ext cx="46150" cy="83050"/>
            </a:xfrm>
            <a:custGeom>
              <a:rect b="b" l="l" r="r" t="t"/>
              <a:pathLst>
                <a:path extrusionOk="0" h="3322" w="1846">
                  <a:moveTo>
                    <a:pt x="1248" y="0"/>
                  </a:moveTo>
                  <a:cubicBezTo>
                    <a:pt x="832" y="36"/>
                    <a:pt x="489" y="796"/>
                    <a:pt x="344" y="1094"/>
                  </a:cubicBezTo>
                  <a:cubicBezTo>
                    <a:pt x="73" y="1664"/>
                    <a:pt x="1" y="2260"/>
                    <a:pt x="37" y="2866"/>
                  </a:cubicBezTo>
                  <a:cubicBezTo>
                    <a:pt x="55" y="2920"/>
                    <a:pt x="102" y="2948"/>
                    <a:pt x="141" y="2948"/>
                  </a:cubicBezTo>
                  <a:cubicBezTo>
                    <a:pt x="179" y="2948"/>
                    <a:pt x="209" y="2920"/>
                    <a:pt x="191" y="2866"/>
                  </a:cubicBezTo>
                  <a:cubicBezTo>
                    <a:pt x="73" y="1926"/>
                    <a:pt x="417" y="940"/>
                    <a:pt x="1095" y="262"/>
                  </a:cubicBezTo>
                  <a:cubicBezTo>
                    <a:pt x="1128" y="224"/>
                    <a:pt x="1160" y="208"/>
                    <a:pt x="1191" y="208"/>
                  </a:cubicBezTo>
                  <a:cubicBezTo>
                    <a:pt x="1373" y="208"/>
                    <a:pt x="1516" y="775"/>
                    <a:pt x="1547" y="868"/>
                  </a:cubicBezTo>
                  <a:cubicBezTo>
                    <a:pt x="1619" y="1130"/>
                    <a:pt x="1619" y="1392"/>
                    <a:pt x="1655" y="1700"/>
                  </a:cubicBezTo>
                  <a:cubicBezTo>
                    <a:pt x="1700" y="2224"/>
                    <a:pt x="1583" y="2749"/>
                    <a:pt x="1393" y="3246"/>
                  </a:cubicBezTo>
                  <a:cubicBezTo>
                    <a:pt x="1371" y="3291"/>
                    <a:pt x="1421" y="3321"/>
                    <a:pt x="1471" y="3321"/>
                  </a:cubicBezTo>
                  <a:cubicBezTo>
                    <a:pt x="1502" y="3321"/>
                    <a:pt x="1533" y="3310"/>
                    <a:pt x="1547" y="3282"/>
                  </a:cubicBezTo>
                  <a:cubicBezTo>
                    <a:pt x="1773" y="2640"/>
                    <a:pt x="1845" y="1998"/>
                    <a:pt x="1773" y="1320"/>
                  </a:cubicBezTo>
                  <a:cubicBezTo>
                    <a:pt x="1737" y="986"/>
                    <a:pt x="1619" y="678"/>
                    <a:pt x="1511" y="380"/>
                  </a:cubicBezTo>
                  <a:cubicBezTo>
                    <a:pt x="1474" y="262"/>
                    <a:pt x="1393" y="0"/>
                    <a:pt x="1248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4437425" y="1485550"/>
              <a:ext cx="63300" cy="93950"/>
            </a:xfrm>
            <a:custGeom>
              <a:rect b="b" l="l" r="r" t="t"/>
              <a:pathLst>
                <a:path extrusionOk="0" h="3758" w="2532">
                  <a:moveTo>
                    <a:pt x="394" y="1"/>
                  </a:moveTo>
                  <a:cubicBezTo>
                    <a:pt x="322" y="1"/>
                    <a:pt x="245" y="48"/>
                    <a:pt x="227" y="143"/>
                  </a:cubicBezTo>
                  <a:cubicBezTo>
                    <a:pt x="118" y="1047"/>
                    <a:pt x="1" y="2440"/>
                    <a:pt x="643" y="3199"/>
                  </a:cubicBezTo>
                  <a:cubicBezTo>
                    <a:pt x="918" y="3540"/>
                    <a:pt x="1303" y="3757"/>
                    <a:pt x="1691" y="3757"/>
                  </a:cubicBezTo>
                  <a:cubicBezTo>
                    <a:pt x="1940" y="3757"/>
                    <a:pt x="2192" y="3667"/>
                    <a:pt x="2415" y="3461"/>
                  </a:cubicBezTo>
                  <a:cubicBezTo>
                    <a:pt x="2532" y="3372"/>
                    <a:pt x="2429" y="3220"/>
                    <a:pt x="2321" y="3220"/>
                  </a:cubicBezTo>
                  <a:cubicBezTo>
                    <a:pt x="2287" y="3220"/>
                    <a:pt x="2253" y="3235"/>
                    <a:pt x="2225" y="3272"/>
                  </a:cubicBezTo>
                  <a:cubicBezTo>
                    <a:pt x="2028" y="3452"/>
                    <a:pt x="1840" y="3528"/>
                    <a:pt x="1667" y="3528"/>
                  </a:cubicBezTo>
                  <a:cubicBezTo>
                    <a:pt x="1076" y="3528"/>
                    <a:pt x="646" y="2657"/>
                    <a:pt x="534" y="2105"/>
                  </a:cubicBezTo>
                  <a:cubicBezTo>
                    <a:pt x="381" y="1463"/>
                    <a:pt x="417" y="785"/>
                    <a:pt x="534" y="143"/>
                  </a:cubicBezTo>
                  <a:cubicBezTo>
                    <a:pt x="534" y="48"/>
                    <a:pt x="466" y="1"/>
                    <a:pt x="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4414675" y="1480975"/>
              <a:ext cx="72725" cy="90625"/>
            </a:xfrm>
            <a:custGeom>
              <a:rect b="b" l="l" r="r" t="t"/>
              <a:pathLst>
                <a:path extrusionOk="0" h="3625" w="2909">
                  <a:moveTo>
                    <a:pt x="2773" y="1"/>
                  </a:moveTo>
                  <a:cubicBezTo>
                    <a:pt x="2703" y="1"/>
                    <a:pt x="2629" y="46"/>
                    <a:pt x="2611" y="136"/>
                  </a:cubicBezTo>
                  <a:cubicBezTo>
                    <a:pt x="2611" y="778"/>
                    <a:pt x="2529" y="1384"/>
                    <a:pt x="2348" y="1990"/>
                  </a:cubicBezTo>
                  <a:cubicBezTo>
                    <a:pt x="2179" y="2524"/>
                    <a:pt x="1525" y="3372"/>
                    <a:pt x="907" y="3372"/>
                  </a:cubicBezTo>
                  <a:cubicBezTo>
                    <a:pt x="698" y="3372"/>
                    <a:pt x="494" y="3276"/>
                    <a:pt x="314" y="3039"/>
                  </a:cubicBezTo>
                  <a:cubicBezTo>
                    <a:pt x="284" y="3001"/>
                    <a:pt x="246" y="2986"/>
                    <a:pt x="209" y="2986"/>
                  </a:cubicBezTo>
                  <a:cubicBezTo>
                    <a:pt x="103" y="2986"/>
                    <a:pt x="1" y="3115"/>
                    <a:pt x="88" y="3229"/>
                  </a:cubicBezTo>
                  <a:cubicBezTo>
                    <a:pt x="307" y="3512"/>
                    <a:pt x="579" y="3624"/>
                    <a:pt x="861" y="3624"/>
                  </a:cubicBezTo>
                  <a:cubicBezTo>
                    <a:pt x="1253" y="3624"/>
                    <a:pt x="1663" y="3404"/>
                    <a:pt x="1969" y="3120"/>
                  </a:cubicBezTo>
                  <a:cubicBezTo>
                    <a:pt x="2800" y="2397"/>
                    <a:pt x="2873" y="1158"/>
                    <a:pt x="2909" y="136"/>
                  </a:cubicBezTo>
                  <a:cubicBezTo>
                    <a:pt x="2909" y="46"/>
                    <a:pt x="2843" y="1"/>
                    <a:pt x="2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4409175" y="1550375"/>
              <a:ext cx="19025" cy="15175"/>
            </a:xfrm>
            <a:custGeom>
              <a:rect b="b" l="l" r="r" t="t"/>
              <a:pathLst>
                <a:path extrusionOk="0" h="607" w="761">
                  <a:moveTo>
                    <a:pt x="380" y="0"/>
                  </a:moveTo>
                  <a:cubicBezTo>
                    <a:pt x="1" y="0"/>
                    <a:pt x="1" y="606"/>
                    <a:pt x="380" y="606"/>
                  </a:cubicBezTo>
                  <a:cubicBezTo>
                    <a:pt x="760" y="606"/>
                    <a:pt x="760" y="0"/>
                    <a:pt x="380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4486475" y="1561675"/>
              <a:ext cx="18800" cy="14275"/>
            </a:xfrm>
            <a:custGeom>
              <a:rect b="b" l="l" r="r" t="t"/>
              <a:pathLst>
                <a:path extrusionOk="0" h="571" w="752">
                  <a:moveTo>
                    <a:pt x="380" y="1"/>
                  </a:moveTo>
                  <a:cubicBezTo>
                    <a:pt x="1" y="1"/>
                    <a:pt x="1" y="570"/>
                    <a:pt x="380" y="570"/>
                  </a:cubicBezTo>
                  <a:cubicBezTo>
                    <a:pt x="751" y="570"/>
                    <a:pt x="751" y="1"/>
                    <a:pt x="380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4309500" y="1676500"/>
              <a:ext cx="126150" cy="101125"/>
            </a:xfrm>
            <a:custGeom>
              <a:rect b="b" l="l" r="r" t="t"/>
              <a:pathLst>
                <a:path extrusionOk="0" h="4045" w="5046">
                  <a:moveTo>
                    <a:pt x="1086" y="0"/>
                  </a:moveTo>
                  <a:lnTo>
                    <a:pt x="1" y="2152"/>
                  </a:lnTo>
                  <a:cubicBezTo>
                    <a:pt x="823" y="2568"/>
                    <a:pt x="1691" y="2866"/>
                    <a:pt x="2487" y="3355"/>
                  </a:cubicBezTo>
                  <a:cubicBezTo>
                    <a:pt x="2858" y="3581"/>
                    <a:pt x="3237" y="3807"/>
                    <a:pt x="3653" y="3996"/>
                  </a:cubicBezTo>
                  <a:cubicBezTo>
                    <a:pt x="3736" y="4030"/>
                    <a:pt x="3795" y="4044"/>
                    <a:pt x="3835" y="4044"/>
                  </a:cubicBezTo>
                  <a:cubicBezTo>
                    <a:pt x="4067" y="4044"/>
                    <a:pt x="3667" y="3565"/>
                    <a:pt x="3536" y="3472"/>
                  </a:cubicBezTo>
                  <a:cubicBezTo>
                    <a:pt x="3273" y="3246"/>
                    <a:pt x="2939" y="3056"/>
                    <a:pt x="2632" y="2866"/>
                  </a:cubicBezTo>
                  <a:lnTo>
                    <a:pt x="2632" y="2866"/>
                  </a:lnTo>
                  <a:cubicBezTo>
                    <a:pt x="3047" y="3092"/>
                    <a:pt x="3463" y="3282"/>
                    <a:pt x="3879" y="3472"/>
                  </a:cubicBezTo>
                  <a:cubicBezTo>
                    <a:pt x="4069" y="3508"/>
                    <a:pt x="4331" y="3662"/>
                    <a:pt x="4521" y="3662"/>
                  </a:cubicBezTo>
                  <a:cubicBezTo>
                    <a:pt x="4783" y="3662"/>
                    <a:pt x="4557" y="3355"/>
                    <a:pt x="4440" y="3318"/>
                  </a:cubicBezTo>
                  <a:cubicBezTo>
                    <a:pt x="3988" y="2984"/>
                    <a:pt x="3536" y="2676"/>
                    <a:pt x="3011" y="2450"/>
                  </a:cubicBezTo>
                  <a:lnTo>
                    <a:pt x="3011" y="2450"/>
                  </a:lnTo>
                  <a:cubicBezTo>
                    <a:pt x="3617" y="2676"/>
                    <a:pt x="4178" y="2866"/>
                    <a:pt x="4747" y="3092"/>
                  </a:cubicBezTo>
                  <a:cubicBezTo>
                    <a:pt x="4781" y="3101"/>
                    <a:pt x="4813" y="3105"/>
                    <a:pt x="4842" y="3105"/>
                  </a:cubicBezTo>
                  <a:cubicBezTo>
                    <a:pt x="4936" y="3105"/>
                    <a:pt x="4990" y="3057"/>
                    <a:pt x="4928" y="2939"/>
                  </a:cubicBezTo>
                  <a:cubicBezTo>
                    <a:pt x="4928" y="2866"/>
                    <a:pt x="4819" y="2794"/>
                    <a:pt x="4747" y="2713"/>
                  </a:cubicBezTo>
                  <a:cubicBezTo>
                    <a:pt x="4593" y="2604"/>
                    <a:pt x="4440" y="2487"/>
                    <a:pt x="4250" y="2414"/>
                  </a:cubicBezTo>
                  <a:cubicBezTo>
                    <a:pt x="4069" y="2342"/>
                    <a:pt x="3915" y="2261"/>
                    <a:pt x="3726" y="2188"/>
                  </a:cubicBezTo>
                  <a:cubicBezTo>
                    <a:pt x="3653" y="2188"/>
                    <a:pt x="3572" y="2152"/>
                    <a:pt x="3463" y="2116"/>
                  </a:cubicBezTo>
                  <a:cubicBezTo>
                    <a:pt x="3391" y="2080"/>
                    <a:pt x="3273" y="2035"/>
                    <a:pt x="3237" y="2035"/>
                  </a:cubicBezTo>
                  <a:cubicBezTo>
                    <a:pt x="3276" y="2030"/>
                    <a:pt x="3314" y="2028"/>
                    <a:pt x="3353" y="2028"/>
                  </a:cubicBezTo>
                  <a:cubicBezTo>
                    <a:pt x="3614" y="2028"/>
                    <a:pt x="3881" y="2125"/>
                    <a:pt x="4141" y="2188"/>
                  </a:cubicBezTo>
                  <a:cubicBezTo>
                    <a:pt x="4331" y="2224"/>
                    <a:pt x="4476" y="2261"/>
                    <a:pt x="4630" y="2306"/>
                  </a:cubicBezTo>
                  <a:cubicBezTo>
                    <a:pt x="4702" y="2306"/>
                    <a:pt x="4973" y="2306"/>
                    <a:pt x="5009" y="2261"/>
                  </a:cubicBezTo>
                  <a:cubicBezTo>
                    <a:pt x="5046" y="2224"/>
                    <a:pt x="5046" y="2188"/>
                    <a:pt x="5009" y="2188"/>
                  </a:cubicBezTo>
                  <a:cubicBezTo>
                    <a:pt x="5009" y="2152"/>
                    <a:pt x="4973" y="2152"/>
                    <a:pt x="4973" y="2116"/>
                  </a:cubicBezTo>
                  <a:cubicBezTo>
                    <a:pt x="4783" y="1962"/>
                    <a:pt x="4476" y="1890"/>
                    <a:pt x="4214" y="1772"/>
                  </a:cubicBezTo>
                  <a:cubicBezTo>
                    <a:pt x="3915" y="1664"/>
                    <a:pt x="3617" y="1583"/>
                    <a:pt x="3273" y="1510"/>
                  </a:cubicBezTo>
                  <a:cubicBezTo>
                    <a:pt x="3653" y="1438"/>
                    <a:pt x="4069" y="1402"/>
                    <a:pt x="4404" y="1248"/>
                  </a:cubicBezTo>
                  <a:cubicBezTo>
                    <a:pt x="4521" y="1212"/>
                    <a:pt x="4856" y="1130"/>
                    <a:pt x="4593" y="1022"/>
                  </a:cubicBezTo>
                  <a:cubicBezTo>
                    <a:pt x="4569" y="1010"/>
                    <a:pt x="4536" y="1006"/>
                    <a:pt x="4498" y="1006"/>
                  </a:cubicBezTo>
                  <a:cubicBezTo>
                    <a:pt x="4423" y="1006"/>
                    <a:pt x="4328" y="1022"/>
                    <a:pt x="4250" y="1022"/>
                  </a:cubicBezTo>
                  <a:cubicBezTo>
                    <a:pt x="4133" y="1030"/>
                    <a:pt x="4015" y="1034"/>
                    <a:pt x="3896" y="1034"/>
                  </a:cubicBezTo>
                  <a:cubicBezTo>
                    <a:pt x="3480" y="1034"/>
                    <a:pt x="3054" y="980"/>
                    <a:pt x="2668" y="832"/>
                  </a:cubicBezTo>
                  <a:cubicBezTo>
                    <a:pt x="2107" y="642"/>
                    <a:pt x="1583" y="344"/>
                    <a:pt x="1086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4" name="Google Shape;314;p4"/>
          <p:cNvSpPr txBox="1"/>
          <p:nvPr>
            <p:ph type="ctrTitle"/>
          </p:nvPr>
        </p:nvSpPr>
        <p:spPr>
          <a:xfrm>
            <a:off x="1049025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5" name="Google Shape;315;p4"/>
          <p:cNvSpPr txBox="1"/>
          <p:nvPr>
            <p:ph idx="1" type="subTitle"/>
          </p:nvPr>
        </p:nvSpPr>
        <p:spPr>
          <a:xfrm>
            <a:off x="1049025" y="2314225"/>
            <a:ext cx="3081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6" name="Google Shape;316;p4"/>
          <p:cNvSpPr txBox="1"/>
          <p:nvPr>
            <p:ph idx="2"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317" name="Google Shape;317;p4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14">
    <p:bg>
      <p:bgPr>
        <a:solidFill>
          <a:srgbClr val="CFD9E0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5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320" name="Google Shape;320;p5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321" name="Google Shape;321;p5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22" name="Google Shape;322;p5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323" name="Google Shape;323;p5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" name="Google Shape;324;p5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5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5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5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5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5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5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31" name="Google Shape;331;p5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5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3" name="Google Shape;333;p5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334" name="Google Shape;334;p5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" name="Google Shape;335;p5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" name="Google Shape;336;p5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" name="Google Shape;337;p5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5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5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5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5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42" name="Google Shape;342;p5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3" name="Google Shape;343;p5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5"/>
          <p:cNvSpPr txBox="1"/>
          <p:nvPr>
            <p:ph idx="1" type="subTitle"/>
          </p:nvPr>
        </p:nvSpPr>
        <p:spPr>
          <a:xfrm>
            <a:off x="1148600" y="3652025"/>
            <a:ext cx="18813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6" name="Google Shape;346;p5"/>
          <p:cNvSpPr txBox="1"/>
          <p:nvPr>
            <p:ph idx="2" type="subTitle"/>
          </p:nvPr>
        </p:nvSpPr>
        <p:spPr>
          <a:xfrm>
            <a:off x="3409588" y="3645250"/>
            <a:ext cx="23379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7" name="Google Shape;347;p5"/>
          <p:cNvSpPr txBox="1"/>
          <p:nvPr>
            <p:ph idx="3" type="subTitle"/>
          </p:nvPr>
        </p:nvSpPr>
        <p:spPr>
          <a:xfrm>
            <a:off x="6114100" y="3652025"/>
            <a:ext cx="18813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8" name="Google Shape;348;p5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349" name="Google Shape;349;p5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p5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351" name="Google Shape;351;p5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CUSTOM_14_1">
    <p:bg>
      <p:bgPr>
        <a:solidFill>
          <a:srgbClr val="CFD9E0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6"/>
          <p:cNvGrpSpPr/>
          <p:nvPr/>
        </p:nvGrpSpPr>
        <p:grpSpPr>
          <a:xfrm>
            <a:off x="0" y="-1"/>
            <a:ext cx="9144057" cy="5143510"/>
            <a:chOff x="0" y="-1"/>
            <a:chExt cx="9144057" cy="5143510"/>
          </a:xfrm>
        </p:grpSpPr>
        <p:sp>
          <p:nvSpPr>
            <p:cNvPr id="354" name="Google Shape;354;p6"/>
            <p:cNvSpPr/>
            <p:nvPr/>
          </p:nvSpPr>
          <p:spPr>
            <a:xfrm>
              <a:off x="0" y="-1"/>
              <a:ext cx="1264806" cy="4053190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40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5" name="Google Shape;355;p6"/>
            <p:cNvGrpSpPr/>
            <p:nvPr/>
          </p:nvGrpSpPr>
          <p:grpSpPr>
            <a:xfrm flipH="1">
              <a:off x="1517178" y="1189847"/>
              <a:ext cx="419375" cy="566854"/>
              <a:chOff x="3923225" y="1442775"/>
              <a:chExt cx="206375" cy="278950"/>
            </a:xfrm>
          </p:grpSpPr>
          <p:sp>
            <p:nvSpPr>
              <p:cNvPr id="356" name="Google Shape;356;p6"/>
              <p:cNvSpPr/>
              <p:nvPr/>
            </p:nvSpPr>
            <p:spPr>
              <a:xfrm>
                <a:off x="3976125" y="1442775"/>
                <a:ext cx="97875" cy="29425"/>
              </a:xfrm>
              <a:custGeom>
                <a:rect b="b" l="l" r="r" t="t"/>
                <a:pathLst>
                  <a:path extrusionOk="0" h="1177" w="3915">
                    <a:moveTo>
                      <a:pt x="2049" y="1"/>
                    </a:moveTo>
                    <a:cubicBezTo>
                      <a:pt x="1512" y="1"/>
                      <a:pt x="977" y="28"/>
                      <a:pt x="452" y="82"/>
                    </a:cubicBezTo>
                    <a:cubicBezTo>
                      <a:pt x="298" y="82"/>
                      <a:pt x="145" y="128"/>
                      <a:pt x="72" y="200"/>
                    </a:cubicBezTo>
                    <a:cubicBezTo>
                      <a:pt x="36" y="272"/>
                      <a:pt x="36" y="354"/>
                      <a:pt x="0" y="426"/>
                    </a:cubicBezTo>
                    <a:cubicBezTo>
                      <a:pt x="0" y="580"/>
                      <a:pt x="36" y="760"/>
                      <a:pt x="72" y="914"/>
                    </a:cubicBezTo>
                    <a:lnTo>
                      <a:pt x="3915" y="1176"/>
                    </a:lnTo>
                    <a:cubicBezTo>
                      <a:pt x="3915" y="878"/>
                      <a:pt x="3915" y="580"/>
                      <a:pt x="3843" y="272"/>
                    </a:cubicBezTo>
                    <a:cubicBezTo>
                      <a:pt x="3843" y="200"/>
                      <a:pt x="3843" y="128"/>
                      <a:pt x="3761" y="82"/>
                    </a:cubicBezTo>
                    <a:lnTo>
                      <a:pt x="3653" y="82"/>
                    </a:lnTo>
                    <a:cubicBezTo>
                      <a:pt x="3124" y="28"/>
                      <a:pt x="2586" y="1"/>
                      <a:pt x="20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3923225" y="1460875"/>
                <a:ext cx="206375" cy="260850"/>
              </a:xfrm>
              <a:custGeom>
                <a:rect b="b" l="l" r="r" t="t"/>
                <a:pathLst>
                  <a:path extrusionOk="0" h="10434" w="8255">
                    <a:moveTo>
                      <a:pt x="8255" y="0"/>
                    </a:moveTo>
                    <a:lnTo>
                      <a:pt x="1" y="36"/>
                    </a:lnTo>
                    <a:lnTo>
                      <a:pt x="227" y="10361"/>
                    </a:lnTo>
                    <a:lnTo>
                      <a:pt x="8174" y="10434"/>
                    </a:lnTo>
                    <a:lnTo>
                      <a:pt x="8255" y="0"/>
                    </a:lnTo>
                    <a:close/>
                  </a:path>
                </a:pathLst>
              </a:custGeom>
              <a:solidFill>
                <a:srgbClr val="86C7D8">
                  <a:alpha val="51150"/>
                </a:srgbClr>
              </a:solidFill>
              <a:ln>
                <a:noFill/>
              </a:ln>
              <a:effectLst>
                <a:outerShdw blurRad="28575" rotWithShape="0" algn="bl" dir="2520000" dist="9525">
                  <a:srgbClr val="000000">
                    <a:alpha val="5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6"/>
              <p:cNvSpPr/>
              <p:nvPr/>
            </p:nvSpPr>
            <p:spPr>
              <a:xfrm>
                <a:off x="3964825" y="1506975"/>
                <a:ext cx="130875" cy="27375"/>
              </a:xfrm>
              <a:custGeom>
                <a:rect b="b" l="l" r="r" t="t"/>
                <a:pathLst>
                  <a:path extrusionOk="0" h="1095" w="5235">
                    <a:moveTo>
                      <a:pt x="5235" y="1"/>
                    </a:moveTo>
                    <a:cubicBezTo>
                      <a:pt x="3843" y="82"/>
                      <a:pt x="633" y="118"/>
                      <a:pt x="0" y="190"/>
                    </a:cubicBezTo>
                    <a:lnTo>
                      <a:pt x="0" y="1095"/>
                    </a:lnTo>
                    <a:cubicBezTo>
                      <a:pt x="1727" y="1058"/>
                      <a:pt x="3463" y="1022"/>
                      <a:pt x="5235" y="1022"/>
                    </a:cubicBezTo>
                    <a:lnTo>
                      <a:pt x="523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6"/>
              <p:cNvSpPr/>
              <p:nvPr/>
            </p:nvSpPr>
            <p:spPr>
              <a:xfrm>
                <a:off x="3991950" y="1548575"/>
                <a:ext cx="73475" cy="16075"/>
              </a:xfrm>
              <a:custGeom>
                <a:rect b="b" l="l" r="r" t="t"/>
                <a:pathLst>
                  <a:path extrusionOk="0" h="643" w="2939">
                    <a:moveTo>
                      <a:pt x="2938" y="0"/>
                    </a:moveTo>
                    <a:cubicBezTo>
                      <a:pt x="2152" y="36"/>
                      <a:pt x="380" y="72"/>
                      <a:pt x="0" y="109"/>
                    </a:cubicBezTo>
                    <a:lnTo>
                      <a:pt x="0" y="642"/>
                    </a:lnTo>
                    <a:cubicBezTo>
                      <a:pt x="985" y="597"/>
                      <a:pt x="1962" y="561"/>
                      <a:pt x="2938" y="561"/>
                    </a:cubicBezTo>
                    <a:lnTo>
                      <a:pt x="293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0" name="Google Shape;360;p6"/>
            <p:cNvSpPr/>
            <p:nvPr/>
          </p:nvSpPr>
          <p:spPr>
            <a:xfrm flipH="1">
              <a:off x="886588" y="2128568"/>
              <a:ext cx="149309" cy="32666"/>
            </a:xfrm>
            <a:custGeom>
              <a:rect b="b" l="l" r="r" t="t"/>
              <a:pathLst>
                <a:path extrusionOk="0" h="643" w="2939">
                  <a:moveTo>
                    <a:pt x="2938" y="0"/>
                  </a:moveTo>
                  <a:cubicBezTo>
                    <a:pt x="2152" y="36"/>
                    <a:pt x="380" y="72"/>
                    <a:pt x="0" y="109"/>
                  </a:cubicBezTo>
                  <a:lnTo>
                    <a:pt x="0" y="642"/>
                  </a:lnTo>
                  <a:cubicBezTo>
                    <a:pt x="985" y="597"/>
                    <a:pt x="1962" y="561"/>
                    <a:pt x="2938" y="561"/>
                  </a:cubicBezTo>
                  <a:lnTo>
                    <a:pt x="29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1" name="Google Shape;361;p6"/>
            <p:cNvGrpSpPr/>
            <p:nvPr/>
          </p:nvGrpSpPr>
          <p:grpSpPr>
            <a:xfrm>
              <a:off x="0" y="0"/>
              <a:ext cx="9144057" cy="5143510"/>
              <a:chOff x="0" y="0"/>
              <a:chExt cx="9144057" cy="5143510"/>
            </a:xfrm>
          </p:grpSpPr>
          <p:grpSp>
            <p:nvGrpSpPr>
              <p:cNvPr id="362" name="Google Shape;362;p6"/>
              <p:cNvGrpSpPr/>
              <p:nvPr/>
            </p:nvGrpSpPr>
            <p:grpSpPr>
              <a:xfrm>
                <a:off x="6516018" y="0"/>
                <a:ext cx="2627979" cy="4044405"/>
                <a:chOff x="6589593" y="0"/>
                <a:chExt cx="2627979" cy="4044405"/>
              </a:xfrm>
            </p:grpSpPr>
            <p:sp>
              <p:nvSpPr>
                <p:cNvPr id="363" name="Google Shape;363;p6"/>
                <p:cNvSpPr/>
                <p:nvPr/>
              </p:nvSpPr>
              <p:spPr>
                <a:xfrm>
                  <a:off x="6589593" y="0"/>
                  <a:ext cx="154229" cy="4044405"/>
                </a:xfrm>
                <a:custGeom>
                  <a:rect b="b" l="l" r="r" t="t"/>
                  <a:pathLst>
                    <a:path extrusionOk="0" h="26825" w="13752">
                      <a:moveTo>
                        <a:pt x="1" y="0"/>
                      </a:moveTo>
                      <a:lnTo>
                        <a:pt x="1" y="26825"/>
                      </a:lnTo>
                      <a:lnTo>
                        <a:pt x="13752" y="26825"/>
                      </a:lnTo>
                      <a:lnTo>
                        <a:pt x="13752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64" name="Google Shape;364;p6"/>
                <p:cNvGrpSpPr/>
                <p:nvPr/>
              </p:nvGrpSpPr>
              <p:grpSpPr>
                <a:xfrm>
                  <a:off x="7746917" y="253849"/>
                  <a:ext cx="359077" cy="1370278"/>
                  <a:chOff x="8637920" y="205202"/>
                  <a:chExt cx="225777" cy="861593"/>
                </a:xfrm>
              </p:grpSpPr>
              <p:sp>
                <p:nvSpPr>
                  <p:cNvPr id="365" name="Google Shape;365;p6"/>
                  <p:cNvSpPr/>
                  <p:nvPr/>
                </p:nvSpPr>
                <p:spPr>
                  <a:xfrm>
                    <a:off x="8637920" y="205202"/>
                    <a:ext cx="191156" cy="6075"/>
                  </a:xfrm>
                  <a:custGeom>
                    <a:rect b="b" l="l" r="r" t="t"/>
                    <a:pathLst>
                      <a:path extrusionOk="0" h="73" w="2297">
                        <a:moveTo>
                          <a:pt x="36" y="1"/>
                        </a:moveTo>
                        <a:cubicBezTo>
                          <a:pt x="36" y="1"/>
                          <a:pt x="0" y="1"/>
                          <a:pt x="0" y="37"/>
                        </a:cubicBezTo>
                        <a:lnTo>
                          <a:pt x="36" y="73"/>
                        </a:lnTo>
                        <a:lnTo>
                          <a:pt x="2260" y="73"/>
                        </a:lnTo>
                        <a:cubicBezTo>
                          <a:pt x="2297" y="73"/>
                          <a:pt x="2297" y="37"/>
                          <a:pt x="2297" y="37"/>
                        </a:cubicBezTo>
                        <a:cubicBezTo>
                          <a:pt x="2297" y="1"/>
                          <a:pt x="2297" y="1"/>
                          <a:pt x="2260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6" name="Google Shape;366;p6"/>
                  <p:cNvSpPr/>
                  <p:nvPr/>
                </p:nvSpPr>
                <p:spPr>
                  <a:xfrm>
                    <a:off x="8759755" y="230002"/>
                    <a:ext cx="94122" cy="6158"/>
                  </a:xfrm>
                  <a:custGeom>
                    <a:rect b="b" l="l" r="r" t="t"/>
                    <a:pathLst>
                      <a:path extrusionOk="0" h="74" w="1131">
                        <a:moveTo>
                          <a:pt x="37" y="1"/>
                        </a:moveTo>
                        <a:lnTo>
                          <a:pt x="1" y="37"/>
                        </a:lnTo>
                        <a:cubicBezTo>
                          <a:pt x="1" y="73"/>
                          <a:pt x="37" y="73"/>
                          <a:pt x="37" y="73"/>
                        </a:cubicBezTo>
                        <a:lnTo>
                          <a:pt x="1095" y="73"/>
                        </a:lnTo>
                        <a:cubicBezTo>
                          <a:pt x="1095" y="73"/>
                          <a:pt x="1131" y="73"/>
                          <a:pt x="1131" y="37"/>
                        </a:cubicBezTo>
                        <a:lnTo>
                          <a:pt x="1095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7" name="Google Shape;367;p6"/>
                  <p:cNvSpPr/>
                  <p:nvPr/>
                </p:nvSpPr>
                <p:spPr>
                  <a:xfrm>
                    <a:off x="8649904" y="743895"/>
                    <a:ext cx="188244" cy="6907"/>
                  </a:xfrm>
                  <a:custGeom>
                    <a:rect b="b" l="l" r="r" t="t"/>
                    <a:pathLst>
                      <a:path extrusionOk="0" h="83" w="2262">
                        <a:moveTo>
                          <a:pt x="37" y="1"/>
                        </a:moveTo>
                        <a:cubicBezTo>
                          <a:pt x="1" y="1"/>
                          <a:pt x="1" y="37"/>
                          <a:pt x="1" y="37"/>
                        </a:cubicBezTo>
                        <a:cubicBezTo>
                          <a:pt x="1" y="82"/>
                          <a:pt x="1" y="82"/>
                          <a:pt x="37" y="82"/>
                        </a:cubicBezTo>
                        <a:lnTo>
                          <a:pt x="2261" y="82"/>
                        </a:lnTo>
                        <a:lnTo>
                          <a:pt x="2261" y="37"/>
                        </a:lnTo>
                        <a:lnTo>
                          <a:pt x="2261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8" name="Google Shape;368;p6"/>
                  <p:cNvSpPr/>
                  <p:nvPr/>
                </p:nvSpPr>
                <p:spPr>
                  <a:xfrm>
                    <a:off x="8772571" y="772523"/>
                    <a:ext cx="91126" cy="6075"/>
                  </a:xfrm>
                  <a:custGeom>
                    <a:rect b="b" l="l" r="r" t="t"/>
                    <a:pathLst>
                      <a:path extrusionOk="0" h="73" w="1095">
                        <a:moveTo>
                          <a:pt x="37" y="0"/>
                        </a:moveTo>
                        <a:cubicBezTo>
                          <a:pt x="1" y="0"/>
                          <a:pt x="1" y="0"/>
                          <a:pt x="1" y="37"/>
                        </a:cubicBezTo>
                        <a:cubicBezTo>
                          <a:pt x="1" y="37"/>
                          <a:pt x="1" y="73"/>
                          <a:pt x="37" y="73"/>
                        </a:cubicBezTo>
                        <a:lnTo>
                          <a:pt x="1049" y="73"/>
                        </a:lnTo>
                        <a:cubicBezTo>
                          <a:pt x="1094" y="73"/>
                          <a:pt x="1094" y="37"/>
                          <a:pt x="1094" y="37"/>
                        </a:cubicBezTo>
                        <a:cubicBezTo>
                          <a:pt x="1094" y="0"/>
                          <a:pt x="1094" y="0"/>
                          <a:pt x="1049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9" name="Google Shape;369;p6"/>
                  <p:cNvSpPr/>
                  <p:nvPr/>
                </p:nvSpPr>
                <p:spPr>
                  <a:xfrm>
                    <a:off x="8643912" y="399358"/>
                    <a:ext cx="91126" cy="6075"/>
                  </a:xfrm>
                  <a:custGeom>
                    <a:rect b="b" l="l" r="r" t="t"/>
                    <a:pathLst>
                      <a:path extrusionOk="0" h="73" w="1095">
                        <a:moveTo>
                          <a:pt x="37" y="0"/>
                        </a:moveTo>
                        <a:cubicBezTo>
                          <a:pt x="0" y="0"/>
                          <a:pt x="0" y="0"/>
                          <a:pt x="0" y="36"/>
                        </a:cubicBezTo>
                        <a:cubicBezTo>
                          <a:pt x="0" y="36"/>
                          <a:pt x="0" y="72"/>
                          <a:pt x="37" y="72"/>
                        </a:cubicBezTo>
                        <a:lnTo>
                          <a:pt x="1058" y="72"/>
                        </a:lnTo>
                        <a:cubicBezTo>
                          <a:pt x="1094" y="72"/>
                          <a:pt x="1094" y="36"/>
                          <a:pt x="1094" y="36"/>
                        </a:cubicBezTo>
                        <a:cubicBezTo>
                          <a:pt x="1094" y="0"/>
                          <a:pt x="1094" y="0"/>
                          <a:pt x="105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0" name="Google Shape;370;p6"/>
                  <p:cNvSpPr/>
                  <p:nvPr/>
                </p:nvSpPr>
                <p:spPr>
                  <a:xfrm>
                    <a:off x="8675536" y="421162"/>
                    <a:ext cx="33954" cy="6075"/>
                  </a:xfrm>
                  <a:custGeom>
                    <a:rect b="b" l="l" r="r" t="t"/>
                    <a:pathLst>
                      <a:path extrusionOk="0" h="73" w="408">
                        <a:moveTo>
                          <a:pt x="36" y="0"/>
                        </a:moveTo>
                        <a:cubicBezTo>
                          <a:pt x="36" y="0"/>
                          <a:pt x="0" y="0"/>
                          <a:pt x="0" y="36"/>
                        </a:cubicBezTo>
                        <a:lnTo>
                          <a:pt x="36" y="73"/>
                        </a:lnTo>
                        <a:lnTo>
                          <a:pt x="407" y="73"/>
                        </a:lnTo>
                        <a:lnTo>
                          <a:pt x="407" y="36"/>
                        </a:lnTo>
                        <a:lnTo>
                          <a:pt x="407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1" name="Google Shape;371;p6"/>
                  <p:cNvSpPr/>
                  <p:nvPr/>
                </p:nvSpPr>
                <p:spPr>
                  <a:xfrm>
                    <a:off x="8753763" y="1038832"/>
                    <a:ext cx="94122" cy="3162"/>
                  </a:xfrm>
                  <a:custGeom>
                    <a:rect b="b" l="l" r="r" t="t"/>
                    <a:pathLst>
                      <a:path extrusionOk="0" h="38" w="1131">
                        <a:moveTo>
                          <a:pt x="37" y="1"/>
                        </a:moveTo>
                        <a:cubicBezTo>
                          <a:pt x="37" y="1"/>
                          <a:pt x="0" y="1"/>
                          <a:pt x="0" y="37"/>
                        </a:cubicBezTo>
                        <a:lnTo>
                          <a:pt x="1131" y="37"/>
                        </a:lnTo>
                        <a:cubicBezTo>
                          <a:pt x="1131" y="1"/>
                          <a:pt x="1094" y="1"/>
                          <a:pt x="109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2" name="Google Shape;372;p6"/>
                  <p:cNvSpPr/>
                  <p:nvPr/>
                </p:nvSpPr>
                <p:spPr>
                  <a:xfrm>
                    <a:off x="8788383" y="1060720"/>
                    <a:ext cx="33954" cy="6075"/>
                  </a:xfrm>
                  <a:custGeom>
                    <a:rect b="b" l="l" r="r" t="t"/>
                    <a:pathLst>
                      <a:path extrusionOk="0" h="73" w="408">
                        <a:moveTo>
                          <a:pt x="37" y="0"/>
                        </a:moveTo>
                        <a:cubicBezTo>
                          <a:pt x="0" y="0"/>
                          <a:pt x="0" y="0"/>
                          <a:pt x="0" y="36"/>
                        </a:cubicBezTo>
                        <a:cubicBezTo>
                          <a:pt x="0" y="36"/>
                          <a:pt x="0" y="72"/>
                          <a:pt x="37" y="72"/>
                        </a:cubicBezTo>
                        <a:lnTo>
                          <a:pt x="371" y="72"/>
                        </a:lnTo>
                        <a:lnTo>
                          <a:pt x="407" y="36"/>
                        </a:lnTo>
                        <a:cubicBezTo>
                          <a:pt x="407" y="0"/>
                          <a:pt x="371" y="0"/>
                          <a:pt x="371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73" name="Google Shape;373;p6"/>
                <p:cNvSpPr/>
                <p:nvPr/>
              </p:nvSpPr>
              <p:spPr>
                <a:xfrm>
                  <a:off x="7348493" y="0"/>
                  <a:ext cx="154229" cy="4044405"/>
                </a:xfrm>
                <a:custGeom>
                  <a:rect b="b" l="l" r="r" t="t"/>
                  <a:pathLst>
                    <a:path extrusionOk="0" h="26825" w="13752">
                      <a:moveTo>
                        <a:pt x="1" y="0"/>
                      </a:moveTo>
                      <a:lnTo>
                        <a:pt x="1" y="26825"/>
                      </a:lnTo>
                      <a:lnTo>
                        <a:pt x="13752" y="26825"/>
                      </a:lnTo>
                      <a:lnTo>
                        <a:pt x="13752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6"/>
                <p:cNvSpPr/>
                <p:nvPr/>
              </p:nvSpPr>
              <p:spPr>
                <a:xfrm>
                  <a:off x="8205918" y="0"/>
                  <a:ext cx="154229" cy="4044405"/>
                </a:xfrm>
                <a:custGeom>
                  <a:rect b="b" l="l" r="r" t="t"/>
                  <a:pathLst>
                    <a:path extrusionOk="0" h="26825" w="13752">
                      <a:moveTo>
                        <a:pt x="1" y="0"/>
                      </a:moveTo>
                      <a:lnTo>
                        <a:pt x="1" y="26825"/>
                      </a:lnTo>
                      <a:lnTo>
                        <a:pt x="13752" y="26825"/>
                      </a:lnTo>
                      <a:lnTo>
                        <a:pt x="13752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75" name="Google Shape;375;p6"/>
                <p:cNvGrpSpPr/>
                <p:nvPr/>
              </p:nvGrpSpPr>
              <p:grpSpPr>
                <a:xfrm rot="10800000">
                  <a:off x="8504637" y="2322834"/>
                  <a:ext cx="312115" cy="1348221"/>
                  <a:chOff x="8637920" y="205202"/>
                  <a:chExt cx="225777" cy="861593"/>
                </a:xfrm>
              </p:grpSpPr>
              <p:sp>
                <p:nvSpPr>
                  <p:cNvPr id="376" name="Google Shape;376;p6"/>
                  <p:cNvSpPr/>
                  <p:nvPr/>
                </p:nvSpPr>
                <p:spPr>
                  <a:xfrm>
                    <a:off x="8637920" y="205202"/>
                    <a:ext cx="191156" cy="6075"/>
                  </a:xfrm>
                  <a:custGeom>
                    <a:rect b="b" l="l" r="r" t="t"/>
                    <a:pathLst>
                      <a:path extrusionOk="0" h="73" w="2297">
                        <a:moveTo>
                          <a:pt x="36" y="1"/>
                        </a:moveTo>
                        <a:cubicBezTo>
                          <a:pt x="36" y="1"/>
                          <a:pt x="0" y="1"/>
                          <a:pt x="0" y="37"/>
                        </a:cubicBezTo>
                        <a:lnTo>
                          <a:pt x="36" y="73"/>
                        </a:lnTo>
                        <a:lnTo>
                          <a:pt x="2260" y="73"/>
                        </a:lnTo>
                        <a:cubicBezTo>
                          <a:pt x="2297" y="73"/>
                          <a:pt x="2297" y="37"/>
                          <a:pt x="2297" y="37"/>
                        </a:cubicBezTo>
                        <a:cubicBezTo>
                          <a:pt x="2297" y="1"/>
                          <a:pt x="2297" y="1"/>
                          <a:pt x="2260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7" name="Google Shape;377;p6"/>
                  <p:cNvSpPr/>
                  <p:nvPr/>
                </p:nvSpPr>
                <p:spPr>
                  <a:xfrm>
                    <a:off x="8759755" y="230002"/>
                    <a:ext cx="94122" cy="6158"/>
                  </a:xfrm>
                  <a:custGeom>
                    <a:rect b="b" l="l" r="r" t="t"/>
                    <a:pathLst>
                      <a:path extrusionOk="0" h="74" w="1131">
                        <a:moveTo>
                          <a:pt x="37" y="1"/>
                        </a:moveTo>
                        <a:lnTo>
                          <a:pt x="1" y="37"/>
                        </a:lnTo>
                        <a:cubicBezTo>
                          <a:pt x="1" y="73"/>
                          <a:pt x="37" y="73"/>
                          <a:pt x="37" y="73"/>
                        </a:cubicBezTo>
                        <a:lnTo>
                          <a:pt x="1095" y="73"/>
                        </a:lnTo>
                        <a:cubicBezTo>
                          <a:pt x="1095" y="73"/>
                          <a:pt x="1131" y="73"/>
                          <a:pt x="1131" y="37"/>
                        </a:cubicBezTo>
                        <a:lnTo>
                          <a:pt x="1095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8" name="Google Shape;378;p6"/>
                  <p:cNvSpPr/>
                  <p:nvPr/>
                </p:nvSpPr>
                <p:spPr>
                  <a:xfrm>
                    <a:off x="8649904" y="743895"/>
                    <a:ext cx="188244" cy="6907"/>
                  </a:xfrm>
                  <a:custGeom>
                    <a:rect b="b" l="l" r="r" t="t"/>
                    <a:pathLst>
                      <a:path extrusionOk="0" h="83" w="2262">
                        <a:moveTo>
                          <a:pt x="37" y="1"/>
                        </a:moveTo>
                        <a:cubicBezTo>
                          <a:pt x="1" y="1"/>
                          <a:pt x="1" y="37"/>
                          <a:pt x="1" y="37"/>
                        </a:cubicBezTo>
                        <a:cubicBezTo>
                          <a:pt x="1" y="82"/>
                          <a:pt x="1" y="82"/>
                          <a:pt x="37" y="82"/>
                        </a:cubicBezTo>
                        <a:lnTo>
                          <a:pt x="2261" y="82"/>
                        </a:lnTo>
                        <a:lnTo>
                          <a:pt x="2261" y="37"/>
                        </a:lnTo>
                        <a:lnTo>
                          <a:pt x="2261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9" name="Google Shape;379;p6"/>
                  <p:cNvSpPr/>
                  <p:nvPr/>
                </p:nvSpPr>
                <p:spPr>
                  <a:xfrm>
                    <a:off x="8772571" y="772523"/>
                    <a:ext cx="91126" cy="6075"/>
                  </a:xfrm>
                  <a:custGeom>
                    <a:rect b="b" l="l" r="r" t="t"/>
                    <a:pathLst>
                      <a:path extrusionOk="0" h="73" w="1095">
                        <a:moveTo>
                          <a:pt x="37" y="0"/>
                        </a:moveTo>
                        <a:cubicBezTo>
                          <a:pt x="1" y="0"/>
                          <a:pt x="1" y="0"/>
                          <a:pt x="1" y="37"/>
                        </a:cubicBezTo>
                        <a:cubicBezTo>
                          <a:pt x="1" y="37"/>
                          <a:pt x="1" y="73"/>
                          <a:pt x="37" y="73"/>
                        </a:cubicBezTo>
                        <a:lnTo>
                          <a:pt x="1049" y="73"/>
                        </a:lnTo>
                        <a:cubicBezTo>
                          <a:pt x="1094" y="73"/>
                          <a:pt x="1094" y="37"/>
                          <a:pt x="1094" y="37"/>
                        </a:cubicBezTo>
                        <a:cubicBezTo>
                          <a:pt x="1094" y="0"/>
                          <a:pt x="1094" y="0"/>
                          <a:pt x="1049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0" name="Google Shape;380;p6"/>
                  <p:cNvSpPr/>
                  <p:nvPr/>
                </p:nvSpPr>
                <p:spPr>
                  <a:xfrm>
                    <a:off x="8643912" y="399358"/>
                    <a:ext cx="91126" cy="6075"/>
                  </a:xfrm>
                  <a:custGeom>
                    <a:rect b="b" l="l" r="r" t="t"/>
                    <a:pathLst>
                      <a:path extrusionOk="0" h="73" w="1095">
                        <a:moveTo>
                          <a:pt x="37" y="0"/>
                        </a:moveTo>
                        <a:cubicBezTo>
                          <a:pt x="0" y="0"/>
                          <a:pt x="0" y="0"/>
                          <a:pt x="0" y="36"/>
                        </a:cubicBezTo>
                        <a:cubicBezTo>
                          <a:pt x="0" y="36"/>
                          <a:pt x="0" y="72"/>
                          <a:pt x="37" y="72"/>
                        </a:cubicBezTo>
                        <a:lnTo>
                          <a:pt x="1058" y="72"/>
                        </a:lnTo>
                        <a:cubicBezTo>
                          <a:pt x="1094" y="72"/>
                          <a:pt x="1094" y="36"/>
                          <a:pt x="1094" y="36"/>
                        </a:cubicBezTo>
                        <a:cubicBezTo>
                          <a:pt x="1094" y="0"/>
                          <a:pt x="1094" y="0"/>
                          <a:pt x="105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1" name="Google Shape;381;p6"/>
                  <p:cNvSpPr/>
                  <p:nvPr/>
                </p:nvSpPr>
                <p:spPr>
                  <a:xfrm>
                    <a:off x="8675536" y="421162"/>
                    <a:ext cx="33954" cy="6075"/>
                  </a:xfrm>
                  <a:custGeom>
                    <a:rect b="b" l="l" r="r" t="t"/>
                    <a:pathLst>
                      <a:path extrusionOk="0" h="73" w="408">
                        <a:moveTo>
                          <a:pt x="36" y="0"/>
                        </a:moveTo>
                        <a:cubicBezTo>
                          <a:pt x="36" y="0"/>
                          <a:pt x="0" y="0"/>
                          <a:pt x="0" y="36"/>
                        </a:cubicBezTo>
                        <a:lnTo>
                          <a:pt x="36" y="73"/>
                        </a:lnTo>
                        <a:lnTo>
                          <a:pt x="407" y="73"/>
                        </a:lnTo>
                        <a:lnTo>
                          <a:pt x="407" y="36"/>
                        </a:lnTo>
                        <a:lnTo>
                          <a:pt x="407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2" name="Google Shape;382;p6"/>
                  <p:cNvSpPr/>
                  <p:nvPr/>
                </p:nvSpPr>
                <p:spPr>
                  <a:xfrm>
                    <a:off x="8753763" y="1038832"/>
                    <a:ext cx="94122" cy="3162"/>
                  </a:xfrm>
                  <a:custGeom>
                    <a:rect b="b" l="l" r="r" t="t"/>
                    <a:pathLst>
                      <a:path extrusionOk="0" h="38" w="1131">
                        <a:moveTo>
                          <a:pt x="37" y="1"/>
                        </a:moveTo>
                        <a:cubicBezTo>
                          <a:pt x="37" y="1"/>
                          <a:pt x="0" y="1"/>
                          <a:pt x="0" y="37"/>
                        </a:cubicBezTo>
                        <a:lnTo>
                          <a:pt x="1131" y="37"/>
                        </a:lnTo>
                        <a:cubicBezTo>
                          <a:pt x="1131" y="1"/>
                          <a:pt x="1094" y="1"/>
                          <a:pt x="109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3" name="Google Shape;383;p6"/>
                  <p:cNvSpPr/>
                  <p:nvPr/>
                </p:nvSpPr>
                <p:spPr>
                  <a:xfrm>
                    <a:off x="8788383" y="1060720"/>
                    <a:ext cx="33954" cy="6075"/>
                  </a:xfrm>
                  <a:custGeom>
                    <a:rect b="b" l="l" r="r" t="t"/>
                    <a:pathLst>
                      <a:path extrusionOk="0" h="73" w="408">
                        <a:moveTo>
                          <a:pt x="37" y="0"/>
                        </a:moveTo>
                        <a:cubicBezTo>
                          <a:pt x="0" y="0"/>
                          <a:pt x="0" y="0"/>
                          <a:pt x="0" y="36"/>
                        </a:cubicBezTo>
                        <a:cubicBezTo>
                          <a:pt x="0" y="36"/>
                          <a:pt x="0" y="72"/>
                          <a:pt x="37" y="72"/>
                        </a:cubicBezTo>
                        <a:lnTo>
                          <a:pt x="371" y="72"/>
                        </a:lnTo>
                        <a:lnTo>
                          <a:pt x="407" y="36"/>
                        </a:lnTo>
                        <a:cubicBezTo>
                          <a:pt x="407" y="0"/>
                          <a:pt x="371" y="0"/>
                          <a:pt x="371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84" name="Google Shape;384;p6"/>
                <p:cNvSpPr/>
                <p:nvPr/>
              </p:nvSpPr>
              <p:spPr>
                <a:xfrm>
                  <a:off x="9063343" y="0"/>
                  <a:ext cx="154229" cy="4044405"/>
                </a:xfrm>
                <a:custGeom>
                  <a:rect b="b" l="l" r="r" t="t"/>
                  <a:pathLst>
                    <a:path extrusionOk="0" h="26825" w="13752">
                      <a:moveTo>
                        <a:pt x="1" y="0"/>
                      </a:moveTo>
                      <a:lnTo>
                        <a:pt x="1" y="26825"/>
                      </a:lnTo>
                      <a:lnTo>
                        <a:pt x="13752" y="26825"/>
                      </a:lnTo>
                      <a:lnTo>
                        <a:pt x="13752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85" name="Google Shape;385;p6"/>
              <p:cNvSpPr/>
              <p:nvPr/>
            </p:nvSpPr>
            <p:spPr>
              <a:xfrm>
                <a:off x="0" y="0"/>
                <a:ext cx="2183543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26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6"/>
              <p:cNvSpPr/>
              <p:nvPr/>
            </p:nvSpPr>
            <p:spPr>
              <a:xfrm>
                <a:off x="0" y="4044403"/>
                <a:ext cx="9144057" cy="1099107"/>
              </a:xfrm>
              <a:custGeom>
                <a:rect b="b" l="l" r="r" t="t"/>
                <a:pathLst>
                  <a:path extrusionOk="0" h="7414" w="53343">
                    <a:moveTo>
                      <a:pt x="1" y="0"/>
                    </a:moveTo>
                    <a:lnTo>
                      <a:pt x="1" y="7414"/>
                    </a:lnTo>
                    <a:lnTo>
                      <a:pt x="53342" y="7414"/>
                    </a:lnTo>
                    <a:lnTo>
                      <a:pt x="53342" y="0"/>
                    </a:lnTo>
                    <a:close/>
                  </a:path>
                </a:pathLst>
              </a:custGeom>
              <a:solidFill>
                <a:srgbClr val="FFFFFF">
                  <a:alpha val="16540"/>
                </a:srgbClr>
              </a:solidFill>
              <a:ln>
                <a:noFill/>
              </a:ln>
              <a:effectLst>
                <a:reflection blurRad="0" dir="5400000" dist="38100" endA="0" endPos="30000" fadeDir="5400012" kx="0" rotWithShape="0" algn="bl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7" name="Google Shape;387;p6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388" name="Google Shape;388;p6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9" name="Google Shape;389;p6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390" name="Google Shape;390;p6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CUSTOM_14_1_2">
    <p:bg>
      <p:bgPr>
        <a:solidFill>
          <a:srgbClr val="CFD9E0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7"/>
          <p:cNvGrpSpPr/>
          <p:nvPr/>
        </p:nvGrpSpPr>
        <p:grpSpPr>
          <a:xfrm>
            <a:off x="0" y="0"/>
            <a:ext cx="9144057" cy="5143509"/>
            <a:chOff x="0" y="0"/>
            <a:chExt cx="9144057" cy="5143509"/>
          </a:xfrm>
        </p:grpSpPr>
        <p:grpSp>
          <p:nvGrpSpPr>
            <p:cNvPr id="393" name="Google Shape;393;p7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394" name="Google Shape;394;p7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5" name="Google Shape;395;p7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396" name="Google Shape;396;p7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7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7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7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7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7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7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7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04" name="Google Shape;404;p7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7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06" name="Google Shape;406;p7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407" name="Google Shape;407;p7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7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7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7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" name="Google Shape;411;p7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" name="Google Shape;412;p7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" name="Google Shape;413;p7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" name="Google Shape;414;p7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15" name="Google Shape;415;p7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6" name="Google Shape;416;p7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" name="Google Shape;417;p7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18" name="Google Shape;418;p7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Google Shape;419;p7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420" name="Google Shape;420;p7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LANK SLIDE">
  <p:cSld name="CUSTOM_14_1_2_1">
    <p:bg>
      <p:bgPr>
        <a:solidFill>
          <a:srgbClr val="CFD9E0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23" name="Google Shape;423;p8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4" name="Google Shape;424;p8"/>
          <p:cNvSpPr txBox="1"/>
          <p:nvPr>
            <p:ph type="title"/>
          </p:nvPr>
        </p:nvSpPr>
        <p:spPr>
          <a:xfrm>
            <a:off x="433399" y="606600"/>
            <a:ext cx="15894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425" name="Google Shape;425;p8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CUSTOM_14_1_1">
    <p:bg>
      <p:bgPr>
        <a:solidFill>
          <a:srgbClr val="CFD9E0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9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428" name="Google Shape;428;p9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429" name="Google Shape;429;p9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0" name="Google Shape;430;p9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431" name="Google Shape;431;p9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9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" name="Google Shape;433;p9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" name="Google Shape;434;p9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" name="Google Shape;435;p9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9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9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9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39" name="Google Shape;439;p9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9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41" name="Google Shape;441;p9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442" name="Google Shape;442;p9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" name="Google Shape;443;p9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9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9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9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9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9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9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50" name="Google Shape;450;p9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1" name="Google Shape;451;p9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9"/>
          <p:cNvSpPr/>
          <p:nvPr/>
        </p:nvSpPr>
        <p:spPr>
          <a:xfrm>
            <a:off x="1445150" y="2693800"/>
            <a:ext cx="1892400" cy="13074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9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55" name="Google Shape;455;p9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6" name="Google Shape;456;p9"/>
          <p:cNvSpPr txBox="1"/>
          <p:nvPr>
            <p:ph idx="1" type="subTitle"/>
          </p:nvPr>
        </p:nvSpPr>
        <p:spPr>
          <a:xfrm>
            <a:off x="1520750" y="2791300"/>
            <a:ext cx="1707000" cy="11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7" name="Google Shape;457;p9"/>
          <p:cNvSpPr/>
          <p:nvPr/>
        </p:nvSpPr>
        <p:spPr>
          <a:xfrm>
            <a:off x="3634400" y="2693800"/>
            <a:ext cx="1892400" cy="13074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 txBox="1"/>
          <p:nvPr>
            <p:ph idx="2" type="subTitle"/>
          </p:nvPr>
        </p:nvSpPr>
        <p:spPr>
          <a:xfrm>
            <a:off x="3709950" y="2791300"/>
            <a:ext cx="1707000" cy="11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9" name="Google Shape;459;p9"/>
          <p:cNvSpPr/>
          <p:nvPr/>
        </p:nvSpPr>
        <p:spPr>
          <a:xfrm>
            <a:off x="5806450" y="2693800"/>
            <a:ext cx="1892400" cy="13074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 txBox="1"/>
          <p:nvPr>
            <p:ph idx="3" type="subTitle"/>
          </p:nvPr>
        </p:nvSpPr>
        <p:spPr>
          <a:xfrm>
            <a:off x="5882000" y="2791300"/>
            <a:ext cx="1707000" cy="11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1" name="Google Shape;461;p9"/>
          <p:cNvSpPr txBox="1"/>
          <p:nvPr>
            <p:ph type="title"/>
          </p:nvPr>
        </p:nvSpPr>
        <p:spPr>
          <a:xfrm>
            <a:off x="599124" y="606600"/>
            <a:ext cx="14235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462" name="Google Shape;462;p9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_1_1_5">
    <p:bg>
      <p:bgPr>
        <a:solidFill>
          <a:srgbClr val="CFD9E0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0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65" name="Google Shape;465;p10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6" name="Google Shape;466;p10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sp>
          <p:nvSpPr>
            <p:cNvPr id="467" name="Google Shape;467;p10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9" name="Google Shape;469;p10"/>
          <p:cNvSpPr/>
          <p:nvPr/>
        </p:nvSpPr>
        <p:spPr>
          <a:xfrm>
            <a:off x="700325" y="1651675"/>
            <a:ext cx="2672400" cy="2103600"/>
          </a:xfrm>
          <a:prstGeom prst="rect">
            <a:avLst/>
          </a:prstGeom>
          <a:solidFill>
            <a:srgbClr val="FF78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10"/>
          <p:cNvSpPr txBox="1"/>
          <p:nvPr>
            <p:ph idx="1" type="subTitle"/>
          </p:nvPr>
        </p:nvSpPr>
        <p:spPr>
          <a:xfrm>
            <a:off x="807088" y="1808552"/>
            <a:ext cx="2410500" cy="178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71" name="Google Shape;471;p10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472" name="Google Shape;472;p10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aira Condensed"/>
              <a:buNone/>
              <a:defRPr sz="28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●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○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■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●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○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■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●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○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Quattrocento"/>
              <a:buChar char="■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rtl="0" algn="r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 algn="r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 algn="r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 algn="r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 algn="r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 algn="r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 algn="r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 algn="r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18"/>
          <p:cNvSpPr txBox="1"/>
          <p:nvPr>
            <p:ph idx="1" type="subTitle"/>
          </p:nvPr>
        </p:nvSpPr>
        <p:spPr>
          <a:xfrm>
            <a:off x="3195000" y="2925400"/>
            <a:ext cx="2754000" cy="146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Team 10:</a:t>
            </a:r>
            <a:endParaRPr sz="1500">
              <a:solidFill>
                <a:srgbClr val="FFFFFF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Cainwyn Leung | Claire Kim</a:t>
            </a:r>
            <a:endParaRPr sz="1500">
              <a:solidFill>
                <a:srgbClr val="FFFFFF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Selina Qin | Radhey Patel</a:t>
            </a:r>
            <a:endParaRPr sz="1500">
              <a:solidFill>
                <a:srgbClr val="FFFFFF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</p:txBody>
      </p:sp>
      <p:sp>
        <p:nvSpPr>
          <p:cNvPr id="1316" name="Google Shape;1316;p18"/>
          <p:cNvSpPr txBox="1"/>
          <p:nvPr>
            <p:ph type="ctrTitle"/>
          </p:nvPr>
        </p:nvSpPr>
        <p:spPr>
          <a:xfrm>
            <a:off x="2498700" y="1271675"/>
            <a:ext cx="41466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/>
              <a:t>Mini Design Review 2</a:t>
            </a:r>
            <a:r>
              <a:rPr lang="es"/>
              <a:t>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9"/>
          <p:cNvSpPr txBox="1"/>
          <p:nvPr>
            <p:ph type="ctrTitle"/>
          </p:nvPr>
        </p:nvSpPr>
        <p:spPr>
          <a:xfrm flipH="1">
            <a:off x="4114925" y="1039300"/>
            <a:ext cx="3535500" cy="10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Revised Needs Statement</a:t>
            </a:r>
            <a:endParaRPr sz="2800"/>
          </a:p>
        </p:txBody>
      </p:sp>
      <p:sp>
        <p:nvSpPr>
          <p:cNvPr id="1322" name="Google Shape;1322;p19"/>
          <p:cNvSpPr txBox="1"/>
          <p:nvPr>
            <p:ph idx="1" type="subTitle"/>
          </p:nvPr>
        </p:nvSpPr>
        <p:spPr>
          <a:xfrm flipH="1">
            <a:off x="4054475" y="2033250"/>
            <a:ext cx="38673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 </a:t>
            </a:r>
            <a:endParaRPr>
              <a:solidFill>
                <a:srgbClr val="FFFFFF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To prevent </a:t>
            </a:r>
            <a:r>
              <a:rPr lang="es" sz="1500" u="sng">
                <a:solidFill>
                  <a:srgbClr val="FFFFFF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in-stent restenosis</a:t>
            </a:r>
            <a:r>
              <a:rPr lang="es" sz="1500">
                <a:solidFill>
                  <a:srgbClr val="FFFFFF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 from </a:t>
            </a:r>
            <a:r>
              <a:rPr lang="es" sz="1500" u="sng">
                <a:solidFill>
                  <a:srgbClr val="FFFFFF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plaque and cholesterol</a:t>
            </a:r>
            <a:r>
              <a:rPr lang="es" sz="1500">
                <a:solidFill>
                  <a:srgbClr val="FFFFFF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 at the </a:t>
            </a:r>
            <a:r>
              <a:rPr lang="es" sz="1500" u="sng">
                <a:solidFill>
                  <a:srgbClr val="FFFFFF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location of the stent being inserted</a:t>
            </a:r>
            <a:r>
              <a:rPr lang="es" sz="1500">
                <a:solidFill>
                  <a:srgbClr val="FFFFFF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 into the carotid artery for </a:t>
            </a:r>
            <a:r>
              <a:rPr lang="es" sz="1500" u="sng">
                <a:solidFill>
                  <a:srgbClr val="FFFFFF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patients undergoing an angioplasty</a:t>
            </a:r>
            <a:r>
              <a:rPr lang="es" sz="1500">
                <a:solidFill>
                  <a:srgbClr val="FFFFFF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, thus, to </a:t>
            </a:r>
            <a:r>
              <a:rPr lang="es" sz="1500" u="sng">
                <a:solidFill>
                  <a:srgbClr val="FFFFFF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reduce restenosis in </a:t>
            </a:r>
            <a:r>
              <a:rPr lang="es" sz="1500">
                <a:solidFill>
                  <a:srgbClr val="FFFFFF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 both drug-eluting and bare metal stent and to </a:t>
            </a:r>
            <a:r>
              <a:rPr lang="es" sz="1500" u="sng">
                <a:solidFill>
                  <a:srgbClr val="FFFFFF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increase their long-term efficacy</a:t>
            </a:r>
            <a:r>
              <a:rPr lang="es" sz="1500">
                <a:solidFill>
                  <a:srgbClr val="FFFFFF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 as well as safety</a:t>
            </a:r>
            <a:endParaRPr sz="1500">
              <a:solidFill>
                <a:srgbClr val="FFFFFF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</p:txBody>
      </p:sp>
      <p:sp>
        <p:nvSpPr>
          <p:cNvPr id="1323" name="Google Shape;1323;p19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24" name="Google Shape;1324;p19"/>
          <p:cNvSpPr txBox="1"/>
          <p:nvPr>
            <p:ph idx="2"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Needs Statement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20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30" name="Google Shape;1330;p20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Looks-like Prototype</a:t>
            </a:r>
            <a:endParaRPr/>
          </a:p>
        </p:txBody>
      </p:sp>
      <p:pic>
        <p:nvPicPr>
          <p:cNvPr id="1331" name="Google Shape;1331;p20"/>
          <p:cNvPicPr preferRelativeResize="0"/>
          <p:nvPr/>
        </p:nvPicPr>
        <p:blipFill rotWithShape="1">
          <a:blip r:embed="rId3">
            <a:alphaModFix/>
          </a:blip>
          <a:srcRect b="11994" l="18766" r="10200" t="10719"/>
          <a:stretch/>
        </p:blipFill>
        <p:spPr>
          <a:xfrm>
            <a:off x="2633400" y="1186425"/>
            <a:ext cx="3395377" cy="2770649"/>
          </a:xfrm>
          <a:prstGeom prst="rect">
            <a:avLst/>
          </a:prstGeom>
          <a:noFill/>
          <a:ln>
            <a:noFill/>
          </a:ln>
        </p:spPr>
      </p:pic>
      <p:sp>
        <p:nvSpPr>
          <p:cNvPr id="1332" name="Google Shape;1332;p20"/>
          <p:cNvSpPr/>
          <p:nvPr/>
        </p:nvSpPr>
        <p:spPr>
          <a:xfrm>
            <a:off x="700325" y="1651675"/>
            <a:ext cx="2672400" cy="2103600"/>
          </a:xfrm>
          <a:prstGeom prst="rect">
            <a:avLst/>
          </a:prstGeom>
          <a:solidFill>
            <a:srgbClr val="FF78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20"/>
          <p:cNvSpPr txBox="1"/>
          <p:nvPr>
            <p:ph idx="1" type="subTitle"/>
          </p:nvPr>
        </p:nvSpPr>
        <p:spPr>
          <a:xfrm>
            <a:off x="831263" y="1808577"/>
            <a:ext cx="2410500" cy="178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Saira Condensed"/>
                <a:ea typeface="Saira Condensed"/>
                <a:cs typeface="Saira Condensed"/>
                <a:sym typeface="Saira Condensed"/>
              </a:rPr>
              <a:t>This looks-like prototype is constructed from a metal wire with a piece of circular filter paper </a:t>
            </a:r>
            <a:r>
              <a:rPr lang="es" sz="1400">
                <a:latin typeface="Saira Condensed"/>
                <a:ea typeface="Saira Condensed"/>
                <a:cs typeface="Saira Condensed"/>
                <a:sym typeface="Saira Condensed"/>
              </a:rPr>
              <a:t>attached</a:t>
            </a:r>
            <a:r>
              <a:rPr lang="es" sz="1400">
                <a:latin typeface="Saira Condensed"/>
                <a:ea typeface="Saira Condensed"/>
                <a:cs typeface="Saira Condensed"/>
                <a:sym typeface="Saira Condensed"/>
              </a:rPr>
              <a:t> to the front. The filter is then folded in to the optimal shape for insertion.</a:t>
            </a:r>
            <a:endParaRPr sz="1400">
              <a:latin typeface="Saira Condensed"/>
              <a:ea typeface="Saira Condensed"/>
              <a:cs typeface="Saira Condensed"/>
              <a:sym typeface="Saira Condensed"/>
            </a:endParaRPr>
          </a:p>
        </p:txBody>
      </p:sp>
      <p:pic>
        <p:nvPicPr>
          <p:cNvPr id="1334" name="Google Shape;13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8775" y="1186425"/>
            <a:ext cx="2963160" cy="140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5" name="Google Shape;133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8775" y="2595575"/>
            <a:ext cx="2963147" cy="1361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21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41" name="Google Shape;1341;p21"/>
          <p:cNvSpPr txBox="1"/>
          <p:nvPr>
            <p:ph idx="1" type="subTitle"/>
          </p:nvPr>
        </p:nvSpPr>
        <p:spPr>
          <a:xfrm>
            <a:off x="1942700" y="1644300"/>
            <a:ext cx="23253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confirm if our product design is biocompatible enough and would not create any risks that can be fatal to patients when it stays in the patient's body for long time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2" name="Google Shape;1342;p21"/>
          <p:cNvSpPr txBox="1"/>
          <p:nvPr>
            <p:ph idx="2" type="subTitle"/>
          </p:nvPr>
        </p:nvSpPr>
        <p:spPr>
          <a:xfrm>
            <a:off x="4532700" y="760800"/>
            <a:ext cx="23253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Quantifiable risk assessment will return the risk of our product outweighing the current risk of in-stent restenosis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3" name="Google Shape;1343;p21"/>
          <p:cNvSpPr txBox="1"/>
          <p:nvPr>
            <p:ph idx="3" type="subTitle"/>
          </p:nvPr>
        </p:nvSpPr>
        <p:spPr>
          <a:xfrm>
            <a:off x="3064675" y="3331200"/>
            <a:ext cx="2325300" cy="11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Define killer questions by performing background researches and rough </a:t>
            </a:r>
            <a:r>
              <a:rPr lang="e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prototyping</a:t>
            </a:r>
            <a:r>
              <a:rPr lang="e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as well as consulting with professionals who work in the biomedical field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4" name="Google Shape;1344;p21"/>
          <p:cNvSpPr txBox="1"/>
          <p:nvPr>
            <p:ph idx="4" type="subTitle"/>
          </p:nvPr>
        </p:nvSpPr>
        <p:spPr>
          <a:xfrm>
            <a:off x="2164700" y="973750"/>
            <a:ext cx="1881300" cy="7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</a:rPr>
              <a:t>Objectives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45" name="Google Shape;1345;p21"/>
          <p:cNvSpPr txBox="1"/>
          <p:nvPr>
            <p:ph idx="5" type="subTitle"/>
          </p:nvPr>
        </p:nvSpPr>
        <p:spPr>
          <a:xfrm>
            <a:off x="4754700" y="52210"/>
            <a:ext cx="1881300" cy="7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</a:rPr>
              <a:t>Rationale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46" name="Google Shape;1346;p21"/>
          <p:cNvSpPr txBox="1"/>
          <p:nvPr>
            <p:ph idx="6" type="subTitle"/>
          </p:nvPr>
        </p:nvSpPr>
        <p:spPr>
          <a:xfrm>
            <a:off x="3294175" y="2751550"/>
            <a:ext cx="1881300" cy="7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</a:rPr>
              <a:t>Plan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47" name="Google Shape;1347;p21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Killer Experiment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22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53" name="Google Shape;1353;p22"/>
          <p:cNvSpPr txBox="1"/>
          <p:nvPr>
            <p:ph idx="1" type="subTitle"/>
          </p:nvPr>
        </p:nvSpPr>
        <p:spPr>
          <a:xfrm>
            <a:off x="877850" y="1278900"/>
            <a:ext cx="3568500" cy="20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FFFF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Measures: </a:t>
            </a:r>
            <a:endParaRPr b="1" sz="1600">
              <a:solidFill>
                <a:srgbClr val="FFFFFF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aira Condensed"/>
              <a:buChar char="-"/>
            </a:pPr>
            <a:r>
              <a:rPr lang="es" sz="1300">
                <a:solidFill>
                  <a:srgbClr val="FFFFFF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Efficacy rates against restenosis during A/B Testing of the product</a:t>
            </a:r>
            <a:endParaRPr sz="1300">
              <a:solidFill>
                <a:srgbClr val="FFFFFF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aira Condensed"/>
              <a:buChar char="-"/>
            </a:pPr>
            <a:r>
              <a:rPr lang="es" sz="1300">
                <a:solidFill>
                  <a:srgbClr val="FFFFFF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Quantity of Plaque- accumulation on one the surface of the filter/-eliminated from the </a:t>
            </a:r>
            <a:r>
              <a:rPr lang="es" sz="1300">
                <a:solidFill>
                  <a:srgbClr val="FFFFFF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blood flow</a:t>
            </a:r>
            <a:r>
              <a:rPr lang="es" sz="1300">
                <a:solidFill>
                  <a:srgbClr val="FFFFFF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 </a:t>
            </a:r>
            <a:endParaRPr sz="1300">
              <a:solidFill>
                <a:srgbClr val="FFFFFF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FFFF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Targets: </a:t>
            </a:r>
            <a:endParaRPr b="1" sz="1600">
              <a:solidFill>
                <a:srgbClr val="FFFFFF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aira Condensed"/>
              <a:buChar char="-"/>
            </a:pPr>
            <a:r>
              <a:rPr lang="es" sz="1300">
                <a:solidFill>
                  <a:srgbClr val="FFFFFF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Block Particle Sizes: 32–55% that cause restenosis</a:t>
            </a:r>
            <a:endParaRPr sz="1300">
              <a:solidFill>
                <a:srgbClr val="FFFFFF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aira Condensed"/>
              <a:buChar char="-"/>
            </a:pPr>
            <a:r>
              <a:rPr lang="es" sz="1300">
                <a:solidFill>
                  <a:srgbClr val="FFFFFF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Reducing Restenosis rate to under the current rate of 17-32% </a:t>
            </a:r>
            <a:endParaRPr sz="1300">
              <a:solidFill>
                <a:srgbClr val="FFFFFF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aira Condensed"/>
              <a:buChar char="-"/>
            </a:pPr>
            <a:r>
              <a:rPr lang="es" sz="1300">
                <a:solidFill>
                  <a:srgbClr val="FFFFFF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Product Lifespan: </a:t>
            </a:r>
            <a:r>
              <a:rPr b="1" lang="es" sz="1300">
                <a:solidFill>
                  <a:srgbClr val="FFFFFF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10-15</a:t>
            </a:r>
            <a:r>
              <a:rPr lang="es" sz="1300">
                <a:solidFill>
                  <a:srgbClr val="FFFFFF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 years </a:t>
            </a:r>
            <a:endParaRPr sz="1300">
              <a:solidFill>
                <a:srgbClr val="FFFFFF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</p:txBody>
      </p:sp>
      <p:sp>
        <p:nvSpPr>
          <p:cNvPr id="1354" name="Google Shape;1354;p22"/>
          <p:cNvSpPr txBox="1"/>
          <p:nvPr>
            <p:ph idx="2"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Killer Experiment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23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60" name="Google Shape;1360;p23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Killer Experiment</a:t>
            </a:r>
            <a:endParaRPr/>
          </a:p>
        </p:txBody>
      </p:sp>
      <p:sp>
        <p:nvSpPr>
          <p:cNvPr id="1361" name="Google Shape;1361;p23"/>
          <p:cNvSpPr/>
          <p:nvPr/>
        </p:nvSpPr>
        <p:spPr>
          <a:xfrm>
            <a:off x="471500" y="1518425"/>
            <a:ext cx="3407700" cy="30288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FFFF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Limitations</a:t>
            </a:r>
            <a:r>
              <a:rPr b="1" lang="es" sz="1600">
                <a:solidFill>
                  <a:srgbClr val="FFFFFF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:</a:t>
            </a:r>
            <a:endParaRPr b="1" sz="1600">
              <a:solidFill>
                <a:srgbClr val="FFFFFF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Possibility of blocking out other lipids that are essential to our body, depending on its structure and  size </a:t>
            </a:r>
            <a:endParaRPr sz="1600">
              <a:solidFill>
                <a:srgbClr val="FFFFFF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</p:txBody>
      </p:sp>
      <p:sp>
        <p:nvSpPr>
          <p:cNvPr id="1362" name="Google Shape;1362;p23"/>
          <p:cNvSpPr/>
          <p:nvPr/>
        </p:nvSpPr>
        <p:spPr>
          <a:xfrm>
            <a:off x="5004750" y="1518425"/>
            <a:ext cx="3407700" cy="30288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Wrong material or location selection of the filter might lead to serious tissue damaging, creating more risks for patients</a:t>
            </a:r>
            <a:endParaRPr sz="1600">
              <a:solidFill>
                <a:schemeClr val="lt2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24"/>
          <p:cNvSpPr txBox="1"/>
          <p:nvPr/>
        </p:nvSpPr>
        <p:spPr>
          <a:xfrm flipH="1">
            <a:off x="3013489" y="-2058153"/>
            <a:ext cx="6183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DAY 1</a:t>
            </a:r>
            <a:endParaRPr>
              <a:solidFill>
                <a:srgbClr val="FFFFFF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</p:txBody>
      </p:sp>
      <p:sp>
        <p:nvSpPr>
          <p:cNvPr id="1368" name="Google Shape;1368;p24"/>
          <p:cNvSpPr txBox="1"/>
          <p:nvPr/>
        </p:nvSpPr>
        <p:spPr>
          <a:xfrm flipH="1">
            <a:off x="3965089" y="-2058153"/>
            <a:ext cx="6183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DAY 2</a:t>
            </a:r>
            <a:endParaRPr>
              <a:solidFill>
                <a:srgbClr val="FFFFFF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</p:txBody>
      </p:sp>
      <p:sp>
        <p:nvSpPr>
          <p:cNvPr id="1369" name="Google Shape;1369;p24"/>
          <p:cNvSpPr txBox="1"/>
          <p:nvPr/>
        </p:nvSpPr>
        <p:spPr>
          <a:xfrm flipH="1">
            <a:off x="4927226" y="-2058153"/>
            <a:ext cx="6183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DAY 3</a:t>
            </a:r>
            <a:endParaRPr>
              <a:solidFill>
                <a:srgbClr val="FFFFFF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</p:txBody>
      </p:sp>
      <p:sp>
        <p:nvSpPr>
          <p:cNvPr id="1370" name="Google Shape;1370;p24"/>
          <p:cNvSpPr txBox="1"/>
          <p:nvPr/>
        </p:nvSpPr>
        <p:spPr>
          <a:xfrm flipH="1">
            <a:off x="5889376" y="-2058153"/>
            <a:ext cx="6183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DAY 4</a:t>
            </a:r>
            <a:endParaRPr>
              <a:solidFill>
                <a:srgbClr val="FFFFFF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</p:txBody>
      </p:sp>
      <p:sp>
        <p:nvSpPr>
          <p:cNvPr id="1371" name="Google Shape;1371;p24"/>
          <p:cNvSpPr txBox="1"/>
          <p:nvPr/>
        </p:nvSpPr>
        <p:spPr>
          <a:xfrm flipH="1">
            <a:off x="6851526" y="-2058153"/>
            <a:ext cx="6183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DAY 5</a:t>
            </a:r>
            <a:endParaRPr>
              <a:solidFill>
                <a:srgbClr val="FFFFFF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</p:txBody>
      </p:sp>
      <p:sp>
        <p:nvSpPr>
          <p:cNvPr id="1372" name="Google Shape;1372;p24"/>
          <p:cNvSpPr txBox="1"/>
          <p:nvPr/>
        </p:nvSpPr>
        <p:spPr>
          <a:xfrm>
            <a:off x="3471226" y="1484400"/>
            <a:ext cx="13008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" sz="10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Selecting &amp; Ordering</a:t>
            </a:r>
            <a:endParaRPr sz="1000">
              <a:solidFill>
                <a:schemeClr val="dk1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" sz="10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Materials</a:t>
            </a:r>
            <a:endParaRPr sz="1000">
              <a:solidFill>
                <a:schemeClr val="dk1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373" name="Google Shape;1373;p24"/>
          <p:cNvSpPr txBox="1"/>
          <p:nvPr/>
        </p:nvSpPr>
        <p:spPr>
          <a:xfrm>
            <a:off x="5221126" y="1484400"/>
            <a:ext cx="13008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Testing</a:t>
            </a:r>
            <a:endParaRPr sz="1000">
              <a:solidFill>
                <a:srgbClr val="434343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374" name="Google Shape;1374;p24"/>
          <p:cNvSpPr txBox="1"/>
          <p:nvPr/>
        </p:nvSpPr>
        <p:spPr>
          <a:xfrm>
            <a:off x="2594276" y="3823950"/>
            <a:ext cx="13008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CAD Model </a:t>
            </a:r>
            <a:r>
              <a:rPr lang="es" sz="10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Complete</a:t>
            </a:r>
            <a:endParaRPr sz="1000">
              <a:solidFill>
                <a:srgbClr val="434343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375" name="Google Shape;1375;p24"/>
          <p:cNvSpPr txBox="1"/>
          <p:nvPr/>
        </p:nvSpPr>
        <p:spPr>
          <a:xfrm>
            <a:off x="4353964" y="3823950"/>
            <a:ext cx="13008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Prototype Manufacturing </a:t>
            </a:r>
            <a:endParaRPr sz="1000">
              <a:solidFill>
                <a:srgbClr val="434343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376" name="Google Shape;1376;p24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1377" name="Google Shape;1377;p24"/>
          <p:cNvGrpSpPr/>
          <p:nvPr/>
        </p:nvGrpSpPr>
        <p:grpSpPr>
          <a:xfrm>
            <a:off x="2351937" y="2095138"/>
            <a:ext cx="5117887" cy="1557875"/>
            <a:chOff x="2088649" y="2095150"/>
            <a:chExt cx="5117887" cy="1557875"/>
          </a:xfrm>
        </p:grpSpPr>
        <p:cxnSp>
          <p:nvCxnSpPr>
            <p:cNvPr id="1378" name="Google Shape;1378;p24"/>
            <p:cNvCxnSpPr/>
            <p:nvPr/>
          </p:nvCxnSpPr>
          <p:spPr>
            <a:xfrm>
              <a:off x="2981450" y="3071025"/>
              <a:ext cx="0" cy="582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oval"/>
            </a:ln>
            <a:effectLst>
              <a:outerShdw blurRad="357188" rotWithShape="0" algn="bl" dir="5400000" dist="19050">
                <a:srgbClr val="000000">
                  <a:alpha val="73000"/>
                </a:srgbClr>
              </a:outerShdw>
            </a:effectLst>
          </p:spPr>
        </p:cxnSp>
        <p:cxnSp>
          <p:nvCxnSpPr>
            <p:cNvPr id="1379" name="Google Shape;1379;p24"/>
            <p:cNvCxnSpPr/>
            <p:nvPr/>
          </p:nvCxnSpPr>
          <p:spPr>
            <a:xfrm>
              <a:off x="4741075" y="2948875"/>
              <a:ext cx="0" cy="7041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380" name="Google Shape;1380;p24"/>
            <p:cNvCxnSpPr/>
            <p:nvPr/>
          </p:nvCxnSpPr>
          <p:spPr>
            <a:xfrm rot="10800000">
              <a:off x="5608225" y="2095200"/>
              <a:ext cx="0" cy="704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381" name="Google Shape;1381;p24"/>
            <p:cNvCxnSpPr/>
            <p:nvPr/>
          </p:nvCxnSpPr>
          <p:spPr>
            <a:xfrm rot="10800000">
              <a:off x="3858325" y="2095150"/>
              <a:ext cx="0" cy="7791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oval"/>
            </a:ln>
            <a:effectLst>
              <a:outerShdw blurRad="357188" rotWithShape="0" algn="bl" dir="5400000" dist="19050">
                <a:srgbClr val="000000">
                  <a:alpha val="73000"/>
                </a:srgbClr>
              </a:outerShdw>
            </a:effectLst>
          </p:spPr>
        </p:cxnSp>
        <p:grpSp>
          <p:nvGrpSpPr>
            <p:cNvPr id="1382" name="Google Shape;1382;p24"/>
            <p:cNvGrpSpPr/>
            <p:nvPr/>
          </p:nvGrpSpPr>
          <p:grpSpPr>
            <a:xfrm>
              <a:off x="2088649" y="2463854"/>
              <a:ext cx="5117887" cy="794950"/>
              <a:chOff x="3048415" y="372625"/>
              <a:chExt cx="3989000" cy="794950"/>
            </a:xfrm>
          </p:grpSpPr>
          <p:sp>
            <p:nvSpPr>
              <p:cNvPr id="1383" name="Google Shape;1383;p24"/>
              <p:cNvSpPr/>
              <p:nvPr/>
            </p:nvSpPr>
            <p:spPr>
              <a:xfrm rot="5400000">
                <a:off x="5977328" y="652404"/>
                <a:ext cx="377438" cy="235950"/>
              </a:xfrm>
              <a:custGeom>
                <a:rect b="b" l="l" r="r" t="t"/>
                <a:pathLst>
                  <a:path extrusionOk="0" h="3437" w="5498">
                    <a:moveTo>
                      <a:pt x="5498" y="0"/>
                    </a:moveTo>
                    <a:lnTo>
                      <a:pt x="1" y="0"/>
                    </a:lnTo>
                    <a:lnTo>
                      <a:pt x="1" y="3436"/>
                    </a:lnTo>
                    <a:lnTo>
                      <a:pt x="5498" y="3436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24"/>
              <p:cNvSpPr/>
              <p:nvPr/>
            </p:nvSpPr>
            <p:spPr>
              <a:xfrm rot="5400000">
                <a:off x="6203563" y="703033"/>
                <a:ext cx="217277" cy="134760"/>
              </a:xfrm>
              <a:custGeom>
                <a:rect b="b" l="l" r="r" t="t"/>
                <a:pathLst>
                  <a:path extrusionOk="0" h="1963" w="3165">
                    <a:moveTo>
                      <a:pt x="3164" y="0"/>
                    </a:moveTo>
                    <a:lnTo>
                      <a:pt x="0" y="0"/>
                    </a:lnTo>
                    <a:lnTo>
                      <a:pt x="0" y="1962"/>
                    </a:lnTo>
                    <a:lnTo>
                      <a:pt x="3164" y="1962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24"/>
              <p:cNvSpPr/>
              <p:nvPr/>
            </p:nvSpPr>
            <p:spPr>
              <a:xfrm rot="5400000">
                <a:off x="3278921" y="643602"/>
                <a:ext cx="445058" cy="252947"/>
              </a:xfrm>
              <a:custGeom>
                <a:rect b="b" l="l" r="r" t="t"/>
                <a:pathLst>
                  <a:path extrusionOk="0" h="6556" w="6483">
                    <a:moveTo>
                      <a:pt x="6483" y="0"/>
                    </a:moveTo>
                    <a:lnTo>
                      <a:pt x="1" y="0"/>
                    </a:lnTo>
                    <a:lnTo>
                      <a:pt x="1" y="6555"/>
                    </a:lnTo>
                    <a:lnTo>
                      <a:pt x="6483" y="6555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24"/>
              <p:cNvSpPr/>
              <p:nvPr/>
            </p:nvSpPr>
            <p:spPr>
              <a:xfrm rot="5400000">
                <a:off x="6689080" y="434161"/>
                <a:ext cx="27225" cy="669446"/>
              </a:xfrm>
              <a:custGeom>
                <a:rect b="b" l="l" r="r" t="t"/>
                <a:pathLst>
                  <a:path extrusionOk="0" h="17595" w="1023">
                    <a:moveTo>
                      <a:pt x="869" y="1320"/>
                    </a:moveTo>
                    <a:lnTo>
                      <a:pt x="453" y="0"/>
                    </a:lnTo>
                    <a:lnTo>
                      <a:pt x="1" y="1320"/>
                    </a:lnTo>
                    <a:lnTo>
                      <a:pt x="118" y="17594"/>
                    </a:lnTo>
                    <a:lnTo>
                      <a:pt x="1022" y="17594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24"/>
              <p:cNvSpPr/>
              <p:nvPr/>
            </p:nvSpPr>
            <p:spPr>
              <a:xfrm rot="5400000">
                <a:off x="4364180" y="-653019"/>
                <a:ext cx="794950" cy="2846238"/>
              </a:xfrm>
              <a:custGeom>
                <a:rect b="b" l="l" r="r" t="t"/>
                <a:pathLst>
                  <a:path extrusionOk="0" h="30170" w="9720">
                    <a:moveTo>
                      <a:pt x="9719" y="0"/>
                    </a:moveTo>
                    <a:lnTo>
                      <a:pt x="0" y="0"/>
                    </a:lnTo>
                    <a:lnTo>
                      <a:pt x="0" y="30170"/>
                    </a:lnTo>
                    <a:lnTo>
                      <a:pt x="9719" y="30170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24"/>
              <p:cNvSpPr/>
              <p:nvPr/>
            </p:nvSpPr>
            <p:spPr>
              <a:xfrm rot="5400000">
                <a:off x="2768213" y="742273"/>
                <a:ext cx="616008" cy="55604"/>
              </a:xfrm>
              <a:custGeom>
                <a:rect b="b" l="l" r="r" t="t"/>
                <a:pathLst>
                  <a:path extrusionOk="0" h="2081" w="12957">
                    <a:moveTo>
                      <a:pt x="12957" y="1"/>
                    </a:moveTo>
                    <a:lnTo>
                      <a:pt x="1" y="1"/>
                    </a:lnTo>
                    <a:lnTo>
                      <a:pt x="1" y="2080"/>
                    </a:lnTo>
                    <a:lnTo>
                      <a:pt x="12957" y="208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24"/>
              <p:cNvSpPr/>
              <p:nvPr/>
            </p:nvSpPr>
            <p:spPr>
              <a:xfrm rot="5400000">
                <a:off x="3163839" y="657250"/>
                <a:ext cx="78730" cy="225684"/>
              </a:xfrm>
              <a:custGeom>
                <a:rect b="b" l="l" r="r" t="t"/>
                <a:pathLst>
                  <a:path extrusionOk="0" h="4747" w="1656">
                    <a:moveTo>
                      <a:pt x="1655" y="0"/>
                    </a:moveTo>
                    <a:lnTo>
                      <a:pt x="1" y="0"/>
                    </a:lnTo>
                    <a:lnTo>
                      <a:pt x="1" y="4747"/>
                    </a:lnTo>
                    <a:lnTo>
                      <a:pt x="1655" y="4747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24"/>
              <p:cNvSpPr/>
              <p:nvPr/>
            </p:nvSpPr>
            <p:spPr>
              <a:xfrm rot="5400000">
                <a:off x="3135907" y="744090"/>
                <a:ext cx="358090" cy="52011"/>
              </a:xfrm>
              <a:custGeom>
                <a:rect b="b" l="l" r="r" t="t"/>
                <a:pathLst>
                  <a:path extrusionOk="0" h="1094" w="7532">
                    <a:moveTo>
                      <a:pt x="7531" y="0"/>
                    </a:moveTo>
                    <a:lnTo>
                      <a:pt x="0" y="0"/>
                    </a:lnTo>
                    <a:lnTo>
                      <a:pt x="0" y="1094"/>
                    </a:lnTo>
                    <a:lnTo>
                      <a:pt x="7531" y="1094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24"/>
              <p:cNvSpPr/>
              <p:nvPr/>
            </p:nvSpPr>
            <p:spPr>
              <a:xfrm rot="5400000">
                <a:off x="4792129" y="436128"/>
                <a:ext cx="616005" cy="668691"/>
              </a:xfrm>
              <a:custGeom>
                <a:rect b="b" l="l" r="r" t="t"/>
                <a:pathLst>
                  <a:path extrusionOk="0" h="3464" w="7532">
                    <a:moveTo>
                      <a:pt x="7531" y="1"/>
                    </a:moveTo>
                    <a:lnTo>
                      <a:pt x="0" y="1"/>
                    </a:lnTo>
                    <a:lnTo>
                      <a:pt x="0" y="3464"/>
                    </a:lnTo>
                    <a:lnTo>
                      <a:pt x="7531" y="3464"/>
                    </a:lnTo>
                    <a:close/>
                  </a:path>
                </a:pathLst>
              </a:custGeom>
              <a:solidFill>
                <a:srgbClr val="F56E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24"/>
              <p:cNvSpPr/>
              <p:nvPr/>
            </p:nvSpPr>
            <p:spPr>
              <a:xfrm rot="5400000">
                <a:off x="5465808" y="429022"/>
                <a:ext cx="616005" cy="682902"/>
              </a:xfrm>
              <a:custGeom>
                <a:rect b="b" l="l" r="r" t="t"/>
                <a:pathLst>
                  <a:path extrusionOk="0" h="3464" w="7532">
                    <a:moveTo>
                      <a:pt x="7531" y="1"/>
                    </a:moveTo>
                    <a:lnTo>
                      <a:pt x="0" y="1"/>
                    </a:lnTo>
                    <a:lnTo>
                      <a:pt x="0" y="3464"/>
                    </a:lnTo>
                    <a:lnTo>
                      <a:pt x="7531" y="3464"/>
                    </a:lnTo>
                    <a:close/>
                  </a:path>
                </a:pathLst>
              </a:custGeom>
              <a:solidFill>
                <a:srgbClr val="E65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24"/>
              <p:cNvSpPr/>
              <p:nvPr/>
            </p:nvSpPr>
            <p:spPr>
              <a:xfrm rot="5400000">
                <a:off x="3461356" y="429022"/>
                <a:ext cx="616005" cy="682902"/>
              </a:xfrm>
              <a:custGeom>
                <a:rect b="b" l="l" r="r" t="t"/>
                <a:pathLst>
                  <a:path extrusionOk="0" h="3464" w="7532">
                    <a:moveTo>
                      <a:pt x="7531" y="1"/>
                    </a:moveTo>
                    <a:lnTo>
                      <a:pt x="0" y="1"/>
                    </a:lnTo>
                    <a:lnTo>
                      <a:pt x="0" y="3464"/>
                    </a:lnTo>
                    <a:lnTo>
                      <a:pt x="7531" y="3464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24"/>
              <p:cNvSpPr/>
              <p:nvPr/>
            </p:nvSpPr>
            <p:spPr>
              <a:xfrm rot="5400000">
                <a:off x="4132757" y="429022"/>
                <a:ext cx="616005" cy="682902"/>
              </a:xfrm>
              <a:custGeom>
                <a:rect b="b" l="l" r="r" t="t"/>
                <a:pathLst>
                  <a:path extrusionOk="0" h="3464" w="7532">
                    <a:moveTo>
                      <a:pt x="7531" y="1"/>
                    </a:moveTo>
                    <a:lnTo>
                      <a:pt x="0" y="1"/>
                    </a:lnTo>
                    <a:lnTo>
                      <a:pt x="0" y="3464"/>
                    </a:lnTo>
                    <a:lnTo>
                      <a:pt x="7531" y="3464"/>
                    </a:lnTo>
                    <a:close/>
                  </a:path>
                </a:pathLst>
              </a:custGeom>
              <a:solidFill>
                <a:srgbClr val="6D97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95" name="Google Shape;1395;p24"/>
          <p:cNvSpPr txBox="1"/>
          <p:nvPr/>
        </p:nvSpPr>
        <p:spPr>
          <a:xfrm>
            <a:off x="2968676" y="2654175"/>
            <a:ext cx="552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" sz="2400">
                <a:solidFill>
                  <a:srgbClr val="FFFFFF"/>
                </a:solidFill>
                <a:latin typeface="Saira Condensed Medium"/>
                <a:ea typeface="Saira Condensed Medium"/>
                <a:cs typeface="Saira Condensed Medium"/>
                <a:sym typeface="Saira Condensed Medium"/>
              </a:rPr>
              <a:t>1</a:t>
            </a:r>
            <a:endParaRPr sz="2400">
              <a:solidFill>
                <a:srgbClr val="FFFFFF"/>
              </a:solidFill>
              <a:latin typeface="Saira Condensed Medium"/>
              <a:ea typeface="Saira Condensed Medium"/>
              <a:cs typeface="Saira Condensed Medium"/>
              <a:sym typeface="Saira Condensed Medium"/>
            </a:endParaRPr>
          </a:p>
        </p:txBody>
      </p:sp>
      <p:sp>
        <p:nvSpPr>
          <p:cNvPr id="1396" name="Google Shape;1396;p24"/>
          <p:cNvSpPr txBox="1"/>
          <p:nvPr/>
        </p:nvSpPr>
        <p:spPr>
          <a:xfrm>
            <a:off x="3845626" y="2654175"/>
            <a:ext cx="552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" sz="2400">
                <a:solidFill>
                  <a:srgbClr val="FFFFFF"/>
                </a:solidFill>
                <a:latin typeface="Saira Condensed Medium"/>
                <a:ea typeface="Saira Condensed Medium"/>
                <a:cs typeface="Saira Condensed Medium"/>
                <a:sym typeface="Saira Condensed Medium"/>
              </a:rPr>
              <a:t>2</a:t>
            </a:r>
            <a:endParaRPr sz="2400">
              <a:solidFill>
                <a:srgbClr val="FFFFFF"/>
              </a:solidFill>
              <a:latin typeface="Saira Condensed Medium"/>
              <a:ea typeface="Saira Condensed Medium"/>
              <a:cs typeface="Saira Condensed Medium"/>
              <a:sym typeface="Saira Condensed Medium"/>
            </a:endParaRPr>
          </a:p>
        </p:txBody>
      </p:sp>
      <p:sp>
        <p:nvSpPr>
          <p:cNvPr id="1397" name="Google Shape;1397;p24"/>
          <p:cNvSpPr txBox="1"/>
          <p:nvPr/>
        </p:nvSpPr>
        <p:spPr>
          <a:xfrm>
            <a:off x="4728376" y="2654175"/>
            <a:ext cx="552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" sz="2400">
                <a:solidFill>
                  <a:srgbClr val="FFFFFF"/>
                </a:solidFill>
                <a:latin typeface="Saira Condensed Medium"/>
                <a:ea typeface="Saira Condensed Medium"/>
                <a:cs typeface="Saira Condensed Medium"/>
                <a:sym typeface="Saira Condensed Medium"/>
              </a:rPr>
              <a:t>3</a:t>
            </a:r>
            <a:endParaRPr sz="2400">
              <a:solidFill>
                <a:srgbClr val="FFFFFF"/>
              </a:solidFill>
              <a:latin typeface="Saira Condensed Medium"/>
              <a:ea typeface="Saira Condensed Medium"/>
              <a:cs typeface="Saira Condensed Medium"/>
              <a:sym typeface="Saira Condensed Medium"/>
            </a:endParaRPr>
          </a:p>
        </p:txBody>
      </p:sp>
      <p:sp>
        <p:nvSpPr>
          <p:cNvPr id="1398" name="Google Shape;1398;p24"/>
          <p:cNvSpPr txBox="1"/>
          <p:nvPr/>
        </p:nvSpPr>
        <p:spPr>
          <a:xfrm>
            <a:off x="5595526" y="2654175"/>
            <a:ext cx="552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" sz="2400">
                <a:solidFill>
                  <a:srgbClr val="FFFFFF"/>
                </a:solidFill>
                <a:latin typeface="Saira Condensed Medium"/>
                <a:ea typeface="Saira Condensed Medium"/>
                <a:cs typeface="Saira Condensed Medium"/>
                <a:sym typeface="Saira Condensed Medium"/>
              </a:rPr>
              <a:t>4</a:t>
            </a:r>
            <a:endParaRPr sz="2400">
              <a:solidFill>
                <a:srgbClr val="FFFFFF"/>
              </a:solidFill>
              <a:latin typeface="Saira Condensed Medium"/>
              <a:ea typeface="Saira Condensed Medium"/>
              <a:cs typeface="Saira Condensed Medium"/>
              <a:sym typeface="Saira Condensed Medium"/>
            </a:endParaRPr>
          </a:p>
        </p:txBody>
      </p:sp>
      <p:sp>
        <p:nvSpPr>
          <p:cNvPr id="1399" name="Google Shape;1399;p24"/>
          <p:cNvSpPr txBox="1"/>
          <p:nvPr>
            <p:ph type="title"/>
          </p:nvPr>
        </p:nvSpPr>
        <p:spPr>
          <a:xfrm>
            <a:off x="-318850" y="606600"/>
            <a:ext cx="31029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Works-like Prototype Timeline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25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05" name="Google Shape;1405;p25"/>
          <p:cNvSpPr txBox="1"/>
          <p:nvPr>
            <p:ph type="ctrTitle"/>
          </p:nvPr>
        </p:nvSpPr>
        <p:spPr>
          <a:xfrm>
            <a:off x="2498700" y="1170000"/>
            <a:ext cx="4146600" cy="9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</a:t>
            </a:r>
            <a:endParaRPr/>
          </a:p>
        </p:txBody>
      </p:sp>
      <p:sp>
        <p:nvSpPr>
          <p:cNvPr id="1406" name="Google Shape;1406;p25"/>
          <p:cNvSpPr txBox="1"/>
          <p:nvPr>
            <p:ph idx="1" type="subTitle"/>
          </p:nvPr>
        </p:nvSpPr>
        <p:spPr>
          <a:xfrm>
            <a:off x="2777925" y="2112025"/>
            <a:ext cx="3588300" cy="19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Does anyone have any questions?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inical Case 01-2019 by SlidesGo">
  <a:themeElements>
    <a:clrScheme name="Simple Light">
      <a:dk1>
        <a:srgbClr val="434343"/>
      </a:dk1>
      <a:lt1>
        <a:srgbClr val="CFD9E0"/>
      </a:lt1>
      <a:dk2>
        <a:srgbClr val="FF787F"/>
      </a:dk2>
      <a:lt2>
        <a:srgbClr val="FFFFFF"/>
      </a:lt2>
      <a:accent1>
        <a:srgbClr val="754255"/>
      </a:accent1>
      <a:accent2>
        <a:srgbClr val="86C7D8"/>
      </a:accent2>
      <a:accent3>
        <a:srgbClr val="285470"/>
      </a:accent3>
      <a:accent4>
        <a:srgbClr val="E9DDE2"/>
      </a:accent4>
      <a:accent5>
        <a:srgbClr val="4675AB"/>
      </a:accent5>
      <a:accent6>
        <a:srgbClr val="6D97D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