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e0cfce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e0cfce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Recyclable candy wrappers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Biodegradable packaging applied to a completely new area.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Renting service for Boosted Boards/ other forms of transportation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into the autonomous car industry in another way- clean the cars? Get trust in the market? Set up infrastructure by converting parking garages or setting up sensors to help with autonomous driving? Making autonomous vehicles safe for pedestrians?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Farming- Decentralizing Food Supply Chain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062725" y="372500"/>
            <a:ext cx="73752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Lato"/>
                <a:ea typeface="Lato"/>
                <a:cs typeface="Lato"/>
                <a:sym typeface="Lato"/>
              </a:rPr>
              <a:t>Green Cord</a:t>
            </a:r>
            <a:endParaRPr sz="2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Project Update 1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David Rak, Radhey Patel, Victoria Lara-Aguilar, Isabelle Goode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514475" y="1440900"/>
            <a:ext cx="84717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Problem you are solving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Making recyclable power cords and strips in order to reduce e-waste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Making it easier for consumers to recycle without using specific e-waste facilities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Description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Biodegradable plastic casing to house electrical components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Explanation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Electrical cords</a:t>
            </a:r>
            <a:r>
              <a:rPr lang="en" sz="1900"/>
              <a:t> are frequently purchased and not recyclable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6.9 million tons of e-waste in 2016 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