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b4d72d01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b4d72d01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Notes: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California Car Sales Emissions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“ECO-DASH”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10Team07-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David Rak, Radhey Patel, Victoria Lara-Aguilar, Isabelle Goode</a:t>
            </a:r>
            <a:endParaRPr sz="2100"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285250" y="1405300"/>
            <a:ext cx="8666100" cy="3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1"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1"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you are solving</a:t>
            </a:r>
            <a:endParaRPr b="1"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Reducing carbon emissions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Freedom of using EV without the need of owning one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1"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1"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Clean energy ride-sharing → Switch to EV/FCEV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Avoiding interactions to reduce spread of COVID-19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1"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Popularity of ride-sharing services, primarily in urban areas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○"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Rise of electric vehicles and self-driving cars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