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82dfe9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82dfe9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c065d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0c065d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c065d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c065d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c065de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c065de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Radhey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c065de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c065de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Assignment 14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26975" y="3924925"/>
            <a:ext cx="762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7- Victoria Lara-Aguilar, Isabelle Goode, David Rak, Radhey Patel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Name: San</a:t>
            </a:r>
            <a:r>
              <a:rPr lang="en"/>
              <a:t>iLamp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614737"/>
            <a:ext cx="4448824" cy="29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297500" y="4738450"/>
            <a:ext cx="5974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https://memoori.com/can-uv-light-kill-coronavirus-in-our-contaminated-buildings/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24407" l="21999" r="21993" t="31280"/>
          <a:stretch/>
        </p:blipFill>
        <p:spPr>
          <a:xfrm>
            <a:off x="6096213" y="2259050"/>
            <a:ext cx="1931450" cy="15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Facilitating cleaning of shared spaces in vehicles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UV light sanitizes the frequently touched surfaces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Timer controlled, hands-free cleaning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Easy to install and use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Reusable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Reduces waste of disposable cleaning wipes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subject to cleaning supply shortages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Extrapolation Map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00" y="851725"/>
            <a:ext cx="6766001" cy="4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Canvas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188" y="667625"/>
            <a:ext cx="6193623" cy="4475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Competing Forces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70600" y="1050525"/>
            <a:ext cx="78927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Competitive rivalry</a:t>
            </a:r>
            <a:endParaRPr b="1"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Current UV light wands for household cleaning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Larger/more developed UV technology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Bargaining power of suppliers</a:t>
            </a:r>
            <a:endParaRPr b="1"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Could drive up costs due to  UVC LED specificity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Could use the business’s desire for high quality to leverage higher costs.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Bargaining power of customers</a:t>
            </a:r>
            <a:endParaRPr b="1"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Powerful  sized client base.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Could drive down the cost of this product by opting for cheaper alternative cleaners.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Threat of new entrants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New businesses  could adopt similar UV light sanitizing products.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/>
              <a:t>Threat of substitute products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Regular cleaning supplies (Lysol disinfecting wipes, etc.) are cheaper, in short term.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