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iWFxl6avBlovT7igowBFdwfD3h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1CA3CFB-E61C-47AE-80B2-C2850428AE2F}">
  <a:tblStyle styleId="{01CA3CFB-E61C-47AE-80B2-C2850428AE2F}"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ACBCD23C-969F-4DA3-804B-8125763A677A}"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F0F0"/>
          </a:solidFill>
        </a:fill>
      </a:tcStyle>
    </a:wholeTbl>
    <a:band1H>
      <a:tcTxStyle/>
      <a:tcStyle>
        <a:fill>
          <a:solidFill>
            <a:srgbClr val="E0E0E0"/>
          </a:solidFill>
        </a:fill>
      </a:tcStyle>
    </a:band1H>
    <a:band2H>
      <a:tcTxStyle/>
    </a:band2H>
    <a:band1V>
      <a:tcTxStyle/>
      <a:tcStyle>
        <a:fill>
          <a:solidFill>
            <a:srgbClr val="E0E0E0"/>
          </a:solidFill>
        </a:fill>
      </a:tcStyle>
    </a:band1V>
    <a:band2V>
      <a:tcTxStyle/>
    </a:band2V>
    <a:lastCol>
      <a:tcTxStyle b="on" i="off">
        <a:font>
          <a:latin typeface="Calibri"/>
          <a:ea typeface="Calibri"/>
          <a:cs typeface="Calibri"/>
        </a:font>
        <a:schemeClr val="lt1"/>
      </a:tcTxStyle>
      <a:tcStyle>
        <a:fill>
          <a:solidFill>
            <a:schemeClr val="accent3"/>
          </a:solidFill>
        </a:fill>
      </a:tcStyle>
    </a:lastCol>
    <a:firstCol>
      <a:tcTxStyle b="on" i="off">
        <a:font>
          <a:latin typeface="Calibri"/>
          <a:ea typeface="Calibri"/>
          <a:cs typeface="Calibri"/>
        </a:font>
        <a:schemeClr val="lt1"/>
      </a:tcTxStyle>
      <a:tcStyle>
        <a:fill>
          <a:solidFill>
            <a:schemeClr val="accent3"/>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US" sz="1400">
                <a:solidFill>
                  <a:schemeClr val="dk1"/>
                </a:solidFill>
                <a:highlight>
                  <a:srgbClr val="FF9900"/>
                </a:highlight>
              </a:rPr>
              <a:t>FINAL WORDS: </a:t>
            </a:r>
            <a:r>
              <a:rPr lang="en-US" sz="1200">
                <a:solidFill>
                  <a:schemeClr val="dk1"/>
                </a:solidFill>
                <a:latin typeface="Times"/>
                <a:ea typeface="Times"/>
                <a:cs typeface="Times"/>
                <a:sym typeface="Times"/>
              </a:rPr>
              <a:t>and will have people from neighbor countries using its services</a:t>
            </a:r>
            <a:endParaRPr sz="1200">
              <a:solidFill>
                <a:schemeClr val="dk1"/>
              </a:solidFill>
              <a:latin typeface="Times"/>
              <a:ea typeface="Times"/>
              <a:cs typeface="Times"/>
              <a:sym typeface="Times"/>
            </a:endParaRPr>
          </a:p>
          <a:p>
            <a:pPr indent="457200" lvl="0" marL="0" rtl="0" algn="just">
              <a:lnSpc>
                <a:spcPct val="115000"/>
              </a:lnSpc>
              <a:spcBef>
                <a:spcPts val="0"/>
              </a:spcBef>
              <a:spcAft>
                <a:spcPts val="0"/>
              </a:spcAft>
              <a:buSzPts val="1100"/>
              <a:buNone/>
            </a:pPr>
            <a:r>
              <a:t/>
            </a:r>
            <a:endParaRPr sz="1200">
              <a:solidFill>
                <a:schemeClr val="dk1"/>
              </a:solidFill>
              <a:latin typeface="Times"/>
              <a:ea typeface="Times"/>
              <a:cs typeface="Times"/>
              <a:sym typeface="Times"/>
            </a:endParaRPr>
          </a:p>
          <a:p>
            <a:pPr indent="457200" lvl="0" marL="0" rtl="0" algn="just">
              <a:lnSpc>
                <a:spcPct val="115000"/>
              </a:lnSpc>
              <a:spcBef>
                <a:spcPts val="0"/>
              </a:spcBef>
              <a:spcAft>
                <a:spcPts val="0"/>
              </a:spcAft>
              <a:buSzPts val="1100"/>
              <a:buNone/>
            </a:pPr>
            <a:r>
              <a:rPr lang="en-US" sz="1600">
                <a:solidFill>
                  <a:schemeClr val="dk1"/>
                </a:solidFill>
              </a:rPr>
              <a:t>Taking into consideration the whole analysis made, the team believes that the best next step for Nubank is to expand to additional countries in Latin America. More specifically, we believe that the company should continue its expansion in Mexico and once it establishes itself in this country, move on to the Carribean. This recommendation is mainly due to the fact that Latin American countries have a younger population with an average age of 31 years old who are traditionally an age group that is technologically savvy. The expansion into the United States should happen after the expansion to Mexico as this expansion could be facilitated by the fact that Nubank could offer services that make it easier for these communities to transfer money to their families in Latin America if they all were Nubank clients. Once established in these regions, the company should then focus on expanding to Portugal, due to language similarities and the fact that many Brazilians choose to immigrate to this country, Once established in Portugal, Nubank can then start to expand to Spain, since at this point the company will have a fully operational system in spanish (Due to the previous expansion to Mexico) and will have people from neighbor countries using its services. </a:t>
            </a:r>
            <a:endParaRPr sz="16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sz="1400">
                <a:highlight>
                  <a:srgbClr val="FF9900"/>
                </a:highlight>
              </a:rPr>
              <a:t>FINAL WORDS:</a:t>
            </a:r>
            <a:r>
              <a:rPr lang="en-US" sz="1400"/>
              <a:t> </a:t>
            </a:r>
            <a:r>
              <a:rPr lang="en-US" sz="1200">
                <a:solidFill>
                  <a:schemeClr val="dk1"/>
                </a:solidFill>
                <a:latin typeface="Times"/>
                <a:ea typeface="Times"/>
                <a:cs typeface="Times"/>
                <a:sym typeface="Times"/>
              </a:rPr>
              <a:t> Nubank can continue their mission of serving different communities easily, conveniently, and digitally.</a:t>
            </a:r>
            <a:endParaRPr sz="1200">
              <a:solidFill>
                <a:schemeClr val="dk1"/>
              </a:solidFill>
              <a:latin typeface="Times"/>
              <a:ea typeface="Times"/>
              <a:cs typeface="Times"/>
              <a:sym typeface="Times"/>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sz="1600"/>
              <a:t>To help with its geographic expansion and attract even more clients we believe that Nubank have services available not only in portuguese, but also in English and Spanish. It should also continue to pursue lead users to improve their services. </a:t>
            </a:r>
            <a:endParaRPr sz="1600"/>
          </a:p>
          <a:p>
            <a:pPr indent="0" lvl="0" marL="0" rtl="0" algn="l">
              <a:lnSpc>
                <a:spcPct val="100000"/>
              </a:lnSpc>
              <a:spcBef>
                <a:spcPts val="0"/>
              </a:spcBef>
              <a:spcAft>
                <a:spcPts val="0"/>
              </a:spcAft>
              <a:buSzPts val="1400"/>
              <a:buNone/>
            </a:pPr>
            <a:r>
              <a:t/>
            </a:r>
            <a:endParaRPr sz="1600"/>
          </a:p>
          <a:p>
            <a:pPr indent="457200" lvl="0" marL="0" rtl="0" algn="just">
              <a:lnSpc>
                <a:spcPct val="115000"/>
              </a:lnSpc>
              <a:spcBef>
                <a:spcPts val="0"/>
              </a:spcBef>
              <a:spcAft>
                <a:spcPts val="0"/>
              </a:spcAft>
              <a:buClr>
                <a:schemeClr val="dk1"/>
              </a:buClr>
              <a:buSzPts val="1100"/>
              <a:buFont typeface="Arial"/>
              <a:buNone/>
            </a:pPr>
            <a:r>
              <a:rPr lang="en-US" sz="1600">
                <a:solidFill>
                  <a:schemeClr val="dk1"/>
                </a:solidFill>
              </a:rPr>
              <a:t>We would also recommend Nubank continue to develop digital services similar to ones existent in physical banks. One way to address this is for Nubank to set up online customer service centers in the unique regions they expand into to provide quality customer service internationally.  Nubank should also continue to develop their AI, and introduce a feature similar to Bank of America’s Erica that can interact with a user and answer any questions they have.  Finally,  Nubank should also focus on expanding their offerings in regards to financial advice and recommendations, either by introducing something similar to a blog on their app and website or by hiring specialists to take questions over a chat room or through phone call. </a:t>
            </a:r>
            <a:endParaRPr sz="1600">
              <a:solidFill>
                <a:schemeClr val="dk1"/>
              </a:solidFill>
            </a:endParaRPr>
          </a:p>
          <a:p>
            <a:pPr indent="457200" lvl="0" marL="0" rtl="0" algn="just">
              <a:lnSpc>
                <a:spcPct val="115000"/>
              </a:lnSpc>
              <a:spcBef>
                <a:spcPts val="0"/>
              </a:spcBef>
              <a:spcAft>
                <a:spcPts val="0"/>
              </a:spcAft>
              <a:buClr>
                <a:schemeClr val="dk1"/>
              </a:buClr>
              <a:buSzPts val="1100"/>
              <a:buFont typeface="Arial"/>
              <a:buNone/>
            </a:pPr>
            <a:r>
              <a:rPr lang="en-US" sz="1600">
                <a:solidFill>
                  <a:schemeClr val="dk1"/>
                </a:solidFill>
              </a:rPr>
              <a:t>Overall, Nubank has had tremendous success thus far by providing value to unbanked populations of Brazil through a variety of services that mirror a traditional bank. Through these service improvements, as well as their international expansion, Nubank can continue their mission of serving different communities easily, conveniently, and digitally.</a:t>
            </a:r>
            <a:endParaRPr sz="1600">
              <a:solidFill>
                <a:schemeClr val="dk1"/>
              </a:solidFill>
            </a:endParaRPr>
          </a:p>
          <a:p>
            <a:pPr indent="457200" lvl="0" marL="0" rtl="0" algn="just">
              <a:lnSpc>
                <a:spcPct val="115000"/>
              </a:lnSpc>
              <a:spcBef>
                <a:spcPts val="0"/>
              </a:spcBef>
              <a:spcAft>
                <a:spcPts val="0"/>
              </a:spcAft>
              <a:buClr>
                <a:schemeClr val="dk1"/>
              </a:buClr>
              <a:buSzPts val="1100"/>
              <a:buFont typeface="Arial"/>
              <a:buNone/>
            </a:pPr>
            <a:r>
              <a:t/>
            </a:r>
            <a:endParaRPr sz="16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Executive Summary:</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Start with what is nubank and the industry they operate in</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How they have created value for consumers in this space, specifically Brazil their home region.</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And our recommendations for how the can continue to target the unbanked community in need of financial services to increase personal wealth development overall.</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Company:</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NUbank is a finch company that started in Brazil, that really takes the most necessary functions of a traditional bank like credit cards, loans, savings account and financial advice, and completely digitalizes it.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They don't have any physical locations. So those types of costs are where they really save money.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Valued at 10 billion dollars, with 420 million dollars in annual revenue  and were named most innovative company by fast company last year.</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Their current losses are due to expansion costs, and ultimately they are still young and considered a start up</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Industry:</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Mixed bag in terms of profitability according to the forces. There are certain pressure points that could however be turned into opportunities.</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Industry Trends and dynamics:</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Increase global phone use- more options for finch solutions but also more opportunities for customer acquisition, Low switching costs for consumers because of wider internet access</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Network effects necessary to create profitability, able to do that in Brazil their rates are less than half of brazils average for traditional banks. Able to achieve scale.</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There are currently only regionally dominating products, room for a big player to take hold. interesting opportunities for someone like nubank</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Executive Summary:</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Start with what is nubank and the industry they operate in</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How they have created value for consumers in this space, specifically Brazil their home region.</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And our recommendations for how the can continue to target the unbanked community in need of financial services to increase personal wealth development overall.</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Company:</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NUbank is a finch company that started in Brazil, that really takes the most necessary functions of a traditional bank like credit cards, loans, savings account and financial advice, and completely digitalizes it.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They don't have any physical locations. So those types of costs are where they really save money.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Valued at 10 billion dollars, with 420 million dollars in annual revenue  and were named most innovative company by fast company last year.</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Their current losses are due to expansion costs, and ultimately they are still young and considered a start up</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Industry:</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Mixed bag in terms of profitability according to the forces. There are certain pressure points that could however be turned into opportunities.</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Industry Trends and dynamics:</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Increase global phone use- more options for finch solutions but also more opportunities for customer acquisition, Low switching costs for consumers because of wider internet access</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Network effects necessary to create profitability, able to do that in Brazil their rates are less than half of brazils average for traditional banks. Able to achieve scale.</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There are currently only regionally dominating products, room for a big player to take hold. interesting opportunities for someone like nubank</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Executive Summary:</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Start with what is nubank and the industry they operate in</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How they have created value for consumers in this space, specifically Brazil their home region.</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And our recommendations for how the can continue to target the unbanked community in need of financial services to increase personal wealth development overall.</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Company:</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NUbank is a fintech company that started in Brazil, that really takes the most necessary functions of a traditional bank like credit cards, loans, savings account and financial advice, and completely digitalizes it.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They don't have any physical locations. So those types of costs are where they really save money.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Valued at 10 billion dollars, with 420 million dollars in annual revenue  and were named most innovative company by fast company last year.</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Their current losses are due to expansion costs, and ultimately they are still young and considered a start up</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Industry:</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Mixed bag in terms of profitability according to the forces. There are certain pressure points that could however be turned into opportunities.</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Industry Trends and dynamics:</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Increase global phone use- more options for finch solutions but also more opportunities for customer acquisition, Low switching costs for consumers because of wider internet access</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Network effects necessary to create profitability, able to do that in Brazil their rates are less than half of brazils average for traditional banks. Able to achieve scale.</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US" sz="900">
                <a:solidFill>
                  <a:srgbClr val="454545"/>
                </a:solidFill>
              </a:rPr>
              <a:t>There are currently only regionally dominating products, room for a big player to take hold. interesting opportunities for someone like nubank</a:t>
            </a:r>
            <a:endParaRPr sz="9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A large part of NuBank’s success, is a result of their early penetration into the market. Now they continue to exceed substitutes and other new entrants with their superior technology. Their tech has made them easily accessible </a:t>
            </a:r>
            <a:r>
              <a:rPr lang="en-US"/>
              <a:t>and easy to use all while being the cost leader</a:t>
            </a:r>
            <a:r>
              <a:rPr lang="en-US"/>
              <a:t>; creating tremendous value for their users. Other competitors have tried to enter the field, yet NuBank continues to </a:t>
            </a:r>
            <a:r>
              <a:rPr lang="en-US"/>
              <a:t>supersede</a:t>
            </a:r>
            <a:r>
              <a:rPr lang="en-US"/>
              <a:t> them because of how difficult they are to imitate. </a:t>
            </a:r>
            <a:endParaRPr/>
          </a:p>
          <a:p>
            <a:pPr indent="0" lvl="0" marL="0" rtl="0" algn="l">
              <a:lnSpc>
                <a:spcPct val="100000"/>
              </a:lnSpc>
              <a:spcBef>
                <a:spcPts val="0"/>
              </a:spcBef>
              <a:spcAft>
                <a:spcPts val="0"/>
              </a:spcAft>
              <a:buSzPts val="1400"/>
              <a:buNone/>
            </a:pPr>
            <a:r>
              <a:rPr lang="en-US"/>
              <a:t>Their advancements in AI continues to make their services better than ever. Now after gaining dominance in their home country of </a:t>
            </a:r>
            <a:r>
              <a:rPr lang="en-US"/>
              <a:t>Brazil</a:t>
            </a:r>
            <a:r>
              <a:rPr lang="en-US"/>
              <a:t>, they have the opportunity to continue expansion into the other </a:t>
            </a:r>
            <a:r>
              <a:rPr lang="en-US"/>
              <a:t>densely</a:t>
            </a:r>
            <a:r>
              <a:rPr lang="en-US"/>
              <a:t> populated, low banked countries.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a:t>NuBanks value was initially found by listening to Brazils banks lead users, they have been able to find the problems with the banking world and eliminate them. Digitizing the banking experience has allowed them to create an extensive platform matching brick and mortar banks, while avoiding traditional pitfalls and replace them with: low rates on accounts and credit cards, reduced loan rates payments on the users time, and rewards for things people actually want with no hidden fees when users try to use them.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US"/>
              <a:t>NuBank has been using AI and data science to organize and categorize users for eligibility of loans, credit cards, and credit extensions. Using AI to do this is not only good for users credit scores, but saves NuBank money allowing them to serve more people who can’t afford traditional banking while still remaining profitable.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Here you can see an outline of how NuBank compares to traditional banks. In terms of services and offerings, they are largely the same. However, by being digital they expand who they can access, all while reducing rates from as high as 400% interest to less than 10% for the same services. For traditional banks, their only advantage is over having physical spaces in which users can go to in for customer service or in person advising. This has also proven to be a drawback, preventing expansion and reaching more people.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Long term NuBank’s ability to reach anyone with a smartphone will be incredibly </a:t>
            </a:r>
            <a:r>
              <a:rPr lang="en-US"/>
              <a:t>valuable</a:t>
            </a:r>
            <a:r>
              <a:rPr lang="en-US"/>
              <a:t>. Their rewards programs attempt to turn casual users into long term bankers then potentially use NuBank for small business loans as well. Minimizing drawbacks will really allow them to expand, and for that we have our recommendations</a:t>
            </a:r>
            <a:endParaRPr/>
          </a:p>
        </p:txBody>
      </p:sp>
      <p:sp>
        <p:nvSpPr>
          <p:cNvPr id="287" name="Google Shape;287;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 name="Shape 11"/>
        <p:cNvGrpSpPr/>
        <p:nvPr/>
      </p:nvGrpSpPr>
      <p:grpSpPr>
        <a:xfrm>
          <a:off x="0" y="0"/>
          <a:ext cx="0" cy="0"/>
          <a:chOff x="0" y="0"/>
          <a:chExt cx="0" cy="0"/>
        </a:xfrm>
      </p:grpSpPr>
      <p:sp>
        <p:nvSpPr>
          <p:cNvPr id="12" name="Google Shape;12;p1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ctr">
              <a:lnSpc>
                <a:spcPct val="100000"/>
              </a:lnSpc>
              <a:spcBef>
                <a:spcPts val="0"/>
              </a:spcBef>
              <a:spcAft>
                <a:spcPts val="0"/>
              </a:spcAft>
              <a:buSzPts val="900"/>
              <a:buNone/>
              <a:defRPr/>
            </a:lvl1pPr>
            <a:lvl2pPr indent="0" lvl="1" marL="0" algn="ctr">
              <a:lnSpc>
                <a:spcPct val="100000"/>
              </a:lnSpc>
              <a:spcBef>
                <a:spcPts val="0"/>
              </a:spcBef>
              <a:spcAft>
                <a:spcPts val="0"/>
              </a:spcAft>
              <a:buSzPts val="900"/>
              <a:buNone/>
              <a:defRPr/>
            </a:lvl2pPr>
            <a:lvl3pPr indent="0" lvl="2" marL="0" algn="ctr">
              <a:lnSpc>
                <a:spcPct val="100000"/>
              </a:lnSpc>
              <a:spcBef>
                <a:spcPts val="0"/>
              </a:spcBef>
              <a:spcAft>
                <a:spcPts val="0"/>
              </a:spcAft>
              <a:buSzPts val="900"/>
              <a:buNone/>
              <a:defRPr/>
            </a:lvl3pPr>
            <a:lvl4pPr indent="0" lvl="3" marL="0" algn="ctr">
              <a:lnSpc>
                <a:spcPct val="100000"/>
              </a:lnSpc>
              <a:spcBef>
                <a:spcPts val="0"/>
              </a:spcBef>
              <a:spcAft>
                <a:spcPts val="0"/>
              </a:spcAft>
              <a:buSzPts val="900"/>
              <a:buNone/>
              <a:defRPr/>
            </a:lvl4pPr>
            <a:lvl5pPr indent="0" lvl="4" marL="0" algn="ctr">
              <a:lnSpc>
                <a:spcPct val="100000"/>
              </a:lnSpc>
              <a:spcBef>
                <a:spcPts val="0"/>
              </a:spcBef>
              <a:spcAft>
                <a:spcPts val="0"/>
              </a:spcAft>
              <a:buSzPts val="900"/>
              <a:buNone/>
              <a:defRPr/>
            </a:lvl5pPr>
            <a:lvl6pPr indent="0" lvl="5" marL="0" algn="ctr">
              <a:lnSpc>
                <a:spcPct val="100000"/>
              </a:lnSpc>
              <a:spcBef>
                <a:spcPts val="0"/>
              </a:spcBef>
              <a:spcAft>
                <a:spcPts val="0"/>
              </a:spcAft>
              <a:buSzPts val="900"/>
              <a:buNone/>
              <a:defRPr/>
            </a:lvl6pPr>
            <a:lvl7pPr indent="0" lvl="6" marL="0" algn="ctr">
              <a:lnSpc>
                <a:spcPct val="100000"/>
              </a:lnSpc>
              <a:spcBef>
                <a:spcPts val="0"/>
              </a:spcBef>
              <a:spcAft>
                <a:spcPts val="0"/>
              </a:spcAft>
              <a:buSzPts val="900"/>
              <a:buNone/>
              <a:defRPr/>
            </a:lvl7pPr>
            <a:lvl8pPr indent="0" lvl="7" marL="0" algn="ctr">
              <a:lnSpc>
                <a:spcPct val="100000"/>
              </a:lnSpc>
              <a:spcBef>
                <a:spcPts val="0"/>
              </a:spcBef>
              <a:spcAft>
                <a:spcPts val="0"/>
              </a:spcAft>
              <a:buSzPts val="900"/>
              <a:buNone/>
              <a:defRPr/>
            </a:lvl8pPr>
            <a:lvl9pPr indent="0" lvl="8" marL="0" algn="ctr">
              <a:lnSpc>
                <a:spcPct val="100000"/>
              </a:lnSpc>
              <a:spcBef>
                <a:spcPts val="0"/>
              </a:spcBef>
              <a:spcAft>
                <a:spcPts val="0"/>
              </a:spcAft>
              <a:buSzPts val="90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6" name="Shape 66"/>
        <p:cNvGrpSpPr/>
        <p:nvPr/>
      </p:nvGrpSpPr>
      <p:grpSpPr>
        <a:xfrm>
          <a:off x="0" y="0"/>
          <a:ext cx="0" cy="0"/>
          <a:chOff x="0" y="0"/>
          <a:chExt cx="0" cy="0"/>
        </a:xfrm>
      </p:grpSpPr>
      <p:sp>
        <p:nvSpPr>
          <p:cNvPr id="67" name="Google Shape;67;p26"/>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6"/>
          <p:cNvSpPr/>
          <p:nvPr>
            <p:ph idx="2" type="pic"/>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69" name="Google Shape;69;p26"/>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70" name="Google Shape;70;p2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ctr">
              <a:lnSpc>
                <a:spcPct val="100000"/>
              </a:lnSpc>
              <a:spcBef>
                <a:spcPts val="0"/>
              </a:spcBef>
              <a:spcAft>
                <a:spcPts val="0"/>
              </a:spcAft>
              <a:buSzPts val="900"/>
              <a:buNone/>
              <a:defRPr/>
            </a:lvl1pPr>
            <a:lvl2pPr indent="0" lvl="1" marL="0" algn="ctr">
              <a:lnSpc>
                <a:spcPct val="100000"/>
              </a:lnSpc>
              <a:spcBef>
                <a:spcPts val="0"/>
              </a:spcBef>
              <a:spcAft>
                <a:spcPts val="0"/>
              </a:spcAft>
              <a:buSzPts val="900"/>
              <a:buNone/>
              <a:defRPr/>
            </a:lvl2pPr>
            <a:lvl3pPr indent="0" lvl="2" marL="0" algn="ctr">
              <a:lnSpc>
                <a:spcPct val="100000"/>
              </a:lnSpc>
              <a:spcBef>
                <a:spcPts val="0"/>
              </a:spcBef>
              <a:spcAft>
                <a:spcPts val="0"/>
              </a:spcAft>
              <a:buSzPts val="900"/>
              <a:buNone/>
              <a:defRPr/>
            </a:lvl3pPr>
            <a:lvl4pPr indent="0" lvl="3" marL="0" algn="ctr">
              <a:lnSpc>
                <a:spcPct val="100000"/>
              </a:lnSpc>
              <a:spcBef>
                <a:spcPts val="0"/>
              </a:spcBef>
              <a:spcAft>
                <a:spcPts val="0"/>
              </a:spcAft>
              <a:buSzPts val="900"/>
              <a:buNone/>
              <a:defRPr/>
            </a:lvl4pPr>
            <a:lvl5pPr indent="0" lvl="4" marL="0" algn="ctr">
              <a:lnSpc>
                <a:spcPct val="100000"/>
              </a:lnSpc>
              <a:spcBef>
                <a:spcPts val="0"/>
              </a:spcBef>
              <a:spcAft>
                <a:spcPts val="0"/>
              </a:spcAft>
              <a:buSzPts val="900"/>
              <a:buNone/>
              <a:defRPr/>
            </a:lvl5pPr>
            <a:lvl6pPr indent="0" lvl="5" marL="0" algn="ctr">
              <a:lnSpc>
                <a:spcPct val="100000"/>
              </a:lnSpc>
              <a:spcBef>
                <a:spcPts val="0"/>
              </a:spcBef>
              <a:spcAft>
                <a:spcPts val="0"/>
              </a:spcAft>
              <a:buSzPts val="900"/>
              <a:buNone/>
              <a:defRPr/>
            </a:lvl6pPr>
            <a:lvl7pPr indent="0" lvl="6" marL="0" algn="ctr">
              <a:lnSpc>
                <a:spcPct val="100000"/>
              </a:lnSpc>
              <a:spcBef>
                <a:spcPts val="0"/>
              </a:spcBef>
              <a:spcAft>
                <a:spcPts val="0"/>
              </a:spcAft>
              <a:buSzPts val="900"/>
              <a:buNone/>
              <a:defRPr/>
            </a:lvl7pPr>
            <a:lvl8pPr indent="0" lvl="7" marL="0" algn="ctr">
              <a:lnSpc>
                <a:spcPct val="100000"/>
              </a:lnSpc>
              <a:spcBef>
                <a:spcPts val="0"/>
              </a:spcBef>
              <a:spcAft>
                <a:spcPts val="0"/>
              </a:spcAft>
              <a:buSzPts val="900"/>
              <a:buNone/>
              <a:defRPr/>
            </a:lvl8pPr>
            <a:lvl9pPr indent="0" lvl="8" marL="0" algn="ctr">
              <a:lnSpc>
                <a:spcPct val="100000"/>
              </a:lnSpc>
              <a:spcBef>
                <a:spcPts val="0"/>
              </a:spcBef>
              <a:spcAft>
                <a:spcPts val="0"/>
              </a:spcAft>
              <a:buSzPts val="90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3" name="Shape 73"/>
        <p:cNvGrpSpPr/>
        <p:nvPr/>
      </p:nvGrpSpPr>
      <p:grpSpPr>
        <a:xfrm>
          <a:off x="0" y="0"/>
          <a:ext cx="0" cy="0"/>
          <a:chOff x="0" y="0"/>
          <a:chExt cx="0" cy="0"/>
        </a:xfrm>
      </p:grpSpPr>
      <p:sp>
        <p:nvSpPr>
          <p:cNvPr id="74" name="Google Shape;74;p27"/>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7"/>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6" name="Google Shape;76;p2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ctr">
              <a:lnSpc>
                <a:spcPct val="100000"/>
              </a:lnSpc>
              <a:spcBef>
                <a:spcPts val="0"/>
              </a:spcBef>
              <a:spcAft>
                <a:spcPts val="0"/>
              </a:spcAft>
              <a:buSzPts val="900"/>
              <a:buNone/>
              <a:defRPr/>
            </a:lvl1pPr>
            <a:lvl2pPr indent="0" lvl="1" marL="0" algn="ctr">
              <a:lnSpc>
                <a:spcPct val="100000"/>
              </a:lnSpc>
              <a:spcBef>
                <a:spcPts val="0"/>
              </a:spcBef>
              <a:spcAft>
                <a:spcPts val="0"/>
              </a:spcAft>
              <a:buSzPts val="900"/>
              <a:buNone/>
              <a:defRPr/>
            </a:lvl2pPr>
            <a:lvl3pPr indent="0" lvl="2" marL="0" algn="ctr">
              <a:lnSpc>
                <a:spcPct val="100000"/>
              </a:lnSpc>
              <a:spcBef>
                <a:spcPts val="0"/>
              </a:spcBef>
              <a:spcAft>
                <a:spcPts val="0"/>
              </a:spcAft>
              <a:buSzPts val="900"/>
              <a:buNone/>
              <a:defRPr/>
            </a:lvl3pPr>
            <a:lvl4pPr indent="0" lvl="3" marL="0" algn="ctr">
              <a:lnSpc>
                <a:spcPct val="100000"/>
              </a:lnSpc>
              <a:spcBef>
                <a:spcPts val="0"/>
              </a:spcBef>
              <a:spcAft>
                <a:spcPts val="0"/>
              </a:spcAft>
              <a:buSzPts val="900"/>
              <a:buNone/>
              <a:defRPr/>
            </a:lvl4pPr>
            <a:lvl5pPr indent="0" lvl="4" marL="0" algn="ctr">
              <a:lnSpc>
                <a:spcPct val="100000"/>
              </a:lnSpc>
              <a:spcBef>
                <a:spcPts val="0"/>
              </a:spcBef>
              <a:spcAft>
                <a:spcPts val="0"/>
              </a:spcAft>
              <a:buSzPts val="900"/>
              <a:buNone/>
              <a:defRPr/>
            </a:lvl5pPr>
            <a:lvl6pPr indent="0" lvl="5" marL="0" algn="ctr">
              <a:lnSpc>
                <a:spcPct val="100000"/>
              </a:lnSpc>
              <a:spcBef>
                <a:spcPts val="0"/>
              </a:spcBef>
              <a:spcAft>
                <a:spcPts val="0"/>
              </a:spcAft>
              <a:buSzPts val="900"/>
              <a:buNone/>
              <a:defRPr/>
            </a:lvl6pPr>
            <a:lvl7pPr indent="0" lvl="6" marL="0" algn="ctr">
              <a:lnSpc>
                <a:spcPct val="100000"/>
              </a:lnSpc>
              <a:spcBef>
                <a:spcPts val="0"/>
              </a:spcBef>
              <a:spcAft>
                <a:spcPts val="0"/>
              </a:spcAft>
              <a:buSzPts val="900"/>
              <a:buNone/>
              <a:defRPr/>
            </a:lvl7pPr>
            <a:lvl8pPr indent="0" lvl="7" marL="0" algn="ctr">
              <a:lnSpc>
                <a:spcPct val="100000"/>
              </a:lnSpc>
              <a:spcBef>
                <a:spcPts val="0"/>
              </a:spcBef>
              <a:spcAft>
                <a:spcPts val="0"/>
              </a:spcAft>
              <a:buSzPts val="900"/>
              <a:buNone/>
              <a:defRPr/>
            </a:lvl8pPr>
            <a:lvl9pPr indent="0" lvl="8" marL="0" algn="ctr">
              <a:lnSpc>
                <a:spcPct val="100000"/>
              </a:lnSpc>
              <a:spcBef>
                <a:spcPts val="0"/>
              </a:spcBef>
              <a:spcAft>
                <a:spcPts val="0"/>
              </a:spcAft>
              <a:buSzPts val="90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28"/>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8"/>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2" name="Google Shape;82;p2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ctr">
              <a:lnSpc>
                <a:spcPct val="100000"/>
              </a:lnSpc>
              <a:spcBef>
                <a:spcPts val="0"/>
              </a:spcBef>
              <a:spcAft>
                <a:spcPts val="0"/>
              </a:spcAft>
              <a:buSzPts val="900"/>
              <a:buNone/>
              <a:defRPr/>
            </a:lvl1pPr>
            <a:lvl2pPr indent="0" lvl="1" marL="0" algn="ctr">
              <a:lnSpc>
                <a:spcPct val="100000"/>
              </a:lnSpc>
              <a:spcBef>
                <a:spcPts val="0"/>
              </a:spcBef>
              <a:spcAft>
                <a:spcPts val="0"/>
              </a:spcAft>
              <a:buSzPts val="900"/>
              <a:buNone/>
              <a:defRPr/>
            </a:lvl2pPr>
            <a:lvl3pPr indent="0" lvl="2" marL="0" algn="ctr">
              <a:lnSpc>
                <a:spcPct val="100000"/>
              </a:lnSpc>
              <a:spcBef>
                <a:spcPts val="0"/>
              </a:spcBef>
              <a:spcAft>
                <a:spcPts val="0"/>
              </a:spcAft>
              <a:buSzPts val="900"/>
              <a:buNone/>
              <a:defRPr/>
            </a:lvl3pPr>
            <a:lvl4pPr indent="0" lvl="3" marL="0" algn="ctr">
              <a:lnSpc>
                <a:spcPct val="100000"/>
              </a:lnSpc>
              <a:spcBef>
                <a:spcPts val="0"/>
              </a:spcBef>
              <a:spcAft>
                <a:spcPts val="0"/>
              </a:spcAft>
              <a:buSzPts val="900"/>
              <a:buNone/>
              <a:defRPr/>
            </a:lvl4pPr>
            <a:lvl5pPr indent="0" lvl="4" marL="0" algn="ctr">
              <a:lnSpc>
                <a:spcPct val="100000"/>
              </a:lnSpc>
              <a:spcBef>
                <a:spcPts val="0"/>
              </a:spcBef>
              <a:spcAft>
                <a:spcPts val="0"/>
              </a:spcAft>
              <a:buSzPts val="900"/>
              <a:buNone/>
              <a:defRPr/>
            </a:lvl5pPr>
            <a:lvl6pPr indent="0" lvl="5" marL="0" algn="ctr">
              <a:lnSpc>
                <a:spcPct val="100000"/>
              </a:lnSpc>
              <a:spcBef>
                <a:spcPts val="0"/>
              </a:spcBef>
              <a:spcAft>
                <a:spcPts val="0"/>
              </a:spcAft>
              <a:buSzPts val="900"/>
              <a:buNone/>
              <a:defRPr/>
            </a:lvl6pPr>
            <a:lvl7pPr indent="0" lvl="6" marL="0" algn="ctr">
              <a:lnSpc>
                <a:spcPct val="100000"/>
              </a:lnSpc>
              <a:spcBef>
                <a:spcPts val="0"/>
              </a:spcBef>
              <a:spcAft>
                <a:spcPts val="0"/>
              </a:spcAft>
              <a:buSzPts val="900"/>
              <a:buNone/>
              <a:defRPr/>
            </a:lvl7pPr>
            <a:lvl8pPr indent="0" lvl="7" marL="0" algn="ctr">
              <a:lnSpc>
                <a:spcPct val="100000"/>
              </a:lnSpc>
              <a:spcBef>
                <a:spcPts val="0"/>
              </a:spcBef>
              <a:spcAft>
                <a:spcPts val="0"/>
              </a:spcAft>
              <a:buSzPts val="900"/>
              <a:buNone/>
              <a:defRPr/>
            </a:lvl8pPr>
            <a:lvl9pPr indent="0" lvl="8" marL="0" algn="ctr">
              <a:lnSpc>
                <a:spcPct val="100000"/>
              </a:lnSpc>
              <a:spcBef>
                <a:spcPts val="0"/>
              </a:spcBef>
              <a:spcAft>
                <a:spcPts val="0"/>
              </a:spcAft>
              <a:buSzPts val="90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5" name="Shape 15"/>
        <p:cNvGrpSpPr/>
        <p:nvPr/>
      </p:nvGrpSpPr>
      <p:grpSpPr>
        <a:xfrm>
          <a:off x="0" y="0"/>
          <a:ext cx="0" cy="0"/>
          <a:chOff x="0" y="0"/>
          <a:chExt cx="0" cy="0"/>
        </a:xfrm>
      </p:grpSpPr>
      <p:sp>
        <p:nvSpPr>
          <p:cNvPr id="16" name="Google Shape;16;p18"/>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8"/>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18" name="Google Shape;18;p18"/>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9" name="Google Shape;19;p1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ctr">
              <a:lnSpc>
                <a:spcPct val="100000"/>
              </a:lnSpc>
              <a:spcBef>
                <a:spcPts val="0"/>
              </a:spcBef>
              <a:spcAft>
                <a:spcPts val="0"/>
              </a:spcAft>
              <a:buSzPts val="900"/>
              <a:buNone/>
              <a:defRPr/>
            </a:lvl1pPr>
            <a:lvl2pPr indent="0" lvl="1" marL="0" algn="ctr">
              <a:lnSpc>
                <a:spcPct val="100000"/>
              </a:lnSpc>
              <a:spcBef>
                <a:spcPts val="0"/>
              </a:spcBef>
              <a:spcAft>
                <a:spcPts val="0"/>
              </a:spcAft>
              <a:buSzPts val="900"/>
              <a:buNone/>
              <a:defRPr/>
            </a:lvl2pPr>
            <a:lvl3pPr indent="0" lvl="2" marL="0" algn="ctr">
              <a:lnSpc>
                <a:spcPct val="100000"/>
              </a:lnSpc>
              <a:spcBef>
                <a:spcPts val="0"/>
              </a:spcBef>
              <a:spcAft>
                <a:spcPts val="0"/>
              </a:spcAft>
              <a:buSzPts val="900"/>
              <a:buNone/>
              <a:defRPr/>
            </a:lvl3pPr>
            <a:lvl4pPr indent="0" lvl="3" marL="0" algn="ctr">
              <a:lnSpc>
                <a:spcPct val="100000"/>
              </a:lnSpc>
              <a:spcBef>
                <a:spcPts val="0"/>
              </a:spcBef>
              <a:spcAft>
                <a:spcPts val="0"/>
              </a:spcAft>
              <a:buSzPts val="900"/>
              <a:buNone/>
              <a:defRPr/>
            </a:lvl4pPr>
            <a:lvl5pPr indent="0" lvl="4" marL="0" algn="ctr">
              <a:lnSpc>
                <a:spcPct val="100000"/>
              </a:lnSpc>
              <a:spcBef>
                <a:spcPts val="0"/>
              </a:spcBef>
              <a:spcAft>
                <a:spcPts val="0"/>
              </a:spcAft>
              <a:buSzPts val="900"/>
              <a:buNone/>
              <a:defRPr/>
            </a:lvl5pPr>
            <a:lvl6pPr indent="0" lvl="5" marL="0" algn="ctr">
              <a:lnSpc>
                <a:spcPct val="100000"/>
              </a:lnSpc>
              <a:spcBef>
                <a:spcPts val="0"/>
              </a:spcBef>
              <a:spcAft>
                <a:spcPts val="0"/>
              </a:spcAft>
              <a:buSzPts val="900"/>
              <a:buNone/>
              <a:defRPr/>
            </a:lvl6pPr>
            <a:lvl7pPr indent="0" lvl="6" marL="0" algn="ctr">
              <a:lnSpc>
                <a:spcPct val="100000"/>
              </a:lnSpc>
              <a:spcBef>
                <a:spcPts val="0"/>
              </a:spcBef>
              <a:spcAft>
                <a:spcPts val="0"/>
              </a:spcAft>
              <a:buSzPts val="900"/>
              <a:buNone/>
              <a:defRPr/>
            </a:lvl7pPr>
            <a:lvl8pPr indent="0" lvl="7" marL="0" algn="ctr">
              <a:lnSpc>
                <a:spcPct val="100000"/>
              </a:lnSpc>
              <a:spcBef>
                <a:spcPts val="0"/>
              </a:spcBef>
              <a:spcAft>
                <a:spcPts val="0"/>
              </a:spcAft>
              <a:buSzPts val="900"/>
              <a:buNone/>
              <a:defRPr/>
            </a:lvl8pPr>
            <a:lvl9pPr indent="0" lvl="8" marL="0" algn="ctr">
              <a:lnSpc>
                <a:spcPct val="100000"/>
              </a:lnSpc>
              <a:spcBef>
                <a:spcPts val="0"/>
              </a:spcBef>
              <a:spcAft>
                <a:spcPts val="0"/>
              </a:spcAft>
              <a:buSzPts val="90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19"/>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ctr">
              <a:lnSpc>
                <a:spcPct val="100000"/>
              </a:lnSpc>
              <a:spcBef>
                <a:spcPts val="0"/>
              </a:spcBef>
              <a:spcAft>
                <a:spcPts val="0"/>
              </a:spcAft>
              <a:buSzPts val="900"/>
              <a:buNone/>
              <a:defRPr/>
            </a:lvl1pPr>
            <a:lvl2pPr indent="0" lvl="1" marL="0" algn="ctr">
              <a:lnSpc>
                <a:spcPct val="100000"/>
              </a:lnSpc>
              <a:spcBef>
                <a:spcPts val="0"/>
              </a:spcBef>
              <a:spcAft>
                <a:spcPts val="0"/>
              </a:spcAft>
              <a:buSzPts val="900"/>
              <a:buNone/>
              <a:defRPr/>
            </a:lvl2pPr>
            <a:lvl3pPr indent="0" lvl="2" marL="0" algn="ctr">
              <a:lnSpc>
                <a:spcPct val="100000"/>
              </a:lnSpc>
              <a:spcBef>
                <a:spcPts val="0"/>
              </a:spcBef>
              <a:spcAft>
                <a:spcPts val="0"/>
              </a:spcAft>
              <a:buSzPts val="900"/>
              <a:buNone/>
              <a:defRPr/>
            </a:lvl3pPr>
            <a:lvl4pPr indent="0" lvl="3" marL="0" algn="ctr">
              <a:lnSpc>
                <a:spcPct val="100000"/>
              </a:lnSpc>
              <a:spcBef>
                <a:spcPts val="0"/>
              </a:spcBef>
              <a:spcAft>
                <a:spcPts val="0"/>
              </a:spcAft>
              <a:buSzPts val="900"/>
              <a:buNone/>
              <a:defRPr/>
            </a:lvl4pPr>
            <a:lvl5pPr indent="0" lvl="4" marL="0" algn="ctr">
              <a:lnSpc>
                <a:spcPct val="100000"/>
              </a:lnSpc>
              <a:spcBef>
                <a:spcPts val="0"/>
              </a:spcBef>
              <a:spcAft>
                <a:spcPts val="0"/>
              </a:spcAft>
              <a:buSzPts val="900"/>
              <a:buNone/>
              <a:defRPr/>
            </a:lvl5pPr>
            <a:lvl6pPr indent="0" lvl="5" marL="0" algn="ctr">
              <a:lnSpc>
                <a:spcPct val="100000"/>
              </a:lnSpc>
              <a:spcBef>
                <a:spcPts val="0"/>
              </a:spcBef>
              <a:spcAft>
                <a:spcPts val="0"/>
              </a:spcAft>
              <a:buSzPts val="900"/>
              <a:buNone/>
              <a:defRPr/>
            </a:lvl6pPr>
            <a:lvl7pPr indent="0" lvl="6" marL="0" algn="ctr">
              <a:lnSpc>
                <a:spcPct val="100000"/>
              </a:lnSpc>
              <a:spcBef>
                <a:spcPts val="0"/>
              </a:spcBef>
              <a:spcAft>
                <a:spcPts val="0"/>
              </a:spcAft>
              <a:buSzPts val="900"/>
              <a:buNone/>
              <a:defRPr/>
            </a:lvl7pPr>
            <a:lvl8pPr indent="0" lvl="7" marL="0" algn="ctr">
              <a:lnSpc>
                <a:spcPct val="100000"/>
              </a:lnSpc>
              <a:spcBef>
                <a:spcPts val="0"/>
              </a:spcBef>
              <a:spcAft>
                <a:spcPts val="0"/>
              </a:spcAft>
              <a:buSzPts val="900"/>
              <a:buNone/>
              <a:defRPr/>
            </a:lvl8pPr>
            <a:lvl9pPr indent="0" lvl="8" marL="0" algn="ctr">
              <a:lnSpc>
                <a:spcPct val="100000"/>
              </a:lnSpc>
              <a:spcBef>
                <a:spcPts val="0"/>
              </a:spcBef>
              <a:spcAft>
                <a:spcPts val="0"/>
              </a:spcAft>
              <a:buSzPts val="90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sp>
        <p:nvSpPr>
          <p:cNvPr id="28" name="Google Shape;28;p20"/>
          <p:cNvSpPr txBox="1"/>
          <p:nvPr>
            <p:ph idx="1" type="body"/>
          </p:nvPr>
        </p:nvSpPr>
        <p:spPr>
          <a:xfrm>
            <a:off x="311700" y="1152475"/>
            <a:ext cx="41640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90000"/>
              </a:lnSpc>
              <a:spcBef>
                <a:spcPts val="0"/>
              </a:spcBef>
              <a:spcAft>
                <a:spcPts val="0"/>
              </a:spcAft>
              <a:buClr>
                <a:schemeClr val="dk1"/>
              </a:buClr>
              <a:buSzPts val="1400"/>
              <a:buChar char="●"/>
              <a:defRPr sz="1400"/>
            </a:lvl1pPr>
            <a:lvl2pPr indent="-304800" lvl="1" marL="914400" algn="l">
              <a:lnSpc>
                <a:spcPct val="90000"/>
              </a:lnSpc>
              <a:spcBef>
                <a:spcPts val="1600"/>
              </a:spcBef>
              <a:spcAft>
                <a:spcPts val="0"/>
              </a:spcAft>
              <a:buClr>
                <a:schemeClr val="dk1"/>
              </a:buClr>
              <a:buSzPts val="1200"/>
              <a:buChar char="○"/>
              <a:defRPr sz="1200"/>
            </a:lvl2pPr>
            <a:lvl3pPr indent="-304800" lvl="2" marL="1371600" algn="l">
              <a:lnSpc>
                <a:spcPct val="90000"/>
              </a:lnSpc>
              <a:spcBef>
                <a:spcPts val="1600"/>
              </a:spcBef>
              <a:spcAft>
                <a:spcPts val="0"/>
              </a:spcAft>
              <a:buClr>
                <a:schemeClr val="dk1"/>
              </a:buClr>
              <a:buSzPts val="1200"/>
              <a:buChar char="■"/>
              <a:defRPr sz="1200"/>
            </a:lvl3pPr>
            <a:lvl4pPr indent="-304800" lvl="3" marL="1828800" algn="l">
              <a:lnSpc>
                <a:spcPct val="90000"/>
              </a:lnSpc>
              <a:spcBef>
                <a:spcPts val="1600"/>
              </a:spcBef>
              <a:spcAft>
                <a:spcPts val="0"/>
              </a:spcAft>
              <a:buClr>
                <a:schemeClr val="dk1"/>
              </a:buClr>
              <a:buSzPts val="1200"/>
              <a:buChar char="●"/>
              <a:defRPr sz="1200"/>
            </a:lvl4pPr>
            <a:lvl5pPr indent="-304800" lvl="4" marL="2286000" algn="l">
              <a:lnSpc>
                <a:spcPct val="90000"/>
              </a:lnSpc>
              <a:spcBef>
                <a:spcPts val="1600"/>
              </a:spcBef>
              <a:spcAft>
                <a:spcPts val="0"/>
              </a:spcAft>
              <a:buClr>
                <a:schemeClr val="dk1"/>
              </a:buClr>
              <a:buSzPts val="1200"/>
              <a:buChar char="○"/>
              <a:defRPr sz="1200"/>
            </a:lvl5pPr>
            <a:lvl6pPr indent="-304800" lvl="5" marL="2743200" algn="l">
              <a:lnSpc>
                <a:spcPct val="90000"/>
              </a:lnSpc>
              <a:spcBef>
                <a:spcPts val="1600"/>
              </a:spcBef>
              <a:spcAft>
                <a:spcPts val="0"/>
              </a:spcAft>
              <a:buClr>
                <a:schemeClr val="dk1"/>
              </a:buClr>
              <a:buSzPts val="1200"/>
              <a:buChar char="■"/>
              <a:defRPr sz="1200"/>
            </a:lvl6pPr>
            <a:lvl7pPr indent="-304800" lvl="6" marL="3200400" algn="l">
              <a:lnSpc>
                <a:spcPct val="90000"/>
              </a:lnSpc>
              <a:spcBef>
                <a:spcPts val="1600"/>
              </a:spcBef>
              <a:spcAft>
                <a:spcPts val="0"/>
              </a:spcAft>
              <a:buClr>
                <a:schemeClr val="dk1"/>
              </a:buClr>
              <a:buSzPts val="1200"/>
              <a:buChar char="●"/>
              <a:defRPr sz="1200"/>
            </a:lvl7pPr>
            <a:lvl8pPr indent="-304800" lvl="7" marL="3657600" algn="l">
              <a:lnSpc>
                <a:spcPct val="90000"/>
              </a:lnSpc>
              <a:spcBef>
                <a:spcPts val="1600"/>
              </a:spcBef>
              <a:spcAft>
                <a:spcPts val="0"/>
              </a:spcAft>
              <a:buClr>
                <a:schemeClr val="dk1"/>
              </a:buClr>
              <a:buSzPts val="1200"/>
              <a:buChar char="○"/>
              <a:defRPr sz="1200"/>
            </a:lvl8pPr>
            <a:lvl9pPr indent="-304800" lvl="8" marL="4114800" algn="l">
              <a:lnSpc>
                <a:spcPct val="90000"/>
              </a:lnSpc>
              <a:spcBef>
                <a:spcPts val="1600"/>
              </a:spcBef>
              <a:spcAft>
                <a:spcPts val="1600"/>
              </a:spcAft>
              <a:buClr>
                <a:schemeClr val="dk1"/>
              </a:buClr>
              <a:buSzPts val="1200"/>
              <a:buChar char="■"/>
              <a:defRPr sz="1200"/>
            </a:lvl9pPr>
          </a:lstStyle>
          <a:p/>
        </p:txBody>
      </p:sp>
      <p:sp>
        <p:nvSpPr>
          <p:cNvPr id="29" name="Google Shape;29;p20"/>
          <p:cNvSpPr txBox="1"/>
          <p:nvPr>
            <p:ph idx="2" type="body"/>
          </p:nvPr>
        </p:nvSpPr>
        <p:spPr>
          <a:xfrm>
            <a:off x="4668275" y="1152475"/>
            <a:ext cx="41640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90000"/>
              </a:lnSpc>
              <a:spcBef>
                <a:spcPts val="0"/>
              </a:spcBef>
              <a:spcAft>
                <a:spcPts val="0"/>
              </a:spcAft>
              <a:buClr>
                <a:schemeClr val="dk1"/>
              </a:buClr>
              <a:buSzPts val="1400"/>
              <a:buChar char="●"/>
              <a:defRPr sz="1400"/>
            </a:lvl1pPr>
            <a:lvl2pPr indent="-304800" lvl="1" marL="914400" algn="l">
              <a:lnSpc>
                <a:spcPct val="90000"/>
              </a:lnSpc>
              <a:spcBef>
                <a:spcPts val="1600"/>
              </a:spcBef>
              <a:spcAft>
                <a:spcPts val="0"/>
              </a:spcAft>
              <a:buClr>
                <a:schemeClr val="dk1"/>
              </a:buClr>
              <a:buSzPts val="1200"/>
              <a:buChar char="○"/>
              <a:defRPr sz="1200"/>
            </a:lvl2pPr>
            <a:lvl3pPr indent="-304800" lvl="2" marL="1371600" algn="l">
              <a:lnSpc>
                <a:spcPct val="90000"/>
              </a:lnSpc>
              <a:spcBef>
                <a:spcPts val="1600"/>
              </a:spcBef>
              <a:spcAft>
                <a:spcPts val="0"/>
              </a:spcAft>
              <a:buClr>
                <a:schemeClr val="dk1"/>
              </a:buClr>
              <a:buSzPts val="1200"/>
              <a:buChar char="■"/>
              <a:defRPr sz="1200"/>
            </a:lvl3pPr>
            <a:lvl4pPr indent="-304800" lvl="3" marL="1828800" algn="l">
              <a:lnSpc>
                <a:spcPct val="90000"/>
              </a:lnSpc>
              <a:spcBef>
                <a:spcPts val="1600"/>
              </a:spcBef>
              <a:spcAft>
                <a:spcPts val="0"/>
              </a:spcAft>
              <a:buClr>
                <a:schemeClr val="dk1"/>
              </a:buClr>
              <a:buSzPts val="1200"/>
              <a:buChar char="●"/>
              <a:defRPr sz="1200"/>
            </a:lvl4pPr>
            <a:lvl5pPr indent="-304800" lvl="4" marL="2286000" algn="l">
              <a:lnSpc>
                <a:spcPct val="90000"/>
              </a:lnSpc>
              <a:spcBef>
                <a:spcPts val="1600"/>
              </a:spcBef>
              <a:spcAft>
                <a:spcPts val="0"/>
              </a:spcAft>
              <a:buClr>
                <a:schemeClr val="dk1"/>
              </a:buClr>
              <a:buSzPts val="1200"/>
              <a:buChar char="○"/>
              <a:defRPr sz="1200"/>
            </a:lvl5pPr>
            <a:lvl6pPr indent="-304800" lvl="5" marL="2743200" algn="l">
              <a:lnSpc>
                <a:spcPct val="90000"/>
              </a:lnSpc>
              <a:spcBef>
                <a:spcPts val="1600"/>
              </a:spcBef>
              <a:spcAft>
                <a:spcPts val="0"/>
              </a:spcAft>
              <a:buClr>
                <a:schemeClr val="dk1"/>
              </a:buClr>
              <a:buSzPts val="1200"/>
              <a:buChar char="■"/>
              <a:defRPr sz="1200"/>
            </a:lvl6pPr>
            <a:lvl7pPr indent="-304800" lvl="6" marL="3200400" algn="l">
              <a:lnSpc>
                <a:spcPct val="90000"/>
              </a:lnSpc>
              <a:spcBef>
                <a:spcPts val="1600"/>
              </a:spcBef>
              <a:spcAft>
                <a:spcPts val="0"/>
              </a:spcAft>
              <a:buClr>
                <a:schemeClr val="dk1"/>
              </a:buClr>
              <a:buSzPts val="1200"/>
              <a:buChar char="●"/>
              <a:defRPr sz="1200"/>
            </a:lvl7pPr>
            <a:lvl8pPr indent="-304800" lvl="7" marL="3657600" algn="l">
              <a:lnSpc>
                <a:spcPct val="90000"/>
              </a:lnSpc>
              <a:spcBef>
                <a:spcPts val="1600"/>
              </a:spcBef>
              <a:spcAft>
                <a:spcPts val="0"/>
              </a:spcAft>
              <a:buClr>
                <a:schemeClr val="dk1"/>
              </a:buClr>
              <a:buSzPts val="1200"/>
              <a:buChar char="○"/>
              <a:defRPr sz="1200"/>
            </a:lvl8pPr>
            <a:lvl9pPr indent="-304800" lvl="8" marL="4114800" algn="l">
              <a:lnSpc>
                <a:spcPct val="90000"/>
              </a:lnSpc>
              <a:spcBef>
                <a:spcPts val="1600"/>
              </a:spcBef>
              <a:spcAft>
                <a:spcPts val="1600"/>
              </a:spcAft>
              <a:buClr>
                <a:schemeClr val="dk1"/>
              </a:buClr>
              <a:buSzPts val="1200"/>
              <a:buChar char="■"/>
              <a:defRPr sz="1200"/>
            </a:lvl9pPr>
          </a:lstStyle>
          <a:p/>
        </p:txBody>
      </p:sp>
      <p:sp>
        <p:nvSpPr>
          <p:cNvPr id="30" name="Google Shape;30;p20"/>
          <p:cNvSpPr txBox="1"/>
          <p:nvPr>
            <p:ph idx="12" type="sldNum"/>
          </p:nvPr>
        </p:nvSpPr>
        <p:spPr>
          <a:xfrm>
            <a:off x="434300" y="4733625"/>
            <a:ext cx="364200" cy="174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900"/>
              <a:buFont typeface="Arial"/>
              <a:buNone/>
              <a:defRPr b="0" i="0" sz="9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31" name="Google Shape;31;p20"/>
          <p:cNvSpPr txBox="1"/>
          <p:nvPr>
            <p:ph type="title"/>
          </p:nvPr>
        </p:nvSpPr>
        <p:spPr>
          <a:xfrm>
            <a:off x="311700" y="213700"/>
            <a:ext cx="8520600" cy="4656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566579"/>
              </a:buClr>
              <a:buSzPts val="2800"/>
              <a:buFont typeface="Trebuchet MS"/>
              <a:buNone/>
              <a:defRPr>
                <a:solidFill>
                  <a:srgbClr val="566579"/>
                </a:solidFill>
                <a:latin typeface="Trebuchet MS"/>
                <a:ea typeface="Trebuchet MS"/>
                <a:cs typeface="Trebuchet MS"/>
                <a:sym typeface="Trebuchet M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2" name="Shape 32"/>
        <p:cNvGrpSpPr/>
        <p:nvPr/>
      </p:nvGrpSpPr>
      <p:grpSpPr>
        <a:xfrm>
          <a:off x="0" y="0"/>
          <a:ext cx="0" cy="0"/>
          <a:chOff x="0" y="0"/>
          <a:chExt cx="0" cy="0"/>
        </a:xfrm>
      </p:grpSpPr>
      <p:sp>
        <p:nvSpPr>
          <p:cNvPr id="33" name="Google Shape;33;p21"/>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1"/>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35" name="Google Shape;35;p2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ctr">
              <a:lnSpc>
                <a:spcPct val="100000"/>
              </a:lnSpc>
              <a:spcBef>
                <a:spcPts val="0"/>
              </a:spcBef>
              <a:spcAft>
                <a:spcPts val="0"/>
              </a:spcAft>
              <a:buSzPts val="900"/>
              <a:buNone/>
              <a:defRPr/>
            </a:lvl1pPr>
            <a:lvl2pPr indent="0" lvl="1" marL="0" algn="ctr">
              <a:lnSpc>
                <a:spcPct val="100000"/>
              </a:lnSpc>
              <a:spcBef>
                <a:spcPts val="0"/>
              </a:spcBef>
              <a:spcAft>
                <a:spcPts val="0"/>
              </a:spcAft>
              <a:buSzPts val="900"/>
              <a:buNone/>
              <a:defRPr/>
            </a:lvl2pPr>
            <a:lvl3pPr indent="0" lvl="2" marL="0" algn="ctr">
              <a:lnSpc>
                <a:spcPct val="100000"/>
              </a:lnSpc>
              <a:spcBef>
                <a:spcPts val="0"/>
              </a:spcBef>
              <a:spcAft>
                <a:spcPts val="0"/>
              </a:spcAft>
              <a:buSzPts val="900"/>
              <a:buNone/>
              <a:defRPr/>
            </a:lvl3pPr>
            <a:lvl4pPr indent="0" lvl="3" marL="0" algn="ctr">
              <a:lnSpc>
                <a:spcPct val="100000"/>
              </a:lnSpc>
              <a:spcBef>
                <a:spcPts val="0"/>
              </a:spcBef>
              <a:spcAft>
                <a:spcPts val="0"/>
              </a:spcAft>
              <a:buSzPts val="900"/>
              <a:buNone/>
              <a:defRPr/>
            </a:lvl4pPr>
            <a:lvl5pPr indent="0" lvl="4" marL="0" algn="ctr">
              <a:lnSpc>
                <a:spcPct val="100000"/>
              </a:lnSpc>
              <a:spcBef>
                <a:spcPts val="0"/>
              </a:spcBef>
              <a:spcAft>
                <a:spcPts val="0"/>
              </a:spcAft>
              <a:buSzPts val="900"/>
              <a:buNone/>
              <a:defRPr/>
            </a:lvl5pPr>
            <a:lvl6pPr indent="0" lvl="5" marL="0" algn="ctr">
              <a:lnSpc>
                <a:spcPct val="100000"/>
              </a:lnSpc>
              <a:spcBef>
                <a:spcPts val="0"/>
              </a:spcBef>
              <a:spcAft>
                <a:spcPts val="0"/>
              </a:spcAft>
              <a:buSzPts val="900"/>
              <a:buNone/>
              <a:defRPr/>
            </a:lvl6pPr>
            <a:lvl7pPr indent="0" lvl="6" marL="0" algn="ctr">
              <a:lnSpc>
                <a:spcPct val="100000"/>
              </a:lnSpc>
              <a:spcBef>
                <a:spcPts val="0"/>
              </a:spcBef>
              <a:spcAft>
                <a:spcPts val="0"/>
              </a:spcAft>
              <a:buSzPts val="900"/>
              <a:buNone/>
              <a:defRPr/>
            </a:lvl7pPr>
            <a:lvl8pPr indent="0" lvl="7" marL="0" algn="ctr">
              <a:lnSpc>
                <a:spcPct val="100000"/>
              </a:lnSpc>
              <a:spcBef>
                <a:spcPts val="0"/>
              </a:spcBef>
              <a:spcAft>
                <a:spcPts val="0"/>
              </a:spcAft>
              <a:buSzPts val="900"/>
              <a:buNone/>
              <a:defRPr/>
            </a:lvl8pPr>
            <a:lvl9pPr indent="0" lvl="8" marL="0" algn="ctr">
              <a:lnSpc>
                <a:spcPct val="100000"/>
              </a:lnSpc>
              <a:spcBef>
                <a:spcPts val="0"/>
              </a:spcBef>
              <a:spcAft>
                <a:spcPts val="0"/>
              </a:spcAft>
              <a:buSzPts val="90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8" name="Shape 38"/>
        <p:cNvGrpSpPr/>
        <p:nvPr/>
      </p:nvGrpSpPr>
      <p:grpSpPr>
        <a:xfrm>
          <a:off x="0" y="0"/>
          <a:ext cx="0" cy="0"/>
          <a:chOff x="0" y="0"/>
          <a:chExt cx="0" cy="0"/>
        </a:xfrm>
      </p:grpSpPr>
      <p:sp>
        <p:nvSpPr>
          <p:cNvPr id="39" name="Google Shape;39;p22"/>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2"/>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1" name="Google Shape;41;p2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ctr">
              <a:lnSpc>
                <a:spcPct val="100000"/>
              </a:lnSpc>
              <a:spcBef>
                <a:spcPts val="0"/>
              </a:spcBef>
              <a:spcAft>
                <a:spcPts val="0"/>
              </a:spcAft>
              <a:buSzPts val="900"/>
              <a:buNone/>
              <a:defRPr/>
            </a:lvl1pPr>
            <a:lvl2pPr indent="0" lvl="1" marL="0" algn="ctr">
              <a:lnSpc>
                <a:spcPct val="100000"/>
              </a:lnSpc>
              <a:spcBef>
                <a:spcPts val="0"/>
              </a:spcBef>
              <a:spcAft>
                <a:spcPts val="0"/>
              </a:spcAft>
              <a:buSzPts val="900"/>
              <a:buNone/>
              <a:defRPr/>
            </a:lvl2pPr>
            <a:lvl3pPr indent="0" lvl="2" marL="0" algn="ctr">
              <a:lnSpc>
                <a:spcPct val="100000"/>
              </a:lnSpc>
              <a:spcBef>
                <a:spcPts val="0"/>
              </a:spcBef>
              <a:spcAft>
                <a:spcPts val="0"/>
              </a:spcAft>
              <a:buSzPts val="900"/>
              <a:buNone/>
              <a:defRPr/>
            </a:lvl3pPr>
            <a:lvl4pPr indent="0" lvl="3" marL="0" algn="ctr">
              <a:lnSpc>
                <a:spcPct val="100000"/>
              </a:lnSpc>
              <a:spcBef>
                <a:spcPts val="0"/>
              </a:spcBef>
              <a:spcAft>
                <a:spcPts val="0"/>
              </a:spcAft>
              <a:buSzPts val="900"/>
              <a:buNone/>
              <a:defRPr/>
            </a:lvl4pPr>
            <a:lvl5pPr indent="0" lvl="4" marL="0" algn="ctr">
              <a:lnSpc>
                <a:spcPct val="100000"/>
              </a:lnSpc>
              <a:spcBef>
                <a:spcPts val="0"/>
              </a:spcBef>
              <a:spcAft>
                <a:spcPts val="0"/>
              </a:spcAft>
              <a:buSzPts val="900"/>
              <a:buNone/>
              <a:defRPr/>
            </a:lvl5pPr>
            <a:lvl6pPr indent="0" lvl="5" marL="0" algn="ctr">
              <a:lnSpc>
                <a:spcPct val="100000"/>
              </a:lnSpc>
              <a:spcBef>
                <a:spcPts val="0"/>
              </a:spcBef>
              <a:spcAft>
                <a:spcPts val="0"/>
              </a:spcAft>
              <a:buSzPts val="900"/>
              <a:buNone/>
              <a:defRPr/>
            </a:lvl6pPr>
            <a:lvl7pPr indent="0" lvl="6" marL="0" algn="ctr">
              <a:lnSpc>
                <a:spcPct val="100000"/>
              </a:lnSpc>
              <a:spcBef>
                <a:spcPts val="0"/>
              </a:spcBef>
              <a:spcAft>
                <a:spcPts val="0"/>
              </a:spcAft>
              <a:buSzPts val="900"/>
              <a:buNone/>
              <a:defRPr/>
            </a:lvl7pPr>
            <a:lvl8pPr indent="0" lvl="7" marL="0" algn="ctr">
              <a:lnSpc>
                <a:spcPct val="100000"/>
              </a:lnSpc>
              <a:spcBef>
                <a:spcPts val="0"/>
              </a:spcBef>
              <a:spcAft>
                <a:spcPts val="0"/>
              </a:spcAft>
              <a:buSzPts val="900"/>
              <a:buNone/>
              <a:defRPr/>
            </a:lvl8pPr>
            <a:lvl9pPr indent="0" lvl="8" marL="0" algn="ctr">
              <a:lnSpc>
                <a:spcPct val="100000"/>
              </a:lnSpc>
              <a:spcBef>
                <a:spcPts val="0"/>
              </a:spcBef>
              <a:spcAft>
                <a:spcPts val="0"/>
              </a:spcAft>
              <a:buSzPts val="90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4" name="Shape 44"/>
        <p:cNvGrpSpPr/>
        <p:nvPr/>
      </p:nvGrpSpPr>
      <p:grpSpPr>
        <a:xfrm>
          <a:off x="0" y="0"/>
          <a:ext cx="0" cy="0"/>
          <a:chOff x="0" y="0"/>
          <a:chExt cx="0" cy="0"/>
        </a:xfrm>
      </p:grpSpPr>
      <p:sp>
        <p:nvSpPr>
          <p:cNvPr id="45" name="Google Shape;45;p23"/>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3"/>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47" name="Google Shape;47;p2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ctr">
              <a:lnSpc>
                <a:spcPct val="100000"/>
              </a:lnSpc>
              <a:spcBef>
                <a:spcPts val="0"/>
              </a:spcBef>
              <a:spcAft>
                <a:spcPts val="0"/>
              </a:spcAft>
              <a:buSzPts val="900"/>
              <a:buNone/>
              <a:defRPr/>
            </a:lvl1pPr>
            <a:lvl2pPr indent="0" lvl="1" marL="0" algn="ctr">
              <a:lnSpc>
                <a:spcPct val="100000"/>
              </a:lnSpc>
              <a:spcBef>
                <a:spcPts val="0"/>
              </a:spcBef>
              <a:spcAft>
                <a:spcPts val="0"/>
              </a:spcAft>
              <a:buSzPts val="900"/>
              <a:buNone/>
              <a:defRPr/>
            </a:lvl2pPr>
            <a:lvl3pPr indent="0" lvl="2" marL="0" algn="ctr">
              <a:lnSpc>
                <a:spcPct val="100000"/>
              </a:lnSpc>
              <a:spcBef>
                <a:spcPts val="0"/>
              </a:spcBef>
              <a:spcAft>
                <a:spcPts val="0"/>
              </a:spcAft>
              <a:buSzPts val="900"/>
              <a:buNone/>
              <a:defRPr/>
            </a:lvl3pPr>
            <a:lvl4pPr indent="0" lvl="3" marL="0" algn="ctr">
              <a:lnSpc>
                <a:spcPct val="100000"/>
              </a:lnSpc>
              <a:spcBef>
                <a:spcPts val="0"/>
              </a:spcBef>
              <a:spcAft>
                <a:spcPts val="0"/>
              </a:spcAft>
              <a:buSzPts val="900"/>
              <a:buNone/>
              <a:defRPr/>
            </a:lvl4pPr>
            <a:lvl5pPr indent="0" lvl="4" marL="0" algn="ctr">
              <a:lnSpc>
                <a:spcPct val="100000"/>
              </a:lnSpc>
              <a:spcBef>
                <a:spcPts val="0"/>
              </a:spcBef>
              <a:spcAft>
                <a:spcPts val="0"/>
              </a:spcAft>
              <a:buSzPts val="900"/>
              <a:buNone/>
              <a:defRPr/>
            </a:lvl5pPr>
            <a:lvl6pPr indent="0" lvl="5" marL="0" algn="ctr">
              <a:lnSpc>
                <a:spcPct val="100000"/>
              </a:lnSpc>
              <a:spcBef>
                <a:spcPts val="0"/>
              </a:spcBef>
              <a:spcAft>
                <a:spcPts val="0"/>
              </a:spcAft>
              <a:buSzPts val="900"/>
              <a:buNone/>
              <a:defRPr/>
            </a:lvl6pPr>
            <a:lvl7pPr indent="0" lvl="6" marL="0" algn="ctr">
              <a:lnSpc>
                <a:spcPct val="100000"/>
              </a:lnSpc>
              <a:spcBef>
                <a:spcPts val="0"/>
              </a:spcBef>
              <a:spcAft>
                <a:spcPts val="0"/>
              </a:spcAft>
              <a:buSzPts val="900"/>
              <a:buNone/>
              <a:defRPr/>
            </a:lvl7pPr>
            <a:lvl8pPr indent="0" lvl="7" marL="0" algn="ctr">
              <a:lnSpc>
                <a:spcPct val="100000"/>
              </a:lnSpc>
              <a:spcBef>
                <a:spcPts val="0"/>
              </a:spcBef>
              <a:spcAft>
                <a:spcPts val="0"/>
              </a:spcAft>
              <a:buSzPts val="900"/>
              <a:buNone/>
              <a:defRPr/>
            </a:lvl8pPr>
            <a:lvl9pPr indent="0" lvl="8" marL="0" algn="ctr">
              <a:lnSpc>
                <a:spcPct val="100000"/>
              </a:lnSpc>
              <a:spcBef>
                <a:spcPts val="0"/>
              </a:spcBef>
              <a:spcAft>
                <a:spcPts val="0"/>
              </a:spcAft>
              <a:buSzPts val="90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0" name="Shape 50"/>
        <p:cNvGrpSpPr/>
        <p:nvPr/>
      </p:nvGrpSpPr>
      <p:grpSpPr>
        <a:xfrm>
          <a:off x="0" y="0"/>
          <a:ext cx="0" cy="0"/>
          <a:chOff x="0" y="0"/>
          <a:chExt cx="0" cy="0"/>
        </a:xfrm>
      </p:grpSpPr>
      <p:sp>
        <p:nvSpPr>
          <p:cNvPr id="51" name="Google Shape;51;p24"/>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4"/>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3" name="Google Shape;53;p24"/>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4" name="Google Shape;54;p2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ctr">
              <a:lnSpc>
                <a:spcPct val="100000"/>
              </a:lnSpc>
              <a:spcBef>
                <a:spcPts val="0"/>
              </a:spcBef>
              <a:spcAft>
                <a:spcPts val="0"/>
              </a:spcAft>
              <a:buSzPts val="900"/>
              <a:buNone/>
              <a:defRPr/>
            </a:lvl1pPr>
            <a:lvl2pPr indent="0" lvl="1" marL="0" algn="ctr">
              <a:lnSpc>
                <a:spcPct val="100000"/>
              </a:lnSpc>
              <a:spcBef>
                <a:spcPts val="0"/>
              </a:spcBef>
              <a:spcAft>
                <a:spcPts val="0"/>
              </a:spcAft>
              <a:buSzPts val="900"/>
              <a:buNone/>
              <a:defRPr/>
            </a:lvl2pPr>
            <a:lvl3pPr indent="0" lvl="2" marL="0" algn="ctr">
              <a:lnSpc>
                <a:spcPct val="100000"/>
              </a:lnSpc>
              <a:spcBef>
                <a:spcPts val="0"/>
              </a:spcBef>
              <a:spcAft>
                <a:spcPts val="0"/>
              </a:spcAft>
              <a:buSzPts val="900"/>
              <a:buNone/>
              <a:defRPr/>
            </a:lvl3pPr>
            <a:lvl4pPr indent="0" lvl="3" marL="0" algn="ctr">
              <a:lnSpc>
                <a:spcPct val="100000"/>
              </a:lnSpc>
              <a:spcBef>
                <a:spcPts val="0"/>
              </a:spcBef>
              <a:spcAft>
                <a:spcPts val="0"/>
              </a:spcAft>
              <a:buSzPts val="900"/>
              <a:buNone/>
              <a:defRPr/>
            </a:lvl4pPr>
            <a:lvl5pPr indent="0" lvl="4" marL="0" algn="ctr">
              <a:lnSpc>
                <a:spcPct val="100000"/>
              </a:lnSpc>
              <a:spcBef>
                <a:spcPts val="0"/>
              </a:spcBef>
              <a:spcAft>
                <a:spcPts val="0"/>
              </a:spcAft>
              <a:buSzPts val="900"/>
              <a:buNone/>
              <a:defRPr/>
            </a:lvl5pPr>
            <a:lvl6pPr indent="0" lvl="5" marL="0" algn="ctr">
              <a:lnSpc>
                <a:spcPct val="100000"/>
              </a:lnSpc>
              <a:spcBef>
                <a:spcPts val="0"/>
              </a:spcBef>
              <a:spcAft>
                <a:spcPts val="0"/>
              </a:spcAft>
              <a:buSzPts val="900"/>
              <a:buNone/>
              <a:defRPr/>
            </a:lvl6pPr>
            <a:lvl7pPr indent="0" lvl="6" marL="0" algn="ctr">
              <a:lnSpc>
                <a:spcPct val="100000"/>
              </a:lnSpc>
              <a:spcBef>
                <a:spcPts val="0"/>
              </a:spcBef>
              <a:spcAft>
                <a:spcPts val="0"/>
              </a:spcAft>
              <a:buSzPts val="900"/>
              <a:buNone/>
              <a:defRPr/>
            </a:lvl7pPr>
            <a:lvl8pPr indent="0" lvl="7" marL="0" algn="ctr">
              <a:lnSpc>
                <a:spcPct val="100000"/>
              </a:lnSpc>
              <a:spcBef>
                <a:spcPts val="0"/>
              </a:spcBef>
              <a:spcAft>
                <a:spcPts val="0"/>
              </a:spcAft>
              <a:buSzPts val="900"/>
              <a:buNone/>
              <a:defRPr/>
            </a:lvl8pPr>
            <a:lvl9pPr indent="0" lvl="8" marL="0" algn="ctr">
              <a:lnSpc>
                <a:spcPct val="100000"/>
              </a:lnSpc>
              <a:spcBef>
                <a:spcPts val="0"/>
              </a:spcBef>
              <a:spcAft>
                <a:spcPts val="0"/>
              </a:spcAft>
              <a:buSzPts val="90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7" name="Shape 57"/>
        <p:cNvGrpSpPr/>
        <p:nvPr/>
      </p:nvGrpSpPr>
      <p:grpSpPr>
        <a:xfrm>
          <a:off x="0" y="0"/>
          <a:ext cx="0" cy="0"/>
          <a:chOff x="0" y="0"/>
          <a:chExt cx="0" cy="0"/>
        </a:xfrm>
      </p:grpSpPr>
      <p:sp>
        <p:nvSpPr>
          <p:cNvPr id="58" name="Google Shape;58;p25"/>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5"/>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60" name="Google Shape;60;p25"/>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1" name="Google Shape;61;p25"/>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62" name="Google Shape;62;p25"/>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3" name="Google Shape;63;p2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ctr">
              <a:lnSpc>
                <a:spcPct val="100000"/>
              </a:lnSpc>
              <a:spcBef>
                <a:spcPts val="0"/>
              </a:spcBef>
              <a:spcAft>
                <a:spcPts val="0"/>
              </a:spcAft>
              <a:buSzPts val="900"/>
              <a:buNone/>
              <a:defRPr/>
            </a:lvl1pPr>
            <a:lvl2pPr indent="0" lvl="1" marL="0" algn="ctr">
              <a:lnSpc>
                <a:spcPct val="100000"/>
              </a:lnSpc>
              <a:spcBef>
                <a:spcPts val="0"/>
              </a:spcBef>
              <a:spcAft>
                <a:spcPts val="0"/>
              </a:spcAft>
              <a:buSzPts val="900"/>
              <a:buNone/>
              <a:defRPr/>
            </a:lvl2pPr>
            <a:lvl3pPr indent="0" lvl="2" marL="0" algn="ctr">
              <a:lnSpc>
                <a:spcPct val="100000"/>
              </a:lnSpc>
              <a:spcBef>
                <a:spcPts val="0"/>
              </a:spcBef>
              <a:spcAft>
                <a:spcPts val="0"/>
              </a:spcAft>
              <a:buSzPts val="900"/>
              <a:buNone/>
              <a:defRPr/>
            </a:lvl3pPr>
            <a:lvl4pPr indent="0" lvl="3" marL="0" algn="ctr">
              <a:lnSpc>
                <a:spcPct val="100000"/>
              </a:lnSpc>
              <a:spcBef>
                <a:spcPts val="0"/>
              </a:spcBef>
              <a:spcAft>
                <a:spcPts val="0"/>
              </a:spcAft>
              <a:buSzPts val="900"/>
              <a:buNone/>
              <a:defRPr/>
            </a:lvl4pPr>
            <a:lvl5pPr indent="0" lvl="4" marL="0" algn="ctr">
              <a:lnSpc>
                <a:spcPct val="100000"/>
              </a:lnSpc>
              <a:spcBef>
                <a:spcPts val="0"/>
              </a:spcBef>
              <a:spcAft>
                <a:spcPts val="0"/>
              </a:spcAft>
              <a:buSzPts val="900"/>
              <a:buNone/>
              <a:defRPr/>
            </a:lvl5pPr>
            <a:lvl6pPr indent="0" lvl="5" marL="0" algn="ctr">
              <a:lnSpc>
                <a:spcPct val="100000"/>
              </a:lnSpc>
              <a:spcBef>
                <a:spcPts val="0"/>
              </a:spcBef>
              <a:spcAft>
                <a:spcPts val="0"/>
              </a:spcAft>
              <a:buSzPts val="900"/>
              <a:buNone/>
              <a:defRPr/>
            </a:lvl6pPr>
            <a:lvl7pPr indent="0" lvl="6" marL="0" algn="ctr">
              <a:lnSpc>
                <a:spcPct val="100000"/>
              </a:lnSpc>
              <a:spcBef>
                <a:spcPts val="0"/>
              </a:spcBef>
              <a:spcAft>
                <a:spcPts val="0"/>
              </a:spcAft>
              <a:buSzPts val="900"/>
              <a:buNone/>
              <a:defRPr/>
            </a:lvl7pPr>
            <a:lvl8pPr indent="0" lvl="7" marL="0" algn="ctr">
              <a:lnSpc>
                <a:spcPct val="100000"/>
              </a:lnSpc>
              <a:spcBef>
                <a:spcPts val="0"/>
              </a:spcBef>
              <a:spcAft>
                <a:spcPts val="0"/>
              </a:spcAft>
              <a:buSzPts val="900"/>
              <a:buNone/>
              <a:defRPr/>
            </a:lvl8pPr>
            <a:lvl9pPr indent="0" lvl="8" marL="0" algn="ctr">
              <a:lnSpc>
                <a:spcPct val="100000"/>
              </a:lnSpc>
              <a:spcBef>
                <a:spcPts val="0"/>
              </a:spcBef>
              <a:spcAft>
                <a:spcPts val="0"/>
              </a:spcAft>
              <a:buSzPts val="90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6"/>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9" name="Google Shape;9;p1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0" name="Google Shape;10;p1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1"/>
          <p:cNvSpPr txBox="1"/>
          <p:nvPr/>
        </p:nvSpPr>
        <p:spPr>
          <a:xfrm>
            <a:off x="1364285" y="3495834"/>
            <a:ext cx="6184200" cy="60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rgbClr val="FFFFFF"/>
                </a:solidFill>
                <a:latin typeface="Trebuchet MS"/>
                <a:ea typeface="Trebuchet MS"/>
                <a:cs typeface="Trebuchet MS"/>
                <a:sym typeface="Trebuchet MS"/>
              </a:rPr>
              <a:t>The Future is Purple</a:t>
            </a:r>
            <a:endParaRPr b="0" i="0" sz="2700" u="none" cap="none" strike="noStrike">
              <a:solidFill>
                <a:srgbClr val="FFFFFF"/>
              </a:solidFill>
              <a:latin typeface="Trebuchet MS"/>
              <a:ea typeface="Trebuchet MS"/>
              <a:cs typeface="Trebuchet MS"/>
              <a:sym typeface="Trebuchet MS"/>
            </a:endParaRPr>
          </a:p>
        </p:txBody>
      </p:sp>
      <p:sp>
        <p:nvSpPr>
          <p:cNvPr id="90" name="Google Shape;90;p1"/>
          <p:cNvSpPr txBox="1"/>
          <p:nvPr>
            <p:ph idx="12" type="sldNum"/>
          </p:nvPr>
        </p:nvSpPr>
        <p:spPr>
          <a:xfrm>
            <a:off x="6457950" y="4767263"/>
            <a:ext cx="2057400" cy="273844"/>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00"/>
              <a:buNone/>
            </a:pPr>
            <a:fld id="{00000000-1234-1234-1234-123412341234}" type="slidenum">
              <a:rPr lang="en-US"/>
              <a:t>‹#›</a:t>
            </a:fld>
            <a:endParaRPr/>
          </a:p>
        </p:txBody>
      </p:sp>
      <p:sp>
        <p:nvSpPr>
          <p:cNvPr id="91" name="Google Shape;91;p1"/>
          <p:cNvSpPr txBox="1"/>
          <p:nvPr/>
        </p:nvSpPr>
        <p:spPr>
          <a:xfrm>
            <a:off x="2073816" y="4389525"/>
            <a:ext cx="4765139" cy="314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Gabriela Quesada</a:t>
            </a:r>
            <a:r>
              <a:rPr b="0" i="0" lang="en-US" sz="1200" u="none" cap="none" strike="noStrike">
                <a:solidFill>
                  <a:schemeClr val="lt1"/>
                </a:solidFill>
                <a:latin typeface="Arial"/>
                <a:ea typeface="Arial"/>
                <a:cs typeface="Arial"/>
                <a:sym typeface="Arial"/>
              </a:rPr>
              <a:t>, </a:t>
            </a:r>
            <a:r>
              <a:rPr b="0" i="0" lang="en-US" sz="1400" u="none" cap="none" strike="noStrike">
                <a:solidFill>
                  <a:schemeClr val="lt1"/>
                </a:solidFill>
                <a:latin typeface="Arial"/>
                <a:ea typeface="Arial"/>
                <a:cs typeface="Arial"/>
                <a:sym typeface="Arial"/>
              </a:rPr>
              <a:t>Julia Santos Nothaft</a:t>
            </a:r>
            <a:r>
              <a:rPr b="0" i="0" lang="en-US" sz="1200" u="none" cap="none" strike="noStrike">
                <a:solidFill>
                  <a:schemeClr val="lt1"/>
                </a:solidFill>
                <a:latin typeface="Arial"/>
                <a:ea typeface="Arial"/>
                <a:cs typeface="Arial"/>
                <a:sym typeface="Arial"/>
              </a:rPr>
              <a:t>, </a:t>
            </a:r>
            <a:r>
              <a:rPr b="0" i="0" lang="en-US" sz="1400" u="none" cap="none" strike="noStrike">
                <a:solidFill>
                  <a:schemeClr val="lt1"/>
                </a:solidFill>
                <a:latin typeface="Arial"/>
                <a:ea typeface="Arial"/>
                <a:cs typeface="Arial"/>
                <a:sym typeface="Arial"/>
              </a:rPr>
              <a:t>Soumya Suman</a:t>
            </a:r>
            <a:r>
              <a:rPr b="0" i="0" lang="en-US" sz="1200" u="none" cap="none" strike="noStrike">
                <a:solidFill>
                  <a:schemeClr val="lt1"/>
                </a:solidFill>
                <a:latin typeface="Arial"/>
                <a:ea typeface="Arial"/>
                <a:cs typeface="Arial"/>
                <a:sym typeface="Arial"/>
              </a:rPr>
              <a:t>, </a:t>
            </a:r>
            <a:r>
              <a:rPr b="0" i="0" lang="en-US" sz="1400" u="none" cap="none" strike="noStrike">
                <a:solidFill>
                  <a:schemeClr val="lt1"/>
                </a:solidFill>
                <a:latin typeface="Arial"/>
                <a:ea typeface="Arial"/>
                <a:cs typeface="Arial"/>
                <a:sym typeface="Arial"/>
              </a:rPr>
              <a:t>Theo Warren</a:t>
            </a:r>
            <a:r>
              <a:rPr b="0" i="0" lang="en-US" sz="1200" u="none" cap="none" strike="noStrike">
                <a:solidFill>
                  <a:schemeClr val="lt1"/>
                </a:solidFill>
                <a:latin typeface="Arial"/>
                <a:ea typeface="Arial"/>
                <a:cs typeface="Arial"/>
                <a:sym typeface="Arial"/>
              </a:rPr>
              <a:t>, </a:t>
            </a:r>
            <a:r>
              <a:rPr b="0" i="0" lang="en-US" sz="1400" u="none" cap="none" strike="noStrike">
                <a:solidFill>
                  <a:schemeClr val="lt1"/>
                </a:solidFill>
                <a:latin typeface="Arial"/>
                <a:ea typeface="Arial"/>
                <a:cs typeface="Arial"/>
                <a:sym typeface="Arial"/>
              </a:rPr>
              <a:t>Lucas Mears</a:t>
            </a:r>
            <a:endParaRPr b="0" i="0" sz="12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96" name="Shape 296"/>
        <p:cNvGrpSpPr/>
        <p:nvPr/>
      </p:nvGrpSpPr>
      <p:grpSpPr>
        <a:xfrm>
          <a:off x="0" y="0"/>
          <a:ext cx="0" cy="0"/>
          <a:chOff x="0" y="0"/>
          <a:chExt cx="0" cy="0"/>
        </a:xfrm>
      </p:grpSpPr>
      <p:sp>
        <p:nvSpPr>
          <p:cNvPr id="297" name="Google Shape;297;p11"/>
          <p:cNvSpPr txBox="1"/>
          <p:nvPr>
            <p:ph idx="12" type="sldNum"/>
          </p:nvPr>
        </p:nvSpPr>
        <p:spPr>
          <a:xfrm>
            <a:off x="6457950" y="4767263"/>
            <a:ext cx="2057400" cy="273844"/>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00"/>
              <a:buNone/>
            </a:pPr>
            <a:fld id="{00000000-1234-1234-1234-123412341234}" type="slidenum">
              <a:rPr lang="en-US"/>
              <a:t>‹#›</a:t>
            </a:fld>
            <a:endParaRPr/>
          </a:p>
        </p:txBody>
      </p:sp>
      <p:sp>
        <p:nvSpPr>
          <p:cNvPr id="298" name="Google Shape;298;p11"/>
          <p:cNvSpPr/>
          <p:nvPr/>
        </p:nvSpPr>
        <p:spPr>
          <a:xfrm>
            <a:off x="2372497" y="1230129"/>
            <a:ext cx="4399005" cy="2372498"/>
          </a:xfrm>
          <a:prstGeom prst="roundRect">
            <a:avLst>
              <a:gd fmla="val 16667" name="adj"/>
            </a:avLst>
          </a:prstGeom>
          <a:solidFill>
            <a:srgbClr val="FFFFFF"/>
          </a:solidFill>
          <a:ln cap="flat" cmpd="sng" w="12700">
            <a:solidFill>
              <a:srgbClr val="8705B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9" name="Google Shape;299;p11"/>
          <p:cNvSpPr txBox="1"/>
          <p:nvPr/>
        </p:nvSpPr>
        <p:spPr>
          <a:xfrm>
            <a:off x="2977977" y="2154768"/>
            <a:ext cx="3188044"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800" u="none" cap="none" strike="noStrike">
                <a:solidFill>
                  <a:srgbClr val="8705B9"/>
                </a:solidFill>
                <a:latin typeface="Arial"/>
                <a:ea typeface="Arial"/>
                <a:cs typeface="Arial"/>
                <a:sym typeface="Arial"/>
              </a:rPr>
              <a:t>Recommendations</a:t>
            </a:r>
            <a:endParaRPr/>
          </a:p>
        </p:txBody>
      </p:sp>
      <p:sp>
        <p:nvSpPr>
          <p:cNvPr id="300" name="Google Shape;300;p11"/>
          <p:cNvSpPr txBox="1"/>
          <p:nvPr/>
        </p:nvSpPr>
        <p:spPr>
          <a:xfrm>
            <a:off x="1198605" y="3076832"/>
            <a:ext cx="1847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grpSp>
        <p:nvGrpSpPr>
          <p:cNvPr id="305" name="Google Shape;305;p13"/>
          <p:cNvGrpSpPr/>
          <p:nvPr/>
        </p:nvGrpSpPr>
        <p:grpSpPr>
          <a:xfrm>
            <a:off x="3318022" y="0"/>
            <a:ext cx="2364354" cy="3951064"/>
            <a:chOff x="2063827" y="1900083"/>
            <a:chExt cx="2942088" cy="3519238"/>
          </a:xfrm>
        </p:grpSpPr>
        <p:grpSp>
          <p:nvGrpSpPr>
            <p:cNvPr id="306" name="Google Shape;306;p13"/>
            <p:cNvGrpSpPr/>
            <p:nvPr/>
          </p:nvGrpSpPr>
          <p:grpSpPr>
            <a:xfrm>
              <a:off x="2864232" y="4530405"/>
              <a:ext cx="1714809" cy="888916"/>
              <a:chOff x="3668713" y="4519614"/>
              <a:chExt cx="2768500" cy="1435124"/>
            </a:xfrm>
          </p:grpSpPr>
          <p:sp>
            <p:nvSpPr>
              <p:cNvPr id="307" name="Google Shape;307;p13"/>
              <p:cNvSpPr/>
              <p:nvPr/>
            </p:nvSpPr>
            <p:spPr>
              <a:xfrm>
                <a:off x="5116513" y="5562600"/>
                <a:ext cx="122100" cy="66600"/>
              </a:xfrm>
              <a:custGeom>
                <a:rect b="b" l="l" r="r" t="t"/>
                <a:pathLst>
                  <a:path extrusionOk="0" h="120000" w="120000">
                    <a:moveTo>
                      <a:pt x="38961" y="0"/>
                    </a:moveTo>
                    <a:lnTo>
                      <a:pt x="51428" y="11428"/>
                    </a:lnTo>
                    <a:lnTo>
                      <a:pt x="60779" y="20000"/>
                    </a:lnTo>
                    <a:lnTo>
                      <a:pt x="77922" y="31428"/>
                    </a:lnTo>
                    <a:lnTo>
                      <a:pt x="96623" y="37142"/>
                    </a:lnTo>
                    <a:lnTo>
                      <a:pt x="107532" y="37142"/>
                    </a:lnTo>
                    <a:lnTo>
                      <a:pt x="116883" y="48571"/>
                    </a:lnTo>
                    <a:lnTo>
                      <a:pt x="120000" y="54285"/>
                    </a:lnTo>
                    <a:lnTo>
                      <a:pt x="120000" y="71428"/>
                    </a:lnTo>
                    <a:lnTo>
                      <a:pt x="120000" y="85714"/>
                    </a:lnTo>
                    <a:lnTo>
                      <a:pt x="116883" y="108571"/>
                    </a:lnTo>
                    <a:lnTo>
                      <a:pt x="113766" y="114285"/>
                    </a:lnTo>
                    <a:lnTo>
                      <a:pt x="107532" y="120000"/>
                    </a:lnTo>
                    <a:lnTo>
                      <a:pt x="101298" y="120000"/>
                    </a:lnTo>
                    <a:lnTo>
                      <a:pt x="84155" y="120000"/>
                    </a:lnTo>
                    <a:lnTo>
                      <a:pt x="62337" y="108571"/>
                    </a:lnTo>
                    <a:lnTo>
                      <a:pt x="35844" y="91428"/>
                    </a:lnTo>
                    <a:lnTo>
                      <a:pt x="15584" y="77142"/>
                    </a:lnTo>
                    <a:lnTo>
                      <a:pt x="0" y="60000"/>
                    </a:lnTo>
                    <a:lnTo>
                      <a:pt x="9350" y="42857"/>
                    </a:lnTo>
                    <a:lnTo>
                      <a:pt x="18701" y="25714"/>
                    </a:lnTo>
                    <a:lnTo>
                      <a:pt x="23376" y="17142"/>
                    </a:lnTo>
                    <a:lnTo>
                      <a:pt x="32727" y="5714"/>
                    </a:lnTo>
                    <a:lnTo>
                      <a:pt x="35844" y="0"/>
                    </a:lnTo>
                    <a:lnTo>
                      <a:pt x="38961" y="0"/>
                    </a:lnTo>
                    <a:close/>
                  </a:path>
                </a:pathLst>
              </a:custGeom>
              <a:solidFill>
                <a:srgbClr val="D1ACFF"/>
              </a:solidFill>
              <a:ln cap="flat" cmpd="sng" w="9525">
                <a:solidFill>
                  <a:srgbClr val="8705B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08" name="Google Shape;308;p13"/>
              <p:cNvSpPr/>
              <p:nvPr/>
            </p:nvSpPr>
            <p:spPr>
              <a:xfrm>
                <a:off x="5156200" y="5470525"/>
                <a:ext cx="327000" cy="174600"/>
              </a:xfrm>
              <a:custGeom>
                <a:rect b="b" l="l" r="r" t="t"/>
                <a:pathLst>
                  <a:path extrusionOk="0" h="120000" w="120000">
                    <a:moveTo>
                      <a:pt x="82718" y="0"/>
                    </a:moveTo>
                    <a:lnTo>
                      <a:pt x="90873" y="4363"/>
                    </a:lnTo>
                    <a:lnTo>
                      <a:pt x="98446" y="10909"/>
                    </a:lnTo>
                    <a:lnTo>
                      <a:pt x="104271" y="18545"/>
                    </a:lnTo>
                    <a:lnTo>
                      <a:pt x="109514" y="22909"/>
                    </a:lnTo>
                    <a:lnTo>
                      <a:pt x="115339" y="27272"/>
                    </a:lnTo>
                    <a:lnTo>
                      <a:pt x="118834" y="31636"/>
                    </a:lnTo>
                    <a:lnTo>
                      <a:pt x="120000" y="40363"/>
                    </a:lnTo>
                    <a:lnTo>
                      <a:pt x="113009" y="42545"/>
                    </a:lnTo>
                    <a:lnTo>
                      <a:pt x="106601" y="48000"/>
                    </a:lnTo>
                    <a:lnTo>
                      <a:pt x="100776" y="54545"/>
                    </a:lnTo>
                    <a:lnTo>
                      <a:pt x="97281" y="56727"/>
                    </a:lnTo>
                    <a:lnTo>
                      <a:pt x="92621" y="56727"/>
                    </a:lnTo>
                    <a:lnTo>
                      <a:pt x="86213" y="56727"/>
                    </a:lnTo>
                    <a:lnTo>
                      <a:pt x="80388" y="58909"/>
                    </a:lnTo>
                    <a:lnTo>
                      <a:pt x="78640" y="65454"/>
                    </a:lnTo>
                    <a:lnTo>
                      <a:pt x="73980" y="75272"/>
                    </a:lnTo>
                    <a:lnTo>
                      <a:pt x="66990" y="79636"/>
                    </a:lnTo>
                    <a:lnTo>
                      <a:pt x="57087" y="81818"/>
                    </a:lnTo>
                    <a:lnTo>
                      <a:pt x="53592" y="84000"/>
                    </a:lnTo>
                    <a:lnTo>
                      <a:pt x="51262" y="86181"/>
                    </a:lnTo>
                    <a:lnTo>
                      <a:pt x="50679" y="88363"/>
                    </a:lnTo>
                    <a:lnTo>
                      <a:pt x="49514" y="92727"/>
                    </a:lnTo>
                    <a:lnTo>
                      <a:pt x="49514" y="94909"/>
                    </a:lnTo>
                    <a:lnTo>
                      <a:pt x="49514" y="98181"/>
                    </a:lnTo>
                    <a:lnTo>
                      <a:pt x="50679" y="100363"/>
                    </a:lnTo>
                    <a:lnTo>
                      <a:pt x="50679" y="104727"/>
                    </a:lnTo>
                    <a:lnTo>
                      <a:pt x="50679" y="104727"/>
                    </a:lnTo>
                    <a:lnTo>
                      <a:pt x="49514" y="106909"/>
                    </a:lnTo>
                    <a:lnTo>
                      <a:pt x="48349" y="111272"/>
                    </a:lnTo>
                    <a:lnTo>
                      <a:pt x="46019" y="113454"/>
                    </a:lnTo>
                    <a:lnTo>
                      <a:pt x="44854" y="115636"/>
                    </a:lnTo>
                    <a:lnTo>
                      <a:pt x="44854" y="115636"/>
                    </a:lnTo>
                    <a:lnTo>
                      <a:pt x="36699" y="120000"/>
                    </a:lnTo>
                    <a:lnTo>
                      <a:pt x="36699" y="115636"/>
                    </a:lnTo>
                    <a:lnTo>
                      <a:pt x="36699" y="111272"/>
                    </a:lnTo>
                    <a:lnTo>
                      <a:pt x="36699" y="109090"/>
                    </a:lnTo>
                    <a:lnTo>
                      <a:pt x="36116" y="104727"/>
                    </a:lnTo>
                    <a:lnTo>
                      <a:pt x="33786" y="102545"/>
                    </a:lnTo>
                    <a:lnTo>
                      <a:pt x="32621" y="102545"/>
                    </a:lnTo>
                    <a:lnTo>
                      <a:pt x="30291" y="102545"/>
                    </a:lnTo>
                    <a:lnTo>
                      <a:pt x="29126" y="104727"/>
                    </a:lnTo>
                    <a:lnTo>
                      <a:pt x="30291" y="96000"/>
                    </a:lnTo>
                    <a:lnTo>
                      <a:pt x="30291" y="90545"/>
                    </a:lnTo>
                    <a:lnTo>
                      <a:pt x="30291" y="84000"/>
                    </a:lnTo>
                    <a:lnTo>
                      <a:pt x="29126" y="81818"/>
                    </a:lnTo>
                    <a:lnTo>
                      <a:pt x="25631" y="77454"/>
                    </a:lnTo>
                    <a:lnTo>
                      <a:pt x="21553" y="77454"/>
                    </a:lnTo>
                    <a:lnTo>
                      <a:pt x="14563" y="75272"/>
                    </a:lnTo>
                    <a:lnTo>
                      <a:pt x="8155" y="70909"/>
                    </a:lnTo>
                    <a:lnTo>
                      <a:pt x="4660" y="67636"/>
                    </a:lnTo>
                    <a:lnTo>
                      <a:pt x="0" y="63272"/>
                    </a:lnTo>
                    <a:lnTo>
                      <a:pt x="1165" y="61090"/>
                    </a:lnTo>
                    <a:lnTo>
                      <a:pt x="1165" y="56727"/>
                    </a:lnTo>
                    <a:lnTo>
                      <a:pt x="2330" y="52363"/>
                    </a:lnTo>
                    <a:lnTo>
                      <a:pt x="3495" y="45818"/>
                    </a:lnTo>
                    <a:lnTo>
                      <a:pt x="5825" y="40363"/>
                    </a:lnTo>
                    <a:lnTo>
                      <a:pt x="8737" y="36000"/>
                    </a:lnTo>
                    <a:lnTo>
                      <a:pt x="12233" y="27272"/>
                    </a:lnTo>
                    <a:lnTo>
                      <a:pt x="16893" y="20727"/>
                    </a:lnTo>
                    <a:lnTo>
                      <a:pt x="19223" y="15272"/>
                    </a:lnTo>
                    <a:lnTo>
                      <a:pt x="20388" y="15272"/>
                    </a:lnTo>
                    <a:lnTo>
                      <a:pt x="29126" y="8727"/>
                    </a:lnTo>
                    <a:lnTo>
                      <a:pt x="37864" y="10909"/>
                    </a:lnTo>
                    <a:lnTo>
                      <a:pt x="47184" y="13090"/>
                    </a:lnTo>
                    <a:lnTo>
                      <a:pt x="55922" y="10909"/>
                    </a:lnTo>
                    <a:lnTo>
                      <a:pt x="64077" y="4363"/>
                    </a:lnTo>
                    <a:lnTo>
                      <a:pt x="72815" y="2181"/>
                    </a:lnTo>
                    <a:lnTo>
                      <a:pt x="82718" y="0"/>
                    </a:lnTo>
                    <a:close/>
                  </a:path>
                </a:pathLst>
              </a:custGeom>
              <a:solidFill>
                <a:srgbClr val="D1ACFF"/>
              </a:solidFill>
              <a:ln cap="flat" cmpd="sng" w="9525">
                <a:solidFill>
                  <a:srgbClr val="8705B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09" name="Google Shape;309;p13"/>
              <p:cNvSpPr/>
              <p:nvPr/>
            </p:nvSpPr>
            <p:spPr>
              <a:xfrm>
                <a:off x="3668713" y="4519614"/>
                <a:ext cx="1625700" cy="1012798"/>
              </a:xfrm>
              <a:custGeom>
                <a:rect b="b" l="l" r="r" t="t"/>
                <a:pathLst>
                  <a:path extrusionOk="0" h="120000" w="120000">
                    <a:moveTo>
                      <a:pt x="9257" y="0"/>
                    </a:moveTo>
                    <a:lnTo>
                      <a:pt x="9609" y="376"/>
                    </a:lnTo>
                    <a:lnTo>
                      <a:pt x="10781" y="1504"/>
                    </a:lnTo>
                    <a:lnTo>
                      <a:pt x="12187" y="2821"/>
                    </a:lnTo>
                    <a:lnTo>
                      <a:pt x="13476" y="3573"/>
                    </a:lnTo>
                    <a:lnTo>
                      <a:pt x="14648" y="4326"/>
                    </a:lnTo>
                    <a:lnTo>
                      <a:pt x="16171" y="5078"/>
                    </a:lnTo>
                    <a:lnTo>
                      <a:pt x="18164" y="6206"/>
                    </a:lnTo>
                    <a:lnTo>
                      <a:pt x="20273" y="7147"/>
                    </a:lnTo>
                    <a:lnTo>
                      <a:pt x="22031" y="8275"/>
                    </a:lnTo>
                    <a:lnTo>
                      <a:pt x="23203" y="9028"/>
                    </a:lnTo>
                    <a:lnTo>
                      <a:pt x="23789" y="9404"/>
                    </a:lnTo>
                    <a:lnTo>
                      <a:pt x="34921" y="9404"/>
                    </a:lnTo>
                    <a:lnTo>
                      <a:pt x="36210" y="6583"/>
                    </a:lnTo>
                    <a:lnTo>
                      <a:pt x="42539" y="6583"/>
                    </a:lnTo>
                    <a:lnTo>
                      <a:pt x="42773" y="6771"/>
                    </a:lnTo>
                    <a:lnTo>
                      <a:pt x="43476" y="8275"/>
                    </a:lnTo>
                    <a:lnTo>
                      <a:pt x="44531" y="9780"/>
                    </a:lnTo>
                    <a:lnTo>
                      <a:pt x="45468" y="11285"/>
                    </a:lnTo>
                    <a:lnTo>
                      <a:pt x="46289" y="12225"/>
                    </a:lnTo>
                    <a:lnTo>
                      <a:pt x="46757" y="12978"/>
                    </a:lnTo>
                    <a:lnTo>
                      <a:pt x="47226" y="13354"/>
                    </a:lnTo>
                    <a:lnTo>
                      <a:pt x="47695" y="13730"/>
                    </a:lnTo>
                    <a:lnTo>
                      <a:pt x="48164" y="14482"/>
                    </a:lnTo>
                    <a:lnTo>
                      <a:pt x="48632" y="15235"/>
                    </a:lnTo>
                    <a:lnTo>
                      <a:pt x="49101" y="16175"/>
                    </a:lnTo>
                    <a:lnTo>
                      <a:pt x="49218" y="16927"/>
                    </a:lnTo>
                    <a:lnTo>
                      <a:pt x="49453" y="18056"/>
                    </a:lnTo>
                    <a:lnTo>
                      <a:pt x="49453" y="19184"/>
                    </a:lnTo>
                    <a:lnTo>
                      <a:pt x="49687" y="20313"/>
                    </a:lnTo>
                    <a:lnTo>
                      <a:pt x="50156" y="21253"/>
                    </a:lnTo>
                    <a:lnTo>
                      <a:pt x="50859" y="22006"/>
                    </a:lnTo>
                    <a:lnTo>
                      <a:pt x="51562" y="22758"/>
                    </a:lnTo>
                    <a:lnTo>
                      <a:pt x="52617" y="23887"/>
                    </a:lnTo>
                    <a:lnTo>
                      <a:pt x="53789" y="24827"/>
                    </a:lnTo>
                    <a:lnTo>
                      <a:pt x="54843" y="25579"/>
                    </a:lnTo>
                    <a:lnTo>
                      <a:pt x="55312" y="25579"/>
                    </a:lnTo>
                    <a:lnTo>
                      <a:pt x="55781" y="24639"/>
                    </a:lnTo>
                    <a:lnTo>
                      <a:pt x="56484" y="22758"/>
                    </a:lnTo>
                    <a:lnTo>
                      <a:pt x="57421" y="20501"/>
                    </a:lnTo>
                    <a:lnTo>
                      <a:pt x="58476" y="19937"/>
                    </a:lnTo>
                    <a:lnTo>
                      <a:pt x="59882" y="20313"/>
                    </a:lnTo>
                    <a:lnTo>
                      <a:pt x="61406" y="20877"/>
                    </a:lnTo>
                    <a:lnTo>
                      <a:pt x="63281" y="22382"/>
                    </a:lnTo>
                    <a:lnTo>
                      <a:pt x="64570" y="24263"/>
                    </a:lnTo>
                    <a:lnTo>
                      <a:pt x="65507" y="26332"/>
                    </a:lnTo>
                    <a:lnTo>
                      <a:pt x="66328" y="29341"/>
                    </a:lnTo>
                    <a:lnTo>
                      <a:pt x="67265" y="31786"/>
                    </a:lnTo>
                    <a:lnTo>
                      <a:pt x="68437" y="33667"/>
                    </a:lnTo>
                    <a:lnTo>
                      <a:pt x="69257" y="34984"/>
                    </a:lnTo>
                    <a:lnTo>
                      <a:pt x="69492" y="35360"/>
                    </a:lnTo>
                    <a:lnTo>
                      <a:pt x="69726" y="36112"/>
                    </a:lnTo>
                    <a:lnTo>
                      <a:pt x="69726" y="37241"/>
                    </a:lnTo>
                    <a:lnTo>
                      <a:pt x="69726" y="37993"/>
                    </a:lnTo>
                    <a:lnTo>
                      <a:pt x="69960" y="38934"/>
                    </a:lnTo>
                    <a:lnTo>
                      <a:pt x="70195" y="39686"/>
                    </a:lnTo>
                    <a:lnTo>
                      <a:pt x="70429" y="40438"/>
                    </a:lnTo>
                    <a:lnTo>
                      <a:pt x="70664" y="41191"/>
                    </a:lnTo>
                    <a:lnTo>
                      <a:pt x="70664" y="42319"/>
                    </a:lnTo>
                    <a:lnTo>
                      <a:pt x="70898" y="43072"/>
                    </a:lnTo>
                    <a:lnTo>
                      <a:pt x="71132" y="43260"/>
                    </a:lnTo>
                    <a:lnTo>
                      <a:pt x="71367" y="43636"/>
                    </a:lnTo>
                    <a:lnTo>
                      <a:pt x="72187" y="44012"/>
                    </a:lnTo>
                    <a:lnTo>
                      <a:pt x="73828" y="45141"/>
                    </a:lnTo>
                    <a:lnTo>
                      <a:pt x="75351" y="46269"/>
                    </a:lnTo>
                    <a:lnTo>
                      <a:pt x="76757" y="46645"/>
                    </a:lnTo>
                    <a:lnTo>
                      <a:pt x="77226" y="47021"/>
                    </a:lnTo>
                    <a:lnTo>
                      <a:pt x="77812" y="47398"/>
                    </a:lnTo>
                    <a:lnTo>
                      <a:pt x="78515" y="47586"/>
                    </a:lnTo>
                    <a:lnTo>
                      <a:pt x="78281" y="49090"/>
                    </a:lnTo>
                    <a:lnTo>
                      <a:pt x="78046" y="50219"/>
                    </a:lnTo>
                    <a:lnTo>
                      <a:pt x="76992" y="57366"/>
                    </a:lnTo>
                    <a:lnTo>
                      <a:pt x="76757" y="63573"/>
                    </a:lnTo>
                    <a:lnTo>
                      <a:pt x="76757" y="67899"/>
                    </a:lnTo>
                    <a:lnTo>
                      <a:pt x="76992" y="71097"/>
                    </a:lnTo>
                    <a:lnTo>
                      <a:pt x="77226" y="74858"/>
                    </a:lnTo>
                    <a:lnTo>
                      <a:pt x="77578" y="78056"/>
                    </a:lnTo>
                    <a:lnTo>
                      <a:pt x="78281" y="80501"/>
                    </a:lnTo>
                    <a:lnTo>
                      <a:pt x="79453" y="82382"/>
                    </a:lnTo>
                    <a:lnTo>
                      <a:pt x="80742" y="84451"/>
                    </a:lnTo>
                    <a:lnTo>
                      <a:pt x="81914" y="86708"/>
                    </a:lnTo>
                    <a:lnTo>
                      <a:pt x="82382" y="88777"/>
                    </a:lnTo>
                    <a:lnTo>
                      <a:pt x="82617" y="91034"/>
                    </a:lnTo>
                    <a:lnTo>
                      <a:pt x="83085" y="93103"/>
                    </a:lnTo>
                    <a:lnTo>
                      <a:pt x="83671" y="94608"/>
                    </a:lnTo>
                    <a:lnTo>
                      <a:pt x="84843" y="94984"/>
                    </a:lnTo>
                    <a:lnTo>
                      <a:pt x="86015" y="95736"/>
                    </a:lnTo>
                    <a:lnTo>
                      <a:pt x="87070" y="96865"/>
                    </a:lnTo>
                    <a:lnTo>
                      <a:pt x="88242" y="98181"/>
                    </a:lnTo>
                    <a:lnTo>
                      <a:pt x="89062" y="98557"/>
                    </a:lnTo>
                    <a:lnTo>
                      <a:pt x="90234" y="98181"/>
                    </a:lnTo>
                    <a:lnTo>
                      <a:pt x="91757" y="97429"/>
                    </a:lnTo>
                    <a:lnTo>
                      <a:pt x="94101" y="96489"/>
                    </a:lnTo>
                    <a:lnTo>
                      <a:pt x="96093" y="95736"/>
                    </a:lnTo>
                    <a:lnTo>
                      <a:pt x="97617" y="95360"/>
                    </a:lnTo>
                    <a:lnTo>
                      <a:pt x="98554" y="95360"/>
                    </a:lnTo>
                    <a:lnTo>
                      <a:pt x="98789" y="95736"/>
                    </a:lnTo>
                    <a:lnTo>
                      <a:pt x="99257" y="95736"/>
                    </a:lnTo>
                    <a:lnTo>
                      <a:pt x="99726" y="96112"/>
                    </a:lnTo>
                    <a:lnTo>
                      <a:pt x="100195" y="96489"/>
                    </a:lnTo>
                    <a:lnTo>
                      <a:pt x="100546" y="96865"/>
                    </a:lnTo>
                    <a:lnTo>
                      <a:pt x="100781" y="96865"/>
                    </a:lnTo>
                    <a:lnTo>
                      <a:pt x="101250" y="96865"/>
                    </a:lnTo>
                    <a:lnTo>
                      <a:pt x="101484" y="96489"/>
                    </a:lnTo>
                    <a:lnTo>
                      <a:pt x="101484" y="96112"/>
                    </a:lnTo>
                    <a:lnTo>
                      <a:pt x="101484" y="95360"/>
                    </a:lnTo>
                    <a:lnTo>
                      <a:pt x="101718" y="94608"/>
                    </a:lnTo>
                    <a:lnTo>
                      <a:pt x="102187" y="94231"/>
                    </a:lnTo>
                    <a:lnTo>
                      <a:pt x="102421" y="93855"/>
                    </a:lnTo>
                    <a:lnTo>
                      <a:pt x="102890" y="93479"/>
                    </a:lnTo>
                    <a:lnTo>
                      <a:pt x="103242" y="92915"/>
                    </a:lnTo>
                    <a:lnTo>
                      <a:pt x="103710" y="92163"/>
                    </a:lnTo>
                    <a:lnTo>
                      <a:pt x="103945" y="91410"/>
                    </a:lnTo>
                    <a:lnTo>
                      <a:pt x="103945" y="90282"/>
                    </a:lnTo>
                    <a:lnTo>
                      <a:pt x="104179" y="89153"/>
                    </a:lnTo>
                    <a:lnTo>
                      <a:pt x="104179" y="88401"/>
                    </a:lnTo>
                    <a:lnTo>
                      <a:pt x="104414" y="88213"/>
                    </a:lnTo>
                    <a:lnTo>
                      <a:pt x="104648" y="87836"/>
                    </a:lnTo>
                    <a:lnTo>
                      <a:pt x="104882" y="87460"/>
                    </a:lnTo>
                    <a:lnTo>
                      <a:pt x="104882" y="87084"/>
                    </a:lnTo>
                    <a:lnTo>
                      <a:pt x="105117" y="86332"/>
                    </a:lnTo>
                    <a:lnTo>
                      <a:pt x="105351" y="85579"/>
                    </a:lnTo>
                    <a:lnTo>
                      <a:pt x="105351" y="84451"/>
                    </a:lnTo>
                    <a:lnTo>
                      <a:pt x="105351" y="81630"/>
                    </a:lnTo>
                    <a:lnTo>
                      <a:pt x="106406" y="79373"/>
                    </a:lnTo>
                    <a:lnTo>
                      <a:pt x="108046" y="78056"/>
                    </a:lnTo>
                    <a:lnTo>
                      <a:pt x="110273" y="77304"/>
                    </a:lnTo>
                    <a:lnTo>
                      <a:pt x="113203" y="76175"/>
                    </a:lnTo>
                    <a:lnTo>
                      <a:pt x="114960" y="76175"/>
                    </a:lnTo>
                    <a:lnTo>
                      <a:pt x="116601" y="76551"/>
                    </a:lnTo>
                    <a:lnTo>
                      <a:pt x="117070" y="76927"/>
                    </a:lnTo>
                    <a:lnTo>
                      <a:pt x="117421" y="77304"/>
                    </a:lnTo>
                    <a:lnTo>
                      <a:pt x="117890" y="76927"/>
                    </a:lnTo>
                    <a:lnTo>
                      <a:pt x="118359" y="76927"/>
                    </a:lnTo>
                    <a:lnTo>
                      <a:pt x="118828" y="76927"/>
                    </a:lnTo>
                    <a:lnTo>
                      <a:pt x="119296" y="76927"/>
                    </a:lnTo>
                    <a:lnTo>
                      <a:pt x="119531" y="76927"/>
                    </a:lnTo>
                    <a:lnTo>
                      <a:pt x="119765" y="77304"/>
                    </a:lnTo>
                    <a:lnTo>
                      <a:pt x="120000" y="78056"/>
                    </a:lnTo>
                    <a:lnTo>
                      <a:pt x="120000" y="79184"/>
                    </a:lnTo>
                    <a:lnTo>
                      <a:pt x="119765" y="80125"/>
                    </a:lnTo>
                    <a:lnTo>
                      <a:pt x="119531" y="80877"/>
                    </a:lnTo>
                    <a:lnTo>
                      <a:pt x="119296" y="81253"/>
                    </a:lnTo>
                    <a:lnTo>
                      <a:pt x="118828" y="82006"/>
                    </a:lnTo>
                    <a:lnTo>
                      <a:pt x="118125" y="82758"/>
                    </a:lnTo>
                    <a:lnTo>
                      <a:pt x="117656" y="83510"/>
                    </a:lnTo>
                    <a:lnTo>
                      <a:pt x="117070" y="85203"/>
                    </a:lnTo>
                    <a:lnTo>
                      <a:pt x="117070" y="87460"/>
                    </a:lnTo>
                    <a:lnTo>
                      <a:pt x="117070" y="90658"/>
                    </a:lnTo>
                    <a:lnTo>
                      <a:pt x="116835" y="93479"/>
                    </a:lnTo>
                    <a:lnTo>
                      <a:pt x="116132" y="96865"/>
                    </a:lnTo>
                    <a:lnTo>
                      <a:pt x="115195" y="98934"/>
                    </a:lnTo>
                    <a:lnTo>
                      <a:pt x="114726" y="98181"/>
                    </a:lnTo>
                    <a:lnTo>
                      <a:pt x="114257" y="97805"/>
                    </a:lnTo>
                    <a:lnTo>
                      <a:pt x="113906" y="97429"/>
                    </a:lnTo>
                    <a:lnTo>
                      <a:pt x="113437" y="97241"/>
                    </a:lnTo>
                    <a:lnTo>
                      <a:pt x="112968" y="97429"/>
                    </a:lnTo>
                    <a:lnTo>
                      <a:pt x="112500" y="97805"/>
                    </a:lnTo>
                    <a:lnTo>
                      <a:pt x="112031" y="98557"/>
                    </a:lnTo>
                    <a:lnTo>
                      <a:pt x="111562" y="99686"/>
                    </a:lnTo>
                    <a:lnTo>
                      <a:pt x="111445" y="100438"/>
                    </a:lnTo>
                    <a:lnTo>
                      <a:pt x="111210" y="100815"/>
                    </a:lnTo>
                    <a:lnTo>
                      <a:pt x="110976" y="101191"/>
                    </a:lnTo>
                    <a:lnTo>
                      <a:pt x="110039" y="101191"/>
                    </a:lnTo>
                    <a:lnTo>
                      <a:pt x="108515" y="101191"/>
                    </a:lnTo>
                    <a:lnTo>
                      <a:pt x="106406" y="101191"/>
                    </a:lnTo>
                    <a:lnTo>
                      <a:pt x="104648" y="101191"/>
                    </a:lnTo>
                    <a:lnTo>
                      <a:pt x="103710" y="101191"/>
                    </a:lnTo>
                    <a:lnTo>
                      <a:pt x="103476" y="101567"/>
                    </a:lnTo>
                    <a:lnTo>
                      <a:pt x="103242" y="102131"/>
                    </a:lnTo>
                    <a:lnTo>
                      <a:pt x="103007" y="102884"/>
                    </a:lnTo>
                    <a:lnTo>
                      <a:pt x="102890" y="104012"/>
                    </a:lnTo>
                    <a:lnTo>
                      <a:pt x="102890" y="104764"/>
                    </a:lnTo>
                    <a:lnTo>
                      <a:pt x="102656" y="105517"/>
                    </a:lnTo>
                    <a:lnTo>
                      <a:pt x="102421" y="105893"/>
                    </a:lnTo>
                    <a:lnTo>
                      <a:pt x="102656" y="106645"/>
                    </a:lnTo>
                    <a:lnTo>
                      <a:pt x="103242" y="107586"/>
                    </a:lnTo>
                    <a:lnTo>
                      <a:pt x="104414" y="109090"/>
                    </a:lnTo>
                    <a:lnTo>
                      <a:pt x="105117" y="110971"/>
                    </a:lnTo>
                    <a:lnTo>
                      <a:pt x="105351" y="111912"/>
                    </a:lnTo>
                    <a:lnTo>
                      <a:pt x="104648" y="112664"/>
                    </a:lnTo>
                    <a:lnTo>
                      <a:pt x="103476" y="113040"/>
                    </a:lnTo>
                    <a:lnTo>
                      <a:pt x="101953" y="113040"/>
                    </a:lnTo>
                    <a:lnTo>
                      <a:pt x="100781" y="113040"/>
                    </a:lnTo>
                    <a:lnTo>
                      <a:pt x="100195" y="113040"/>
                    </a:lnTo>
                    <a:lnTo>
                      <a:pt x="99726" y="113416"/>
                    </a:lnTo>
                    <a:lnTo>
                      <a:pt x="99023" y="115297"/>
                    </a:lnTo>
                    <a:lnTo>
                      <a:pt x="97851" y="117366"/>
                    </a:lnTo>
                    <a:lnTo>
                      <a:pt x="96796" y="120000"/>
                    </a:lnTo>
                    <a:lnTo>
                      <a:pt x="95156" y="117366"/>
                    </a:lnTo>
                    <a:lnTo>
                      <a:pt x="93632" y="115673"/>
                    </a:lnTo>
                    <a:lnTo>
                      <a:pt x="92695" y="114545"/>
                    </a:lnTo>
                    <a:lnTo>
                      <a:pt x="91171" y="113416"/>
                    </a:lnTo>
                    <a:lnTo>
                      <a:pt x="89531" y="112288"/>
                    </a:lnTo>
                    <a:lnTo>
                      <a:pt x="87539" y="111912"/>
                    </a:lnTo>
                    <a:lnTo>
                      <a:pt x="85546" y="112664"/>
                    </a:lnTo>
                    <a:lnTo>
                      <a:pt x="82617" y="114545"/>
                    </a:lnTo>
                    <a:lnTo>
                      <a:pt x="79921" y="114921"/>
                    </a:lnTo>
                    <a:lnTo>
                      <a:pt x="77460" y="113416"/>
                    </a:lnTo>
                    <a:lnTo>
                      <a:pt x="74882" y="111159"/>
                    </a:lnTo>
                    <a:lnTo>
                      <a:pt x="71953" y="109090"/>
                    </a:lnTo>
                    <a:lnTo>
                      <a:pt x="68671" y="107210"/>
                    </a:lnTo>
                    <a:lnTo>
                      <a:pt x="65507" y="105517"/>
                    </a:lnTo>
                    <a:lnTo>
                      <a:pt x="63046" y="102884"/>
                    </a:lnTo>
                    <a:lnTo>
                      <a:pt x="60703" y="101191"/>
                    </a:lnTo>
                    <a:lnTo>
                      <a:pt x="58476" y="100062"/>
                    </a:lnTo>
                    <a:lnTo>
                      <a:pt x="56250" y="99310"/>
                    </a:lnTo>
                    <a:lnTo>
                      <a:pt x="54492" y="97805"/>
                    </a:lnTo>
                    <a:lnTo>
                      <a:pt x="52617" y="95360"/>
                    </a:lnTo>
                    <a:lnTo>
                      <a:pt x="50859" y="93103"/>
                    </a:lnTo>
                    <a:lnTo>
                      <a:pt x="48867" y="91786"/>
                    </a:lnTo>
                    <a:lnTo>
                      <a:pt x="47460" y="90658"/>
                    </a:lnTo>
                    <a:lnTo>
                      <a:pt x="46523" y="88213"/>
                    </a:lnTo>
                    <a:lnTo>
                      <a:pt x="45937" y="85579"/>
                    </a:lnTo>
                    <a:lnTo>
                      <a:pt x="45703" y="83887"/>
                    </a:lnTo>
                    <a:lnTo>
                      <a:pt x="45703" y="83510"/>
                    </a:lnTo>
                    <a:lnTo>
                      <a:pt x="45937" y="83510"/>
                    </a:lnTo>
                    <a:lnTo>
                      <a:pt x="46171" y="83134"/>
                    </a:lnTo>
                    <a:lnTo>
                      <a:pt x="46523" y="83134"/>
                    </a:lnTo>
                    <a:lnTo>
                      <a:pt x="46757" y="82758"/>
                    </a:lnTo>
                    <a:lnTo>
                      <a:pt x="46992" y="82758"/>
                    </a:lnTo>
                    <a:lnTo>
                      <a:pt x="46992" y="82382"/>
                    </a:lnTo>
                    <a:lnTo>
                      <a:pt x="46757" y="81630"/>
                    </a:lnTo>
                    <a:lnTo>
                      <a:pt x="46523" y="80877"/>
                    </a:lnTo>
                    <a:lnTo>
                      <a:pt x="46757" y="80125"/>
                    </a:lnTo>
                    <a:lnTo>
                      <a:pt x="46757" y="79373"/>
                    </a:lnTo>
                    <a:lnTo>
                      <a:pt x="46992" y="78808"/>
                    </a:lnTo>
                    <a:lnTo>
                      <a:pt x="46992" y="78056"/>
                    </a:lnTo>
                    <a:lnTo>
                      <a:pt x="46992" y="76927"/>
                    </a:lnTo>
                    <a:lnTo>
                      <a:pt x="46289" y="73730"/>
                    </a:lnTo>
                    <a:lnTo>
                      <a:pt x="45234" y="70156"/>
                    </a:lnTo>
                    <a:lnTo>
                      <a:pt x="44296" y="68275"/>
                    </a:lnTo>
                    <a:lnTo>
                      <a:pt x="42773" y="65642"/>
                    </a:lnTo>
                    <a:lnTo>
                      <a:pt x="41132" y="62821"/>
                    </a:lnTo>
                    <a:lnTo>
                      <a:pt x="39375" y="59623"/>
                    </a:lnTo>
                    <a:lnTo>
                      <a:pt x="37734" y="56990"/>
                    </a:lnTo>
                    <a:lnTo>
                      <a:pt x="36679" y="54921"/>
                    </a:lnTo>
                    <a:lnTo>
                      <a:pt x="35976" y="54169"/>
                    </a:lnTo>
                    <a:lnTo>
                      <a:pt x="35742" y="53040"/>
                    </a:lnTo>
                    <a:lnTo>
                      <a:pt x="35273" y="52664"/>
                    </a:lnTo>
                    <a:lnTo>
                      <a:pt x="35273" y="52100"/>
                    </a:lnTo>
                    <a:lnTo>
                      <a:pt x="35039" y="51724"/>
                    </a:lnTo>
                    <a:lnTo>
                      <a:pt x="34687" y="51347"/>
                    </a:lnTo>
                    <a:lnTo>
                      <a:pt x="34218" y="50971"/>
                    </a:lnTo>
                    <a:lnTo>
                      <a:pt x="33281" y="50219"/>
                    </a:lnTo>
                    <a:lnTo>
                      <a:pt x="32343" y="49467"/>
                    </a:lnTo>
                    <a:lnTo>
                      <a:pt x="31523" y="48714"/>
                    </a:lnTo>
                    <a:lnTo>
                      <a:pt x="31054" y="47962"/>
                    </a:lnTo>
                    <a:lnTo>
                      <a:pt x="30820" y="47021"/>
                    </a:lnTo>
                    <a:lnTo>
                      <a:pt x="30820" y="46269"/>
                    </a:lnTo>
                    <a:lnTo>
                      <a:pt x="31054" y="45141"/>
                    </a:lnTo>
                    <a:lnTo>
                      <a:pt x="31289" y="44012"/>
                    </a:lnTo>
                    <a:lnTo>
                      <a:pt x="31289" y="43260"/>
                    </a:lnTo>
                    <a:lnTo>
                      <a:pt x="31054" y="42695"/>
                    </a:lnTo>
                    <a:lnTo>
                      <a:pt x="30820" y="41943"/>
                    </a:lnTo>
                    <a:lnTo>
                      <a:pt x="30351" y="41567"/>
                    </a:lnTo>
                    <a:lnTo>
                      <a:pt x="29882" y="41191"/>
                    </a:lnTo>
                    <a:lnTo>
                      <a:pt x="29414" y="40438"/>
                    </a:lnTo>
                    <a:lnTo>
                      <a:pt x="29296" y="39686"/>
                    </a:lnTo>
                    <a:lnTo>
                      <a:pt x="28828" y="38934"/>
                    </a:lnTo>
                    <a:lnTo>
                      <a:pt x="28359" y="38557"/>
                    </a:lnTo>
                    <a:lnTo>
                      <a:pt x="27656" y="38369"/>
                    </a:lnTo>
                    <a:lnTo>
                      <a:pt x="26953" y="37993"/>
                    </a:lnTo>
                    <a:lnTo>
                      <a:pt x="26484" y="37241"/>
                    </a:lnTo>
                    <a:lnTo>
                      <a:pt x="26132" y="36489"/>
                    </a:lnTo>
                    <a:lnTo>
                      <a:pt x="25898" y="35360"/>
                    </a:lnTo>
                    <a:lnTo>
                      <a:pt x="25664" y="34608"/>
                    </a:lnTo>
                    <a:lnTo>
                      <a:pt x="25664" y="33855"/>
                    </a:lnTo>
                    <a:lnTo>
                      <a:pt x="25664" y="33667"/>
                    </a:lnTo>
                    <a:lnTo>
                      <a:pt x="25195" y="33291"/>
                    </a:lnTo>
                    <a:lnTo>
                      <a:pt x="24726" y="32539"/>
                    </a:lnTo>
                    <a:lnTo>
                      <a:pt x="24023" y="32163"/>
                    </a:lnTo>
                    <a:lnTo>
                      <a:pt x="23671" y="31786"/>
                    </a:lnTo>
                    <a:lnTo>
                      <a:pt x="22968" y="31034"/>
                    </a:lnTo>
                    <a:lnTo>
                      <a:pt x="22500" y="30282"/>
                    </a:lnTo>
                    <a:lnTo>
                      <a:pt x="21796" y="29341"/>
                    </a:lnTo>
                    <a:lnTo>
                      <a:pt x="21093" y="28213"/>
                    </a:lnTo>
                    <a:lnTo>
                      <a:pt x="20742" y="27460"/>
                    </a:lnTo>
                    <a:lnTo>
                      <a:pt x="20273" y="26708"/>
                    </a:lnTo>
                    <a:lnTo>
                      <a:pt x="19804" y="26332"/>
                    </a:lnTo>
                    <a:lnTo>
                      <a:pt x="19570" y="26708"/>
                    </a:lnTo>
                    <a:lnTo>
                      <a:pt x="19335" y="27084"/>
                    </a:lnTo>
                    <a:lnTo>
                      <a:pt x="19101" y="27084"/>
                    </a:lnTo>
                    <a:lnTo>
                      <a:pt x="18867" y="27460"/>
                    </a:lnTo>
                    <a:lnTo>
                      <a:pt x="18632" y="27836"/>
                    </a:lnTo>
                    <a:lnTo>
                      <a:pt x="18398" y="27836"/>
                    </a:lnTo>
                    <a:lnTo>
                      <a:pt x="18164" y="27460"/>
                    </a:lnTo>
                    <a:lnTo>
                      <a:pt x="17929" y="27084"/>
                    </a:lnTo>
                    <a:lnTo>
                      <a:pt x="17812" y="26332"/>
                    </a:lnTo>
                    <a:lnTo>
                      <a:pt x="17812" y="24827"/>
                    </a:lnTo>
                    <a:lnTo>
                      <a:pt x="17812" y="23510"/>
                    </a:lnTo>
                    <a:lnTo>
                      <a:pt x="17929" y="22758"/>
                    </a:lnTo>
                    <a:lnTo>
                      <a:pt x="18164" y="22006"/>
                    </a:lnTo>
                    <a:lnTo>
                      <a:pt x="18164" y="21630"/>
                    </a:lnTo>
                    <a:lnTo>
                      <a:pt x="17929" y="20313"/>
                    </a:lnTo>
                    <a:lnTo>
                      <a:pt x="17109" y="17680"/>
                    </a:lnTo>
                    <a:lnTo>
                      <a:pt x="16171" y="15235"/>
                    </a:lnTo>
                    <a:lnTo>
                      <a:pt x="15937" y="12978"/>
                    </a:lnTo>
                    <a:lnTo>
                      <a:pt x="16171" y="11473"/>
                    </a:lnTo>
                    <a:lnTo>
                      <a:pt x="16406" y="10909"/>
                    </a:lnTo>
                    <a:lnTo>
                      <a:pt x="16406" y="10156"/>
                    </a:lnTo>
                    <a:lnTo>
                      <a:pt x="16406" y="9780"/>
                    </a:lnTo>
                    <a:lnTo>
                      <a:pt x="15937" y="9780"/>
                    </a:lnTo>
                    <a:lnTo>
                      <a:pt x="15468" y="9780"/>
                    </a:lnTo>
                    <a:lnTo>
                      <a:pt x="15117" y="9780"/>
                    </a:lnTo>
                    <a:lnTo>
                      <a:pt x="14648" y="9780"/>
                    </a:lnTo>
                    <a:lnTo>
                      <a:pt x="14414" y="9780"/>
                    </a:lnTo>
                    <a:lnTo>
                      <a:pt x="13945" y="9404"/>
                    </a:lnTo>
                    <a:lnTo>
                      <a:pt x="13710" y="9028"/>
                    </a:lnTo>
                    <a:lnTo>
                      <a:pt x="13476" y="8275"/>
                    </a:lnTo>
                    <a:lnTo>
                      <a:pt x="13007" y="7523"/>
                    </a:lnTo>
                    <a:lnTo>
                      <a:pt x="12539" y="7147"/>
                    </a:lnTo>
                    <a:lnTo>
                      <a:pt x="12187" y="7147"/>
                    </a:lnTo>
                    <a:lnTo>
                      <a:pt x="11718" y="7523"/>
                    </a:lnTo>
                    <a:lnTo>
                      <a:pt x="11250" y="7523"/>
                    </a:lnTo>
                    <a:lnTo>
                      <a:pt x="10781" y="7523"/>
                    </a:lnTo>
                    <a:lnTo>
                      <a:pt x="10546" y="6771"/>
                    </a:lnTo>
                    <a:lnTo>
                      <a:pt x="10078" y="6583"/>
                    </a:lnTo>
                    <a:lnTo>
                      <a:pt x="9843" y="6206"/>
                    </a:lnTo>
                    <a:lnTo>
                      <a:pt x="9609" y="5830"/>
                    </a:lnTo>
                    <a:lnTo>
                      <a:pt x="9492" y="5830"/>
                    </a:lnTo>
                    <a:lnTo>
                      <a:pt x="9023" y="5830"/>
                    </a:lnTo>
                    <a:lnTo>
                      <a:pt x="8789" y="6206"/>
                    </a:lnTo>
                    <a:lnTo>
                      <a:pt x="8789" y="6583"/>
                    </a:lnTo>
                    <a:lnTo>
                      <a:pt x="8789" y="7147"/>
                    </a:lnTo>
                    <a:lnTo>
                      <a:pt x="9257" y="9028"/>
                    </a:lnTo>
                    <a:lnTo>
                      <a:pt x="9609" y="11473"/>
                    </a:lnTo>
                    <a:lnTo>
                      <a:pt x="9843" y="14482"/>
                    </a:lnTo>
                    <a:lnTo>
                      <a:pt x="10078" y="16551"/>
                    </a:lnTo>
                    <a:lnTo>
                      <a:pt x="10312" y="17680"/>
                    </a:lnTo>
                    <a:lnTo>
                      <a:pt x="10546" y="18808"/>
                    </a:lnTo>
                    <a:lnTo>
                      <a:pt x="11015" y="19937"/>
                    </a:lnTo>
                    <a:lnTo>
                      <a:pt x="11718" y="20877"/>
                    </a:lnTo>
                    <a:lnTo>
                      <a:pt x="12304" y="21253"/>
                    </a:lnTo>
                    <a:lnTo>
                      <a:pt x="13007" y="22006"/>
                    </a:lnTo>
                    <a:lnTo>
                      <a:pt x="13710" y="22382"/>
                    </a:lnTo>
                    <a:lnTo>
                      <a:pt x="14414" y="22382"/>
                    </a:lnTo>
                    <a:lnTo>
                      <a:pt x="14882" y="23134"/>
                    </a:lnTo>
                    <a:lnTo>
                      <a:pt x="15234" y="23510"/>
                    </a:lnTo>
                    <a:lnTo>
                      <a:pt x="15468" y="24263"/>
                    </a:lnTo>
                    <a:lnTo>
                      <a:pt x="15468" y="24639"/>
                    </a:lnTo>
                    <a:lnTo>
                      <a:pt x="15234" y="25203"/>
                    </a:lnTo>
                    <a:lnTo>
                      <a:pt x="15117" y="25579"/>
                    </a:lnTo>
                    <a:lnTo>
                      <a:pt x="14882" y="25956"/>
                    </a:lnTo>
                    <a:lnTo>
                      <a:pt x="14882" y="26332"/>
                    </a:lnTo>
                    <a:lnTo>
                      <a:pt x="14882" y="27084"/>
                    </a:lnTo>
                    <a:lnTo>
                      <a:pt x="15937" y="28213"/>
                    </a:lnTo>
                    <a:lnTo>
                      <a:pt x="16875" y="30658"/>
                    </a:lnTo>
                    <a:lnTo>
                      <a:pt x="17929" y="33855"/>
                    </a:lnTo>
                    <a:lnTo>
                      <a:pt x="19570" y="37241"/>
                    </a:lnTo>
                    <a:lnTo>
                      <a:pt x="21328" y="40062"/>
                    </a:lnTo>
                    <a:lnTo>
                      <a:pt x="22500" y="43260"/>
                    </a:lnTo>
                    <a:lnTo>
                      <a:pt x="23203" y="46645"/>
                    </a:lnTo>
                    <a:lnTo>
                      <a:pt x="24023" y="49843"/>
                    </a:lnTo>
                    <a:lnTo>
                      <a:pt x="24960" y="52288"/>
                    </a:lnTo>
                    <a:lnTo>
                      <a:pt x="25429" y="53040"/>
                    </a:lnTo>
                    <a:lnTo>
                      <a:pt x="25429" y="53793"/>
                    </a:lnTo>
                    <a:lnTo>
                      <a:pt x="25429" y="54921"/>
                    </a:lnTo>
                    <a:lnTo>
                      <a:pt x="25429" y="55673"/>
                    </a:lnTo>
                    <a:lnTo>
                      <a:pt x="25429" y="56426"/>
                    </a:lnTo>
                    <a:lnTo>
                      <a:pt x="25429" y="56990"/>
                    </a:lnTo>
                    <a:lnTo>
                      <a:pt x="25664" y="57742"/>
                    </a:lnTo>
                    <a:lnTo>
                      <a:pt x="25898" y="57742"/>
                    </a:lnTo>
                    <a:lnTo>
                      <a:pt x="26367" y="58119"/>
                    </a:lnTo>
                    <a:lnTo>
                      <a:pt x="26953" y="58119"/>
                    </a:lnTo>
                    <a:lnTo>
                      <a:pt x="27421" y="58119"/>
                    </a:lnTo>
                    <a:lnTo>
                      <a:pt x="28125" y="58119"/>
                    </a:lnTo>
                    <a:lnTo>
                      <a:pt x="28593" y="58495"/>
                    </a:lnTo>
                    <a:lnTo>
                      <a:pt x="29062" y="58871"/>
                    </a:lnTo>
                    <a:lnTo>
                      <a:pt x="29296" y="59247"/>
                    </a:lnTo>
                    <a:lnTo>
                      <a:pt x="29296" y="60376"/>
                    </a:lnTo>
                    <a:lnTo>
                      <a:pt x="29414" y="61128"/>
                    </a:lnTo>
                    <a:lnTo>
                      <a:pt x="29414" y="61692"/>
                    </a:lnTo>
                    <a:lnTo>
                      <a:pt x="29648" y="62445"/>
                    </a:lnTo>
                    <a:lnTo>
                      <a:pt x="29882" y="63197"/>
                    </a:lnTo>
                    <a:lnTo>
                      <a:pt x="30117" y="63573"/>
                    </a:lnTo>
                    <a:lnTo>
                      <a:pt x="30117" y="64326"/>
                    </a:lnTo>
                    <a:lnTo>
                      <a:pt x="30117" y="65454"/>
                    </a:lnTo>
                    <a:lnTo>
                      <a:pt x="29882" y="66018"/>
                    </a:lnTo>
                    <a:lnTo>
                      <a:pt x="29648" y="66771"/>
                    </a:lnTo>
                    <a:lnTo>
                      <a:pt x="29296" y="67523"/>
                    </a:lnTo>
                    <a:lnTo>
                      <a:pt x="29062" y="67899"/>
                    </a:lnTo>
                    <a:lnTo>
                      <a:pt x="28593" y="67899"/>
                    </a:lnTo>
                    <a:lnTo>
                      <a:pt x="28359" y="67523"/>
                    </a:lnTo>
                    <a:lnTo>
                      <a:pt x="28359" y="67147"/>
                    </a:lnTo>
                    <a:lnTo>
                      <a:pt x="27656" y="65078"/>
                    </a:lnTo>
                    <a:lnTo>
                      <a:pt x="26367" y="62068"/>
                    </a:lnTo>
                    <a:lnTo>
                      <a:pt x="24023" y="59247"/>
                    </a:lnTo>
                    <a:lnTo>
                      <a:pt x="22031" y="56990"/>
                    </a:lnTo>
                    <a:lnTo>
                      <a:pt x="20507" y="55297"/>
                    </a:lnTo>
                    <a:lnTo>
                      <a:pt x="19335" y="53793"/>
                    </a:lnTo>
                    <a:lnTo>
                      <a:pt x="19570" y="52664"/>
                    </a:lnTo>
                    <a:lnTo>
                      <a:pt x="20039" y="51347"/>
                    </a:lnTo>
                    <a:lnTo>
                      <a:pt x="20039" y="49467"/>
                    </a:lnTo>
                    <a:lnTo>
                      <a:pt x="19570" y="47021"/>
                    </a:lnTo>
                    <a:lnTo>
                      <a:pt x="18398" y="44764"/>
                    </a:lnTo>
                    <a:lnTo>
                      <a:pt x="16640" y="42319"/>
                    </a:lnTo>
                    <a:lnTo>
                      <a:pt x="15234" y="40815"/>
                    </a:lnTo>
                    <a:lnTo>
                      <a:pt x="14179" y="40438"/>
                    </a:lnTo>
                    <a:lnTo>
                      <a:pt x="13007" y="40062"/>
                    </a:lnTo>
                    <a:lnTo>
                      <a:pt x="11718" y="38934"/>
                    </a:lnTo>
                    <a:lnTo>
                      <a:pt x="10312" y="37241"/>
                    </a:lnTo>
                    <a:lnTo>
                      <a:pt x="9492" y="35736"/>
                    </a:lnTo>
                    <a:lnTo>
                      <a:pt x="9257" y="34608"/>
                    </a:lnTo>
                    <a:lnTo>
                      <a:pt x="9492" y="34231"/>
                    </a:lnTo>
                    <a:lnTo>
                      <a:pt x="9609" y="34231"/>
                    </a:lnTo>
                    <a:lnTo>
                      <a:pt x="10078" y="34231"/>
                    </a:lnTo>
                    <a:lnTo>
                      <a:pt x="10781" y="34231"/>
                    </a:lnTo>
                    <a:lnTo>
                      <a:pt x="11250" y="34608"/>
                    </a:lnTo>
                    <a:lnTo>
                      <a:pt x="11718" y="34608"/>
                    </a:lnTo>
                    <a:lnTo>
                      <a:pt x="12187" y="34608"/>
                    </a:lnTo>
                    <a:lnTo>
                      <a:pt x="12304" y="34231"/>
                    </a:lnTo>
                    <a:lnTo>
                      <a:pt x="12304" y="32915"/>
                    </a:lnTo>
                    <a:lnTo>
                      <a:pt x="12304" y="30282"/>
                    </a:lnTo>
                    <a:lnTo>
                      <a:pt x="11718" y="27836"/>
                    </a:lnTo>
                    <a:lnTo>
                      <a:pt x="10312" y="25579"/>
                    </a:lnTo>
                    <a:lnTo>
                      <a:pt x="8085" y="23887"/>
                    </a:lnTo>
                    <a:lnTo>
                      <a:pt x="6328" y="21630"/>
                    </a:lnTo>
                    <a:lnTo>
                      <a:pt x="5625" y="19561"/>
                    </a:lnTo>
                    <a:lnTo>
                      <a:pt x="5156" y="16927"/>
                    </a:lnTo>
                    <a:lnTo>
                      <a:pt x="4453" y="13730"/>
                    </a:lnTo>
                    <a:lnTo>
                      <a:pt x="3398" y="10156"/>
                    </a:lnTo>
                    <a:lnTo>
                      <a:pt x="2226" y="7147"/>
                    </a:lnTo>
                    <a:lnTo>
                      <a:pt x="1289" y="5454"/>
                    </a:lnTo>
                    <a:lnTo>
                      <a:pt x="703" y="3573"/>
                    </a:lnTo>
                    <a:lnTo>
                      <a:pt x="0" y="1880"/>
                    </a:lnTo>
                    <a:lnTo>
                      <a:pt x="9257" y="0"/>
                    </a:lnTo>
                    <a:close/>
                  </a:path>
                </a:pathLst>
              </a:custGeom>
              <a:solidFill>
                <a:srgbClr val="D1ACFF"/>
              </a:solidFill>
              <a:ln cap="flat" cmpd="sng" w="9525">
                <a:solidFill>
                  <a:srgbClr val="8705B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10" name="Google Shape;310;p13"/>
              <p:cNvSpPr/>
              <p:nvPr/>
            </p:nvSpPr>
            <p:spPr>
              <a:xfrm>
                <a:off x="4979988" y="5373688"/>
                <a:ext cx="228600" cy="222300"/>
              </a:xfrm>
              <a:custGeom>
                <a:rect b="b" l="l" r="r" t="t"/>
                <a:pathLst>
                  <a:path extrusionOk="0" h="120000" w="120000">
                    <a:moveTo>
                      <a:pt x="49166" y="0"/>
                    </a:moveTo>
                    <a:lnTo>
                      <a:pt x="57500" y="0"/>
                    </a:lnTo>
                    <a:lnTo>
                      <a:pt x="70000" y="0"/>
                    </a:lnTo>
                    <a:lnTo>
                      <a:pt x="84166" y="0"/>
                    </a:lnTo>
                    <a:lnTo>
                      <a:pt x="95833" y="0"/>
                    </a:lnTo>
                    <a:lnTo>
                      <a:pt x="94166" y="59142"/>
                    </a:lnTo>
                    <a:lnTo>
                      <a:pt x="108333" y="57428"/>
                    </a:lnTo>
                    <a:lnTo>
                      <a:pt x="108333" y="60857"/>
                    </a:lnTo>
                    <a:lnTo>
                      <a:pt x="108333" y="62571"/>
                    </a:lnTo>
                    <a:lnTo>
                      <a:pt x="110000" y="66000"/>
                    </a:lnTo>
                    <a:lnTo>
                      <a:pt x="111666" y="66000"/>
                    </a:lnTo>
                    <a:lnTo>
                      <a:pt x="115000" y="66000"/>
                    </a:lnTo>
                    <a:lnTo>
                      <a:pt x="120000" y="64285"/>
                    </a:lnTo>
                    <a:lnTo>
                      <a:pt x="116666" y="68571"/>
                    </a:lnTo>
                    <a:lnTo>
                      <a:pt x="110000" y="73714"/>
                    </a:lnTo>
                    <a:lnTo>
                      <a:pt x="105000" y="80571"/>
                    </a:lnTo>
                    <a:lnTo>
                      <a:pt x="100833" y="85714"/>
                    </a:lnTo>
                    <a:lnTo>
                      <a:pt x="97500" y="90000"/>
                    </a:lnTo>
                    <a:lnTo>
                      <a:pt x="95833" y="93428"/>
                    </a:lnTo>
                    <a:lnTo>
                      <a:pt x="94166" y="98571"/>
                    </a:lnTo>
                    <a:lnTo>
                      <a:pt x="94166" y="100285"/>
                    </a:lnTo>
                    <a:lnTo>
                      <a:pt x="90833" y="102000"/>
                    </a:lnTo>
                    <a:lnTo>
                      <a:pt x="89166" y="103714"/>
                    </a:lnTo>
                    <a:lnTo>
                      <a:pt x="84166" y="107142"/>
                    </a:lnTo>
                    <a:lnTo>
                      <a:pt x="81666" y="109714"/>
                    </a:lnTo>
                    <a:lnTo>
                      <a:pt x="76666" y="114857"/>
                    </a:lnTo>
                    <a:lnTo>
                      <a:pt x="71666" y="120000"/>
                    </a:lnTo>
                    <a:lnTo>
                      <a:pt x="70000" y="118285"/>
                    </a:lnTo>
                    <a:lnTo>
                      <a:pt x="62500" y="114857"/>
                    </a:lnTo>
                    <a:lnTo>
                      <a:pt x="52500" y="114857"/>
                    </a:lnTo>
                    <a:lnTo>
                      <a:pt x="41666" y="114857"/>
                    </a:lnTo>
                    <a:lnTo>
                      <a:pt x="31666" y="111428"/>
                    </a:lnTo>
                    <a:lnTo>
                      <a:pt x="24166" y="105428"/>
                    </a:lnTo>
                    <a:lnTo>
                      <a:pt x="12500" y="95142"/>
                    </a:lnTo>
                    <a:lnTo>
                      <a:pt x="0" y="85714"/>
                    </a:lnTo>
                    <a:lnTo>
                      <a:pt x="7500" y="73714"/>
                    </a:lnTo>
                    <a:lnTo>
                      <a:pt x="15833" y="64285"/>
                    </a:lnTo>
                    <a:lnTo>
                      <a:pt x="20833" y="55714"/>
                    </a:lnTo>
                    <a:lnTo>
                      <a:pt x="24166" y="54000"/>
                    </a:lnTo>
                    <a:lnTo>
                      <a:pt x="28333" y="54000"/>
                    </a:lnTo>
                    <a:lnTo>
                      <a:pt x="36666" y="54000"/>
                    </a:lnTo>
                    <a:lnTo>
                      <a:pt x="47500" y="54000"/>
                    </a:lnTo>
                    <a:lnTo>
                      <a:pt x="55833" y="52285"/>
                    </a:lnTo>
                    <a:lnTo>
                      <a:pt x="60833" y="48857"/>
                    </a:lnTo>
                    <a:lnTo>
                      <a:pt x="59166" y="44571"/>
                    </a:lnTo>
                    <a:lnTo>
                      <a:pt x="54166" y="36000"/>
                    </a:lnTo>
                    <a:lnTo>
                      <a:pt x="45833" y="29142"/>
                    </a:lnTo>
                    <a:lnTo>
                      <a:pt x="41666" y="24857"/>
                    </a:lnTo>
                    <a:lnTo>
                      <a:pt x="40000" y="21428"/>
                    </a:lnTo>
                    <a:lnTo>
                      <a:pt x="41666" y="19714"/>
                    </a:lnTo>
                    <a:lnTo>
                      <a:pt x="43333" y="16285"/>
                    </a:lnTo>
                    <a:lnTo>
                      <a:pt x="43333" y="12857"/>
                    </a:lnTo>
                    <a:lnTo>
                      <a:pt x="44166" y="7714"/>
                    </a:lnTo>
                    <a:lnTo>
                      <a:pt x="45833" y="4285"/>
                    </a:lnTo>
                    <a:lnTo>
                      <a:pt x="47500" y="1714"/>
                    </a:lnTo>
                    <a:lnTo>
                      <a:pt x="49166" y="0"/>
                    </a:lnTo>
                    <a:close/>
                  </a:path>
                </a:pathLst>
              </a:custGeom>
              <a:solidFill>
                <a:srgbClr val="D1ACFF"/>
              </a:solidFill>
              <a:ln cap="flat" cmpd="sng" w="9525">
                <a:solidFill>
                  <a:srgbClr val="8705B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11" name="Google Shape;311;p13"/>
              <p:cNvSpPr/>
              <p:nvPr/>
            </p:nvSpPr>
            <p:spPr>
              <a:xfrm>
                <a:off x="5159375" y="5340350"/>
                <a:ext cx="69900" cy="142800"/>
              </a:xfrm>
              <a:custGeom>
                <a:rect b="b" l="l" r="r" t="t"/>
                <a:pathLst>
                  <a:path extrusionOk="0" h="120000" w="120000">
                    <a:moveTo>
                      <a:pt x="79090" y="0"/>
                    </a:moveTo>
                    <a:lnTo>
                      <a:pt x="90000" y="1333"/>
                    </a:lnTo>
                    <a:lnTo>
                      <a:pt x="98181" y="4000"/>
                    </a:lnTo>
                    <a:lnTo>
                      <a:pt x="109090" y="6666"/>
                    </a:lnTo>
                    <a:lnTo>
                      <a:pt x="120000" y="12000"/>
                    </a:lnTo>
                    <a:lnTo>
                      <a:pt x="109090" y="17333"/>
                    </a:lnTo>
                    <a:lnTo>
                      <a:pt x="98181" y="20000"/>
                    </a:lnTo>
                    <a:lnTo>
                      <a:pt x="90000" y="25333"/>
                    </a:lnTo>
                    <a:lnTo>
                      <a:pt x="84545" y="37333"/>
                    </a:lnTo>
                    <a:lnTo>
                      <a:pt x="90000" y="53333"/>
                    </a:lnTo>
                    <a:lnTo>
                      <a:pt x="90000" y="68000"/>
                    </a:lnTo>
                    <a:lnTo>
                      <a:pt x="90000" y="84000"/>
                    </a:lnTo>
                    <a:lnTo>
                      <a:pt x="79090" y="94666"/>
                    </a:lnTo>
                    <a:lnTo>
                      <a:pt x="62727" y="98666"/>
                    </a:lnTo>
                    <a:lnTo>
                      <a:pt x="51818" y="106666"/>
                    </a:lnTo>
                    <a:lnTo>
                      <a:pt x="46363" y="117333"/>
                    </a:lnTo>
                    <a:lnTo>
                      <a:pt x="0" y="120000"/>
                    </a:lnTo>
                    <a:lnTo>
                      <a:pt x="5454" y="28000"/>
                    </a:lnTo>
                    <a:lnTo>
                      <a:pt x="16363" y="28000"/>
                    </a:lnTo>
                    <a:lnTo>
                      <a:pt x="21818" y="28000"/>
                    </a:lnTo>
                    <a:lnTo>
                      <a:pt x="27272" y="25333"/>
                    </a:lnTo>
                    <a:lnTo>
                      <a:pt x="32727" y="22666"/>
                    </a:lnTo>
                    <a:lnTo>
                      <a:pt x="35454" y="17333"/>
                    </a:lnTo>
                    <a:lnTo>
                      <a:pt x="46363" y="9333"/>
                    </a:lnTo>
                    <a:lnTo>
                      <a:pt x="57272" y="4000"/>
                    </a:lnTo>
                    <a:lnTo>
                      <a:pt x="68181" y="1333"/>
                    </a:lnTo>
                    <a:lnTo>
                      <a:pt x="79090" y="0"/>
                    </a:lnTo>
                    <a:close/>
                  </a:path>
                </a:pathLst>
              </a:custGeom>
              <a:solidFill>
                <a:srgbClr val="D1ACFF"/>
              </a:solidFill>
              <a:ln cap="flat" cmpd="sng" w="9525">
                <a:solidFill>
                  <a:srgbClr val="8705B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12" name="Google Shape;312;p13"/>
              <p:cNvSpPr/>
              <p:nvPr/>
            </p:nvSpPr>
            <p:spPr>
              <a:xfrm>
                <a:off x="5948363" y="5245100"/>
                <a:ext cx="155700" cy="125400"/>
              </a:xfrm>
              <a:custGeom>
                <a:rect b="b" l="l" r="r" t="t"/>
                <a:pathLst>
                  <a:path extrusionOk="0" h="120000" w="120000">
                    <a:moveTo>
                      <a:pt x="66122" y="0"/>
                    </a:moveTo>
                    <a:lnTo>
                      <a:pt x="83265" y="6075"/>
                    </a:lnTo>
                    <a:lnTo>
                      <a:pt x="101632" y="12151"/>
                    </a:lnTo>
                    <a:lnTo>
                      <a:pt x="119999" y="19746"/>
                    </a:lnTo>
                    <a:lnTo>
                      <a:pt x="116326" y="66835"/>
                    </a:lnTo>
                    <a:lnTo>
                      <a:pt x="111428" y="120000"/>
                    </a:lnTo>
                    <a:lnTo>
                      <a:pt x="96734" y="110886"/>
                    </a:lnTo>
                    <a:lnTo>
                      <a:pt x="78367" y="104810"/>
                    </a:lnTo>
                    <a:lnTo>
                      <a:pt x="55102" y="107848"/>
                    </a:lnTo>
                    <a:lnTo>
                      <a:pt x="33061" y="113924"/>
                    </a:lnTo>
                    <a:lnTo>
                      <a:pt x="17142" y="110886"/>
                    </a:lnTo>
                    <a:lnTo>
                      <a:pt x="4897" y="101772"/>
                    </a:lnTo>
                    <a:lnTo>
                      <a:pt x="0" y="92658"/>
                    </a:lnTo>
                    <a:lnTo>
                      <a:pt x="9795" y="85063"/>
                    </a:lnTo>
                    <a:lnTo>
                      <a:pt x="26938" y="85063"/>
                    </a:lnTo>
                    <a:lnTo>
                      <a:pt x="45306" y="85063"/>
                    </a:lnTo>
                    <a:lnTo>
                      <a:pt x="61224" y="85063"/>
                    </a:lnTo>
                    <a:lnTo>
                      <a:pt x="75918" y="82025"/>
                    </a:lnTo>
                    <a:lnTo>
                      <a:pt x="83265" y="75949"/>
                    </a:lnTo>
                    <a:lnTo>
                      <a:pt x="78367" y="63797"/>
                    </a:lnTo>
                    <a:lnTo>
                      <a:pt x="71020" y="53164"/>
                    </a:lnTo>
                    <a:lnTo>
                      <a:pt x="61224" y="37974"/>
                    </a:lnTo>
                    <a:lnTo>
                      <a:pt x="55102" y="25822"/>
                    </a:lnTo>
                    <a:lnTo>
                      <a:pt x="50204" y="15189"/>
                    </a:lnTo>
                    <a:lnTo>
                      <a:pt x="55102" y="6075"/>
                    </a:lnTo>
                    <a:lnTo>
                      <a:pt x="66122" y="0"/>
                    </a:lnTo>
                    <a:close/>
                  </a:path>
                </a:pathLst>
              </a:custGeom>
              <a:solidFill>
                <a:srgbClr val="D1ACFF"/>
              </a:solidFill>
              <a:ln cap="flat" cmpd="sng" w="9525">
                <a:solidFill>
                  <a:srgbClr val="8705B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13" name="Google Shape;313;p13"/>
              <p:cNvSpPr/>
              <p:nvPr/>
            </p:nvSpPr>
            <p:spPr>
              <a:xfrm>
                <a:off x="6092825" y="5265738"/>
                <a:ext cx="182700" cy="108000"/>
              </a:xfrm>
              <a:custGeom>
                <a:rect b="b" l="l" r="r" t="t"/>
                <a:pathLst>
                  <a:path extrusionOk="0" h="120000" w="120000">
                    <a:moveTo>
                      <a:pt x="7304" y="0"/>
                    </a:moveTo>
                    <a:lnTo>
                      <a:pt x="13565" y="0"/>
                    </a:lnTo>
                    <a:lnTo>
                      <a:pt x="21913" y="3529"/>
                    </a:lnTo>
                    <a:lnTo>
                      <a:pt x="26086" y="0"/>
                    </a:lnTo>
                    <a:lnTo>
                      <a:pt x="39652" y="0"/>
                    </a:lnTo>
                    <a:lnTo>
                      <a:pt x="59478" y="3529"/>
                    </a:lnTo>
                    <a:lnTo>
                      <a:pt x="80347" y="17647"/>
                    </a:lnTo>
                    <a:lnTo>
                      <a:pt x="100173" y="31764"/>
                    </a:lnTo>
                    <a:lnTo>
                      <a:pt x="113739" y="47647"/>
                    </a:lnTo>
                    <a:lnTo>
                      <a:pt x="120000" y="68823"/>
                    </a:lnTo>
                    <a:lnTo>
                      <a:pt x="115826" y="82941"/>
                    </a:lnTo>
                    <a:lnTo>
                      <a:pt x="107478" y="84705"/>
                    </a:lnTo>
                    <a:lnTo>
                      <a:pt x="93913" y="84705"/>
                    </a:lnTo>
                    <a:lnTo>
                      <a:pt x="78260" y="84705"/>
                    </a:lnTo>
                    <a:lnTo>
                      <a:pt x="61565" y="84705"/>
                    </a:lnTo>
                    <a:lnTo>
                      <a:pt x="45913" y="91764"/>
                    </a:lnTo>
                    <a:lnTo>
                      <a:pt x="30260" y="102352"/>
                    </a:lnTo>
                    <a:lnTo>
                      <a:pt x="19826" y="112941"/>
                    </a:lnTo>
                    <a:lnTo>
                      <a:pt x="11478" y="120000"/>
                    </a:lnTo>
                    <a:lnTo>
                      <a:pt x="4173" y="116470"/>
                    </a:lnTo>
                    <a:lnTo>
                      <a:pt x="0" y="116470"/>
                    </a:lnTo>
                    <a:lnTo>
                      <a:pt x="4173" y="54705"/>
                    </a:lnTo>
                    <a:lnTo>
                      <a:pt x="7304" y="0"/>
                    </a:lnTo>
                    <a:close/>
                  </a:path>
                </a:pathLst>
              </a:custGeom>
              <a:solidFill>
                <a:srgbClr val="D1ACFF"/>
              </a:solidFill>
              <a:ln cap="flat" cmpd="sng" w="9525">
                <a:solidFill>
                  <a:srgbClr val="8705B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14" name="Google Shape;314;p13"/>
              <p:cNvSpPr/>
              <p:nvPr/>
            </p:nvSpPr>
            <p:spPr>
              <a:xfrm>
                <a:off x="5256213" y="5529263"/>
                <a:ext cx="227100" cy="234900"/>
              </a:xfrm>
              <a:custGeom>
                <a:rect b="b" l="l" r="r" t="t"/>
                <a:pathLst>
                  <a:path extrusionOk="0" h="120000" w="120000">
                    <a:moveTo>
                      <a:pt x="120000" y="0"/>
                    </a:moveTo>
                    <a:lnTo>
                      <a:pt x="120000" y="1621"/>
                    </a:lnTo>
                    <a:lnTo>
                      <a:pt x="120000" y="2432"/>
                    </a:lnTo>
                    <a:lnTo>
                      <a:pt x="118321" y="13783"/>
                    </a:lnTo>
                    <a:lnTo>
                      <a:pt x="118321" y="20270"/>
                    </a:lnTo>
                    <a:lnTo>
                      <a:pt x="116643" y="25945"/>
                    </a:lnTo>
                    <a:lnTo>
                      <a:pt x="113286" y="30810"/>
                    </a:lnTo>
                    <a:lnTo>
                      <a:pt x="109930" y="37297"/>
                    </a:lnTo>
                    <a:lnTo>
                      <a:pt x="109930" y="47837"/>
                    </a:lnTo>
                    <a:lnTo>
                      <a:pt x="109930" y="59189"/>
                    </a:lnTo>
                    <a:lnTo>
                      <a:pt x="109930" y="69729"/>
                    </a:lnTo>
                    <a:lnTo>
                      <a:pt x="109930" y="77837"/>
                    </a:lnTo>
                    <a:lnTo>
                      <a:pt x="106573" y="86756"/>
                    </a:lnTo>
                    <a:lnTo>
                      <a:pt x="103216" y="96486"/>
                    </a:lnTo>
                    <a:lnTo>
                      <a:pt x="101538" y="105405"/>
                    </a:lnTo>
                    <a:lnTo>
                      <a:pt x="101538" y="113513"/>
                    </a:lnTo>
                    <a:lnTo>
                      <a:pt x="103216" y="115135"/>
                    </a:lnTo>
                    <a:lnTo>
                      <a:pt x="106573" y="118378"/>
                    </a:lnTo>
                    <a:lnTo>
                      <a:pt x="100699" y="120000"/>
                    </a:lnTo>
                    <a:lnTo>
                      <a:pt x="95664" y="118378"/>
                    </a:lnTo>
                    <a:lnTo>
                      <a:pt x="92307" y="116756"/>
                    </a:lnTo>
                    <a:lnTo>
                      <a:pt x="83916" y="115135"/>
                    </a:lnTo>
                    <a:lnTo>
                      <a:pt x="73006" y="115135"/>
                    </a:lnTo>
                    <a:lnTo>
                      <a:pt x="64615" y="113513"/>
                    </a:lnTo>
                    <a:lnTo>
                      <a:pt x="61258" y="111891"/>
                    </a:lnTo>
                    <a:lnTo>
                      <a:pt x="58741" y="111891"/>
                    </a:lnTo>
                    <a:lnTo>
                      <a:pt x="53706" y="111891"/>
                    </a:lnTo>
                    <a:lnTo>
                      <a:pt x="48671" y="111891"/>
                    </a:lnTo>
                    <a:lnTo>
                      <a:pt x="46993" y="107027"/>
                    </a:lnTo>
                    <a:lnTo>
                      <a:pt x="43636" y="103783"/>
                    </a:lnTo>
                    <a:lnTo>
                      <a:pt x="39440" y="100540"/>
                    </a:lnTo>
                    <a:lnTo>
                      <a:pt x="31048" y="94864"/>
                    </a:lnTo>
                    <a:lnTo>
                      <a:pt x="20979" y="85135"/>
                    </a:lnTo>
                    <a:lnTo>
                      <a:pt x="13426" y="76216"/>
                    </a:lnTo>
                    <a:lnTo>
                      <a:pt x="5034" y="68108"/>
                    </a:lnTo>
                    <a:lnTo>
                      <a:pt x="1678" y="66486"/>
                    </a:lnTo>
                    <a:lnTo>
                      <a:pt x="0" y="63243"/>
                    </a:lnTo>
                    <a:lnTo>
                      <a:pt x="0" y="60810"/>
                    </a:lnTo>
                    <a:lnTo>
                      <a:pt x="0" y="59189"/>
                    </a:lnTo>
                    <a:lnTo>
                      <a:pt x="11748" y="55945"/>
                    </a:lnTo>
                    <a:lnTo>
                      <a:pt x="11748" y="55945"/>
                    </a:lnTo>
                    <a:lnTo>
                      <a:pt x="13426" y="54324"/>
                    </a:lnTo>
                    <a:lnTo>
                      <a:pt x="16783" y="52702"/>
                    </a:lnTo>
                    <a:lnTo>
                      <a:pt x="18461" y="49459"/>
                    </a:lnTo>
                    <a:lnTo>
                      <a:pt x="20139" y="47837"/>
                    </a:lnTo>
                    <a:lnTo>
                      <a:pt x="20139" y="47837"/>
                    </a:lnTo>
                    <a:lnTo>
                      <a:pt x="20139" y="44594"/>
                    </a:lnTo>
                    <a:lnTo>
                      <a:pt x="18461" y="42972"/>
                    </a:lnTo>
                    <a:lnTo>
                      <a:pt x="18461" y="40540"/>
                    </a:lnTo>
                    <a:lnTo>
                      <a:pt x="18461" y="38918"/>
                    </a:lnTo>
                    <a:lnTo>
                      <a:pt x="20139" y="35675"/>
                    </a:lnTo>
                    <a:lnTo>
                      <a:pt x="20979" y="34054"/>
                    </a:lnTo>
                    <a:lnTo>
                      <a:pt x="24335" y="32432"/>
                    </a:lnTo>
                    <a:lnTo>
                      <a:pt x="29370" y="30810"/>
                    </a:lnTo>
                    <a:lnTo>
                      <a:pt x="43636" y="29189"/>
                    </a:lnTo>
                    <a:lnTo>
                      <a:pt x="53706" y="25945"/>
                    </a:lnTo>
                    <a:lnTo>
                      <a:pt x="60419" y="18648"/>
                    </a:lnTo>
                    <a:lnTo>
                      <a:pt x="62937" y="13783"/>
                    </a:lnTo>
                    <a:lnTo>
                      <a:pt x="71328" y="12162"/>
                    </a:lnTo>
                    <a:lnTo>
                      <a:pt x="80559" y="12162"/>
                    </a:lnTo>
                    <a:lnTo>
                      <a:pt x="87272" y="12162"/>
                    </a:lnTo>
                    <a:lnTo>
                      <a:pt x="92307" y="10540"/>
                    </a:lnTo>
                    <a:lnTo>
                      <a:pt x="100699" y="5675"/>
                    </a:lnTo>
                    <a:lnTo>
                      <a:pt x="109930" y="1621"/>
                    </a:lnTo>
                    <a:lnTo>
                      <a:pt x="120000" y="0"/>
                    </a:lnTo>
                    <a:close/>
                  </a:path>
                </a:pathLst>
              </a:custGeom>
              <a:solidFill>
                <a:srgbClr val="D1ACFF"/>
              </a:solidFill>
              <a:ln cap="flat" cmpd="sng" w="9525">
                <a:solidFill>
                  <a:srgbClr val="8705B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15" name="Google Shape;315;p13"/>
              <p:cNvSpPr/>
              <p:nvPr/>
            </p:nvSpPr>
            <p:spPr>
              <a:xfrm>
                <a:off x="5338763" y="5748337"/>
                <a:ext cx="171299" cy="142800"/>
              </a:xfrm>
              <a:custGeom>
                <a:rect b="b" l="l" r="r" t="t"/>
                <a:pathLst>
                  <a:path extrusionOk="0" h="120000" w="120000">
                    <a:moveTo>
                      <a:pt x="20000" y="0"/>
                    </a:moveTo>
                    <a:lnTo>
                      <a:pt x="23333" y="0"/>
                    </a:lnTo>
                    <a:lnTo>
                      <a:pt x="27777" y="2666"/>
                    </a:lnTo>
                    <a:lnTo>
                      <a:pt x="38888" y="5333"/>
                    </a:lnTo>
                    <a:lnTo>
                      <a:pt x="53333" y="5333"/>
                    </a:lnTo>
                    <a:lnTo>
                      <a:pt x="64444" y="8000"/>
                    </a:lnTo>
                    <a:lnTo>
                      <a:pt x="68888" y="10666"/>
                    </a:lnTo>
                    <a:lnTo>
                      <a:pt x="75555" y="13333"/>
                    </a:lnTo>
                    <a:lnTo>
                      <a:pt x="83333" y="10666"/>
                    </a:lnTo>
                    <a:lnTo>
                      <a:pt x="94444" y="28000"/>
                    </a:lnTo>
                    <a:lnTo>
                      <a:pt x="106666" y="48000"/>
                    </a:lnTo>
                    <a:lnTo>
                      <a:pt x="120000" y="66666"/>
                    </a:lnTo>
                    <a:lnTo>
                      <a:pt x="115555" y="74666"/>
                    </a:lnTo>
                    <a:lnTo>
                      <a:pt x="115555" y="81333"/>
                    </a:lnTo>
                    <a:lnTo>
                      <a:pt x="113333" y="89333"/>
                    </a:lnTo>
                    <a:lnTo>
                      <a:pt x="115555" y="94666"/>
                    </a:lnTo>
                    <a:lnTo>
                      <a:pt x="115555" y="100000"/>
                    </a:lnTo>
                    <a:lnTo>
                      <a:pt x="113333" y="105333"/>
                    </a:lnTo>
                    <a:lnTo>
                      <a:pt x="111111" y="112000"/>
                    </a:lnTo>
                    <a:lnTo>
                      <a:pt x="108888" y="120000"/>
                    </a:lnTo>
                    <a:lnTo>
                      <a:pt x="101111" y="120000"/>
                    </a:lnTo>
                    <a:lnTo>
                      <a:pt x="92222" y="117333"/>
                    </a:lnTo>
                    <a:lnTo>
                      <a:pt x="85555" y="114666"/>
                    </a:lnTo>
                    <a:lnTo>
                      <a:pt x="81111" y="109333"/>
                    </a:lnTo>
                    <a:lnTo>
                      <a:pt x="78888" y="105333"/>
                    </a:lnTo>
                    <a:lnTo>
                      <a:pt x="78888" y="97333"/>
                    </a:lnTo>
                    <a:lnTo>
                      <a:pt x="76666" y="89333"/>
                    </a:lnTo>
                    <a:lnTo>
                      <a:pt x="75555" y="81333"/>
                    </a:lnTo>
                    <a:lnTo>
                      <a:pt x="68888" y="77333"/>
                    </a:lnTo>
                    <a:lnTo>
                      <a:pt x="62222" y="72000"/>
                    </a:lnTo>
                    <a:lnTo>
                      <a:pt x="57777" y="69333"/>
                    </a:lnTo>
                    <a:lnTo>
                      <a:pt x="51111" y="69333"/>
                    </a:lnTo>
                    <a:lnTo>
                      <a:pt x="48888" y="66666"/>
                    </a:lnTo>
                    <a:lnTo>
                      <a:pt x="47777" y="64000"/>
                    </a:lnTo>
                    <a:lnTo>
                      <a:pt x="45555" y="58666"/>
                    </a:lnTo>
                    <a:lnTo>
                      <a:pt x="43333" y="56000"/>
                    </a:lnTo>
                    <a:lnTo>
                      <a:pt x="38888" y="53333"/>
                    </a:lnTo>
                    <a:lnTo>
                      <a:pt x="36666" y="50666"/>
                    </a:lnTo>
                    <a:lnTo>
                      <a:pt x="32222" y="50666"/>
                    </a:lnTo>
                    <a:lnTo>
                      <a:pt x="30000" y="53333"/>
                    </a:lnTo>
                    <a:lnTo>
                      <a:pt x="30000" y="56000"/>
                    </a:lnTo>
                    <a:lnTo>
                      <a:pt x="27777" y="56000"/>
                    </a:lnTo>
                    <a:lnTo>
                      <a:pt x="25555" y="58666"/>
                    </a:lnTo>
                    <a:lnTo>
                      <a:pt x="23333" y="58666"/>
                    </a:lnTo>
                    <a:lnTo>
                      <a:pt x="20000" y="58666"/>
                    </a:lnTo>
                    <a:lnTo>
                      <a:pt x="15555" y="56000"/>
                    </a:lnTo>
                    <a:lnTo>
                      <a:pt x="6666" y="50666"/>
                    </a:lnTo>
                    <a:lnTo>
                      <a:pt x="2222" y="45333"/>
                    </a:lnTo>
                    <a:lnTo>
                      <a:pt x="0" y="38666"/>
                    </a:lnTo>
                    <a:lnTo>
                      <a:pt x="0" y="33333"/>
                    </a:lnTo>
                    <a:lnTo>
                      <a:pt x="0" y="25333"/>
                    </a:lnTo>
                    <a:lnTo>
                      <a:pt x="2222" y="20000"/>
                    </a:lnTo>
                    <a:lnTo>
                      <a:pt x="4444" y="17333"/>
                    </a:lnTo>
                    <a:lnTo>
                      <a:pt x="6666" y="13333"/>
                    </a:lnTo>
                    <a:lnTo>
                      <a:pt x="8888" y="8000"/>
                    </a:lnTo>
                    <a:lnTo>
                      <a:pt x="6666" y="0"/>
                    </a:lnTo>
                    <a:lnTo>
                      <a:pt x="13333" y="0"/>
                    </a:lnTo>
                    <a:lnTo>
                      <a:pt x="20000" y="0"/>
                    </a:lnTo>
                    <a:close/>
                  </a:path>
                </a:pathLst>
              </a:custGeom>
              <a:solidFill>
                <a:srgbClr val="D1ACFF"/>
              </a:solidFill>
              <a:ln cap="flat" cmpd="sng" w="9525">
                <a:solidFill>
                  <a:srgbClr val="8705B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16" name="Google Shape;316;p13"/>
              <p:cNvSpPr/>
              <p:nvPr/>
            </p:nvSpPr>
            <p:spPr>
              <a:xfrm>
                <a:off x="5494338" y="5824538"/>
                <a:ext cx="311100" cy="130200"/>
              </a:xfrm>
              <a:custGeom>
                <a:rect b="b" l="l" r="r" t="t"/>
                <a:pathLst>
                  <a:path extrusionOk="0" h="120000" w="120000">
                    <a:moveTo>
                      <a:pt x="69795" y="0"/>
                    </a:moveTo>
                    <a:lnTo>
                      <a:pt x="78979" y="2926"/>
                    </a:lnTo>
                    <a:lnTo>
                      <a:pt x="85714" y="5853"/>
                    </a:lnTo>
                    <a:lnTo>
                      <a:pt x="94285" y="11707"/>
                    </a:lnTo>
                    <a:lnTo>
                      <a:pt x="101020" y="19024"/>
                    </a:lnTo>
                    <a:lnTo>
                      <a:pt x="108367" y="33658"/>
                    </a:lnTo>
                    <a:lnTo>
                      <a:pt x="112040" y="48292"/>
                    </a:lnTo>
                    <a:lnTo>
                      <a:pt x="114489" y="58536"/>
                    </a:lnTo>
                    <a:lnTo>
                      <a:pt x="117551" y="67317"/>
                    </a:lnTo>
                    <a:lnTo>
                      <a:pt x="119999" y="73170"/>
                    </a:lnTo>
                    <a:lnTo>
                      <a:pt x="119999" y="79024"/>
                    </a:lnTo>
                    <a:lnTo>
                      <a:pt x="118775" y="84878"/>
                    </a:lnTo>
                    <a:lnTo>
                      <a:pt x="117551" y="86341"/>
                    </a:lnTo>
                    <a:lnTo>
                      <a:pt x="115102" y="92195"/>
                    </a:lnTo>
                    <a:lnTo>
                      <a:pt x="113265" y="98048"/>
                    </a:lnTo>
                    <a:lnTo>
                      <a:pt x="110816" y="103902"/>
                    </a:lnTo>
                    <a:lnTo>
                      <a:pt x="107142" y="112682"/>
                    </a:lnTo>
                    <a:lnTo>
                      <a:pt x="103469" y="120000"/>
                    </a:lnTo>
                    <a:lnTo>
                      <a:pt x="97959" y="106829"/>
                    </a:lnTo>
                    <a:lnTo>
                      <a:pt x="93061" y="92195"/>
                    </a:lnTo>
                    <a:lnTo>
                      <a:pt x="90612" y="79024"/>
                    </a:lnTo>
                    <a:lnTo>
                      <a:pt x="91836" y="70243"/>
                    </a:lnTo>
                    <a:lnTo>
                      <a:pt x="94285" y="61463"/>
                    </a:lnTo>
                    <a:lnTo>
                      <a:pt x="94285" y="52682"/>
                    </a:lnTo>
                    <a:lnTo>
                      <a:pt x="93061" y="48292"/>
                    </a:lnTo>
                    <a:lnTo>
                      <a:pt x="91836" y="42439"/>
                    </a:lnTo>
                    <a:lnTo>
                      <a:pt x="89387" y="39512"/>
                    </a:lnTo>
                    <a:lnTo>
                      <a:pt x="85714" y="36585"/>
                    </a:lnTo>
                    <a:lnTo>
                      <a:pt x="80204" y="33658"/>
                    </a:lnTo>
                    <a:lnTo>
                      <a:pt x="72857" y="36585"/>
                    </a:lnTo>
                    <a:lnTo>
                      <a:pt x="66122" y="42439"/>
                    </a:lnTo>
                    <a:lnTo>
                      <a:pt x="62448" y="52682"/>
                    </a:lnTo>
                    <a:lnTo>
                      <a:pt x="61224" y="58536"/>
                    </a:lnTo>
                    <a:lnTo>
                      <a:pt x="59999" y="61463"/>
                    </a:lnTo>
                    <a:lnTo>
                      <a:pt x="57551" y="64390"/>
                    </a:lnTo>
                    <a:lnTo>
                      <a:pt x="55714" y="67317"/>
                    </a:lnTo>
                    <a:lnTo>
                      <a:pt x="53265" y="70243"/>
                    </a:lnTo>
                    <a:lnTo>
                      <a:pt x="52040" y="73170"/>
                    </a:lnTo>
                    <a:lnTo>
                      <a:pt x="52040" y="76097"/>
                    </a:lnTo>
                    <a:lnTo>
                      <a:pt x="53265" y="81951"/>
                    </a:lnTo>
                    <a:lnTo>
                      <a:pt x="54489" y="86341"/>
                    </a:lnTo>
                    <a:lnTo>
                      <a:pt x="56326" y="89268"/>
                    </a:lnTo>
                    <a:lnTo>
                      <a:pt x="57551" y="95121"/>
                    </a:lnTo>
                    <a:lnTo>
                      <a:pt x="58775" y="98048"/>
                    </a:lnTo>
                    <a:lnTo>
                      <a:pt x="57551" y="103902"/>
                    </a:lnTo>
                    <a:lnTo>
                      <a:pt x="56326" y="109756"/>
                    </a:lnTo>
                    <a:lnTo>
                      <a:pt x="55714" y="112682"/>
                    </a:lnTo>
                    <a:lnTo>
                      <a:pt x="53265" y="118536"/>
                    </a:lnTo>
                    <a:lnTo>
                      <a:pt x="50816" y="120000"/>
                    </a:lnTo>
                    <a:lnTo>
                      <a:pt x="48367" y="120000"/>
                    </a:lnTo>
                    <a:lnTo>
                      <a:pt x="45918" y="120000"/>
                    </a:lnTo>
                    <a:lnTo>
                      <a:pt x="43469" y="118536"/>
                    </a:lnTo>
                    <a:lnTo>
                      <a:pt x="42244" y="115609"/>
                    </a:lnTo>
                    <a:lnTo>
                      <a:pt x="40408" y="109756"/>
                    </a:lnTo>
                    <a:lnTo>
                      <a:pt x="39183" y="103902"/>
                    </a:lnTo>
                    <a:lnTo>
                      <a:pt x="36734" y="103902"/>
                    </a:lnTo>
                    <a:lnTo>
                      <a:pt x="34285" y="100975"/>
                    </a:lnTo>
                    <a:lnTo>
                      <a:pt x="31836" y="100975"/>
                    </a:lnTo>
                    <a:lnTo>
                      <a:pt x="29387" y="95121"/>
                    </a:lnTo>
                    <a:lnTo>
                      <a:pt x="26938" y="89268"/>
                    </a:lnTo>
                    <a:lnTo>
                      <a:pt x="18979" y="76097"/>
                    </a:lnTo>
                    <a:lnTo>
                      <a:pt x="9795" y="67317"/>
                    </a:lnTo>
                    <a:lnTo>
                      <a:pt x="0" y="61463"/>
                    </a:lnTo>
                    <a:lnTo>
                      <a:pt x="1224" y="52682"/>
                    </a:lnTo>
                    <a:lnTo>
                      <a:pt x="2448" y="45365"/>
                    </a:lnTo>
                    <a:lnTo>
                      <a:pt x="3673" y="39512"/>
                    </a:lnTo>
                    <a:lnTo>
                      <a:pt x="3673" y="33658"/>
                    </a:lnTo>
                    <a:lnTo>
                      <a:pt x="2448" y="27804"/>
                    </a:lnTo>
                    <a:lnTo>
                      <a:pt x="3673" y="19024"/>
                    </a:lnTo>
                    <a:lnTo>
                      <a:pt x="3673" y="11707"/>
                    </a:lnTo>
                    <a:lnTo>
                      <a:pt x="6122" y="2926"/>
                    </a:lnTo>
                    <a:lnTo>
                      <a:pt x="11020" y="14634"/>
                    </a:lnTo>
                    <a:lnTo>
                      <a:pt x="14081" y="19024"/>
                    </a:lnTo>
                    <a:lnTo>
                      <a:pt x="16530" y="24878"/>
                    </a:lnTo>
                    <a:lnTo>
                      <a:pt x="25102" y="33658"/>
                    </a:lnTo>
                    <a:lnTo>
                      <a:pt x="33061" y="39512"/>
                    </a:lnTo>
                    <a:lnTo>
                      <a:pt x="41020" y="39512"/>
                    </a:lnTo>
                    <a:lnTo>
                      <a:pt x="49591" y="27804"/>
                    </a:lnTo>
                    <a:lnTo>
                      <a:pt x="59999" y="8780"/>
                    </a:lnTo>
                    <a:lnTo>
                      <a:pt x="69795" y="0"/>
                    </a:lnTo>
                    <a:close/>
                  </a:path>
                </a:pathLst>
              </a:custGeom>
              <a:solidFill>
                <a:srgbClr val="D1ACFF"/>
              </a:solidFill>
              <a:ln cap="flat" cmpd="sng" w="9525">
                <a:solidFill>
                  <a:srgbClr val="8705B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17" name="Google Shape;317;p13"/>
              <p:cNvSpPr/>
              <p:nvPr/>
            </p:nvSpPr>
            <p:spPr>
              <a:xfrm>
                <a:off x="5411788" y="5073650"/>
                <a:ext cx="549300" cy="180900"/>
              </a:xfrm>
              <a:custGeom>
                <a:rect b="b" l="l" r="r" t="t"/>
                <a:pathLst>
                  <a:path extrusionOk="0" h="120000" w="120000">
                    <a:moveTo>
                      <a:pt x="32254" y="0"/>
                    </a:moveTo>
                    <a:lnTo>
                      <a:pt x="41271" y="4210"/>
                    </a:lnTo>
                    <a:lnTo>
                      <a:pt x="51329" y="12631"/>
                    </a:lnTo>
                    <a:lnTo>
                      <a:pt x="61387" y="25263"/>
                    </a:lnTo>
                    <a:lnTo>
                      <a:pt x="71445" y="36842"/>
                    </a:lnTo>
                    <a:lnTo>
                      <a:pt x="80115" y="51578"/>
                    </a:lnTo>
                    <a:lnTo>
                      <a:pt x="87398" y="63157"/>
                    </a:lnTo>
                    <a:lnTo>
                      <a:pt x="93294" y="69473"/>
                    </a:lnTo>
                    <a:lnTo>
                      <a:pt x="98150" y="73684"/>
                    </a:lnTo>
                    <a:lnTo>
                      <a:pt x="102658" y="75789"/>
                    </a:lnTo>
                    <a:lnTo>
                      <a:pt x="107514" y="81052"/>
                    </a:lnTo>
                    <a:lnTo>
                      <a:pt x="112716" y="89473"/>
                    </a:lnTo>
                    <a:lnTo>
                      <a:pt x="116878" y="99999"/>
                    </a:lnTo>
                    <a:lnTo>
                      <a:pt x="119306" y="107368"/>
                    </a:lnTo>
                    <a:lnTo>
                      <a:pt x="120000" y="111578"/>
                    </a:lnTo>
                    <a:lnTo>
                      <a:pt x="116878" y="115789"/>
                    </a:lnTo>
                    <a:lnTo>
                      <a:pt x="109942" y="117894"/>
                    </a:lnTo>
                    <a:lnTo>
                      <a:pt x="101965" y="119999"/>
                    </a:lnTo>
                    <a:lnTo>
                      <a:pt x="93988" y="119999"/>
                    </a:lnTo>
                    <a:lnTo>
                      <a:pt x="86705" y="117894"/>
                    </a:lnTo>
                    <a:lnTo>
                      <a:pt x="82196" y="115789"/>
                    </a:lnTo>
                    <a:lnTo>
                      <a:pt x="80809" y="113684"/>
                    </a:lnTo>
                    <a:lnTo>
                      <a:pt x="80115" y="111578"/>
                    </a:lnTo>
                    <a:lnTo>
                      <a:pt x="80115" y="109473"/>
                    </a:lnTo>
                    <a:lnTo>
                      <a:pt x="80809" y="105263"/>
                    </a:lnTo>
                    <a:lnTo>
                      <a:pt x="80809" y="103157"/>
                    </a:lnTo>
                    <a:lnTo>
                      <a:pt x="81502" y="99999"/>
                    </a:lnTo>
                    <a:lnTo>
                      <a:pt x="81502" y="97894"/>
                    </a:lnTo>
                    <a:lnTo>
                      <a:pt x="81502" y="95789"/>
                    </a:lnTo>
                    <a:lnTo>
                      <a:pt x="80809" y="91578"/>
                    </a:lnTo>
                    <a:lnTo>
                      <a:pt x="78728" y="89473"/>
                    </a:lnTo>
                    <a:lnTo>
                      <a:pt x="75953" y="87368"/>
                    </a:lnTo>
                    <a:lnTo>
                      <a:pt x="70751" y="78947"/>
                    </a:lnTo>
                    <a:lnTo>
                      <a:pt x="66242" y="71578"/>
                    </a:lnTo>
                    <a:lnTo>
                      <a:pt x="62080" y="61052"/>
                    </a:lnTo>
                    <a:lnTo>
                      <a:pt x="57572" y="51578"/>
                    </a:lnTo>
                    <a:lnTo>
                      <a:pt x="51329" y="47368"/>
                    </a:lnTo>
                    <a:lnTo>
                      <a:pt x="41271" y="45263"/>
                    </a:lnTo>
                    <a:lnTo>
                      <a:pt x="33988" y="41052"/>
                    </a:lnTo>
                    <a:lnTo>
                      <a:pt x="31560" y="32631"/>
                    </a:lnTo>
                    <a:lnTo>
                      <a:pt x="30867" y="26315"/>
                    </a:lnTo>
                    <a:lnTo>
                      <a:pt x="28092" y="18947"/>
                    </a:lnTo>
                    <a:lnTo>
                      <a:pt x="24624" y="14736"/>
                    </a:lnTo>
                    <a:lnTo>
                      <a:pt x="20115" y="21052"/>
                    </a:lnTo>
                    <a:lnTo>
                      <a:pt x="16300" y="28421"/>
                    </a:lnTo>
                    <a:lnTo>
                      <a:pt x="11445" y="38947"/>
                    </a:lnTo>
                    <a:lnTo>
                      <a:pt x="6936" y="47368"/>
                    </a:lnTo>
                    <a:lnTo>
                      <a:pt x="2774" y="51578"/>
                    </a:lnTo>
                    <a:lnTo>
                      <a:pt x="0" y="47368"/>
                    </a:lnTo>
                    <a:lnTo>
                      <a:pt x="693" y="43157"/>
                    </a:lnTo>
                    <a:lnTo>
                      <a:pt x="3468" y="32631"/>
                    </a:lnTo>
                    <a:lnTo>
                      <a:pt x="7976" y="23157"/>
                    </a:lnTo>
                    <a:lnTo>
                      <a:pt x="14913" y="12631"/>
                    </a:lnTo>
                    <a:lnTo>
                      <a:pt x="22890" y="4210"/>
                    </a:lnTo>
                    <a:lnTo>
                      <a:pt x="32254" y="0"/>
                    </a:lnTo>
                    <a:close/>
                  </a:path>
                </a:pathLst>
              </a:custGeom>
              <a:solidFill>
                <a:srgbClr val="D1ACFF"/>
              </a:solidFill>
              <a:ln cap="flat" cmpd="sng" w="9525">
                <a:solidFill>
                  <a:srgbClr val="8705B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18" name="Google Shape;318;p13"/>
              <p:cNvSpPr/>
              <p:nvPr/>
            </p:nvSpPr>
            <p:spPr>
              <a:xfrm>
                <a:off x="5738813" y="5340350"/>
                <a:ext cx="109500" cy="33300"/>
              </a:xfrm>
              <a:custGeom>
                <a:rect b="b" l="l" r="r" t="t"/>
                <a:pathLst>
                  <a:path extrusionOk="0" h="120000" w="120000">
                    <a:moveTo>
                      <a:pt x="19130" y="0"/>
                    </a:moveTo>
                    <a:lnTo>
                      <a:pt x="46956" y="0"/>
                    </a:lnTo>
                    <a:lnTo>
                      <a:pt x="73043" y="5714"/>
                    </a:lnTo>
                    <a:lnTo>
                      <a:pt x="100869" y="28571"/>
                    </a:lnTo>
                    <a:lnTo>
                      <a:pt x="116521" y="62857"/>
                    </a:lnTo>
                    <a:lnTo>
                      <a:pt x="120000" y="97142"/>
                    </a:lnTo>
                    <a:lnTo>
                      <a:pt x="109565" y="120000"/>
                    </a:lnTo>
                    <a:lnTo>
                      <a:pt x="86956" y="120000"/>
                    </a:lnTo>
                    <a:lnTo>
                      <a:pt x="59130" y="108571"/>
                    </a:lnTo>
                    <a:lnTo>
                      <a:pt x="33043" y="85714"/>
                    </a:lnTo>
                    <a:lnTo>
                      <a:pt x="13913" y="51428"/>
                    </a:lnTo>
                    <a:lnTo>
                      <a:pt x="0" y="28571"/>
                    </a:lnTo>
                    <a:lnTo>
                      <a:pt x="3478" y="0"/>
                    </a:lnTo>
                    <a:lnTo>
                      <a:pt x="19130" y="0"/>
                    </a:lnTo>
                    <a:close/>
                  </a:path>
                </a:pathLst>
              </a:custGeom>
              <a:solidFill>
                <a:srgbClr val="D1ACFF"/>
              </a:solidFill>
              <a:ln cap="flat" cmpd="sng" w="9525">
                <a:solidFill>
                  <a:srgbClr val="8705B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19" name="Google Shape;319;p13"/>
              <p:cNvSpPr/>
              <p:nvPr/>
            </p:nvSpPr>
            <p:spPr>
              <a:xfrm>
                <a:off x="6348413" y="5330825"/>
                <a:ext cx="88800" cy="39600"/>
              </a:xfrm>
              <a:custGeom>
                <a:rect b="b" l="l" r="r" t="t"/>
                <a:pathLst>
                  <a:path extrusionOk="0" h="120000" w="120000">
                    <a:moveTo>
                      <a:pt x="36428" y="0"/>
                    </a:moveTo>
                    <a:lnTo>
                      <a:pt x="70714" y="0"/>
                    </a:lnTo>
                    <a:lnTo>
                      <a:pt x="94285" y="19200"/>
                    </a:lnTo>
                    <a:lnTo>
                      <a:pt x="115714" y="33600"/>
                    </a:lnTo>
                    <a:lnTo>
                      <a:pt x="119999" y="62400"/>
                    </a:lnTo>
                    <a:lnTo>
                      <a:pt x="107142" y="91200"/>
                    </a:lnTo>
                    <a:lnTo>
                      <a:pt x="81428" y="110400"/>
                    </a:lnTo>
                    <a:lnTo>
                      <a:pt x="53571" y="120000"/>
                    </a:lnTo>
                    <a:lnTo>
                      <a:pt x="25714" y="110400"/>
                    </a:lnTo>
                    <a:lnTo>
                      <a:pt x="0" y="62400"/>
                    </a:lnTo>
                    <a:lnTo>
                      <a:pt x="0" y="28800"/>
                    </a:lnTo>
                    <a:lnTo>
                      <a:pt x="12857" y="9600"/>
                    </a:lnTo>
                    <a:lnTo>
                      <a:pt x="36428" y="0"/>
                    </a:lnTo>
                    <a:close/>
                  </a:path>
                </a:pathLst>
              </a:custGeom>
              <a:solidFill>
                <a:srgbClr val="D1ACFF"/>
              </a:solidFill>
              <a:ln cap="flat" cmpd="sng" w="9525">
                <a:solidFill>
                  <a:srgbClr val="8705B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grpSp>
          <p:nvGrpSpPr>
            <p:cNvPr id="320" name="Google Shape;320;p13"/>
            <p:cNvGrpSpPr/>
            <p:nvPr/>
          </p:nvGrpSpPr>
          <p:grpSpPr>
            <a:xfrm>
              <a:off x="2063827" y="1900083"/>
              <a:ext cx="2942088" cy="2260531"/>
              <a:chOff x="2376488" y="273050"/>
              <a:chExt cx="4749900" cy="3649550"/>
            </a:xfrm>
          </p:grpSpPr>
          <p:sp>
            <p:nvSpPr>
              <p:cNvPr id="321" name="Google Shape;321;p13"/>
              <p:cNvSpPr/>
              <p:nvPr/>
            </p:nvSpPr>
            <p:spPr>
              <a:xfrm>
                <a:off x="2376488" y="1346200"/>
                <a:ext cx="4749900" cy="2576400"/>
              </a:xfrm>
              <a:custGeom>
                <a:rect b="b" l="l" r="r" t="t"/>
                <a:pathLst>
                  <a:path extrusionOk="0" h="120000" w="120000">
                    <a:moveTo>
                      <a:pt x="104278" y="95970"/>
                    </a:moveTo>
                    <a:lnTo>
                      <a:pt x="104679" y="96118"/>
                    </a:lnTo>
                    <a:lnTo>
                      <a:pt x="105280" y="96266"/>
                    </a:lnTo>
                    <a:lnTo>
                      <a:pt x="105962" y="96709"/>
                    </a:lnTo>
                    <a:lnTo>
                      <a:pt x="106684" y="97079"/>
                    </a:lnTo>
                    <a:lnTo>
                      <a:pt x="107286" y="97523"/>
                    </a:lnTo>
                    <a:lnTo>
                      <a:pt x="107647" y="98114"/>
                    </a:lnTo>
                    <a:lnTo>
                      <a:pt x="107807" y="98558"/>
                    </a:lnTo>
                    <a:lnTo>
                      <a:pt x="107647" y="98780"/>
                    </a:lnTo>
                    <a:lnTo>
                      <a:pt x="107205" y="98780"/>
                    </a:lnTo>
                    <a:lnTo>
                      <a:pt x="106684" y="98558"/>
                    </a:lnTo>
                    <a:lnTo>
                      <a:pt x="105962" y="98114"/>
                    </a:lnTo>
                    <a:lnTo>
                      <a:pt x="105280" y="97670"/>
                    </a:lnTo>
                    <a:lnTo>
                      <a:pt x="104759" y="97079"/>
                    </a:lnTo>
                    <a:lnTo>
                      <a:pt x="104278" y="96561"/>
                    </a:lnTo>
                    <a:lnTo>
                      <a:pt x="104117" y="96266"/>
                    </a:lnTo>
                    <a:lnTo>
                      <a:pt x="104278" y="95970"/>
                    </a:lnTo>
                    <a:close/>
                    <a:moveTo>
                      <a:pt x="17847" y="92865"/>
                    </a:moveTo>
                    <a:lnTo>
                      <a:pt x="18328" y="93012"/>
                    </a:lnTo>
                    <a:lnTo>
                      <a:pt x="18850" y="93530"/>
                    </a:lnTo>
                    <a:lnTo>
                      <a:pt x="19411" y="94121"/>
                    </a:lnTo>
                    <a:lnTo>
                      <a:pt x="20013" y="94417"/>
                    </a:lnTo>
                    <a:lnTo>
                      <a:pt x="20534" y="94269"/>
                    </a:lnTo>
                    <a:lnTo>
                      <a:pt x="20935" y="94565"/>
                    </a:lnTo>
                    <a:lnTo>
                      <a:pt x="21336" y="95231"/>
                    </a:lnTo>
                    <a:lnTo>
                      <a:pt x="21697" y="96118"/>
                    </a:lnTo>
                    <a:lnTo>
                      <a:pt x="22018" y="96931"/>
                    </a:lnTo>
                    <a:lnTo>
                      <a:pt x="22179" y="97523"/>
                    </a:lnTo>
                    <a:lnTo>
                      <a:pt x="22379" y="97966"/>
                    </a:lnTo>
                    <a:lnTo>
                      <a:pt x="22860" y="98262"/>
                    </a:lnTo>
                    <a:lnTo>
                      <a:pt x="23302" y="98558"/>
                    </a:lnTo>
                    <a:lnTo>
                      <a:pt x="23703" y="98927"/>
                    </a:lnTo>
                    <a:lnTo>
                      <a:pt x="23863" y="99075"/>
                    </a:lnTo>
                    <a:lnTo>
                      <a:pt x="24024" y="99223"/>
                    </a:lnTo>
                    <a:lnTo>
                      <a:pt x="24224" y="99371"/>
                    </a:lnTo>
                    <a:lnTo>
                      <a:pt x="24385" y="99371"/>
                    </a:lnTo>
                    <a:lnTo>
                      <a:pt x="24465" y="99519"/>
                    </a:lnTo>
                    <a:lnTo>
                      <a:pt x="24545" y="99519"/>
                    </a:lnTo>
                    <a:lnTo>
                      <a:pt x="24625" y="99667"/>
                    </a:lnTo>
                    <a:lnTo>
                      <a:pt x="24545" y="99963"/>
                    </a:lnTo>
                    <a:lnTo>
                      <a:pt x="24465" y="100406"/>
                    </a:lnTo>
                    <a:lnTo>
                      <a:pt x="24385" y="100924"/>
                    </a:lnTo>
                    <a:lnTo>
                      <a:pt x="23382" y="101072"/>
                    </a:lnTo>
                    <a:lnTo>
                      <a:pt x="22299" y="100924"/>
                    </a:lnTo>
                    <a:lnTo>
                      <a:pt x="22179" y="100628"/>
                    </a:lnTo>
                    <a:lnTo>
                      <a:pt x="22018" y="100406"/>
                    </a:lnTo>
                    <a:lnTo>
                      <a:pt x="21858" y="100110"/>
                    </a:lnTo>
                    <a:lnTo>
                      <a:pt x="21697" y="99815"/>
                    </a:lnTo>
                    <a:lnTo>
                      <a:pt x="21697" y="99519"/>
                    </a:lnTo>
                    <a:lnTo>
                      <a:pt x="21617" y="99371"/>
                    </a:lnTo>
                    <a:lnTo>
                      <a:pt x="21617" y="99223"/>
                    </a:lnTo>
                    <a:lnTo>
                      <a:pt x="21457" y="99223"/>
                    </a:lnTo>
                    <a:lnTo>
                      <a:pt x="21377" y="99223"/>
                    </a:lnTo>
                    <a:lnTo>
                      <a:pt x="21256" y="99223"/>
                    </a:lnTo>
                    <a:lnTo>
                      <a:pt x="21096" y="99075"/>
                    </a:lnTo>
                    <a:lnTo>
                      <a:pt x="21016" y="98927"/>
                    </a:lnTo>
                    <a:lnTo>
                      <a:pt x="20935" y="98706"/>
                    </a:lnTo>
                    <a:lnTo>
                      <a:pt x="20775" y="98410"/>
                    </a:lnTo>
                    <a:lnTo>
                      <a:pt x="20695" y="98114"/>
                    </a:lnTo>
                    <a:lnTo>
                      <a:pt x="20614" y="97818"/>
                    </a:lnTo>
                    <a:lnTo>
                      <a:pt x="20454" y="97670"/>
                    </a:lnTo>
                    <a:lnTo>
                      <a:pt x="20334" y="97523"/>
                    </a:lnTo>
                    <a:lnTo>
                      <a:pt x="20093" y="97523"/>
                    </a:lnTo>
                    <a:lnTo>
                      <a:pt x="19933" y="97227"/>
                    </a:lnTo>
                    <a:lnTo>
                      <a:pt x="19772" y="97079"/>
                    </a:lnTo>
                    <a:lnTo>
                      <a:pt x="19692" y="96857"/>
                    </a:lnTo>
                    <a:lnTo>
                      <a:pt x="19532" y="96561"/>
                    </a:lnTo>
                    <a:lnTo>
                      <a:pt x="19411" y="96561"/>
                    </a:lnTo>
                    <a:lnTo>
                      <a:pt x="19251" y="96414"/>
                    </a:lnTo>
                    <a:lnTo>
                      <a:pt x="19090" y="96118"/>
                    </a:lnTo>
                    <a:lnTo>
                      <a:pt x="19010" y="95822"/>
                    </a:lnTo>
                    <a:lnTo>
                      <a:pt x="18850" y="95526"/>
                    </a:lnTo>
                    <a:lnTo>
                      <a:pt x="18689" y="95378"/>
                    </a:lnTo>
                    <a:lnTo>
                      <a:pt x="18609" y="95157"/>
                    </a:lnTo>
                    <a:lnTo>
                      <a:pt x="18449" y="95157"/>
                    </a:lnTo>
                    <a:lnTo>
                      <a:pt x="18248" y="95157"/>
                    </a:lnTo>
                    <a:lnTo>
                      <a:pt x="18088" y="95157"/>
                    </a:lnTo>
                    <a:lnTo>
                      <a:pt x="17927" y="95009"/>
                    </a:lnTo>
                    <a:lnTo>
                      <a:pt x="17847" y="94713"/>
                    </a:lnTo>
                    <a:lnTo>
                      <a:pt x="17847" y="94417"/>
                    </a:lnTo>
                    <a:lnTo>
                      <a:pt x="17767" y="94121"/>
                    </a:lnTo>
                    <a:lnTo>
                      <a:pt x="17687" y="93974"/>
                    </a:lnTo>
                    <a:lnTo>
                      <a:pt x="17606" y="93826"/>
                    </a:lnTo>
                    <a:lnTo>
                      <a:pt x="17446" y="93826"/>
                    </a:lnTo>
                    <a:lnTo>
                      <a:pt x="17406" y="93678"/>
                    </a:lnTo>
                    <a:lnTo>
                      <a:pt x="17326" y="93530"/>
                    </a:lnTo>
                    <a:lnTo>
                      <a:pt x="17326" y="93382"/>
                    </a:lnTo>
                    <a:lnTo>
                      <a:pt x="17406" y="93160"/>
                    </a:lnTo>
                    <a:lnTo>
                      <a:pt x="17847" y="92865"/>
                    </a:lnTo>
                    <a:close/>
                    <a:moveTo>
                      <a:pt x="115748" y="90573"/>
                    </a:moveTo>
                    <a:lnTo>
                      <a:pt x="115989" y="90720"/>
                    </a:lnTo>
                    <a:lnTo>
                      <a:pt x="116069" y="90868"/>
                    </a:lnTo>
                    <a:lnTo>
                      <a:pt x="116149" y="91016"/>
                    </a:lnTo>
                    <a:lnTo>
                      <a:pt x="116069" y="91312"/>
                    </a:lnTo>
                    <a:lnTo>
                      <a:pt x="115909" y="91534"/>
                    </a:lnTo>
                    <a:lnTo>
                      <a:pt x="115588" y="91977"/>
                    </a:lnTo>
                    <a:lnTo>
                      <a:pt x="115427" y="92717"/>
                    </a:lnTo>
                    <a:lnTo>
                      <a:pt x="115307" y="93382"/>
                    </a:lnTo>
                    <a:lnTo>
                      <a:pt x="114986" y="94269"/>
                    </a:lnTo>
                    <a:lnTo>
                      <a:pt x="114745" y="94861"/>
                    </a:lnTo>
                    <a:lnTo>
                      <a:pt x="114665" y="95231"/>
                    </a:lnTo>
                    <a:lnTo>
                      <a:pt x="114585" y="95674"/>
                    </a:lnTo>
                    <a:lnTo>
                      <a:pt x="114585" y="95970"/>
                    </a:lnTo>
                    <a:lnTo>
                      <a:pt x="114665" y="96266"/>
                    </a:lnTo>
                    <a:lnTo>
                      <a:pt x="114745" y="96414"/>
                    </a:lnTo>
                    <a:lnTo>
                      <a:pt x="114745" y="96266"/>
                    </a:lnTo>
                    <a:lnTo>
                      <a:pt x="114826" y="96118"/>
                    </a:lnTo>
                    <a:lnTo>
                      <a:pt x="114906" y="95822"/>
                    </a:lnTo>
                    <a:lnTo>
                      <a:pt x="115066" y="95674"/>
                    </a:lnTo>
                    <a:lnTo>
                      <a:pt x="115227" y="95526"/>
                    </a:lnTo>
                    <a:lnTo>
                      <a:pt x="115427" y="95526"/>
                    </a:lnTo>
                    <a:lnTo>
                      <a:pt x="115588" y="95526"/>
                    </a:lnTo>
                    <a:lnTo>
                      <a:pt x="115748" y="95526"/>
                    </a:lnTo>
                    <a:lnTo>
                      <a:pt x="115828" y="95674"/>
                    </a:lnTo>
                    <a:lnTo>
                      <a:pt x="115909" y="95822"/>
                    </a:lnTo>
                    <a:lnTo>
                      <a:pt x="115909" y="95970"/>
                    </a:lnTo>
                    <a:lnTo>
                      <a:pt x="115828" y="96266"/>
                    </a:lnTo>
                    <a:lnTo>
                      <a:pt x="115828" y="96414"/>
                    </a:lnTo>
                    <a:lnTo>
                      <a:pt x="115989" y="96561"/>
                    </a:lnTo>
                    <a:lnTo>
                      <a:pt x="116069" y="96857"/>
                    </a:lnTo>
                    <a:lnTo>
                      <a:pt x="116229" y="96931"/>
                    </a:lnTo>
                    <a:lnTo>
                      <a:pt x="116390" y="97227"/>
                    </a:lnTo>
                    <a:lnTo>
                      <a:pt x="116430" y="97523"/>
                    </a:lnTo>
                    <a:lnTo>
                      <a:pt x="116510" y="97670"/>
                    </a:lnTo>
                    <a:lnTo>
                      <a:pt x="116671" y="97966"/>
                    </a:lnTo>
                    <a:lnTo>
                      <a:pt x="116831" y="98114"/>
                    </a:lnTo>
                    <a:lnTo>
                      <a:pt x="116991" y="98262"/>
                    </a:lnTo>
                    <a:lnTo>
                      <a:pt x="117232" y="98410"/>
                    </a:lnTo>
                    <a:lnTo>
                      <a:pt x="117352" y="98410"/>
                    </a:lnTo>
                    <a:lnTo>
                      <a:pt x="117513" y="98262"/>
                    </a:lnTo>
                    <a:lnTo>
                      <a:pt x="117593" y="98114"/>
                    </a:lnTo>
                    <a:lnTo>
                      <a:pt x="117673" y="97966"/>
                    </a:lnTo>
                    <a:lnTo>
                      <a:pt x="117673" y="97670"/>
                    </a:lnTo>
                    <a:lnTo>
                      <a:pt x="117834" y="97670"/>
                    </a:lnTo>
                    <a:lnTo>
                      <a:pt x="117994" y="97523"/>
                    </a:lnTo>
                    <a:lnTo>
                      <a:pt x="118155" y="97670"/>
                    </a:lnTo>
                    <a:lnTo>
                      <a:pt x="118355" y="97670"/>
                    </a:lnTo>
                    <a:lnTo>
                      <a:pt x="118516" y="97818"/>
                    </a:lnTo>
                    <a:lnTo>
                      <a:pt x="118676" y="97966"/>
                    </a:lnTo>
                    <a:lnTo>
                      <a:pt x="118836" y="98114"/>
                    </a:lnTo>
                    <a:lnTo>
                      <a:pt x="118836" y="98262"/>
                    </a:lnTo>
                    <a:lnTo>
                      <a:pt x="118756" y="98410"/>
                    </a:lnTo>
                    <a:lnTo>
                      <a:pt x="118516" y="98927"/>
                    </a:lnTo>
                    <a:lnTo>
                      <a:pt x="118355" y="99667"/>
                    </a:lnTo>
                    <a:lnTo>
                      <a:pt x="118355" y="100406"/>
                    </a:lnTo>
                    <a:lnTo>
                      <a:pt x="118435" y="100776"/>
                    </a:lnTo>
                    <a:lnTo>
                      <a:pt x="118676" y="100924"/>
                    </a:lnTo>
                    <a:lnTo>
                      <a:pt x="118836" y="100776"/>
                    </a:lnTo>
                    <a:lnTo>
                      <a:pt x="119077" y="100628"/>
                    </a:lnTo>
                    <a:lnTo>
                      <a:pt x="119237" y="100628"/>
                    </a:lnTo>
                    <a:lnTo>
                      <a:pt x="119278" y="100628"/>
                    </a:lnTo>
                    <a:lnTo>
                      <a:pt x="119358" y="100776"/>
                    </a:lnTo>
                    <a:lnTo>
                      <a:pt x="119438" y="100924"/>
                    </a:lnTo>
                    <a:lnTo>
                      <a:pt x="119358" y="101219"/>
                    </a:lnTo>
                    <a:lnTo>
                      <a:pt x="119237" y="101515"/>
                    </a:lnTo>
                    <a:lnTo>
                      <a:pt x="119077" y="101811"/>
                    </a:lnTo>
                    <a:lnTo>
                      <a:pt x="118997" y="102107"/>
                    </a:lnTo>
                    <a:lnTo>
                      <a:pt x="118997" y="102329"/>
                    </a:lnTo>
                    <a:lnTo>
                      <a:pt x="118997" y="102624"/>
                    </a:lnTo>
                    <a:lnTo>
                      <a:pt x="119077" y="102920"/>
                    </a:lnTo>
                    <a:lnTo>
                      <a:pt x="119157" y="103068"/>
                    </a:lnTo>
                    <a:lnTo>
                      <a:pt x="119237" y="102920"/>
                    </a:lnTo>
                    <a:lnTo>
                      <a:pt x="119278" y="102772"/>
                    </a:lnTo>
                    <a:lnTo>
                      <a:pt x="119358" y="102624"/>
                    </a:lnTo>
                    <a:lnTo>
                      <a:pt x="119518" y="102624"/>
                    </a:lnTo>
                    <a:lnTo>
                      <a:pt x="119679" y="102772"/>
                    </a:lnTo>
                    <a:lnTo>
                      <a:pt x="119759" y="102920"/>
                    </a:lnTo>
                    <a:lnTo>
                      <a:pt x="119919" y="103364"/>
                    </a:lnTo>
                    <a:lnTo>
                      <a:pt x="120000" y="103807"/>
                    </a:lnTo>
                    <a:lnTo>
                      <a:pt x="120000" y="104177"/>
                    </a:lnTo>
                    <a:lnTo>
                      <a:pt x="120000" y="104621"/>
                    </a:lnTo>
                    <a:lnTo>
                      <a:pt x="119919" y="105064"/>
                    </a:lnTo>
                    <a:lnTo>
                      <a:pt x="119598" y="105508"/>
                    </a:lnTo>
                    <a:lnTo>
                      <a:pt x="119077" y="105656"/>
                    </a:lnTo>
                    <a:lnTo>
                      <a:pt x="118596" y="105508"/>
                    </a:lnTo>
                    <a:lnTo>
                      <a:pt x="118315" y="105064"/>
                    </a:lnTo>
                    <a:lnTo>
                      <a:pt x="118235" y="104621"/>
                    </a:lnTo>
                    <a:lnTo>
                      <a:pt x="118315" y="104325"/>
                    </a:lnTo>
                    <a:lnTo>
                      <a:pt x="118235" y="104177"/>
                    </a:lnTo>
                    <a:lnTo>
                      <a:pt x="118155" y="103955"/>
                    </a:lnTo>
                    <a:lnTo>
                      <a:pt x="117994" y="103807"/>
                    </a:lnTo>
                    <a:lnTo>
                      <a:pt x="117834" y="103807"/>
                    </a:lnTo>
                    <a:lnTo>
                      <a:pt x="117593" y="103807"/>
                    </a:lnTo>
                    <a:lnTo>
                      <a:pt x="117352" y="103955"/>
                    </a:lnTo>
                    <a:lnTo>
                      <a:pt x="117232" y="104029"/>
                    </a:lnTo>
                    <a:lnTo>
                      <a:pt x="117072" y="104325"/>
                    </a:lnTo>
                    <a:lnTo>
                      <a:pt x="116911" y="104621"/>
                    </a:lnTo>
                    <a:lnTo>
                      <a:pt x="116751" y="104768"/>
                    </a:lnTo>
                    <a:lnTo>
                      <a:pt x="116590" y="104916"/>
                    </a:lnTo>
                    <a:lnTo>
                      <a:pt x="116430" y="105064"/>
                    </a:lnTo>
                    <a:lnTo>
                      <a:pt x="116390" y="105064"/>
                    </a:lnTo>
                    <a:lnTo>
                      <a:pt x="116310" y="105064"/>
                    </a:lnTo>
                    <a:lnTo>
                      <a:pt x="116229" y="104768"/>
                    </a:lnTo>
                    <a:lnTo>
                      <a:pt x="116229" y="104621"/>
                    </a:lnTo>
                    <a:lnTo>
                      <a:pt x="116310" y="104325"/>
                    </a:lnTo>
                    <a:lnTo>
                      <a:pt x="116390" y="104029"/>
                    </a:lnTo>
                    <a:lnTo>
                      <a:pt x="116510" y="103807"/>
                    </a:lnTo>
                    <a:lnTo>
                      <a:pt x="116590" y="103659"/>
                    </a:lnTo>
                    <a:lnTo>
                      <a:pt x="116671" y="103364"/>
                    </a:lnTo>
                    <a:lnTo>
                      <a:pt x="116751" y="103216"/>
                    </a:lnTo>
                    <a:lnTo>
                      <a:pt x="116751" y="103068"/>
                    </a:lnTo>
                    <a:lnTo>
                      <a:pt x="116671" y="103068"/>
                    </a:lnTo>
                    <a:lnTo>
                      <a:pt x="116510" y="103068"/>
                    </a:lnTo>
                    <a:lnTo>
                      <a:pt x="116229" y="102920"/>
                    </a:lnTo>
                    <a:lnTo>
                      <a:pt x="115989" y="102624"/>
                    </a:lnTo>
                    <a:lnTo>
                      <a:pt x="115828" y="102329"/>
                    </a:lnTo>
                    <a:lnTo>
                      <a:pt x="115588" y="102255"/>
                    </a:lnTo>
                    <a:lnTo>
                      <a:pt x="115307" y="102476"/>
                    </a:lnTo>
                    <a:lnTo>
                      <a:pt x="114665" y="103068"/>
                    </a:lnTo>
                    <a:lnTo>
                      <a:pt x="114064" y="103216"/>
                    </a:lnTo>
                    <a:lnTo>
                      <a:pt x="113382" y="103068"/>
                    </a:lnTo>
                    <a:lnTo>
                      <a:pt x="112820" y="103068"/>
                    </a:lnTo>
                    <a:lnTo>
                      <a:pt x="112299" y="103216"/>
                    </a:lnTo>
                    <a:lnTo>
                      <a:pt x="111737" y="103364"/>
                    </a:lnTo>
                    <a:lnTo>
                      <a:pt x="111296" y="103216"/>
                    </a:lnTo>
                    <a:lnTo>
                      <a:pt x="111136" y="102624"/>
                    </a:lnTo>
                    <a:lnTo>
                      <a:pt x="111216" y="102255"/>
                    </a:lnTo>
                    <a:lnTo>
                      <a:pt x="111457" y="101663"/>
                    </a:lnTo>
                    <a:lnTo>
                      <a:pt x="111657" y="100924"/>
                    </a:lnTo>
                    <a:lnTo>
                      <a:pt x="111818" y="100480"/>
                    </a:lnTo>
                    <a:lnTo>
                      <a:pt x="111737" y="100110"/>
                    </a:lnTo>
                    <a:lnTo>
                      <a:pt x="111577" y="99963"/>
                    </a:lnTo>
                    <a:lnTo>
                      <a:pt x="111577" y="99667"/>
                    </a:lnTo>
                    <a:lnTo>
                      <a:pt x="111577" y="99371"/>
                    </a:lnTo>
                    <a:lnTo>
                      <a:pt x="111737" y="99075"/>
                    </a:lnTo>
                    <a:lnTo>
                      <a:pt x="111898" y="98927"/>
                    </a:lnTo>
                    <a:lnTo>
                      <a:pt x="112058" y="98780"/>
                    </a:lnTo>
                    <a:lnTo>
                      <a:pt x="112299" y="98706"/>
                    </a:lnTo>
                    <a:lnTo>
                      <a:pt x="112500" y="98706"/>
                    </a:lnTo>
                    <a:lnTo>
                      <a:pt x="112820" y="98558"/>
                    </a:lnTo>
                    <a:lnTo>
                      <a:pt x="112981" y="97966"/>
                    </a:lnTo>
                    <a:lnTo>
                      <a:pt x="113061" y="97079"/>
                    </a:lnTo>
                    <a:lnTo>
                      <a:pt x="113061" y="96266"/>
                    </a:lnTo>
                    <a:lnTo>
                      <a:pt x="113221" y="95526"/>
                    </a:lnTo>
                    <a:lnTo>
                      <a:pt x="113502" y="94417"/>
                    </a:lnTo>
                    <a:lnTo>
                      <a:pt x="113983" y="93160"/>
                    </a:lnTo>
                    <a:lnTo>
                      <a:pt x="114425" y="92125"/>
                    </a:lnTo>
                    <a:lnTo>
                      <a:pt x="114906" y="91164"/>
                    </a:lnTo>
                    <a:lnTo>
                      <a:pt x="115307" y="90720"/>
                    </a:lnTo>
                    <a:lnTo>
                      <a:pt x="115508" y="90573"/>
                    </a:lnTo>
                    <a:lnTo>
                      <a:pt x="115748" y="90573"/>
                    </a:lnTo>
                    <a:close/>
                    <a:moveTo>
                      <a:pt x="57994" y="82513"/>
                    </a:moveTo>
                    <a:lnTo>
                      <a:pt x="57513" y="82735"/>
                    </a:lnTo>
                    <a:lnTo>
                      <a:pt x="57232" y="83327"/>
                    </a:lnTo>
                    <a:lnTo>
                      <a:pt x="57072" y="84066"/>
                    </a:lnTo>
                    <a:lnTo>
                      <a:pt x="57232" y="85323"/>
                    </a:lnTo>
                    <a:lnTo>
                      <a:pt x="57513" y="86876"/>
                    </a:lnTo>
                    <a:lnTo>
                      <a:pt x="58195" y="88280"/>
                    </a:lnTo>
                    <a:lnTo>
                      <a:pt x="59157" y="89611"/>
                    </a:lnTo>
                    <a:lnTo>
                      <a:pt x="59518" y="90277"/>
                    </a:lnTo>
                    <a:lnTo>
                      <a:pt x="59759" y="91312"/>
                    </a:lnTo>
                    <a:lnTo>
                      <a:pt x="59919" y="92273"/>
                    </a:lnTo>
                    <a:lnTo>
                      <a:pt x="59919" y="93160"/>
                    </a:lnTo>
                    <a:lnTo>
                      <a:pt x="60000" y="93826"/>
                    </a:lnTo>
                    <a:lnTo>
                      <a:pt x="60200" y="93974"/>
                    </a:lnTo>
                    <a:lnTo>
                      <a:pt x="60521" y="93678"/>
                    </a:lnTo>
                    <a:lnTo>
                      <a:pt x="60601" y="93012"/>
                    </a:lnTo>
                    <a:lnTo>
                      <a:pt x="60681" y="92125"/>
                    </a:lnTo>
                    <a:lnTo>
                      <a:pt x="60521" y="91164"/>
                    </a:lnTo>
                    <a:lnTo>
                      <a:pt x="60360" y="90129"/>
                    </a:lnTo>
                    <a:lnTo>
                      <a:pt x="60080" y="89020"/>
                    </a:lnTo>
                    <a:lnTo>
                      <a:pt x="59759" y="87319"/>
                    </a:lnTo>
                    <a:lnTo>
                      <a:pt x="59358" y="85619"/>
                    </a:lnTo>
                    <a:lnTo>
                      <a:pt x="59077" y="84066"/>
                    </a:lnTo>
                    <a:lnTo>
                      <a:pt x="58756" y="83031"/>
                    </a:lnTo>
                    <a:lnTo>
                      <a:pt x="58355" y="82661"/>
                    </a:lnTo>
                    <a:lnTo>
                      <a:pt x="57994" y="82513"/>
                    </a:lnTo>
                    <a:close/>
                    <a:moveTo>
                      <a:pt x="11671" y="82218"/>
                    </a:moveTo>
                    <a:lnTo>
                      <a:pt x="12072" y="82218"/>
                    </a:lnTo>
                    <a:lnTo>
                      <a:pt x="12312" y="82661"/>
                    </a:lnTo>
                    <a:lnTo>
                      <a:pt x="12473" y="83327"/>
                    </a:lnTo>
                    <a:lnTo>
                      <a:pt x="12553" y="84214"/>
                    </a:lnTo>
                    <a:lnTo>
                      <a:pt x="12593" y="85027"/>
                    </a:lnTo>
                    <a:lnTo>
                      <a:pt x="12834" y="85914"/>
                    </a:lnTo>
                    <a:lnTo>
                      <a:pt x="13074" y="86728"/>
                    </a:lnTo>
                    <a:lnTo>
                      <a:pt x="13235" y="87615"/>
                    </a:lnTo>
                    <a:lnTo>
                      <a:pt x="13155" y="87985"/>
                    </a:lnTo>
                    <a:lnTo>
                      <a:pt x="12834" y="87985"/>
                    </a:lnTo>
                    <a:lnTo>
                      <a:pt x="12473" y="87615"/>
                    </a:lnTo>
                    <a:lnTo>
                      <a:pt x="11991" y="86728"/>
                    </a:lnTo>
                    <a:lnTo>
                      <a:pt x="11550" y="85914"/>
                    </a:lnTo>
                    <a:lnTo>
                      <a:pt x="11149" y="84879"/>
                    </a:lnTo>
                    <a:lnTo>
                      <a:pt x="10909" y="83918"/>
                    </a:lnTo>
                    <a:lnTo>
                      <a:pt x="10828" y="83031"/>
                    </a:lnTo>
                    <a:lnTo>
                      <a:pt x="11069" y="82513"/>
                    </a:lnTo>
                    <a:lnTo>
                      <a:pt x="11671" y="82218"/>
                    </a:lnTo>
                    <a:close/>
                    <a:moveTo>
                      <a:pt x="83342" y="51682"/>
                    </a:moveTo>
                    <a:lnTo>
                      <a:pt x="83703" y="51977"/>
                    </a:lnTo>
                    <a:lnTo>
                      <a:pt x="83863" y="52347"/>
                    </a:lnTo>
                    <a:lnTo>
                      <a:pt x="83783" y="53086"/>
                    </a:lnTo>
                    <a:lnTo>
                      <a:pt x="83622" y="53678"/>
                    </a:lnTo>
                    <a:lnTo>
                      <a:pt x="83422" y="54195"/>
                    </a:lnTo>
                    <a:lnTo>
                      <a:pt x="83181" y="54491"/>
                    </a:lnTo>
                    <a:lnTo>
                      <a:pt x="82860" y="54343"/>
                    </a:lnTo>
                    <a:lnTo>
                      <a:pt x="82700" y="53974"/>
                    </a:lnTo>
                    <a:lnTo>
                      <a:pt x="82620" y="53234"/>
                    </a:lnTo>
                    <a:lnTo>
                      <a:pt x="82700" y="52495"/>
                    </a:lnTo>
                    <a:lnTo>
                      <a:pt x="82941" y="51977"/>
                    </a:lnTo>
                    <a:lnTo>
                      <a:pt x="83342" y="51682"/>
                    </a:lnTo>
                    <a:close/>
                    <a:moveTo>
                      <a:pt x="42513" y="49833"/>
                    </a:moveTo>
                    <a:lnTo>
                      <a:pt x="42112" y="49833"/>
                    </a:lnTo>
                    <a:lnTo>
                      <a:pt x="41671" y="50129"/>
                    </a:lnTo>
                    <a:lnTo>
                      <a:pt x="41029" y="50499"/>
                    </a:lnTo>
                    <a:lnTo>
                      <a:pt x="40347" y="51090"/>
                    </a:lnTo>
                    <a:lnTo>
                      <a:pt x="39786" y="51682"/>
                    </a:lnTo>
                    <a:lnTo>
                      <a:pt x="39264" y="52273"/>
                    </a:lnTo>
                    <a:lnTo>
                      <a:pt x="38943" y="52643"/>
                    </a:lnTo>
                    <a:lnTo>
                      <a:pt x="38502" y="53086"/>
                    </a:lnTo>
                    <a:lnTo>
                      <a:pt x="37941" y="52939"/>
                    </a:lnTo>
                    <a:lnTo>
                      <a:pt x="37419" y="52273"/>
                    </a:lnTo>
                    <a:lnTo>
                      <a:pt x="36858" y="51238"/>
                    </a:lnTo>
                    <a:lnTo>
                      <a:pt x="36497" y="50794"/>
                    </a:lnTo>
                    <a:lnTo>
                      <a:pt x="35935" y="50499"/>
                    </a:lnTo>
                    <a:lnTo>
                      <a:pt x="35334" y="50425"/>
                    </a:lnTo>
                    <a:lnTo>
                      <a:pt x="34893" y="50646"/>
                    </a:lnTo>
                    <a:lnTo>
                      <a:pt x="34732" y="50942"/>
                    </a:lnTo>
                    <a:lnTo>
                      <a:pt x="34933" y="51386"/>
                    </a:lnTo>
                    <a:lnTo>
                      <a:pt x="35494" y="52125"/>
                    </a:lnTo>
                    <a:lnTo>
                      <a:pt x="35815" y="52791"/>
                    </a:lnTo>
                    <a:lnTo>
                      <a:pt x="35735" y="53382"/>
                    </a:lnTo>
                    <a:lnTo>
                      <a:pt x="35414" y="53678"/>
                    </a:lnTo>
                    <a:lnTo>
                      <a:pt x="35093" y="53826"/>
                    </a:lnTo>
                    <a:lnTo>
                      <a:pt x="34893" y="53974"/>
                    </a:lnTo>
                    <a:lnTo>
                      <a:pt x="34652" y="54343"/>
                    </a:lnTo>
                    <a:lnTo>
                      <a:pt x="34491" y="54787"/>
                    </a:lnTo>
                    <a:lnTo>
                      <a:pt x="34411" y="55231"/>
                    </a:lnTo>
                    <a:lnTo>
                      <a:pt x="34331" y="55674"/>
                    </a:lnTo>
                    <a:lnTo>
                      <a:pt x="34090" y="55896"/>
                    </a:lnTo>
                    <a:lnTo>
                      <a:pt x="33810" y="56044"/>
                    </a:lnTo>
                    <a:lnTo>
                      <a:pt x="33328" y="56192"/>
                    </a:lnTo>
                    <a:lnTo>
                      <a:pt x="33008" y="56192"/>
                    </a:lnTo>
                    <a:lnTo>
                      <a:pt x="32967" y="56487"/>
                    </a:lnTo>
                    <a:lnTo>
                      <a:pt x="33248" y="56783"/>
                    </a:lnTo>
                    <a:lnTo>
                      <a:pt x="33810" y="57079"/>
                    </a:lnTo>
                    <a:lnTo>
                      <a:pt x="34572" y="57227"/>
                    </a:lnTo>
                    <a:lnTo>
                      <a:pt x="35254" y="57227"/>
                    </a:lnTo>
                    <a:lnTo>
                      <a:pt x="36016" y="57227"/>
                    </a:lnTo>
                    <a:lnTo>
                      <a:pt x="36577" y="57079"/>
                    </a:lnTo>
                    <a:lnTo>
                      <a:pt x="36858" y="57079"/>
                    </a:lnTo>
                    <a:lnTo>
                      <a:pt x="37018" y="56931"/>
                    </a:lnTo>
                    <a:lnTo>
                      <a:pt x="37098" y="56783"/>
                    </a:lnTo>
                    <a:lnTo>
                      <a:pt x="37179" y="56487"/>
                    </a:lnTo>
                    <a:lnTo>
                      <a:pt x="37259" y="56192"/>
                    </a:lnTo>
                    <a:lnTo>
                      <a:pt x="37259" y="55896"/>
                    </a:lnTo>
                    <a:lnTo>
                      <a:pt x="37339" y="55822"/>
                    </a:lnTo>
                    <a:lnTo>
                      <a:pt x="37419" y="55526"/>
                    </a:lnTo>
                    <a:lnTo>
                      <a:pt x="37580" y="55378"/>
                    </a:lnTo>
                    <a:lnTo>
                      <a:pt x="37740" y="55231"/>
                    </a:lnTo>
                    <a:lnTo>
                      <a:pt x="38101" y="55083"/>
                    </a:lnTo>
                    <a:lnTo>
                      <a:pt x="38422" y="55083"/>
                    </a:lnTo>
                    <a:lnTo>
                      <a:pt x="38663" y="54935"/>
                    </a:lnTo>
                    <a:lnTo>
                      <a:pt x="38943" y="54491"/>
                    </a:lnTo>
                    <a:lnTo>
                      <a:pt x="39425" y="53974"/>
                    </a:lnTo>
                    <a:lnTo>
                      <a:pt x="40106" y="53086"/>
                    </a:lnTo>
                    <a:lnTo>
                      <a:pt x="40949" y="52347"/>
                    </a:lnTo>
                    <a:lnTo>
                      <a:pt x="41791" y="51682"/>
                    </a:lnTo>
                    <a:lnTo>
                      <a:pt x="42433" y="50942"/>
                    </a:lnTo>
                    <a:lnTo>
                      <a:pt x="42673" y="50277"/>
                    </a:lnTo>
                    <a:lnTo>
                      <a:pt x="42513" y="49833"/>
                    </a:lnTo>
                    <a:close/>
                    <a:moveTo>
                      <a:pt x="79933" y="49094"/>
                    </a:moveTo>
                    <a:lnTo>
                      <a:pt x="80173" y="49242"/>
                    </a:lnTo>
                    <a:lnTo>
                      <a:pt x="80093" y="49833"/>
                    </a:lnTo>
                    <a:lnTo>
                      <a:pt x="79852" y="50646"/>
                    </a:lnTo>
                    <a:lnTo>
                      <a:pt x="79491" y="51386"/>
                    </a:lnTo>
                    <a:lnTo>
                      <a:pt x="78930" y="52125"/>
                    </a:lnTo>
                    <a:lnTo>
                      <a:pt x="78409" y="52273"/>
                    </a:lnTo>
                    <a:lnTo>
                      <a:pt x="77927" y="52125"/>
                    </a:lnTo>
                    <a:lnTo>
                      <a:pt x="77606" y="51386"/>
                    </a:lnTo>
                    <a:lnTo>
                      <a:pt x="77847" y="50794"/>
                    </a:lnTo>
                    <a:lnTo>
                      <a:pt x="78248" y="50129"/>
                    </a:lnTo>
                    <a:lnTo>
                      <a:pt x="78850" y="49537"/>
                    </a:lnTo>
                    <a:lnTo>
                      <a:pt x="79491" y="49242"/>
                    </a:lnTo>
                    <a:lnTo>
                      <a:pt x="79933" y="49094"/>
                    </a:lnTo>
                    <a:close/>
                    <a:moveTo>
                      <a:pt x="75681" y="37486"/>
                    </a:moveTo>
                    <a:lnTo>
                      <a:pt x="75922" y="37634"/>
                    </a:lnTo>
                    <a:lnTo>
                      <a:pt x="76002" y="38003"/>
                    </a:lnTo>
                    <a:lnTo>
                      <a:pt x="76243" y="38890"/>
                    </a:lnTo>
                    <a:lnTo>
                      <a:pt x="76604" y="39482"/>
                    </a:lnTo>
                    <a:lnTo>
                      <a:pt x="77165" y="39852"/>
                    </a:lnTo>
                    <a:lnTo>
                      <a:pt x="77687" y="40295"/>
                    </a:lnTo>
                    <a:lnTo>
                      <a:pt x="78248" y="40739"/>
                    </a:lnTo>
                    <a:lnTo>
                      <a:pt x="78930" y="41330"/>
                    </a:lnTo>
                    <a:lnTo>
                      <a:pt x="79692" y="41848"/>
                    </a:lnTo>
                    <a:lnTo>
                      <a:pt x="80173" y="42587"/>
                    </a:lnTo>
                    <a:lnTo>
                      <a:pt x="80334" y="43327"/>
                    </a:lnTo>
                    <a:lnTo>
                      <a:pt x="80494" y="43696"/>
                    </a:lnTo>
                    <a:lnTo>
                      <a:pt x="80775" y="44288"/>
                    </a:lnTo>
                    <a:lnTo>
                      <a:pt x="81256" y="44731"/>
                    </a:lnTo>
                    <a:lnTo>
                      <a:pt x="81778" y="45027"/>
                    </a:lnTo>
                    <a:lnTo>
                      <a:pt x="82098" y="45397"/>
                    </a:lnTo>
                    <a:lnTo>
                      <a:pt x="82259" y="45988"/>
                    </a:lnTo>
                    <a:lnTo>
                      <a:pt x="81938" y="46580"/>
                    </a:lnTo>
                    <a:lnTo>
                      <a:pt x="81417" y="46728"/>
                    </a:lnTo>
                    <a:lnTo>
                      <a:pt x="80775" y="46728"/>
                    </a:lnTo>
                    <a:lnTo>
                      <a:pt x="80093" y="46432"/>
                    </a:lnTo>
                    <a:lnTo>
                      <a:pt x="79491" y="45841"/>
                    </a:lnTo>
                    <a:lnTo>
                      <a:pt x="78850" y="45249"/>
                    </a:lnTo>
                    <a:lnTo>
                      <a:pt x="78409" y="45175"/>
                    </a:lnTo>
                    <a:lnTo>
                      <a:pt x="78008" y="45397"/>
                    </a:lnTo>
                    <a:lnTo>
                      <a:pt x="77687" y="45988"/>
                    </a:lnTo>
                    <a:lnTo>
                      <a:pt x="77326" y="46728"/>
                    </a:lnTo>
                    <a:lnTo>
                      <a:pt x="76764" y="47541"/>
                    </a:lnTo>
                    <a:lnTo>
                      <a:pt x="76082" y="48133"/>
                    </a:lnTo>
                    <a:lnTo>
                      <a:pt x="75481" y="48280"/>
                    </a:lnTo>
                    <a:lnTo>
                      <a:pt x="75240" y="48280"/>
                    </a:lnTo>
                    <a:lnTo>
                      <a:pt x="75080" y="48133"/>
                    </a:lnTo>
                    <a:lnTo>
                      <a:pt x="75000" y="47837"/>
                    </a:lnTo>
                    <a:lnTo>
                      <a:pt x="75000" y="47689"/>
                    </a:lnTo>
                    <a:lnTo>
                      <a:pt x="75000" y="47393"/>
                    </a:lnTo>
                    <a:lnTo>
                      <a:pt x="75000" y="47097"/>
                    </a:lnTo>
                    <a:lnTo>
                      <a:pt x="75000" y="46876"/>
                    </a:lnTo>
                    <a:lnTo>
                      <a:pt x="75000" y="46728"/>
                    </a:lnTo>
                    <a:lnTo>
                      <a:pt x="75000" y="46432"/>
                    </a:lnTo>
                    <a:lnTo>
                      <a:pt x="74839" y="46432"/>
                    </a:lnTo>
                    <a:lnTo>
                      <a:pt x="74679" y="46284"/>
                    </a:lnTo>
                    <a:lnTo>
                      <a:pt x="74318" y="46432"/>
                    </a:lnTo>
                    <a:lnTo>
                      <a:pt x="73836" y="46728"/>
                    </a:lnTo>
                    <a:lnTo>
                      <a:pt x="73556" y="46876"/>
                    </a:lnTo>
                    <a:lnTo>
                      <a:pt x="73235" y="46876"/>
                    </a:lnTo>
                    <a:lnTo>
                      <a:pt x="73074" y="46432"/>
                    </a:lnTo>
                    <a:lnTo>
                      <a:pt x="73074" y="45988"/>
                    </a:lnTo>
                    <a:lnTo>
                      <a:pt x="73315" y="45545"/>
                    </a:lnTo>
                    <a:lnTo>
                      <a:pt x="73716" y="45175"/>
                    </a:lnTo>
                    <a:lnTo>
                      <a:pt x="73997" y="44584"/>
                    </a:lnTo>
                    <a:lnTo>
                      <a:pt x="74157" y="43992"/>
                    </a:lnTo>
                    <a:lnTo>
                      <a:pt x="74157" y="43179"/>
                    </a:lnTo>
                    <a:lnTo>
                      <a:pt x="74077" y="42292"/>
                    </a:lnTo>
                    <a:lnTo>
                      <a:pt x="74157" y="41700"/>
                    </a:lnTo>
                    <a:lnTo>
                      <a:pt x="74318" y="41182"/>
                    </a:lnTo>
                    <a:lnTo>
                      <a:pt x="74478" y="40591"/>
                    </a:lnTo>
                    <a:lnTo>
                      <a:pt x="74558" y="39778"/>
                    </a:lnTo>
                    <a:lnTo>
                      <a:pt x="74679" y="38743"/>
                    </a:lnTo>
                    <a:lnTo>
                      <a:pt x="74919" y="38003"/>
                    </a:lnTo>
                    <a:lnTo>
                      <a:pt x="75320" y="37634"/>
                    </a:lnTo>
                    <a:lnTo>
                      <a:pt x="75681" y="37486"/>
                    </a:lnTo>
                    <a:close/>
                    <a:moveTo>
                      <a:pt x="28636" y="33049"/>
                    </a:moveTo>
                    <a:lnTo>
                      <a:pt x="27954" y="33345"/>
                    </a:lnTo>
                    <a:lnTo>
                      <a:pt x="27152" y="33641"/>
                    </a:lnTo>
                    <a:lnTo>
                      <a:pt x="26550" y="34085"/>
                    </a:lnTo>
                    <a:lnTo>
                      <a:pt x="26109" y="34602"/>
                    </a:lnTo>
                    <a:lnTo>
                      <a:pt x="25708" y="34898"/>
                    </a:lnTo>
                    <a:lnTo>
                      <a:pt x="25106" y="35341"/>
                    </a:lnTo>
                    <a:lnTo>
                      <a:pt x="24304" y="35637"/>
                    </a:lnTo>
                    <a:lnTo>
                      <a:pt x="23622" y="35933"/>
                    </a:lnTo>
                    <a:lnTo>
                      <a:pt x="23021" y="36229"/>
                    </a:lnTo>
                    <a:lnTo>
                      <a:pt x="22540" y="36303"/>
                    </a:lnTo>
                    <a:lnTo>
                      <a:pt x="22540" y="36451"/>
                    </a:lnTo>
                    <a:lnTo>
                      <a:pt x="23382" y="36894"/>
                    </a:lnTo>
                    <a:lnTo>
                      <a:pt x="24184" y="36598"/>
                    </a:lnTo>
                    <a:lnTo>
                      <a:pt x="24705" y="36229"/>
                    </a:lnTo>
                    <a:lnTo>
                      <a:pt x="25187" y="35785"/>
                    </a:lnTo>
                    <a:lnTo>
                      <a:pt x="25628" y="35489"/>
                    </a:lnTo>
                    <a:lnTo>
                      <a:pt x="26189" y="35785"/>
                    </a:lnTo>
                    <a:lnTo>
                      <a:pt x="26631" y="36229"/>
                    </a:lnTo>
                    <a:lnTo>
                      <a:pt x="26871" y="36746"/>
                    </a:lnTo>
                    <a:lnTo>
                      <a:pt x="26711" y="37190"/>
                    </a:lnTo>
                    <a:lnTo>
                      <a:pt x="26390" y="37190"/>
                    </a:lnTo>
                    <a:lnTo>
                      <a:pt x="25949" y="37190"/>
                    </a:lnTo>
                    <a:lnTo>
                      <a:pt x="25548" y="37042"/>
                    </a:lnTo>
                    <a:lnTo>
                      <a:pt x="25387" y="37190"/>
                    </a:lnTo>
                    <a:lnTo>
                      <a:pt x="25307" y="37486"/>
                    </a:lnTo>
                    <a:lnTo>
                      <a:pt x="25387" y="37634"/>
                    </a:lnTo>
                    <a:lnTo>
                      <a:pt x="25387" y="37781"/>
                    </a:lnTo>
                    <a:lnTo>
                      <a:pt x="25467" y="38003"/>
                    </a:lnTo>
                    <a:lnTo>
                      <a:pt x="25548" y="38151"/>
                    </a:lnTo>
                    <a:lnTo>
                      <a:pt x="25548" y="38447"/>
                    </a:lnTo>
                    <a:lnTo>
                      <a:pt x="25467" y="38595"/>
                    </a:lnTo>
                    <a:lnTo>
                      <a:pt x="25307" y="38743"/>
                    </a:lnTo>
                    <a:lnTo>
                      <a:pt x="25106" y="39038"/>
                    </a:lnTo>
                    <a:lnTo>
                      <a:pt x="24946" y="39334"/>
                    </a:lnTo>
                    <a:lnTo>
                      <a:pt x="24866" y="39482"/>
                    </a:lnTo>
                    <a:lnTo>
                      <a:pt x="24866" y="39778"/>
                    </a:lnTo>
                    <a:lnTo>
                      <a:pt x="24786" y="40000"/>
                    </a:lnTo>
                    <a:lnTo>
                      <a:pt x="24705" y="40147"/>
                    </a:lnTo>
                    <a:lnTo>
                      <a:pt x="24545" y="40295"/>
                    </a:lnTo>
                    <a:lnTo>
                      <a:pt x="24385" y="40295"/>
                    </a:lnTo>
                    <a:lnTo>
                      <a:pt x="24385" y="40443"/>
                    </a:lnTo>
                    <a:lnTo>
                      <a:pt x="24385" y="40591"/>
                    </a:lnTo>
                    <a:lnTo>
                      <a:pt x="24465" y="40739"/>
                    </a:lnTo>
                    <a:lnTo>
                      <a:pt x="24625" y="40887"/>
                    </a:lnTo>
                    <a:lnTo>
                      <a:pt x="24786" y="41035"/>
                    </a:lnTo>
                    <a:lnTo>
                      <a:pt x="24946" y="41182"/>
                    </a:lnTo>
                    <a:lnTo>
                      <a:pt x="25187" y="41182"/>
                    </a:lnTo>
                    <a:lnTo>
                      <a:pt x="25307" y="41182"/>
                    </a:lnTo>
                    <a:lnTo>
                      <a:pt x="25548" y="41182"/>
                    </a:lnTo>
                    <a:lnTo>
                      <a:pt x="25788" y="41182"/>
                    </a:lnTo>
                    <a:lnTo>
                      <a:pt x="26029" y="41035"/>
                    </a:lnTo>
                    <a:lnTo>
                      <a:pt x="26189" y="40887"/>
                    </a:lnTo>
                    <a:lnTo>
                      <a:pt x="26310" y="40739"/>
                    </a:lnTo>
                    <a:lnTo>
                      <a:pt x="26310" y="40443"/>
                    </a:lnTo>
                    <a:lnTo>
                      <a:pt x="26470" y="39852"/>
                    </a:lnTo>
                    <a:lnTo>
                      <a:pt x="26791" y="39334"/>
                    </a:lnTo>
                    <a:lnTo>
                      <a:pt x="27152" y="38743"/>
                    </a:lnTo>
                    <a:lnTo>
                      <a:pt x="27633" y="38447"/>
                    </a:lnTo>
                    <a:lnTo>
                      <a:pt x="27954" y="38595"/>
                    </a:lnTo>
                    <a:lnTo>
                      <a:pt x="28034" y="39038"/>
                    </a:lnTo>
                    <a:lnTo>
                      <a:pt x="27794" y="39630"/>
                    </a:lnTo>
                    <a:lnTo>
                      <a:pt x="27473" y="40295"/>
                    </a:lnTo>
                    <a:lnTo>
                      <a:pt x="27152" y="41035"/>
                    </a:lnTo>
                    <a:lnTo>
                      <a:pt x="26951" y="41478"/>
                    </a:lnTo>
                    <a:lnTo>
                      <a:pt x="26951" y="41700"/>
                    </a:lnTo>
                    <a:lnTo>
                      <a:pt x="27232" y="41626"/>
                    </a:lnTo>
                    <a:lnTo>
                      <a:pt x="27633" y="41182"/>
                    </a:lnTo>
                    <a:lnTo>
                      <a:pt x="28114" y="40739"/>
                    </a:lnTo>
                    <a:lnTo>
                      <a:pt x="28716" y="40295"/>
                    </a:lnTo>
                    <a:lnTo>
                      <a:pt x="29037" y="40147"/>
                    </a:lnTo>
                    <a:lnTo>
                      <a:pt x="29237" y="39852"/>
                    </a:lnTo>
                    <a:lnTo>
                      <a:pt x="29318" y="39778"/>
                    </a:lnTo>
                    <a:lnTo>
                      <a:pt x="29318" y="39482"/>
                    </a:lnTo>
                    <a:lnTo>
                      <a:pt x="29237" y="39186"/>
                    </a:lnTo>
                    <a:lnTo>
                      <a:pt x="29077" y="39038"/>
                    </a:lnTo>
                    <a:lnTo>
                      <a:pt x="28957" y="38743"/>
                    </a:lnTo>
                    <a:lnTo>
                      <a:pt x="28957" y="38447"/>
                    </a:lnTo>
                    <a:lnTo>
                      <a:pt x="29037" y="38299"/>
                    </a:lnTo>
                    <a:lnTo>
                      <a:pt x="29157" y="38003"/>
                    </a:lnTo>
                    <a:lnTo>
                      <a:pt x="29398" y="37929"/>
                    </a:lnTo>
                    <a:lnTo>
                      <a:pt x="29639" y="37929"/>
                    </a:lnTo>
                    <a:lnTo>
                      <a:pt x="30040" y="37929"/>
                    </a:lnTo>
                    <a:lnTo>
                      <a:pt x="30481" y="38003"/>
                    </a:lnTo>
                    <a:lnTo>
                      <a:pt x="30962" y="37929"/>
                    </a:lnTo>
                    <a:lnTo>
                      <a:pt x="31323" y="37190"/>
                    </a:lnTo>
                    <a:lnTo>
                      <a:pt x="31885" y="36229"/>
                    </a:lnTo>
                    <a:lnTo>
                      <a:pt x="32005" y="35785"/>
                    </a:lnTo>
                    <a:lnTo>
                      <a:pt x="32085" y="35341"/>
                    </a:lnTo>
                    <a:lnTo>
                      <a:pt x="32085" y="35046"/>
                    </a:lnTo>
                    <a:lnTo>
                      <a:pt x="32005" y="34750"/>
                    </a:lnTo>
                    <a:lnTo>
                      <a:pt x="31965" y="34602"/>
                    </a:lnTo>
                    <a:lnTo>
                      <a:pt x="31804" y="34602"/>
                    </a:lnTo>
                    <a:lnTo>
                      <a:pt x="31644" y="34602"/>
                    </a:lnTo>
                    <a:lnTo>
                      <a:pt x="31483" y="34602"/>
                    </a:lnTo>
                    <a:lnTo>
                      <a:pt x="31323" y="34750"/>
                    </a:lnTo>
                    <a:lnTo>
                      <a:pt x="31163" y="34898"/>
                    </a:lnTo>
                    <a:lnTo>
                      <a:pt x="31082" y="35046"/>
                    </a:lnTo>
                    <a:lnTo>
                      <a:pt x="30721" y="35637"/>
                    </a:lnTo>
                    <a:lnTo>
                      <a:pt x="30160" y="35933"/>
                    </a:lnTo>
                    <a:lnTo>
                      <a:pt x="29478" y="36081"/>
                    </a:lnTo>
                    <a:lnTo>
                      <a:pt x="28796" y="35637"/>
                    </a:lnTo>
                    <a:lnTo>
                      <a:pt x="28636" y="35341"/>
                    </a:lnTo>
                    <a:lnTo>
                      <a:pt x="28636" y="35194"/>
                    </a:lnTo>
                    <a:lnTo>
                      <a:pt x="28636" y="34898"/>
                    </a:lnTo>
                    <a:lnTo>
                      <a:pt x="28796" y="34750"/>
                    </a:lnTo>
                    <a:lnTo>
                      <a:pt x="28957" y="34454"/>
                    </a:lnTo>
                    <a:lnTo>
                      <a:pt x="29077" y="34380"/>
                    </a:lnTo>
                    <a:lnTo>
                      <a:pt x="29237" y="34085"/>
                    </a:lnTo>
                    <a:lnTo>
                      <a:pt x="29398" y="33937"/>
                    </a:lnTo>
                    <a:lnTo>
                      <a:pt x="29478" y="33641"/>
                    </a:lnTo>
                    <a:lnTo>
                      <a:pt x="29398" y="33345"/>
                    </a:lnTo>
                    <a:lnTo>
                      <a:pt x="29157" y="33049"/>
                    </a:lnTo>
                    <a:lnTo>
                      <a:pt x="28636" y="33049"/>
                    </a:lnTo>
                    <a:close/>
                    <a:moveTo>
                      <a:pt x="88275" y="26839"/>
                    </a:moveTo>
                    <a:lnTo>
                      <a:pt x="88877" y="27134"/>
                    </a:lnTo>
                    <a:lnTo>
                      <a:pt x="89318" y="27652"/>
                    </a:lnTo>
                    <a:lnTo>
                      <a:pt x="89558" y="28391"/>
                    </a:lnTo>
                    <a:lnTo>
                      <a:pt x="89639" y="29205"/>
                    </a:lnTo>
                    <a:lnTo>
                      <a:pt x="89639" y="30092"/>
                    </a:lnTo>
                    <a:lnTo>
                      <a:pt x="89478" y="30683"/>
                    </a:lnTo>
                    <a:lnTo>
                      <a:pt x="89197" y="30905"/>
                    </a:lnTo>
                    <a:lnTo>
                      <a:pt x="88716" y="31201"/>
                    </a:lnTo>
                    <a:lnTo>
                      <a:pt x="88275" y="31497"/>
                    </a:lnTo>
                    <a:lnTo>
                      <a:pt x="87713" y="31645"/>
                    </a:lnTo>
                    <a:lnTo>
                      <a:pt x="87272" y="31645"/>
                    </a:lnTo>
                    <a:lnTo>
                      <a:pt x="86791" y="31497"/>
                    </a:lnTo>
                    <a:lnTo>
                      <a:pt x="86390" y="30831"/>
                    </a:lnTo>
                    <a:lnTo>
                      <a:pt x="86270" y="29648"/>
                    </a:lnTo>
                    <a:lnTo>
                      <a:pt x="86390" y="28687"/>
                    </a:lnTo>
                    <a:lnTo>
                      <a:pt x="86711" y="27800"/>
                    </a:lnTo>
                    <a:lnTo>
                      <a:pt x="87192" y="27134"/>
                    </a:lnTo>
                    <a:lnTo>
                      <a:pt x="87553" y="26987"/>
                    </a:lnTo>
                    <a:lnTo>
                      <a:pt x="88275" y="26839"/>
                    </a:lnTo>
                    <a:close/>
                    <a:moveTo>
                      <a:pt x="48449" y="1996"/>
                    </a:moveTo>
                    <a:lnTo>
                      <a:pt x="49131" y="2144"/>
                    </a:lnTo>
                    <a:lnTo>
                      <a:pt x="49572" y="2661"/>
                    </a:lnTo>
                    <a:lnTo>
                      <a:pt x="49652" y="3401"/>
                    </a:lnTo>
                    <a:lnTo>
                      <a:pt x="49572" y="4214"/>
                    </a:lnTo>
                    <a:lnTo>
                      <a:pt x="49291" y="4953"/>
                    </a:lnTo>
                    <a:lnTo>
                      <a:pt x="48890" y="5693"/>
                    </a:lnTo>
                    <a:lnTo>
                      <a:pt x="48649" y="6654"/>
                    </a:lnTo>
                    <a:lnTo>
                      <a:pt x="48569" y="7763"/>
                    </a:lnTo>
                    <a:lnTo>
                      <a:pt x="48729" y="9242"/>
                    </a:lnTo>
                    <a:lnTo>
                      <a:pt x="49050" y="10351"/>
                    </a:lnTo>
                    <a:lnTo>
                      <a:pt x="49451" y="11312"/>
                    </a:lnTo>
                    <a:lnTo>
                      <a:pt x="49732" y="11903"/>
                    </a:lnTo>
                    <a:lnTo>
                      <a:pt x="49732" y="12495"/>
                    </a:lnTo>
                    <a:lnTo>
                      <a:pt x="49572" y="13086"/>
                    </a:lnTo>
                    <a:lnTo>
                      <a:pt x="49491" y="13456"/>
                    </a:lnTo>
                    <a:lnTo>
                      <a:pt x="49652" y="14195"/>
                    </a:lnTo>
                    <a:lnTo>
                      <a:pt x="49973" y="14861"/>
                    </a:lnTo>
                    <a:lnTo>
                      <a:pt x="50574" y="15600"/>
                    </a:lnTo>
                    <a:lnTo>
                      <a:pt x="51056" y="16044"/>
                    </a:lnTo>
                    <a:lnTo>
                      <a:pt x="51417" y="16192"/>
                    </a:lnTo>
                    <a:lnTo>
                      <a:pt x="51737" y="16487"/>
                    </a:lnTo>
                    <a:lnTo>
                      <a:pt x="52139" y="16857"/>
                    </a:lnTo>
                    <a:lnTo>
                      <a:pt x="52660" y="17449"/>
                    </a:lnTo>
                    <a:lnTo>
                      <a:pt x="53342" y="17892"/>
                    </a:lnTo>
                    <a:lnTo>
                      <a:pt x="53983" y="18558"/>
                    </a:lnTo>
                    <a:lnTo>
                      <a:pt x="54344" y="19297"/>
                    </a:lnTo>
                    <a:lnTo>
                      <a:pt x="54505" y="20184"/>
                    </a:lnTo>
                    <a:lnTo>
                      <a:pt x="54425" y="20702"/>
                    </a:lnTo>
                    <a:lnTo>
                      <a:pt x="54144" y="20702"/>
                    </a:lnTo>
                    <a:lnTo>
                      <a:pt x="53743" y="20554"/>
                    </a:lnTo>
                    <a:lnTo>
                      <a:pt x="53302" y="20258"/>
                    </a:lnTo>
                    <a:lnTo>
                      <a:pt x="52901" y="20184"/>
                    </a:lnTo>
                    <a:lnTo>
                      <a:pt x="52660" y="20258"/>
                    </a:lnTo>
                    <a:lnTo>
                      <a:pt x="52299" y="20702"/>
                    </a:lnTo>
                    <a:lnTo>
                      <a:pt x="51818" y="21146"/>
                    </a:lnTo>
                    <a:lnTo>
                      <a:pt x="51417" y="21589"/>
                    </a:lnTo>
                    <a:lnTo>
                      <a:pt x="51377" y="21959"/>
                    </a:lnTo>
                    <a:lnTo>
                      <a:pt x="51377" y="22107"/>
                    </a:lnTo>
                    <a:lnTo>
                      <a:pt x="51497" y="22402"/>
                    </a:lnTo>
                    <a:lnTo>
                      <a:pt x="51577" y="22550"/>
                    </a:lnTo>
                    <a:lnTo>
                      <a:pt x="51737" y="22698"/>
                    </a:lnTo>
                    <a:lnTo>
                      <a:pt x="51978" y="22550"/>
                    </a:lnTo>
                    <a:lnTo>
                      <a:pt x="52139" y="22402"/>
                    </a:lnTo>
                    <a:lnTo>
                      <a:pt x="52379" y="21959"/>
                    </a:lnTo>
                    <a:lnTo>
                      <a:pt x="52419" y="21885"/>
                    </a:lnTo>
                    <a:lnTo>
                      <a:pt x="52660" y="21737"/>
                    </a:lnTo>
                    <a:lnTo>
                      <a:pt x="52820" y="21885"/>
                    </a:lnTo>
                    <a:lnTo>
                      <a:pt x="52981" y="21959"/>
                    </a:lnTo>
                    <a:lnTo>
                      <a:pt x="53221" y="22107"/>
                    </a:lnTo>
                    <a:lnTo>
                      <a:pt x="53342" y="22402"/>
                    </a:lnTo>
                    <a:lnTo>
                      <a:pt x="53422" y="22698"/>
                    </a:lnTo>
                    <a:lnTo>
                      <a:pt x="53502" y="22994"/>
                    </a:lnTo>
                    <a:lnTo>
                      <a:pt x="53582" y="23438"/>
                    </a:lnTo>
                    <a:lnTo>
                      <a:pt x="53502" y="23733"/>
                    </a:lnTo>
                    <a:lnTo>
                      <a:pt x="53422" y="23955"/>
                    </a:lnTo>
                    <a:lnTo>
                      <a:pt x="53221" y="24251"/>
                    </a:lnTo>
                    <a:lnTo>
                      <a:pt x="52660" y="24695"/>
                    </a:lnTo>
                    <a:lnTo>
                      <a:pt x="51898" y="24990"/>
                    </a:lnTo>
                    <a:lnTo>
                      <a:pt x="51056" y="25138"/>
                    </a:lnTo>
                    <a:lnTo>
                      <a:pt x="50213" y="24990"/>
                    </a:lnTo>
                    <a:lnTo>
                      <a:pt x="49491" y="24695"/>
                    </a:lnTo>
                    <a:lnTo>
                      <a:pt x="48970" y="24103"/>
                    </a:lnTo>
                    <a:lnTo>
                      <a:pt x="48569" y="23807"/>
                    </a:lnTo>
                    <a:lnTo>
                      <a:pt x="48048" y="23733"/>
                    </a:lnTo>
                    <a:lnTo>
                      <a:pt x="47526" y="23438"/>
                    </a:lnTo>
                    <a:lnTo>
                      <a:pt x="47286" y="22994"/>
                    </a:lnTo>
                    <a:lnTo>
                      <a:pt x="47205" y="22698"/>
                    </a:lnTo>
                    <a:lnTo>
                      <a:pt x="47045" y="22550"/>
                    </a:lnTo>
                    <a:lnTo>
                      <a:pt x="46965" y="22255"/>
                    </a:lnTo>
                    <a:lnTo>
                      <a:pt x="46804" y="22107"/>
                    </a:lnTo>
                    <a:lnTo>
                      <a:pt x="46644" y="22255"/>
                    </a:lnTo>
                    <a:lnTo>
                      <a:pt x="46443" y="22402"/>
                    </a:lnTo>
                    <a:lnTo>
                      <a:pt x="46203" y="22994"/>
                    </a:lnTo>
                    <a:lnTo>
                      <a:pt x="45721" y="23955"/>
                    </a:lnTo>
                    <a:lnTo>
                      <a:pt x="45120" y="24399"/>
                    </a:lnTo>
                    <a:lnTo>
                      <a:pt x="44278" y="24399"/>
                    </a:lnTo>
                    <a:lnTo>
                      <a:pt x="43636" y="24547"/>
                    </a:lnTo>
                    <a:lnTo>
                      <a:pt x="42954" y="24990"/>
                    </a:lnTo>
                    <a:lnTo>
                      <a:pt x="42272" y="25582"/>
                    </a:lnTo>
                    <a:lnTo>
                      <a:pt x="41350" y="25951"/>
                    </a:lnTo>
                    <a:lnTo>
                      <a:pt x="40187" y="26099"/>
                    </a:lnTo>
                    <a:lnTo>
                      <a:pt x="39024" y="25951"/>
                    </a:lnTo>
                    <a:lnTo>
                      <a:pt x="38262" y="25804"/>
                    </a:lnTo>
                    <a:lnTo>
                      <a:pt x="37660" y="25434"/>
                    </a:lnTo>
                    <a:lnTo>
                      <a:pt x="37339" y="24695"/>
                    </a:lnTo>
                    <a:lnTo>
                      <a:pt x="37259" y="23733"/>
                    </a:lnTo>
                    <a:lnTo>
                      <a:pt x="37179" y="23142"/>
                    </a:lnTo>
                    <a:lnTo>
                      <a:pt x="36938" y="22846"/>
                    </a:lnTo>
                    <a:lnTo>
                      <a:pt x="36577" y="22846"/>
                    </a:lnTo>
                    <a:lnTo>
                      <a:pt x="36016" y="22994"/>
                    </a:lnTo>
                    <a:lnTo>
                      <a:pt x="35414" y="22994"/>
                    </a:lnTo>
                    <a:lnTo>
                      <a:pt x="34812" y="22846"/>
                    </a:lnTo>
                    <a:lnTo>
                      <a:pt x="34090" y="22402"/>
                    </a:lnTo>
                    <a:lnTo>
                      <a:pt x="33328" y="21885"/>
                    </a:lnTo>
                    <a:lnTo>
                      <a:pt x="32887" y="21441"/>
                    </a:lnTo>
                    <a:lnTo>
                      <a:pt x="32566" y="20998"/>
                    </a:lnTo>
                    <a:lnTo>
                      <a:pt x="32406" y="20702"/>
                    </a:lnTo>
                    <a:lnTo>
                      <a:pt x="32245" y="20184"/>
                    </a:lnTo>
                    <a:lnTo>
                      <a:pt x="32406" y="19741"/>
                    </a:lnTo>
                    <a:lnTo>
                      <a:pt x="32967" y="19297"/>
                    </a:lnTo>
                    <a:lnTo>
                      <a:pt x="33649" y="19001"/>
                    </a:lnTo>
                    <a:lnTo>
                      <a:pt x="34491" y="18706"/>
                    </a:lnTo>
                    <a:lnTo>
                      <a:pt x="35414" y="18558"/>
                    </a:lnTo>
                    <a:lnTo>
                      <a:pt x="36256" y="18410"/>
                    </a:lnTo>
                    <a:lnTo>
                      <a:pt x="37179" y="18558"/>
                    </a:lnTo>
                    <a:lnTo>
                      <a:pt x="38101" y="18558"/>
                    </a:lnTo>
                    <a:lnTo>
                      <a:pt x="38863" y="18558"/>
                    </a:lnTo>
                    <a:lnTo>
                      <a:pt x="39505" y="18410"/>
                    </a:lnTo>
                    <a:lnTo>
                      <a:pt x="39745" y="18040"/>
                    </a:lnTo>
                    <a:lnTo>
                      <a:pt x="39505" y="17744"/>
                    </a:lnTo>
                    <a:lnTo>
                      <a:pt x="38863" y="17301"/>
                    </a:lnTo>
                    <a:lnTo>
                      <a:pt x="38021" y="17005"/>
                    </a:lnTo>
                    <a:lnTo>
                      <a:pt x="37018" y="16709"/>
                    </a:lnTo>
                    <a:lnTo>
                      <a:pt x="36016" y="16709"/>
                    </a:lnTo>
                    <a:lnTo>
                      <a:pt x="35093" y="16857"/>
                    </a:lnTo>
                    <a:lnTo>
                      <a:pt x="34251" y="17005"/>
                    </a:lnTo>
                    <a:lnTo>
                      <a:pt x="33328" y="17005"/>
                    </a:lnTo>
                    <a:lnTo>
                      <a:pt x="32486" y="16709"/>
                    </a:lnTo>
                    <a:lnTo>
                      <a:pt x="31804" y="16487"/>
                    </a:lnTo>
                    <a:lnTo>
                      <a:pt x="31323" y="15896"/>
                    </a:lnTo>
                    <a:lnTo>
                      <a:pt x="31163" y="15304"/>
                    </a:lnTo>
                    <a:lnTo>
                      <a:pt x="31403" y="14787"/>
                    </a:lnTo>
                    <a:lnTo>
                      <a:pt x="31965" y="14343"/>
                    </a:lnTo>
                    <a:lnTo>
                      <a:pt x="32727" y="14048"/>
                    </a:lnTo>
                    <a:lnTo>
                      <a:pt x="33569" y="13604"/>
                    </a:lnTo>
                    <a:lnTo>
                      <a:pt x="34251" y="13308"/>
                    </a:lnTo>
                    <a:lnTo>
                      <a:pt x="34652" y="13086"/>
                    </a:lnTo>
                    <a:lnTo>
                      <a:pt x="34652" y="12791"/>
                    </a:lnTo>
                    <a:lnTo>
                      <a:pt x="34251" y="12643"/>
                    </a:lnTo>
                    <a:lnTo>
                      <a:pt x="33729" y="12643"/>
                    </a:lnTo>
                    <a:lnTo>
                      <a:pt x="33008" y="12939"/>
                    </a:lnTo>
                    <a:lnTo>
                      <a:pt x="32406" y="13308"/>
                    </a:lnTo>
                    <a:lnTo>
                      <a:pt x="31885" y="13456"/>
                    </a:lnTo>
                    <a:lnTo>
                      <a:pt x="31483" y="13604"/>
                    </a:lnTo>
                    <a:lnTo>
                      <a:pt x="31403" y="13456"/>
                    </a:lnTo>
                    <a:lnTo>
                      <a:pt x="31323" y="13308"/>
                    </a:lnTo>
                    <a:lnTo>
                      <a:pt x="31323" y="13160"/>
                    </a:lnTo>
                    <a:lnTo>
                      <a:pt x="31323" y="12939"/>
                    </a:lnTo>
                    <a:lnTo>
                      <a:pt x="31323" y="12791"/>
                    </a:lnTo>
                    <a:lnTo>
                      <a:pt x="31323" y="12643"/>
                    </a:lnTo>
                    <a:lnTo>
                      <a:pt x="31243" y="12495"/>
                    </a:lnTo>
                    <a:lnTo>
                      <a:pt x="31163" y="12347"/>
                    </a:lnTo>
                    <a:lnTo>
                      <a:pt x="30962" y="12347"/>
                    </a:lnTo>
                    <a:lnTo>
                      <a:pt x="30721" y="12347"/>
                    </a:lnTo>
                    <a:lnTo>
                      <a:pt x="30481" y="12199"/>
                    </a:lnTo>
                    <a:lnTo>
                      <a:pt x="30240" y="11903"/>
                    </a:lnTo>
                    <a:lnTo>
                      <a:pt x="30080" y="11608"/>
                    </a:lnTo>
                    <a:lnTo>
                      <a:pt x="30040" y="11312"/>
                    </a:lnTo>
                    <a:lnTo>
                      <a:pt x="30040" y="11090"/>
                    </a:lnTo>
                    <a:lnTo>
                      <a:pt x="30080" y="10646"/>
                    </a:lnTo>
                    <a:lnTo>
                      <a:pt x="30320" y="10203"/>
                    </a:lnTo>
                    <a:lnTo>
                      <a:pt x="30561" y="9759"/>
                    </a:lnTo>
                    <a:lnTo>
                      <a:pt x="30721" y="9390"/>
                    </a:lnTo>
                    <a:lnTo>
                      <a:pt x="30882" y="9094"/>
                    </a:lnTo>
                    <a:lnTo>
                      <a:pt x="30882" y="8946"/>
                    </a:lnTo>
                    <a:lnTo>
                      <a:pt x="30882" y="8650"/>
                    </a:lnTo>
                    <a:lnTo>
                      <a:pt x="30802" y="8502"/>
                    </a:lnTo>
                    <a:lnTo>
                      <a:pt x="30721" y="8502"/>
                    </a:lnTo>
                    <a:lnTo>
                      <a:pt x="30721" y="8207"/>
                    </a:lnTo>
                    <a:lnTo>
                      <a:pt x="30962" y="7763"/>
                    </a:lnTo>
                    <a:lnTo>
                      <a:pt x="31483" y="7245"/>
                    </a:lnTo>
                    <a:lnTo>
                      <a:pt x="32165" y="6506"/>
                    </a:lnTo>
                    <a:lnTo>
                      <a:pt x="33168" y="5841"/>
                    </a:lnTo>
                    <a:lnTo>
                      <a:pt x="34171" y="5101"/>
                    </a:lnTo>
                    <a:lnTo>
                      <a:pt x="35013" y="4362"/>
                    </a:lnTo>
                    <a:lnTo>
                      <a:pt x="35735" y="3992"/>
                    </a:lnTo>
                    <a:lnTo>
                      <a:pt x="36256" y="3992"/>
                    </a:lnTo>
                    <a:lnTo>
                      <a:pt x="36577" y="4362"/>
                    </a:lnTo>
                    <a:lnTo>
                      <a:pt x="36858" y="5101"/>
                    </a:lnTo>
                    <a:lnTo>
                      <a:pt x="37018" y="5841"/>
                    </a:lnTo>
                    <a:lnTo>
                      <a:pt x="37018" y="6358"/>
                    </a:lnTo>
                    <a:lnTo>
                      <a:pt x="36858" y="6950"/>
                    </a:lnTo>
                    <a:lnTo>
                      <a:pt x="36336" y="7245"/>
                    </a:lnTo>
                    <a:lnTo>
                      <a:pt x="36096" y="7393"/>
                    </a:lnTo>
                    <a:lnTo>
                      <a:pt x="36016" y="7541"/>
                    </a:lnTo>
                    <a:lnTo>
                      <a:pt x="35935" y="7689"/>
                    </a:lnTo>
                    <a:lnTo>
                      <a:pt x="36016" y="7763"/>
                    </a:lnTo>
                    <a:lnTo>
                      <a:pt x="36096" y="7911"/>
                    </a:lnTo>
                    <a:lnTo>
                      <a:pt x="36336" y="8059"/>
                    </a:lnTo>
                    <a:lnTo>
                      <a:pt x="36497" y="8059"/>
                    </a:lnTo>
                    <a:lnTo>
                      <a:pt x="36737" y="8207"/>
                    </a:lnTo>
                    <a:lnTo>
                      <a:pt x="36858" y="8207"/>
                    </a:lnTo>
                    <a:lnTo>
                      <a:pt x="37098" y="8207"/>
                    </a:lnTo>
                    <a:lnTo>
                      <a:pt x="37259" y="8059"/>
                    </a:lnTo>
                    <a:lnTo>
                      <a:pt x="37339" y="8059"/>
                    </a:lnTo>
                    <a:lnTo>
                      <a:pt x="37500" y="7689"/>
                    </a:lnTo>
                    <a:lnTo>
                      <a:pt x="37500" y="7245"/>
                    </a:lnTo>
                    <a:lnTo>
                      <a:pt x="37500" y="6802"/>
                    </a:lnTo>
                    <a:lnTo>
                      <a:pt x="37580" y="6210"/>
                    </a:lnTo>
                    <a:lnTo>
                      <a:pt x="37820" y="5914"/>
                    </a:lnTo>
                    <a:lnTo>
                      <a:pt x="38262" y="5693"/>
                    </a:lnTo>
                    <a:lnTo>
                      <a:pt x="39104" y="5841"/>
                    </a:lnTo>
                    <a:lnTo>
                      <a:pt x="39786" y="6210"/>
                    </a:lnTo>
                    <a:lnTo>
                      <a:pt x="40347" y="6802"/>
                    </a:lnTo>
                    <a:lnTo>
                      <a:pt x="40427" y="7689"/>
                    </a:lnTo>
                    <a:lnTo>
                      <a:pt x="40427" y="7911"/>
                    </a:lnTo>
                    <a:lnTo>
                      <a:pt x="40347" y="8207"/>
                    </a:lnTo>
                    <a:lnTo>
                      <a:pt x="40347" y="8354"/>
                    </a:lnTo>
                    <a:lnTo>
                      <a:pt x="40347" y="8650"/>
                    </a:lnTo>
                    <a:lnTo>
                      <a:pt x="40347" y="8650"/>
                    </a:lnTo>
                    <a:lnTo>
                      <a:pt x="40427" y="8798"/>
                    </a:lnTo>
                    <a:lnTo>
                      <a:pt x="40508" y="8650"/>
                    </a:lnTo>
                    <a:lnTo>
                      <a:pt x="40668" y="8502"/>
                    </a:lnTo>
                    <a:lnTo>
                      <a:pt x="40868" y="8207"/>
                    </a:lnTo>
                    <a:lnTo>
                      <a:pt x="41270" y="7911"/>
                    </a:lnTo>
                    <a:lnTo>
                      <a:pt x="41671" y="8059"/>
                    </a:lnTo>
                    <a:lnTo>
                      <a:pt x="41951" y="8354"/>
                    </a:lnTo>
                    <a:lnTo>
                      <a:pt x="42272" y="8354"/>
                    </a:lnTo>
                    <a:lnTo>
                      <a:pt x="42433" y="8059"/>
                    </a:lnTo>
                    <a:lnTo>
                      <a:pt x="42433" y="7689"/>
                    </a:lnTo>
                    <a:lnTo>
                      <a:pt x="42352" y="7393"/>
                    </a:lnTo>
                    <a:lnTo>
                      <a:pt x="42272" y="7245"/>
                    </a:lnTo>
                    <a:lnTo>
                      <a:pt x="42112" y="7097"/>
                    </a:lnTo>
                    <a:lnTo>
                      <a:pt x="41871" y="6802"/>
                    </a:lnTo>
                    <a:lnTo>
                      <a:pt x="41711" y="6654"/>
                    </a:lnTo>
                    <a:lnTo>
                      <a:pt x="41590" y="6506"/>
                    </a:lnTo>
                    <a:lnTo>
                      <a:pt x="41510" y="6358"/>
                    </a:lnTo>
                    <a:lnTo>
                      <a:pt x="41430" y="6210"/>
                    </a:lnTo>
                    <a:lnTo>
                      <a:pt x="41430" y="5914"/>
                    </a:lnTo>
                    <a:lnTo>
                      <a:pt x="41590" y="5693"/>
                    </a:lnTo>
                    <a:lnTo>
                      <a:pt x="41951" y="5693"/>
                    </a:lnTo>
                    <a:lnTo>
                      <a:pt x="42513" y="6062"/>
                    </a:lnTo>
                    <a:lnTo>
                      <a:pt x="43034" y="6506"/>
                    </a:lnTo>
                    <a:lnTo>
                      <a:pt x="43596" y="7097"/>
                    </a:lnTo>
                    <a:lnTo>
                      <a:pt x="43877" y="7689"/>
                    </a:lnTo>
                    <a:lnTo>
                      <a:pt x="44117" y="8650"/>
                    </a:lnTo>
                    <a:lnTo>
                      <a:pt x="44358" y="9759"/>
                    </a:lnTo>
                    <a:lnTo>
                      <a:pt x="44518" y="10942"/>
                    </a:lnTo>
                    <a:lnTo>
                      <a:pt x="44639" y="11756"/>
                    </a:lnTo>
                    <a:lnTo>
                      <a:pt x="44879" y="12051"/>
                    </a:lnTo>
                    <a:lnTo>
                      <a:pt x="45120" y="11903"/>
                    </a:lnTo>
                    <a:lnTo>
                      <a:pt x="45280" y="11903"/>
                    </a:lnTo>
                    <a:lnTo>
                      <a:pt x="45441" y="11756"/>
                    </a:lnTo>
                    <a:lnTo>
                      <a:pt x="45561" y="11756"/>
                    </a:lnTo>
                    <a:lnTo>
                      <a:pt x="45721" y="11608"/>
                    </a:lnTo>
                    <a:lnTo>
                      <a:pt x="45802" y="11460"/>
                    </a:lnTo>
                    <a:lnTo>
                      <a:pt x="45802" y="11238"/>
                    </a:lnTo>
                    <a:lnTo>
                      <a:pt x="45802" y="11090"/>
                    </a:lnTo>
                    <a:lnTo>
                      <a:pt x="45721" y="10646"/>
                    </a:lnTo>
                    <a:lnTo>
                      <a:pt x="45521" y="9907"/>
                    </a:lnTo>
                    <a:lnTo>
                      <a:pt x="45280" y="8798"/>
                    </a:lnTo>
                    <a:lnTo>
                      <a:pt x="45040" y="7689"/>
                    </a:lnTo>
                    <a:lnTo>
                      <a:pt x="44799" y="6358"/>
                    </a:lnTo>
                    <a:lnTo>
                      <a:pt x="44719" y="5397"/>
                    </a:lnTo>
                    <a:lnTo>
                      <a:pt x="44879" y="4658"/>
                    </a:lnTo>
                    <a:lnTo>
                      <a:pt x="45200" y="4214"/>
                    </a:lnTo>
                    <a:lnTo>
                      <a:pt x="45561" y="4362"/>
                    </a:lnTo>
                    <a:lnTo>
                      <a:pt x="45882" y="4658"/>
                    </a:lnTo>
                    <a:lnTo>
                      <a:pt x="46283" y="4658"/>
                    </a:lnTo>
                    <a:lnTo>
                      <a:pt x="46564" y="4510"/>
                    </a:lnTo>
                    <a:lnTo>
                      <a:pt x="46965" y="4805"/>
                    </a:lnTo>
                    <a:lnTo>
                      <a:pt x="47446" y="5397"/>
                    </a:lnTo>
                    <a:lnTo>
                      <a:pt x="47727" y="5841"/>
                    </a:lnTo>
                    <a:lnTo>
                      <a:pt x="48048" y="6062"/>
                    </a:lnTo>
                    <a:lnTo>
                      <a:pt x="48128" y="5914"/>
                    </a:lnTo>
                    <a:lnTo>
                      <a:pt x="47967" y="5397"/>
                    </a:lnTo>
                    <a:lnTo>
                      <a:pt x="47566" y="4805"/>
                    </a:lnTo>
                    <a:lnTo>
                      <a:pt x="47125" y="4214"/>
                    </a:lnTo>
                    <a:lnTo>
                      <a:pt x="46724" y="3696"/>
                    </a:lnTo>
                    <a:lnTo>
                      <a:pt x="46524" y="3253"/>
                    </a:lnTo>
                    <a:lnTo>
                      <a:pt x="46564" y="2957"/>
                    </a:lnTo>
                    <a:lnTo>
                      <a:pt x="47045" y="2513"/>
                    </a:lnTo>
                    <a:lnTo>
                      <a:pt x="47647" y="2144"/>
                    </a:lnTo>
                    <a:lnTo>
                      <a:pt x="48449" y="1996"/>
                    </a:lnTo>
                    <a:close/>
                    <a:moveTo>
                      <a:pt x="82339" y="1848"/>
                    </a:moveTo>
                    <a:lnTo>
                      <a:pt x="82780" y="1996"/>
                    </a:lnTo>
                    <a:lnTo>
                      <a:pt x="83342" y="2292"/>
                    </a:lnTo>
                    <a:lnTo>
                      <a:pt x="83863" y="2513"/>
                    </a:lnTo>
                    <a:lnTo>
                      <a:pt x="84344" y="2513"/>
                    </a:lnTo>
                    <a:lnTo>
                      <a:pt x="84946" y="2513"/>
                    </a:lnTo>
                    <a:lnTo>
                      <a:pt x="85628" y="2809"/>
                    </a:lnTo>
                    <a:lnTo>
                      <a:pt x="86390" y="3548"/>
                    </a:lnTo>
                    <a:lnTo>
                      <a:pt x="87112" y="4214"/>
                    </a:lnTo>
                    <a:lnTo>
                      <a:pt x="87553" y="4953"/>
                    </a:lnTo>
                    <a:lnTo>
                      <a:pt x="87794" y="5693"/>
                    </a:lnTo>
                    <a:lnTo>
                      <a:pt x="87633" y="5914"/>
                    </a:lnTo>
                    <a:lnTo>
                      <a:pt x="87272" y="6210"/>
                    </a:lnTo>
                    <a:lnTo>
                      <a:pt x="86791" y="6210"/>
                    </a:lnTo>
                    <a:lnTo>
                      <a:pt x="86189" y="6210"/>
                    </a:lnTo>
                    <a:lnTo>
                      <a:pt x="85548" y="6210"/>
                    </a:lnTo>
                    <a:lnTo>
                      <a:pt x="85026" y="6210"/>
                    </a:lnTo>
                    <a:lnTo>
                      <a:pt x="84545" y="6654"/>
                    </a:lnTo>
                    <a:lnTo>
                      <a:pt x="84024" y="6950"/>
                    </a:lnTo>
                    <a:lnTo>
                      <a:pt x="83462" y="7097"/>
                    </a:lnTo>
                    <a:lnTo>
                      <a:pt x="83021" y="6802"/>
                    </a:lnTo>
                    <a:lnTo>
                      <a:pt x="82620" y="6210"/>
                    </a:lnTo>
                    <a:lnTo>
                      <a:pt x="82459" y="5397"/>
                    </a:lnTo>
                    <a:lnTo>
                      <a:pt x="82419" y="4510"/>
                    </a:lnTo>
                    <a:lnTo>
                      <a:pt x="82098" y="3992"/>
                    </a:lnTo>
                    <a:lnTo>
                      <a:pt x="81778" y="3548"/>
                    </a:lnTo>
                    <a:lnTo>
                      <a:pt x="81617" y="2957"/>
                    </a:lnTo>
                    <a:lnTo>
                      <a:pt x="81697" y="2292"/>
                    </a:lnTo>
                    <a:lnTo>
                      <a:pt x="81938" y="1848"/>
                    </a:lnTo>
                    <a:lnTo>
                      <a:pt x="82339" y="1848"/>
                    </a:lnTo>
                    <a:close/>
                    <a:moveTo>
                      <a:pt x="75401" y="1700"/>
                    </a:moveTo>
                    <a:lnTo>
                      <a:pt x="75922" y="1848"/>
                    </a:lnTo>
                    <a:lnTo>
                      <a:pt x="76082" y="2144"/>
                    </a:lnTo>
                    <a:lnTo>
                      <a:pt x="76002" y="2661"/>
                    </a:lnTo>
                    <a:lnTo>
                      <a:pt x="75681" y="2957"/>
                    </a:lnTo>
                    <a:lnTo>
                      <a:pt x="75240" y="3548"/>
                    </a:lnTo>
                    <a:lnTo>
                      <a:pt x="74679" y="4362"/>
                    </a:lnTo>
                    <a:lnTo>
                      <a:pt x="74077" y="5841"/>
                    </a:lnTo>
                    <a:lnTo>
                      <a:pt x="73836" y="6950"/>
                    </a:lnTo>
                    <a:lnTo>
                      <a:pt x="73997" y="7911"/>
                    </a:lnTo>
                    <a:lnTo>
                      <a:pt x="74157" y="8650"/>
                    </a:lnTo>
                    <a:lnTo>
                      <a:pt x="74237" y="9390"/>
                    </a:lnTo>
                    <a:lnTo>
                      <a:pt x="74157" y="10203"/>
                    </a:lnTo>
                    <a:lnTo>
                      <a:pt x="74318" y="11090"/>
                    </a:lnTo>
                    <a:lnTo>
                      <a:pt x="74558" y="11608"/>
                    </a:lnTo>
                    <a:lnTo>
                      <a:pt x="74919" y="12199"/>
                    </a:lnTo>
                    <a:lnTo>
                      <a:pt x="75320" y="12791"/>
                    </a:lnTo>
                    <a:lnTo>
                      <a:pt x="75762" y="13086"/>
                    </a:lnTo>
                    <a:lnTo>
                      <a:pt x="76243" y="13308"/>
                    </a:lnTo>
                    <a:lnTo>
                      <a:pt x="76483" y="13160"/>
                    </a:lnTo>
                    <a:lnTo>
                      <a:pt x="76564" y="12791"/>
                    </a:lnTo>
                    <a:lnTo>
                      <a:pt x="76483" y="12051"/>
                    </a:lnTo>
                    <a:lnTo>
                      <a:pt x="76243" y="11756"/>
                    </a:lnTo>
                    <a:lnTo>
                      <a:pt x="75842" y="11460"/>
                    </a:lnTo>
                    <a:lnTo>
                      <a:pt x="75481" y="11312"/>
                    </a:lnTo>
                    <a:lnTo>
                      <a:pt x="75160" y="10942"/>
                    </a:lnTo>
                    <a:lnTo>
                      <a:pt x="75080" y="10351"/>
                    </a:lnTo>
                    <a:lnTo>
                      <a:pt x="75240" y="9907"/>
                    </a:lnTo>
                    <a:lnTo>
                      <a:pt x="75641" y="9390"/>
                    </a:lnTo>
                    <a:lnTo>
                      <a:pt x="75842" y="8946"/>
                    </a:lnTo>
                    <a:lnTo>
                      <a:pt x="75842" y="8650"/>
                    </a:lnTo>
                    <a:lnTo>
                      <a:pt x="75641" y="8059"/>
                    </a:lnTo>
                    <a:lnTo>
                      <a:pt x="75320" y="7541"/>
                    </a:lnTo>
                    <a:lnTo>
                      <a:pt x="75160" y="6802"/>
                    </a:lnTo>
                    <a:lnTo>
                      <a:pt x="75160" y="5841"/>
                    </a:lnTo>
                    <a:lnTo>
                      <a:pt x="75481" y="4953"/>
                    </a:lnTo>
                    <a:lnTo>
                      <a:pt x="76002" y="4214"/>
                    </a:lnTo>
                    <a:lnTo>
                      <a:pt x="76684" y="3844"/>
                    </a:lnTo>
                    <a:lnTo>
                      <a:pt x="77326" y="3548"/>
                    </a:lnTo>
                    <a:lnTo>
                      <a:pt x="77927" y="3253"/>
                    </a:lnTo>
                    <a:lnTo>
                      <a:pt x="78328" y="2809"/>
                    </a:lnTo>
                    <a:lnTo>
                      <a:pt x="78609" y="2365"/>
                    </a:lnTo>
                    <a:lnTo>
                      <a:pt x="79171" y="1996"/>
                    </a:lnTo>
                    <a:lnTo>
                      <a:pt x="79692" y="1848"/>
                    </a:lnTo>
                    <a:lnTo>
                      <a:pt x="80254" y="1848"/>
                    </a:lnTo>
                    <a:lnTo>
                      <a:pt x="80614" y="2292"/>
                    </a:lnTo>
                    <a:lnTo>
                      <a:pt x="80935" y="2809"/>
                    </a:lnTo>
                    <a:lnTo>
                      <a:pt x="81336" y="4140"/>
                    </a:lnTo>
                    <a:lnTo>
                      <a:pt x="81617" y="4953"/>
                    </a:lnTo>
                    <a:lnTo>
                      <a:pt x="81938" y="5841"/>
                    </a:lnTo>
                    <a:lnTo>
                      <a:pt x="81938" y="6506"/>
                    </a:lnTo>
                    <a:lnTo>
                      <a:pt x="81858" y="7393"/>
                    </a:lnTo>
                    <a:lnTo>
                      <a:pt x="81778" y="8207"/>
                    </a:lnTo>
                    <a:lnTo>
                      <a:pt x="81697" y="9242"/>
                    </a:lnTo>
                    <a:lnTo>
                      <a:pt x="81697" y="9759"/>
                    </a:lnTo>
                    <a:lnTo>
                      <a:pt x="81858" y="10055"/>
                    </a:lnTo>
                    <a:lnTo>
                      <a:pt x="82179" y="9759"/>
                    </a:lnTo>
                    <a:lnTo>
                      <a:pt x="82620" y="9390"/>
                    </a:lnTo>
                    <a:lnTo>
                      <a:pt x="83101" y="8946"/>
                    </a:lnTo>
                    <a:lnTo>
                      <a:pt x="83542" y="8502"/>
                    </a:lnTo>
                    <a:lnTo>
                      <a:pt x="83863" y="8354"/>
                    </a:lnTo>
                    <a:lnTo>
                      <a:pt x="84104" y="8650"/>
                    </a:lnTo>
                    <a:lnTo>
                      <a:pt x="84104" y="9094"/>
                    </a:lnTo>
                    <a:lnTo>
                      <a:pt x="84264" y="9390"/>
                    </a:lnTo>
                    <a:lnTo>
                      <a:pt x="84344" y="9611"/>
                    </a:lnTo>
                    <a:lnTo>
                      <a:pt x="84465" y="9759"/>
                    </a:lnTo>
                    <a:lnTo>
                      <a:pt x="84625" y="9907"/>
                    </a:lnTo>
                    <a:lnTo>
                      <a:pt x="84786" y="9907"/>
                    </a:lnTo>
                    <a:lnTo>
                      <a:pt x="84866" y="9759"/>
                    </a:lnTo>
                    <a:lnTo>
                      <a:pt x="84946" y="9463"/>
                    </a:lnTo>
                    <a:lnTo>
                      <a:pt x="84946" y="9242"/>
                    </a:lnTo>
                    <a:lnTo>
                      <a:pt x="85026" y="8502"/>
                    </a:lnTo>
                    <a:lnTo>
                      <a:pt x="85347" y="7763"/>
                    </a:lnTo>
                    <a:lnTo>
                      <a:pt x="85868" y="7393"/>
                    </a:lnTo>
                    <a:lnTo>
                      <a:pt x="86390" y="7097"/>
                    </a:lnTo>
                    <a:lnTo>
                      <a:pt x="86871" y="7245"/>
                    </a:lnTo>
                    <a:lnTo>
                      <a:pt x="87473" y="7393"/>
                    </a:lnTo>
                    <a:lnTo>
                      <a:pt x="88195" y="7541"/>
                    </a:lnTo>
                    <a:lnTo>
                      <a:pt x="88796" y="7911"/>
                    </a:lnTo>
                    <a:lnTo>
                      <a:pt x="89197" y="8502"/>
                    </a:lnTo>
                    <a:lnTo>
                      <a:pt x="89237" y="9242"/>
                    </a:lnTo>
                    <a:lnTo>
                      <a:pt x="89318" y="9907"/>
                    </a:lnTo>
                    <a:lnTo>
                      <a:pt x="89558" y="10203"/>
                    </a:lnTo>
                    <a:lnTo>
                      <a:pt x="90040" y="10351"/>
                    </a:lnTo>
                    <a:lnTo>
                      <a:pt x="90481" y="10499"/>
                    </a:lnTo>
                    <a:lnTo>
                      <a:pt x="90802" y="10646"/>
                    </a:lnTo>
                    <a:lnTo>
                      <a:pt x="90962" y="11090"/>
                    </a:lnTo>
                    <a:lnTo>
                      <a:pt x="91042" y="11608"/>
                    </a:lnTo>
                    <a:lnTo>
                      <a:pt x="91243" y="12347"/>
                    </a:lnTo>
                    <a:lnTo>
                      <a:pt x="91644" y="13086"/>
                    </a:lnTo>
                    <a:lnTo>
                      <a:pt x="91965" y="13456"/>
                    </a:lnTo>
                    <a:lnTo>
                      <a:pt x="92245" y="13604"/>
                    </a:lnTo>
                    <a:lnTo>
                      <a:pt x="92486" y="13308"/>
                    </a:lnTo>
                    <a:lnTo>
                      <a:pt x="92807" y="12791"/>
                    </a:lnTo>
                    <a:lnTo>
                      <a:pt x="93328" y="12495"/>
                    </a:lnTo>
                    <a:lnTo>
                      <a:pt x="93810" y="12495"/>
                    </a:lnTo>
                    <a:lnTo>
                      <a:pt x="94251" y="12791"/>
                    </a:lnTo>
                    <a:lnTo>
                      <a:pt x="94572" y="13160"/>
                    </a:lnTo>
                    <a:lnTo>
                      <a:pt x="94572" y="13604"/>
                    </a:lnTo>
                    <a:lnTo>
                      <a:pt x="94491" y="14048"/>
                    </a:lnTo>
                    <a:lnTo>
                      <a:pt x="94331" y="14343"/>
                    </a:lnTo>
                    <a:lnTo>
                      <a:pt x="94171" y="14787"/>
                    </a:lnTo>
                    <a:lnTo>
                      <a:pt x="93970" y="14861"/>
                    </a:lnTo>
                    <a:lnTo>
                      <a:pt x="93649" y="15157"/>
                    </a:lnTo>
                    <a:lnTo>
                      <a:pt x="93409" y="15157"/>
                    </a:lnTo>
                    <a:lnTo>
                      <a:pt x="93248" y="15304"/>
                    </a:lnTo>
                    <a:lnTo>
                      <a:pt x="93168" y="15452"/>
                    </a:lnTo>
                    <a:lnTo>
                      <a:pt x="93168" y="15600"/>
                    </a:lnTo>
                    <a:lnTo>
                      <a:pt x="93168" y="15748"/>
                    </a:lnTo>
                    <a:lnTo>
                      <a:pt x="93248" y="16044"/>
                    </a:lnTo>
                    <a:lnTo>
                      <a:pt x="93409" y="16044"/>
                    </a:lnTo>
                    <a:lnTo>
                      <a:pt x="93569" y="16192"/>
                    </a:lnTo>
                    <a:lnTo>
                      <a:pt x="93729" y="16192"/>
                    </a:lnTo>
                    <a:lnTo>
                      <a:pt x="93890" y="16044"/>
                    </a:lnTo>
                    <a:lnTo>
                      <a:pt x="94251" y="15600"/>
                    </a:lnTo>
                    <a:lnTo>
                      <a:pt x="94732" y="15157"/>
                    </a:lnTo>
                    <a:lnTo>
                      <a:pt x="95093" y="15009"/>
                    </a:lnTo>
                    <a:lnTo>
                      <a:pt x="95494" y="15009"/>
                    </a:lnTo>
                    <a:lnTo>
                      <a:pt x="95655" y="15304"/>
                    </a:lnTo>
                    <a:lnTo>
                      <a:pt x="95655" y="15748"/>
                    </a:lnTo>
                    <a:lnTo>
                      <a:pt x="95655" y="16044"/>
                    </a:lnTo>
                    <a:lnTo>
                      <a:pt x="95815" y="16340"/>
                    </a:lnTo>
                    <a:lnTo>
                      <a:pt x="95895" y="16487"/>
                    </a:lnTo>
                    <a:lnTo>
                      <a:pt x="96096" y="16635"/>
                    </a:lnTo>
                    <a:lnTo>
                      <a:pt x="96256" y="16635"/>
                    </a:lnTo>
                    <a:lnTo>
                      <a:pt x="96577" y="16487"/>
                    </a:lnTo>
                    <a:lnTo>
                      <a:pt x="97098" y="16487"/>
                    </a:lnTo>
                    <a:lnTo>
                      <a:pt x="97740" y="16635"/>
                    </a:lnTo>
                    <a:lnTo>
                      <a:pt x="98262" y="16857"/>
                    </a:lnTo>
                    <a:lnTo>
                      <a:pt x="98663" y="17301"/>
                    </a:lnTo>
                    <a:lnTo>
                      <a:pt x="98663" y="17744"/>
                    </a:lnTo>
                    <a:lnTo>
                      <a:pt x="98582" y="18040"/>
                    </a:lnTo>
                    <a:lnTo>
                      <a:pt x="98422" y="18410"/>
                    </a:lnTo>
                    <a:lnTo>
                      <a:pt x="98342" y="18706"/>
                    </a:lnTo>
                    <a:lnTo>
                      <a:pt x="98262" y="19001"/>
                    </a:lnTo>
                    <a:lnTo>
                      <a:pt x="98262" y="19297"/>
                    </a:lnTo>
                    <a:lnTo>
                      <a:pt x="98262" y="19593"/>
                    </a:lnTo>
                    <a:lnTo>
                      <a:pt x="98342" y="19741"/>
                    </a:lnTo>
                    <a:lnTo>
                      <a:pt x="98422" y="19741"/>
                    </a:lnTo>
                    <a:lnTo>
                      <a:pt x="98582" y="19741"/>
                    </a:lnTo>
                    <a:lnTo>
                      <a:pt x="98743" y="19445"/>
                    </a:lnTo>
                    <a:lnTo>
                      <a:pt x="98903" y="19297"/>
                    </a:lnTo>
                    <a:lnTo>
                      <a:pt x="98943" y="19001"/>
                    </a:lnTo>
                    <a:lnTo>
                      <a:pt x="99104" y="18853"/>
                    </a:lnTo>
                    <a:lnTo>
                      <a:pt x="99184" y="18706"/>
                    </a:lnTo>
                    <a:lnTo>
                      <a:pt x="99425" y="18853"/>
                    </a:lnTo>
                    <a:lnTo>
                      <a:pt x="99585" y="19001"/>
                    </a:lnTo>
                    <a:lnTo>
                      <a:pt x="99745" y="19297"/>
                    </a:lnTo>
                    <a:lnTo>
                      <a:pt x="99906" y="19593"/>
                    </a:lnTo>
                    <a:lnTo>
                      <a:pt x="100026" y="19889"/>
                    </a:lnTo>
                    <a:lnTo>
                      <a:pt x="100106" y="20184"/>
                    </a:lnTo>
                    <a:lnTo>
                      <a:pt x="100187" y="20406"/>
                    </a:lnTo>
                    <a:lnTo>
                      <a:pt x="100187" y="20702"/>
                    </a:lnTo>
                    <a:lnTo>
                      <a:pt x="100106" y="20998"/>
                    </a:lnTo>
                    <a:lnTo>
                      <a:pt x="99946" y="21146"/>
                    </a:lnTo>
                    <a:lnTo>
                      <a:pt x="99826" y="21293"/>
                    </a:lnTo>
                    <a:lnTo>
                      <a:pt x="99665" y="21293"/>
                    </a:lnTo>
                    <a:lnTo>
                      <a:pt x="99505" y="21441"/>
                    </a:lnTo>
                    <a:lnTo>
                      <a:pt x="99425" y="21589"/>
                    </a:lnTo>
                    <a:lnTo>
                      <a:pt x="99344" y="21737"/>
                    </a:lnTo>
                    <a:lnTo>
                      <a:pt x="99344" y="21959"/>
                    </a:lnTo>
                    <a:lnTo>
                      <a:pt x="99505" y="22402"/>
                    </a:lnTo>
                    <a:lnTo>
                      <a:pt x="99826" y="22550"/>
                    </a:lnTo>
                    <a:lnTo>
                      <a:pt x="100267" y="22698"/>
                    </a:lnTo>
                    <a:lnTo>
                      <a:pt x="100668" y="22698"/>
                    </a:lnTo>
                    <a:lnTo>
                      <a:pt x="100868" y="22994"/>
                    </a:lnTo>
                    <a:lnTo>
                      <a:pt x="100868" y="23438"/>
                    </a:lnTo>
                    <a:lnTo>
                      <a:pt x="100668" y="23807"/>
                    </a:lnTo>
                    <a:lnTo>
                      <a:pt x="100267" y="23807"/>
                    </a:lnTo>
                    <a:lnTo>
                      <a:pt x="99906" y="23733"/>
                    </a:lnTo>
                    <a:lnTo>
                      <a:pt x="99505" y="23733"/>
                    </a:lnTo>
                    <a:lnTo>
                      <a:pt x="99184" y="23733"/>
                    </a:lnTo>
                    <a:lnTo>
                      <a:pt x="99024" y="24251"/>
                    </a:lnTo>
                    <a:lnTo>
                      <a:pt x="99104" y="25286"/>
                    </a:lnTo>
                    <a:lnTo>
                      <a:pt x="99585" y="26099"/>
                    </a:lnTo>
                    <a:lnTo>
                      <a:pt x="100187" y="26691"/>
                    </a:lnTo>
                    <a:lnTo>
                      <a:pt x="100828" y="26987"/>
                    </a:lnTo>
                    <a:lnTo>
                      <a:pt x="101430" y="27356"/>
                    </a:lnTo>
                    <a:lnTo>
                      <a:pt x="102112" y="27948"/>
                    </a:lnTo>
                    <a:lnTo>
                      <a:pt x="102754" y="28539"/>
                    </a:lnTo>
                    <a:lnTo>
                      <a:pt x="103195" y="28539"/>
                    </a:lnTo>
                    <a:lnTo>
                      <a:pt x="103756" y="28539"/>
                    </a:lnTo>
                    <a:lnTo>
                      <a:pt x="104358" y="28983"/>
                    </a:lnTo>
                    <a:lnTo>
                      <a:pt x="104959" y="29648"/>
                    </a:lnTo>
                    <a:lnTo>
                      <a:pt x="105441" y="30388"/>
                    </a:lnTo>
                    <a:lnTo>
                      <a:pt x="105601" y="30905"/>
                    </a:lnTo>
                    <a:lnTo>
                      <a:pt x="105681" y="31201"/>
                    </a:lnTo>
                    <a:lnTo>
                      <a:pt x="105681" y="31497"/>
                    </a:lnTo>
                    <a:lnTo>
                      <a:pt x="105721" y="31792"/>
                    </a:lnTo>
                    <a:lnTo>
                      <a:pt x="105802" y="32088"/>
                    </a:lnTo>
                    <a:lnTo>
                      <a:pt x="105962" y="32384"/>
                    </a:lnTo>
                    <a:lnTo>
                      <a:pt x="106203" y="32680"/>
                    </a:lnTo>
                    <a:lnTo>
                      <a:pt x="106443" y="32754"/>
                    </a:lnTo>
                    <a:lnTo>
                      <a:pt x="106724" y="32754"/>
                    </a:lnTo>
                    <a:lnTo>
                      <a:pt x="107366" y="32754"/>
                    </a:lnTo>
                    <a:lnTo>
                      <a:pt x="107887" y="33197"/>
                    </a:lnTo>
                    <a:lnTo>
                      <a:pt x="108368" y="33641"/>
                    </a:lnTo>
                    <a:lnTo>
                      <a:pt x="108529" y="34085"/>
                    </a:lnTo>
                    <a:lnTo>
                      <a:pt x="108288" y="34454"/>
                    </a:lnTo>
                    <a:lnTo>
                      <a:pt x="107727" y="35046"/>
                    </a:lnTo>
                    <a:lnTo>
                      <a:pt x="107125" y="35933"/>
                    </a:lnTo>
                    <a:lnTo>
                      <a:pt x="106724" y="36746"/>
                    </a:lnTo>
                    <a:lnTo>
                      <a:pt x="106604" y="37781"/>
                    </a:lnTo>
                    <a:lnTo>
                      <a:pt x="106443" y="38151"/>
                    </a:lnTo>
                    <a:lnTo>
                      <a:pt x="106203" y="38299"/>
                    </a:lnTo>
                    <a:lnTo>
                      <a:pt x="105721" y="38447"/>
                    </a:lnTo>
                    <a:lnTo>
                      <a:pt x="105441" y="38595"/>
                    </a:lnTo>
                    <a:lnTo>
                      <a:pt x="105200" y="39186"/>
                    </a:lnTo>
                    <a:lnTo>
                      <a:pt x="105120" y="39778"/>
                    </a:lnTo>
                    <a:lnTo>
                      <a:pt x="104959" y="40295"/>
                    </a:lnTo>
                    <a:lnTo>
                      <a:pt x="104799" y="40591"/>
                    </a:lnTo>
                    <a:lnTo>
                      <a:pt x="104598" y="40739"/>
                    </a:lnTo>
                    <a:lnTo>
                      <a:pt x="104278" y="40443"/>
                    </a:lnTo>
                    <a:lnTo>
                      <a:pt x="103756" y="39778"/>
                    </a:lnTo>
                    <a:lnTo>
                      <a:pt x="103034" y="38447"/>
                    </a:lnTo>
                    <a:lnTo>
                      <a:pt x="102593" y="37486"/>
                    </a:lnTo>
                    <a:lnTo>
                      <a:pt x="102272" y="36598"/>
                    </a:lnTo>
                    <a:lnTo>
                      <a:pt x="101831" y="36303"/>
                    </a:lnTo>
                    <a:lnTo>
                      <a:pt x="101350" y="36081"/>
                    </a:lnTo>
                    <a:lnTo>
                      <a:pt x="100949" y="35489"/>
                    </a:lnTo>
                    <a:lnTo>
                      <a:pt x="100588" y="34898"/>
                    </a:lnTo>
                    <a:lnTo>
                      <a:pt x="100187" y="34750"/>
                    </a:lnTo>
                    <a:lnTo>
                      <a:pt x="99906" y="35046"/>
                    </a:lnTo>
                    <a:lnTo>
                      <a:pt x="99665" y="35785"/>
                    </a:lnTo>
                    <a:lnTo>
                      <a:pt x="99745" y="36303"/>
                    </a:lnTo>
                    <a:lnTo>
                      <a:pt x="99826" y="36894"/>
                    </a:lnTo>
                    <a:lnTo>
                      <a:pt x="99826" y="37338"/>
                    </a:lnTo>
                    <a:lnTo>
                      <a:pt x="99505" y="37781"/>
                    </a:lnTo>
                    <a:lnTo>
                      <a:pt x="99344" y="38151"/>
                    </a:lnTo>
                    <a:lnTo>
                      <a:pt x="99505" y="38890"/>
                    </a:lnTo>
                    <a:lnTo>
                      <a:pt x="99826" y="39630"/>
                    </a:lnTo>
                    <a:lnTo>
                      <a:pt x="100267" y="40295"/>
                    </a:lnTo>
                    <a:lnTo>
                      <a:pt x="100828" y="40887"/>
                    </a:lnTo>
                    <a:lnTo>
                      <a:pt x="101270" y="41478"/>
                    </a:lnTo>
                    <a:lnTo>
                      <a:pt x="101751" y="41626"/>
                    </a:lnTo>
                    <a:lnTo>
                      <a:pt x="102272" y="41848"/>
                    </a:lnTo>
                    <a:lnTo>
                      <a:pt x="102754" y="42735"/>
                    </a:lnTo>
                    <a:lnTo>
                      <a:pt x="102954" y="43844"/>
                    </a:lnTo>
                    <a:lnTo>
                      <a:pt x="103114" y="45027"/>
                    </a:lnTo>
                    <a:lnTo>
                      <a:pt x="103195" y="45545"/>
                    </a:lnTo>
                    <a:lnTo>
                      <a:pt x="103435" y="45841"/>
                    </a:lnTo>
                    <a:lnTo>
                      <a:pt x="103676" y="46136"/>
                    </a:lnTo>
                    <a:lnTo>
                      <a:pt x="103877" y="46432"/>
                    </a:lnTo>
                    <a:lnTo>
                      <a:pt x="104037" y="46728"/>
                    </a:lnTo>
                    <a:lnTo>
                      <a:pt x="104037" y="47097"/>
                    </a:lnTo>
                    <a:lnTo>
                      <a:pt x="103796" y="47837"/>
                    </a:lnTo>
                    <a:lnTo>
                      <a:pt x="103195" y="48724"/>
                    </a:lnTo>
                    <a:lnTo>
                      <a:pt x="102513" y="49094"/>
                    </a:lnTo>
                    <a:lnTo>
                      <a:pt x="101751" y="48798"/>
                    </a:lnTo>
                    <a:lnTo>
                      <a:pt x="100868" y="48280"/>
                    </a:lnTo>
                    <a:lnTo>
                      <a:pt x="100187" y="47393"/>
                    </a:lnTo>
                    <a:lnTo>
                      <a:pt x="99585" y="46728"/>
                    </a:lnTo>
                    <a:lnTo>
                      <a:pt x="98943" y="46432"/>
                    </a:lnTo>
                    <a:lnTo>
                      <a:pt x="98422" y="46284"/>
                    </a:lnTo>
                    <a:lnTo>
                      <a:pt x="98021" y="46432"/>
                    </a:lnTo>
                    <a:lnTo>
                      <a:pt x="97901" y="46580"/>
                    </a:lnTo>
                    <a:lnTo>
                      <a:pt x="98101" y="46728"/>
                    </a:lnTo>
                    <a:lnTo>
                      <a:pt x="98582" y="47097"/>
                    </a:lnTo>
                    <a:lnTo>
                      <a:pt x="99104" y="47837"/>
                    </a:lnTo>
                    <a:lnTo>
                      <a:pt x="99826" y="48798"/>
                    </a:lnTo>
                    <a:lnTo>
                      <a:pt x="100427" y="49833"/>
                    </a:lnTo>
                    <a:lnTo>
                      <a:pt x="100949" y="50942"/>
                    </a:lnTo>
                    <a:lnTo>
                      <a:pt x="101430" y="51977"/>
                    </a:lnTo>
                    <a:lnTo>
                      <a:pt x="101671" y="52791"/>
                    </a:lnTo>
                    <a:lnTo>
                      <a:pt x="101671" y="53382"/>
                    </a:lnTo>
                    <a:lnTo>
                      <a:pt x="101350" y="53678"/>
                    </a:lnTo>
                    <a:lnTo>
                      <a:pt x="100828" y="53530"/>
                    </a:lnTo>
                    <a:lnTo>
                      <a:pt x="100026" y="53086"/>
                    </a:lnTo>
                    <a:lnTo>
                      <a:pt x="99264" y="52347"/>
                    </a:lnTo>
                    <a:lnTo>
                      <a:pt x="98582" y="51829"/>
                    </a:lnTo>
                    <a:lnTo>
                      <a:pt x="97901" y="51090"/>
                    </a:lnTo>
                    <a:lnTo>
                      <a:pt x="97500" y="50425"/>
                    </a:lnTo>
                    <a:lnTo>
                      <a:pt x="96978" y="49833"/>
                    </a:lnTo>
                    <a:lnTo>
                      <a:pt x="96176" y="49537"/>
                    </a:lnTo>
                    <a:lnTo>
                      <a:pt x="95414" y="49390"/>
                    </a:lnTo>
                    <a:lnTo>
                      <a:pt x="94732" y="49094"/>
                    </a:lnTo>
                    <a:lnTo>
                      <a:pt x="94251" y="48576"/>
                    </a:lnTo>
                    <a:lnTo>
                      <a:pt x="94050" y="47837"/>
                    </a:lnTo>
                    <a:lnTo>
                      <a:pt x="93970" y="47245"/>
                    </a:lnTo>
                    <a:lnTo>
                      <a:pt x="93970" y="46580"/>
                    </a:lnTo>
                    <a:lnTo>
                      <a:pt x="93970" y="45988"/>
                    </a:lnTo>
                    <a:lnTo>
                      <a:pt x="93810" y="45545"/>
                    </a:lnTo>
                    <a:lnTo>
                      <a:pt x="93489" y="45249"/>
                    </a:lnTo>
                    <a:lnTo>
                      <a:pt x="93048" y="45027"/>
                    </a:lnTo>
                    <a:lnTo>
                      <a:pt x="92727" y="44436"/>
                    </a:lnTo>
                    <a:lnTo>
                      <a:pt x="92486" y="43696"/>
                    </a:lnTo>
                    <a:lnTo>
                      <a:pt x="92245" y="43179"/>
                    </a:lnTo>
                    <a:lnTo>
                      <a:pt x="91885" y="42735"/>
                    </a:lnTo>
                    <a:lnTo>
                      <a:pt x="91403" y="42587"/>
                    </a:lnTo>
                    <a:lnTo>
                      <a:pt x="90882" y="42439"/>
                    </a:lnTo>
                    <a:lnTo>
                      <a:pt x="90401" y="42292"/>
                    </a:lnTo>
                    <a:lnTo>
                      <a:pt x="90040" y="42587"/>
                    </a:lnTo>
                    <a:lnTo>
                      <a:pt x="89879" y="43031"/>
                    </a:lnTo>
                    <a:lnTo>
                      <a:pt x="89799" y="43548"/>
                    </a:lnTo>
                    <a:lnTo>
                      <a:pt x="89558" y="43696"/>
                    </a:lnTo>
                    <a:lnTo>
                      <a:pt x="89197" y="43548"/>
                    </a:lnTo>
                    <a:lnTo>
                      <a:pt x="88556" y="43401"/>
                    </a:lnTo>
                    <a:lnTo>
                      <a:pt x="87874" y="43401"/>
                    </a:lnTo>
                    <a:lnTo>
                      <a:pt x="87192" y="43696"/>
                    </a:lnTo>
                    <a:lnTo>
                      <a:pt x="86550" y="43844"/>
                    </a:lnTo>
                    <a:lnTo>
                      <a:pt x="86029" y="43696"/>
                    </a:lnTo>
                    <a:lnTo>
                      <a:pt x="85548" y="43327"/>
                    </a:lnTo>
                    <a:lnTo>
                      <a:pt x="85347" y="42439"/>
                    </a:lnTo>
                    <a:lnTo>
                      <a:pt x="85387" y="41626"/>
                    </a:lnTo>
                    <a:lnTo>
                      <a:pt x="85628" y="40887"/>
                    </a:lnTo>
                    <a:lnTo>
                      <a:pt x="85949" y="40295"/>
                    </a:lnTo>
                    <a:lnTo>
                      <a:pt x="86310" y="40147"/>
                    </a:lnTo>
                    <a:lnTo>
                      <a:pt x="86550" y="40000"/>
                    </a:lnTo>
                    <a:lnTo>
                      <a:pt x="86711" y="39778"/>
                    </a:lnTo>
                    <a:lnTo>
                      <a:pt x="86871" y="39482"/>
                    </a:lnTo>
                    <a:lnTo>
                      <a:pt x="87112" y="39186"/>
                    </a:lnTo>
                    <a:lnTo>
                      <a:pt x="87473" y="39186"/>
                    </a:lnTo>
                    <a:lnTo>
                      <a:pt x="88114" y="39482"/>
                    </a:lnTo>
                    <a:lnTo>
                      <a:pt x="89117" y="39852"/>
                    </a:lnTo>
                    <a:lnTo>
                      <a:pt x="90040" y="39778"/>
                    </a:lnTo>
                    <a:lnTo>
                      <a:pt x="90721" y="39482"/>
                    </a:lnTo>
                    <a:lnTo>
                      <a:pt x="91163" y="38890"/>
                    </a:lnTo>
                    <a:lnTo>
                      <a:pt x="91323" y="38299"/>
                    </a:lnTo>
                    <a:lnTo>
                      <a:pt x="91163" y="37634"/>
                    </a:lnTo>
                    <a:lnTo>
                      <a:pt x="90962" y="36894"/>
                    </a:lnTo>
                    <a:lnTo>
                      <a:pt x="90802" y="36229"/>
                    </a:lnTo>
                    <a:lnTo>
                      <a:pt x="90802" y="35489"/>
                    </a:lnTo>
                    <a:lnTo>
                      <a:pt x="91042" y="34750"/>
                    </a:lnTo>
                    <a:lnTo>
                      <a:pt x="91644" y="34085"/>
                    </a:lnTo>
                    <a:lnTo>
                      <a:pt x="92566" y="33789"/>
                    </a:lnTo>
                    <a:lnTo>
                      <a:pt x="93409" y="33937"/>
                    </a:lnTo>
                    <a:lnTo>
                      <a:pt x="94090" y="34454"/>
                    </a:lnTo>
                    <a:lnTo>
                      <a:pt x="94732" y="35046"/>
                    </a:lnTo>
                    <a:lnTo>
                      <a:pt x="95053" y="35785"/>
                    </a:lnTo>
                    <a:lnTo>
                      <a:pt x="95093" y="36303"/>
                    </a:lnTo>
                    <a:lnTo>
                      <a:pt x="95093" y="36598"/>
                    </a:lnTo>
                    <a:lnTo>
                      <a:pt x="95494" y="36598"/>
                    </a:lnTo>
                    <a:lnTo>
                      <a:pt x="95975" y="36303"/>
                    </a:lnTo>
                    <a:lnTo>
                      <a:pt x="96417" y="36081"/>
                    </a:lnTo>
                    <a:lnTo>
                      <a:pt x="96898" y="35637"/>
                    </a:lnTo>
                    <a:lnTo>
                      <a:pt x="97098" y="35046"/>
                    </a:lnTo>
                    <a:lnTo>
                      <a:pt x="97018" y="34602"/>
                    </a:lnTo>
                    <a:lnTo>
                      <a:pt x="96577" y="33789"/>
                    </a:lnTo>
                    <a:lnTo>
                      <a:pt x="96096" y="33049"/>
                    </a:lnTo>
                    <a:lnTo>
                      <a:pt x="95494" y="32680"/>
                    </a:lnTo>
                    <a:lnTo>
                      <a:pt x="94973" y="32754"/>
                    </a:lnTo>
                    <a:lnTo>
                      <a:pt x="94411" y="33197"/>
                    </a:lnTo>
                    <a:lnTo>
                      <a:pt x="93890" y="33345"/>
                    </a:lnTo>
                    <a:lnTo>
                      <a:pt x="93328" y="33493"/>
                    </a:lnTo>
                    <a:lnTo>
                      <a:pt x="92967" y="33345"/>
                    </a:lnTo>
                    <a:lnTo>
                      <a:pt x="92727" y="33049"/>
                    </a:lnTo>
                    <a:lnTo>
                      <a:pt x="92807" y="32384"/>
                    </a:lnTo>
                    <a:lnTo>
                      <a:pt x="93048" y="31349"/>
                    </a:lnTo>
                    <a:lnTo>
                      <a:pt x="93048" y="30092"/>
                    </a:lnTo>
                    <a:lnTo>
                      <a:pt x="92727" y="28835"/>
                    </a:lnTo>
                    <a:lnTo>
                      <a:pt x="92245" y="27504"/>
                    </a:lnTo>
                    <a:lnTo>
                      <a:pt x="91724" y="26691"/>
                    </a:lnTo>
                    <a:lnTo>
                      <a:pt x="91243" y="26247"/>
                    </a:lnTo>
                    <a:lnTo>
                      <a:pt x="90721" y="26395"/>
                    </a:lnTo>
                    <a:lnTo>
                      <a:pt x="90401" y="26247"/>
                    </a:lnTo>
                    <a:lnTo>
                      <a:pt x="90240" y="25656"/>
                    </a:lnTo>
                    <a:lnTo>
                      <a:pt x="90040" y="24842"/>
                    </a:lnTo>
                    <a:lnTo>
                      <a:pt x="89799" y="24103"/>
                    </a:lnTo>
                    <a:lnTo>
                      <a:pt x="89478" y="23955"/>
                    </a:lnTo>
                    <a:lnTo>
                      <a:pt x="89037" y="24103"/>
                    </a:lnTo>
                    <a:lnTo>
                      <a:pt x="88556" y="24547"/>
                    </a:lnTo>
                    <a:lnTo>
                      <a:pt x="88114" y="24990"/>
                    </a:lnTo>
                    <a:lnTo>
                      <a:pt x="87713" y="25286"/>
                    </a:lnTo>
                    <a:lnTo>
                      <a:pt x="87312" y="24990"/>
                    </a:lnTo>
                    <a:lnTo>
                      <a:pt x="87272" y="24695"/>
                    </a:lnTo>
                    <a:lnTo>
                      <a:pt x="87473" y="24251"/>
                    </a:lnTo>
                    <a:lnTo>
                      <a:pt x="87874" y="23955"/>
                    </a:lnTo>
                    <a:lnTo>
                      <a:pt x="88275" y="23733"/>
                    </a:lnTo>
                    <a:lnTo>
                      <a:pt x="88556" y="23290"/>
                    </a:lnTo>
                    <a:lnTo>
                      <a:pt x="88636" y="22994"/>
                    </a:lnTo>
                    <a:lnTo>
                      <a:pt x="88395" y="22402"/>
                    </a:lnTo>
                    <a:lnTo>
                      <a:pt x="87954" y="21885"/>
                    </a:lnTo>
                    <a:lnTo>
                      <a:pt x="87312" y="21441"/>
                    </a:lnTo>
                    <a:lnTo>
                      <a:pt x="86871" y="20850"/>
                    </a:lnTo>
                    <a:lnTo>
                      <a:pt x="86631" y="20406"/>
                    </a:lnTo>
                    <a:lnTo>
                      <a:pt x="86550" y="20184"/>
                    </a:lnTo>
                    <a:lnTo>
                      <a:pt x="86470" y="20036"/>
                    </a:lnTo>
                    <a:lnTo>
                      <a:pt x="86390" y="19889"/>
                    </a:lnTo>
                    <a:lnTo>
                      <a:pt x="86270" y="19741"/>
                    </a:lnTo>
                    <a:lnTo>
                      <a:pt x="86109" y="19593"/>
                    </a:lnTo>
                    <a:lnTo>
                      <a:pt x="86029" y="19445"/>
                    </a:lnTo>
                    <a:lnTo>
                      <a:pt x="85949" y="19149"/>
                    </a:lnTo>
                    <a:lnTo>
                      <a:pt x="85628" y="18558"/>
                    </a:lnTo>
                    <a:lnTo>
                      <a:pt x="85267" y="18040"/>
                    </a:lnTo>
                    <a:lnTo>
                      <a:pt x="84786" y="17744"/>
                    </a:lnTo>
                    <a:lnTo>
                      <a:pt x="84344" y="17301"/>
                    </a:lnTo>
                    <a:lnTo>
                      <a:pt x="84104" y="17153"/>
                    </a:lnTo>
                    <a:lnTo>
                      <a:pt x="83943" y="17153"/>
                    </a:lnTo>
                    <a:lnTo>
                      <a:pt x="83863" y="17301"/>
                    </a:lnTo>
                    <a:lnTo>
                      <a:pt x="83783" y="17597"/>
                    </a:lnTo>
                    <a:lnTo>
                      <a:pt x="83783" y="17892"/>
                    </a:lnTo>
                    <a:lnTo>
                      <a:pt x="83783" y="18188"/>
                    </a:lnTo>
                    <a:lnTo>
                      <a:pt x="83863" y="18336"/>
                    </a:lnTo>
                    <a:lnTo>
                      <a:pt x="84024" y="18410"/>
                    </a:lnTo>
                    <a:lnTo>
                      <a:pt x="84184" y="18706"/>
                    </a:lnTo>
                    <a:lnTo>
                      <a:pt x="84344" y="18853"/>
                    </a:lnTo>
                    <a:lnTo>
                      <a:pt x="84385" y="19149"/>
                    </a:lnTo>
                    <a:lnTo>
                      <a:pt x="84465" y="19445"/>
                    </a:lnTo>
                    <a:lnTo>
                      <a:pt x="84545" y="19593"/>
                    </a:lnTo>
                    <a:lnTo>
                      <a:pt x="84465" y="19889"/>
                    </a:lnTo>
                    <a:lnTo>
                      <a:pt x="84385" y="20036"/>
                    </a:lnTo>
                    <a:lnTo>
                      <a:pt x="84184" y="20036"/>
                    </a:lnTo>
                    <a:lnTo>
                      <a:pt x="83703" y="20036"/>
                    </a:lnTo>
                    <a:lnTo>
                      <a:pt x="83181" y="19741"/>
                    </a:lnTo>
                    <a:lnTo>
                      <a:pt x="82459" y="19445"/>
                    </a:lnTo>
                    <a:lnTo>
                      <a:pt x="81858" y="19297"/>
                    </a:lnTo>
                    <a:lnTo>
                      <a:pt x="81417" y="19149"/>
                    </a:lnTo>
                    <a:lnTo>
                      <a:pt x="81176" y="19297"/>
                    </a:lnTo>
                    <a:lnTo>
                      <a:pt x="80775" y="19889"/>
                    </a:lnTo>
                    <a:lnTo>
                      <a:pt x="80334" y="20258"/>
                    </a:lnTo>
                    <a:lnTo>
                      <a:pt x="79772" y="20406"/>
                    </a:lnTo>
                    <a:lnTo>
                      <a:pt x="79251" y="20184"/>
                    </a:lnTo>
                    <a:lnTo>
                      <a:pt x="78489" y="19889"/>
                    </a:lnTo>
                    <a:lnTo>
                      <a:pt x="77606" y="19593"/>
                    </a:lnTo>
                    <a:lnTo>
                      <a:pt x="76764" y="19445"/>
                    </a:lnTo>
                    <a:lnTo>
                      <a:pt x="75922" y="19445"/>
                    </a:lnTo>
                    <a:lnTo>
                      <a:pt x="75160" y="19297"/>
                    </a:lnTo>
                    <a:lnTo>
                      <a:pt x="74558" y="19149"/>
                    </a:lnTo>
                    <a:lnTo>
                      <a:pt x="74077" y="18558"/>
                    </a:lnTo>
                    <a:lnTo>
                      <a:pt x="73756" y="18040"/>
                    </a:lnTo>
                    <a:lnTo>
                      <a:pt x="73636" y="17892"/>
                    </a:lnTo>
                    <a:lnTo>
                      <a:pt x="73235" y="17892"/>
                    </a:lnTo>
                    <a:lnTo>
                      <a:pt x="72713" y="18040"/>
                    </a:lnTo>
                    <a:lnTo>
                      <a:pt x="72072" y="18040"/>
                    </a:lnTo>
                    <a:lnTo>
                      <a:pt x="71390" y="17744"/>
                    </a:lnTo>
                    <a:lnTo>
                      <a:pt x="70788" y="17005"/>
                    </a:lnTo>
                    <a:lnTo>
                      <a:pt x="70227" y="16340"/>
                    </a:lnTo>
                    <a:lnTo>
                      <a:pt x="70066" y="15600"/>
                    </a:lnTo>
                    <a:lnTo>
                      <a:pt x="70147" y="15157"/>
                    </a:lnTo>
                    <a:lnTo>
                      <a:pt x="70548" y="15009"/>
                    </a:lnTo>
                    <a:lnTo>
                      <a:pt x="70989" y="15009"/>
                    </a:lnTo>
                    <a:lnTo>
                      <a:pt x="71550" y="15157"/>
                    </a:lnTo>
                    <a:lnTo>
                      <a:pt x="72072" y="15304"/>
                    </a:lnTo>
                    <a:lnTo>
                      <a:pt x="72312" y="15304"/>
                    </a:lnTo>
                    <a:lnTo>
                      <a:pt x="72553" y="15304"/>
                    </a:lnTo>
                    <a:lnTo>
                      <a:pt x="72754" y="15157"/>
                    </a:lnTo>
                    <a:lnTo>
                      <a:pt x="72834" y="15157"/>
                    </a:lnTo>
                    <a:lnTo>
                      <a:pt x="72914" y="15009"/>
                    </a:lnTo>
                    <a:lnTo>
                      <a:pt x="72914" y="14787"/>
                    </a:lnTo>
                    <a:lnTo>
                      <a:pt x="72834" y="14639"/>
                    </a:lnTo>
                    <a:lnTo>
                      <a:pt x="72713" y="14491"/>
                    </a:lnTo>
                    <a:lnTo>
                      <a:pt x="72393" y="14195"/>
                    </a:lnTo>
                    <a:lnTo>
                      <a:pt x="71711" y="14048"/>
                    </a:lnTo>
                    <a:lnTo>
                      <a:pt x="70989" y="13900"/>
                    </a:lnTo>
                    <a:lnTo>
                      <a:pt x="70307" y="13752"/>
                    </a:lnTo>
                    <a:lnTo>
                      <a:pt x="69786" y="13604"/>
                    </a:lnTo>
                    <a:lnTo>
                      <a:pt x="69545" y="13160"/>
                    </a:lnTo>
                    <a:lnTo>
                      <a:pt x="69465" y="12495"/>
                    </a:lnTo>
                    <a:lnTo>
                      <a:pt x="69385" y="11312"/>
                    </a:lnTo>
                    <a:lnTo>
                      <a:pt x="69385" y="9759"/>
                    </a:lnTo>
                    <a:lnTo>
                      <a:pt x="69545" y="8059"/>
                    </a:lnTo>
                    <a:lnTo>
                      <a:pt x="69986" y="6358"/>
                    </a:lnTo>
                    <a:lnTo>
                      <a:pt x="70788" y="4658"/>
                    </a:lnTo>
                    <a:lnTo>
                      <a:pt x="71711" y="3401"/>
                    </a:lnTo>
                    <a:lnTo>
                      <a:pt x="72713" y="2513"/>
                    </a:lnTo>
                    <a:lnTo>
                      <a:pt x="73716" y="1996"/>
                    </a:lnTo>
                    <a:lnTo>
                      <a:pt x="74639" y="1700"/>
                    </a:lnTo>
                    <a:lnTo>
                      <a:pt x="75401" y="1700"/>
                    </a:lnTo>
                    <a:close/>
                    <a:moveTo>
                      <a:pt x="64973" y="0"/>
                    </a:moveTo>
                    <a:lnTo>
                      <a:pt x="65534" y="295"/>
                    </a:lnTo>
                    <a:lnTo>
                      <a:pt x="65975" y="591"/>
                    </a:lnTo>
                    <a:lnTo>
                      <a:pt x="66537" y="813"/>
                    </a:lnTo>
                    <a:lnTo>
                      <a:pt x="67139" y="961"/>
                    </a:lnTo>
                    <a:lnTo>
                      <a:pt x="67780" y="813"/>
                    </a:lnTo>
                    <a:lnTo>
                      <a:pt x="68302" y="813"/>
                    </a:lnTo>
                    <a:lnTo>
                      <a:pt x="68622" y="1109"/>
                    </a:lnTo>
                    <a:lnTo>
                      <a:pt x="68703" y="1404"/>
                    </a:lnTo>
                    <a:lnTo>
                      <a:pt x="68622" y="1996"/>
                    </a:lnTo>
                    <a:lnTo>
                      <a:pt x="68221" y="2957"/>
                    </a:lnTo>
                    <a:lnTo>
                      <a:pt x="67860" y="4140"/>
                    </a:lnTo>
                    <a:lnTo>
                      <a:pt x="67379" y="5397"/>
                    </a:lnTo>
                    <a:lnTo>
                      <a:pt x="66938" y="6358"/>
                    </a:lnTo>
                    <a:lnTo>
                      <a:pt x="66617" y="6950"/>
                    </a:lnTo>
                    <a:lnTo>
                      <a:pt x="66216" y="7097"/>
                    </a:lnTo>
                    <a:lnTo>
                      <a:pt x="65695" y="6950"/>
                    </a:lnTo>
                    <a:lnTo>
                      <a:pt x="65053" y="6802"/>
                    </a:lnTo>
                    <a:lnTo>
                      <a:pt x="64532" y="6654"/>
                    </a:lnTo>
                    <a:lnTo>
                      <a:pt x="64291" y="6654"/>
                    </a:lnTo>
                    <a:lnTo>
                      <a:pt x="64211" y="6654"/>
                    </a:lnTo>
                    <a:lnTo>
                      <a:pt x="64131" y="6802"/>
                    </a:lnTo>
                    <a:lnTo>
                      <a:pt x="64131" y="6950"/>
                    </a:lnTo>
                    <a:lnTo>
                      <a:pt x="64211" y="7097"/>
                    </a:lnTo>
                    <a:lnTo>
                      <a:pt x="64291" y="7393"/>
                    </a:lnTo>
                    <a:lnTo>
                      <a:pt x="64451" y="7393"/>
                    </a:lnTo>
                    <a:lnTo>
                      <a:pt x="64612" y="7541"/>
                    </a:lnTo>
                    <a:lnTo>
                      <a:pt x="64692" y="7689"/>
                    </a:lnTo>
                    <a:lnTo>
                      <a:pt x="64692" y="7911"/>
                    </a:lnTo>
                    <a:lnTo>
                      <a:pt x="64612" y="8207"/>
                    </a:lnTo>
                    <a:lnTo>
                      <a:pt x="64451" y="8502"/>
                    </a:lnTo>
                    <a:lnTo>
                      <a:pt x="64211" y="9094"/>
                    </a:lnTo>
                    <a:lnTo>
                      <a:pt x="64010" y="9463"/>
                    </a:lnTo>
                    <a:lnTo>
                      <a:pt x="63850" y="9759"/>
                    </a:lnTo>
                    <a:lnTo>
                      <a:pt x="63689" y="10055"/>
                    </a:lnTo>
                    <a:lnTo>
                      <a:pt x="63529" y="10203"/>
                    </a:lnTo>
                    <a:lnTo>
                      <a:pt x="63368" y="10351"/>
                    </a:lnTo>
                    <a:lnTo>
                      <a:pt x="63288" y="10351"/>
                    </a:lnTo>
                    <a:lnTo>
                      <a:pt x="63128" y="10351"/>
                    </a:lnTo>
                    <a:lnTo>
                      <a:pt x="63128" y="10646"/>
                    </a:lnTo>
                    <a:lnTo>
                      <a:pt x="63128" y="10794"/>
                    </a:lnTo>
                    <a:lnTo>
                      <a:pt x="63128" y="11090"/>
                    </a:lnTo>
                    <a:lnTo>
                      <a:pt x="63288" y="11312"/>
                    </a:lnTo>
                    <a:lnTo>
                      <a:pt x="63368" y="11460"/>
                    </a:lnTo>
                    <a:lnTo>
                      <a:pt x="63609" y="11460"/>
                    </a:lnTo>
                    <a:lnTo>
                      <a:pt x="63930" y="11608"/>
                    </a:lnTo>
                    <a:lnTo>
                      <a:pt x="64371" y="12051"/>
                    </a:lnTo>
                    <a:lnTo>
                      <a:pt x="64772" y="12643"/>
                    </a:lnTo>
                    <a:lnTo>
                      <a:pt x="65133" y="13160"/>
                    </a:lnTo>
                    <a:lnTo>
                      <a:pt x="65294" y="13604"/>
                    </a:lnTo>
                    <a:lnTo>
                      <a:pt x="65374" y="13900"/>
                    </a:lnTo>
                    <a:lnTo>
                      <a:pt x="65374" y="14195"/>
                    </a:lnTo>
                    <a:lnTo>
                      <a:pt x="65294" y="14491"/>
                    </a:lnTo>
                    <a:lnTo>
                      <a:pt x="65213" y="14861"/>
                    </a:lnTo>
                    <a:lnTo>
                      <a:pt x="65213" y="15157"/>
                    </a:lnTo>
                    <a:lnTo>
                      <a:pt x="65133" y="15452"/>
                    </a:lnTo>
                    <a:lnTo>
                      <a:pt x="65213" y="15748"/>
                    </a:lnTo>
                    <a:lnTo>
                      <a:pt x="65294" y="15896"/>
                    </a:lnTo>
                    <a:lnTo>
                      <a:pt x="65454" y="16044"/>
                    </a:lnTo>
                    <a:lnTo>
                      <a:pt x="65614" y="16192"/>
                    </a:lnTo>
                    <a:lnTo>
                      <a:pt x="65855" y="16192"/>
                    </a:lnTo>
                    <a:lnTo>
                      <a:pt x="66056" y="16487"/>
                    </a:lnTo>
                    <a:lnTo>
                      <a:pt x="66296" y="16635"/>
                    </a:lnTo>
                    <a:lnTo>
                      <a:pt x="66377" y="16857"/>
                    </a:lnTo>
                    <a:lnTo>
                      <a:pt x="66457" y="17153"/>
                    </a:lnTo>
                    <a:lnTo>
                      <a:pt x="66537" y="17449"/>
                    </a:lnTo>
                    <a:lnTo>
                      <a:pt x="66617" y="17597"/>
                    </a:lnTo>
                    <a:lnTo>
                      <a:pt x="66778" y="17744"/>
                    </a:lnTo>
                    <a:lnTo>
                      <a:pt x="66938" y="17892"/>
                    </a:lnTo>
                    <a:lnTo>
                      <a:pt x="67058" y="18040"/>
                    </a:lnTo>
                    <a:lnTo>
                      <a:pt x="67219" y="18188"/>
                    </a:lnTo>
                    <a:lnTo>
                      <a:pt x="67299" y="18336"/>
                    </a:lnTo>
                    <a:lnTo>
                      <a:pt x="67379" y="18558"/>
                    </a:lnTo>
                    <a:lnTo>
                      <a:pt x="67299" y="18706"/>
                    </a:lnTo>
                    <a:lnTo>
                      <a:pt x="67139" y="19001"/>
                    </a:lnTo>
                    <a:lnTo>
                      <a:pt x="66978" y="19149"/>
                    </a:lnTo>
                    <a:lnTo>
                      <a:pt x="66938" y="19149"/>
                    </a:lnTo>
                    <a:lnTo>
                      <a:pt x="66778" y="19001"/>
                    </a:lnTo>
                    <a:lnTo>
                      <a:pt x="66617" y="19001"/>
                    </a:lnTo>
                    <a:lnTo>
                      <a:pt x="66537" y="19149"/>
                    </a:lnTo>
                    <a:lnTo>
                      <a:pt x="66537" y="19297"/>
                    </a:lnTo>
                    <a:lnTo>
                      <a:pt x="66537" y="19593"/>
                    </a:lnTo>
                    <a:lnTo>
                      <a:pt x="66457" y="19889"/>
                    </a:lnTo>
                    <a:lnTo>
                      <a:pt x="66377" y="20258"/>
                    </a:lnTo>
                    <a:lnTo>
                      <a:pt x="66377" y="20554"/>
                    </a:lnTo>
                    <a:lnTo>
                      <a:pt x="66377" y="20850"/>
                    </a:lnTo>
                    <a:lnTo>
                      <a:pt x="66377" y="21146"/>
                    </a:lnTo>
                    <a:lnTo>
                      <a:pt x="66457" y="21441"/>
                    </a:lnTo>
                    <a:lnTo>
                      <a:pt x="66617" y="21589"/>
                    </a:lnTo>
                    <a:lnTo>
                      <a:pt x="66778" y="21441"/>
                    </a:lnTo>
                    <a:lnTo>
                      <a:pt x="66938" y="21441"/>
                    </a:lnTo>
                    <a:lnTo>
                      <a:pt x="67058" y="21146"/>
                    </a:lnTo>
                    <a:lnTo>
                      <a:pt x="67219" y="20998"/>
                    </a:lnTo>
                    <a:lnTo>
                      <a:pt x="67379" y="20850"/>
                    </a:lnTo>
                    <a:lnTo>
                      <a:pt x="67459" y="20998"/>
                    </a:lnTo>
                    <a:lnTo>
                      <a:pt x="67860" y="21293"/>
                    </a:lnTo>
                    <a:lnTo>
                      <a:pt x="68382" y="21737"/>
                    </a:lnTo>
                    <a:lnTo>
                      <a:pt x="68863" y="21959"/>
                    </a:lnTo>
                    <a:lnTo>
                      <a:pt x="68903" y="21959"/>
                    </a:lnTo>
                    <a:lnTo>
                      <a:pt x="68983" y="22107"/>
                    </a:lnTo>
                    <a:lnTo>
                      <a:pt x="68983" y="22255"/>
                    </a:lnTo>
                    <a:lnTo>
                      <a:pt x="68903" y="22402"/>
                    </a:lnTo>
                    <a:lnTo>
                      <a:pt x="68863" y="22698"/>
                    </a:lnTo>
                    <a:lnTo>
                      <a:pt x="68703" y="22846"/>
                    </a:lnTo>
                    <a:lnTo>
                      <a:pt x="68542" y="22994"/>
                    </a:lnTo>
                    <a:lnTo>
                      <a:pt x="68302" y="22994"/>
                    </a:lnTo>
                    <a:lnTo>
                      <a:pt x="68141" y="23142"/>
                    </a:lnTo>
                    <a:lnTo>
                      <a:pt x="68141" y="23438"/>
                    </a:lnTo>
                    <a:lnTo>
                      <a:pt x="68141" y="23585"/>
                    </a:lnTo>
                    <a:lnTo>
                      <a:pt x="68221" y="23807"/>
                    </a:lnTo>
                    <a:lnTo>
                      <a:pt x="68302" y="23955"/>
                    </a:lnTo>
                    <a:lnTo>
                      <a:pt x="68462" y="24399"/>
                    </a:lnTo>
                    <a:lnTo>
                      <a:pt x="68542" y="25138"/>
                    </a:lnTo>
                    <a:lnTo>
                      <a:pt x="68542" y="25951"/>
                    </a:lnTo>
                    <a:lnTo>
                      <a:pt x="68622" y="26691"/>
                    </a:lnTo>
                    <a:lnTo>
                      <a:pt x="68783" y="26987"/>
                    </a:lnTo>
                    <a:lnTo>
                      <a:pt x="68903" y="26839"/>
                    </a:lnTo>
                    <a:lnTo>
                      <a:pt x="68903" y="26691"/>
                    </a:lnTo>
                    <a:lnTo>
                      <a:pt x="68983" y="26395"/>
                    </a:lnTo>
                    <a:lnTo>
                      <a:pt x="69064" y="26099"/>
                    </a:lnTo>
                    <a:lnTo>
                      <a:pt x="69064" y="25656"/>
                    </a:lnTo>
                    <a:lnTo>
                      <a:pt x="69144" y="25434"/>
                    </a:lnTo>
                    <a:lnTo>
                      <a:pt x="69224" y="25138"/>
                    </a:lnTo>
                    <a:lnTo>
                      <a:pt x="69385" y="24990"/>
                    </a:lnTo>
                    <a:lnTo>
                      <a:pt x="69545" y="24842"/>
                    </a:lnTo>
                    <a:lnTo>
                      <a:pt x="69625" y="24547"/>
                    </a:lnTo>
                    <a:lnTo>
                      <a:pt x="69705" y="24251"/>
                    </a:lnTo>
                    <a:lnTo>
                      <a:pt x="69705" y="23955"/>
                    </a:lnTo>
                    <a:lnTo>
                      <a:pt x="69786" y="23733"/>
                    </a:lnTo>
                    <a:lnTo>
                      <a:pt x="69786" y="23438"/>
                    </a:lnTo>
                    <a:lnTo>
                      <a:pt x="69826" y="23290"/>
                    </a:lnTo>
                    <a:lnTo>
                      <a:pt x="70227" y="22846"/>
                    </a:lnTo>
                    <a:lnTo>
                      <a:pt x="70708" y="22994"/>
                    </a:lnTo>
                    <a:lnTo>
                      <a:pt x="71149" y="23733"/>
                    </a:lnTo>
                    <a:lnTo>
                      <a:pt x="71310" y="24103"/>
                    </a:lnTo>
                    <a:lnTo>
                      <a:pt x="71550" y="24399"/>
                    </a:lnTo>
                    <a:lnTo>
                      <a:pt x="71711" y="24547"/>
                    </a:lnTo>
                    <a:lnTo>
                      <a:pt x="71831" y="24695"/>
                    </a:lnTo>
                    <a:lnTo>
                      <a:pt x="71911" y="24842"/>
                    </a:lnTo>
                    <a:lnTo>
                      <a:pt x="71991" y="25138"/>
                    </a:lnTo>
                    <a:lnTo>
                      <a:pt x="71991" y="25434"/>
                    </a:lnTo>
                    <a:lnTo>
                      <a:pt x="72072" y="25951"/>
                    </a:lnTo>
                    <a:lnTo>
                      <a:pt x="72152" y="26247"/>
                    </a:lnTo>
                    <a:lnTo>
                      <a:pt x="72152" y="26691"/>
                    </a:lnTo>
                    <a:lnTo>
                      <a:pt x="72232" y="26839"/>
                    </a:lnTo>
                    <a:lnTo>
                      <a:pt x="72152" y="26987"/>
                    </a:lnTo>
                    <a:lnTo>
                      <a:pt x="72072" y="27134"/>
                    </a:lnTo>
                    <a:lnTo>
                      <a:pt x="71831" y="27282"/>
                    </a:lnTo>
                    <a:lnTo>
                      <a:pt x="71711" y="27356"/>
                    </a:lnTo>
                    <a:lnTo>
                      <a:pt x="71631" y="27504"/>
                    </a:lnTo>
                    <a:lnTo>
                      <a:pt x="71550" y="27800"/>
                    </a:lnTo>
                    <a:lnTo>
                      <a:pt x="71470" y="28243"/>
                    </a:lnTo>
                    <a:lnTo>
                      <a:pt x="71631" y="29131"/>
                    </a:lnTo>
                    <a:lnTo>
                      <a:pt x="71991" y="30092"/>
                    </a:lnTo>
                    <a:lnTo>
                      <a:pt x="72393" y="30831"/>
                    </a:lnTo>
                    <a:lnTo>
                      <a:pt x="72553" y="31053"/>
                    </a:lnTo>
                    <a:lnTo>
                      <a:pt x="72633" y="31349"/>
                    </a:lnTo>
                    <a:lnTo>
                      <a:pt x="72754" y="31645"/>
                    </a:lnTo>
                    <a:lnTo>
                      <a:pt x="72834" y="31940"/>
                    </a:lnTo>
                    <a:lnTo>
                      <a:pt x="72834" y="32236"/>
                    </a:lnTo>
                    <a:lnTo>
                      <a:pt x="72914" y="32236"/>
                    </a:lnTo>
                    <a:lnTo>
                      <a:pt x="72994" y="32236"/>
                    </a:lnTo>
                    <a:lnTo>
                      <a:pt x="73155" y="31940"/>
                    </a:lnTo>
                    <a:lnTo>
                      <a:pt x="73235" y="31645"/>
                    </a:lnTo>
                    <a:lnTo>
                      <a:pt x="73475" y="31349"/>
                    </a:lnTo>
                    <a:lnTo>
                      <a:pt x="73636" y="31349"/>
                    </a:lnTo>
                    <a:lnTo>
                      <a:pt x="73756" y="31201"/>
                    </a:lnTo>
                    <a:lnTo>
                      <a:pt x="73917" y="31201"/>
                    </a:lnTo>
                    <a:lnTo>
                      <a:pt x="73997" y="31053"/>
                    </a:lnTo>
                    <a:lnTo>
                      <a:pt x="74077" y="30905"/>
                    </a:lnTo>
                    <a:lnTo>
                      <a:pt x="74077" y="30683"/>
                    </a:lnTo>
                    <a:lnTo>
                      <a:pt x="74077" y="30240"/>
                    </a:lnTo>
                    <a:lnTo>
                      <a:pt x="73997" y="29796"/>
                    </a:lnTo>
                    <a:lnTo>
                      <a:pt x="73917" y="29500"/>
                    </a:lnTo>
                    <a:lnTo>
                      <a:pt x="73756" y="29353"/>
                    </a:lnTo>
                    <a:lnTo>
                      <a:pt x="73636" y="29131"/>
                    </a:lnTo>
                    <a:lnTo>
                      <a:pt x="73475" y="29131"/>
                    </a:lnTo>
                    <a:lnTo>
                      <a:pt x="73395" y="28835"/>
                    </a:lnTo>
                    <a:lnTo>
                      <a:pt x="73395" y="28539"/>
                    </a:lnTo>
                    <a:lnTo>
                      <a:pt x="73395" y="28096"/>
                    </a:lnTo>
                    <a:lnTo>
                      <a:pt x="73395" y="27800"/>
                    </a:lnTo>
                    <a:lnTo>
                      <a:pt x="73475" y="27504"/>
                    </a:lnTo>
                    <a:lnTo>
                      <a:pt x="73636" y="27356"/>
                    </a:lnTo>
                    <a:lnTo>
                      <a:pt x="73756" y="27282"/>
                    </a:lnTo>
                    <a:lnTo>
                      <a:pt x="73836" y="27282"/>
                    </a:lnTo>
                    <a:lnTo>
                      <a:pt x="73997" y="27356"/>
                    </a:lnTo>
                    <a:lnTo>
                      <a:pt x="73997" y="27652"/>
                    </a:lnTo>
                    <a:lnTo>
                      <a:pt x="73997" y="27948"/>
                    </a:lnTo>
                    <a:lnTo>
                      <a:pt x="74077" y="28096"/>
                    </a:lnTo>
                    <a:lnTo>
                      <a:pt x="74077" y="28391"/>
                    </a:lnTo>
                    <a:lnTo>
                      <a:pt x="74077" y="28687"/>
                    </a:lnTo>
                    <a:lnTo>
                      <a:pt x="74157" y="28835"/>
                    </a:lnTo>
                    <a:lnTo>
                      <a:pt x="74237" y="28835"/>
                    </a:lnTo>
                    <a:lnTo>
                      <a:pt x="74398" y="28835"/>
                    </a:lnTo>
                    <a:lnTo>
                      <a:pt x="74759" y="28243"/>
                    </a:lnTo>
                    <a:lnTo>
                      <a:pt x="74919" y="27504"/>
                    </a:lnTo>
                    <a:lnTo>
                      <a:pt x="75000" y="26247"/>
                    </a:lnTo>
                    <a:lnTo>
                      <a:pt x="75080" y="25804"/>
                    </a:lnTo>
                    <a:lnTo>
                      <a:pt x="75160" y="25582"/>
                    </a:lnTo>
                    <a:lnTo>
                      <a:pt x="75240" y="25286"/>
                    </a:lnTo>
                    <a:lnTo>
                      <a:pt x="75401" y="25138"/>
                    </a:lnTo>
                    <a:lnTo>
                      <a:pt x="75561" y="25138"/>
                    </a:lnTo>
                    <a:lnTo>
                      <a:pt x="75641" y="25138"/>
                    </a:lnTo>
                    <a:lnTo>
                      <a:pt x="75762" y="25138"/>
                    </a:lnTo>
                    <a:lnTo>
                      <a:pt x="75922" y="25138"/>
                    </a:lnTo>
                    <a:lnTo>
                      <a:pt x="76002" y="25138"/>
                    </a:lnTo>
                    <a:lnTo>
                      <a:pt x="76002" y="24990"/>
                    </a:lnTo>
                    <a:lnTo>
                      <a:pt x="76002" y="24842"/>
                    </a:lnTo>
                    <a:lnTo>
                      <a:pt x="76002" y="24695"/>
                    </a:lnTo>
                    <a:lnTo>
                      <a:pt x="76002" y="24399"/>
                    </a:lnTo>
                    <a:lnTo>
                      <a:pt x="76002" y="24251"/>
                    </a:lnTo>
                    <a:lnTo>
                      <a:pt x="76163" y="24103"/>
                    </a:lnTo>
                    <a:lnTo>
                      <a:pt x="76243" y="23955"/>
                    </a:lnTo>
                    <a:lnTo>
                      <a:pt x="76323" y="23733"/>
                    </a:lnTo>
                    <a:lnTo>
                      <a:pt x="76243" y="23585"/>
                    </a:lnTo>
                    <a:lnTo>
                      <a:pt x="76163" y="23290"/>
                    </a:lnTo>
                    <a:lnTo>
                      <a:pt x="76082" y="23142"/>
                    </a:lnTo>
                    <a:lnTo>
                      <a:pt x="75922" y="22994"/>
                    </a:lnTo>
                    <a:lnTo>
                      <a:pt x="75681" y="22846"/>
                    </a:lnTo>
                    <a:lnTo>
                      <a:pt x="75481" y="22550"/>
                    </a:lnTo>
                    <a:lnTo>
                      <a:pt x="75401" y="21959"/>
                    </a:lnTo>
                    <a:lnTo>
                      <a:pt x="75401" y="21293"/>
                    </a:lnTo>
                    <a:lnTo>
                      <a:pt x="75481" y="20702"/>
                    </a:lnTo>
                    <a:lnTo>
                      <a:pt x="75641" y="20406"/>
                    </a:lnTo>
                    <a:lnTo>
                      <a:pt x="76002" y="20406"/>
                    </a:lnTo>
                    <a:lnTo>
                      <a:pt x="76564" y="20406"/>
                    </a:lnTo>
                    <a:lnTo>
                      <a:pt x="77165" y="20554"/>
                    </a:lnTo>
                    <a:lnTo>
                      <a:pt x="77687" y="20850"/>
                    </a:lnTo>
                    <a:lnTo>
                      <a:pt x="78088" y="20998"/>
                    </a:lnTo>
                    <a:lnTo>
                      <a:pt x="78489" y="21146"/>
                    </a:lnTo>
                    <a:lnTo>
                      <a:pt x="78850" y="21146"/>
                    </a:lnTo>
                    <a:lnTo>
                      <a:pt x="79171" y="21293"/>
                    </a:lnTo>
                    <a:lnTo>
                      <a:pt x="79251" y="21589"/>
                    </a:lnTo>
                    <a:lnTo>
                      <a:pt x="79331" y="21959"/>
                    </a:lnTo>
                    <a:lnTo>
                      <a:pt x="79491" y="22402"/>
                    </a:lnTo>
                    <a:lnTo>
                      <a:pt x="79692" y="22698"/>
                    </a:lnTo>
                    <a:lnTo>
                      <a:pt x="79933" y="22846"/>
                    </a:lnTo>
                    <a:lnTo>
                      <a:pt x="80254" y="22994"/>
                    </a:lnTo>
                    <a:lnTo>
                      <a:pt x="80494" y="22994"/>
                    </a:lnTo>
                    <a:lnTo>
                      <a:pt x="80695" y="22994"/>
                    </a:lnTo>
                    <a:lnTo>
                      <a:pt x="80855" y="23142"/>
                    </a:lnTo>
                    <a:lnTo>
                      <a:pt x="80935" y="23438"/>
                    </a:lnTo>
                    <a:lnTo>
                      <a:pt x="80935" y="23585"/>
                    </a:lnTo>
                    <a:lnTo>
                      <a:pt x="80855" y="23807"/>
                    </a:lnTo>
                    <a:lnTo>
                      <a:pt x="80695" y="23955"/>
                    </a:lnTo>
                    <a:lnTo>
                      <a:pt x="80614" y="24251"/>
                    </a:lnTo>
                    <a:lnTo>
                      <a:pt x="80534" y="24399"/>
                    </a:lnTo>
                    <a:lnTo>
                      <a:pt x="80614" y="24547"/>
                    </a:lnTo>
                    <a:lnTo>
                      <a:pt x="80695" y="24695"/>
                    </a:lnTo>
                    <a:lnTo>
                      <a:pt x="80855" y="24695"/>
                    </a:lnTo>
                    <a:lnTo>
                      <a:pt x="81016" y="24990"/>
                    </a:lnTo>
                    <a:lnTo>
                      <a:pt x="81096" y="25138"/>
                    </a:lnTo>
                    <a:lnTo>
                      <a:pt x="81096" y="25286"/>
                    </a:lnTo>
                    <a:lnTo>
                      <a:pt x="81096" y="25582"/>
                    </a:lnTo>
                    <a:lnTo>
                      <a:pt x="80695" y="26099"/>
                    </a:lnTo>
                    <a:lnTo>
                      <a:pt x="80254" y="26395"/>
                    </a:lnTo>
                    <a:lnTo>
                      <a:pt x="79692" y="26395"/>
                    </a:lnTo>
                    <a:lnTo>
                      <a:pt x="79491" y="26395"/>
                    </a:lnTo>
                    <a:lnTo>
                      <a:pt x="79411" y="26395"/>
                    </a:lnTo>
                    <a:lnTo>
                      <a:pt x="79331" y="26543"/>
                    </a:lnTo>
                    <a:lnTo>
                      <a:pt x="79331" y="26839"/>
                    </a:lnTo>
                    <a:lnTo>
                      <a:pt x="79411" y="26987"/>
                    </a:lnTo>
                    <a:lnTo>
                      <a:pt x="79532" y="27282"/>
                    </a:lnTo>
                    <a:lnTo>
                      <a:pt x="79692" y="27356"/>
                    </a:lnTo>
                    <a:lnTo>
                      <a:pt x="79852" y="27652"/>
                    </a:lnTo>
                    <a:lnTo>
                      <a:pt x="79933" y="27800"/>
                    </a:lnTo>
                    <a:lnTo>
                      <a:pt x="79933" y="28096"/>
                    </a:lnTo>
                    <a:lnTo>
                      <a:pt x="79933" y="28391"/>
                    </a:lnTo>
                    <a:lnTo>
                      <a:pt x="79933" y="28687"/>
                    </a:lnTo>
                    <a:lnTo>
                      <a:pt x="80013" y="28983"/>
                    </a:lnTo>
                    <a:lnTo>
                      <a:pt x="80173" y="29205"/>
                    </a:lnTo>
                    <a:lnTo>
                      <a:pt x="80494" y="29796"/>
                    </a:lnTo>
                    <a:lnTo>
                      <a:pt x="80775" y="30388"/>
                    </a:lnTo>
                    <a:lnTo>
                      <a:pt x="80935" y="31053"/>
                    </a:lnTo>
                    <a:lnTo>
                      <a:pt x="80775" y="31940"/>
                    </a:lnTo>
                    <a:lnTo>
                      <a:pt x="80695" y="32236"/>
                    </a:lnTo>
                    <a:lnTo>
                      <a:pt x="80534" y="32384"/>
                    </a:lnTo>
                    <a:lnTo>
                      <a:pt x="80494" y="32532"/>
                    </a:lnTo>
                    <a:lnTo>
                      <a:pt x="80414" y="32532"/>
                    </a:lnTo>
                    <a:lnTo>
                      <a:pt x="80334" y="32532"/>
                    </a:lnTo>
                    <a:lnTo>
                      <a:pt x="80254" y="32680"/>
                    </a:lnTo>
                    <a:lnTo>
                      <a:pt x="80173" y="32680"/>
                    </a:lnTo>
                    <a:lnTo>
                      <a:pt x="80013" y="32902"/>
                    </a:lnTo>
                    <a:lnTo>
                      <a:pt x="79852" y="33197"/>
                    </a:lnTo>
                    <a:lnTo>
                      <a:pt x="79612" y="33641"/>
                    </a:lnTo>
                    <a:lnTo>
                      <a:pt x="79411" y="33937"/>
                    </a:lnTo>
                    <a:lnTo>
                      <a:pt x="79090" y="34380"/>
                    </a:lnTo>
                    <a:lnTo>
                      <a:pt x="78770" y="34602"/>
                    </a:lnTo>
                    <a:lnTo>
                      <a:pt x="78609" y="34750"/>
                    </a:lnTo>
                    <a:lnTo>
                      <a:pt x="78409" y="34898"/>
                    </a:lnTo>
                    <a:lnTo>
                      <a:pt x="78248" y="35046"/>
                    </a:lnTo>
                    <a:lnTo>
                      <a:pt x="78088" y="35194"/>
                    </a:lnTo>
                    <a:lnTo>
                      <a:pt x="78008" y="35194"/>
                    </a:lnTo>
                    <a:lnTo>
                      <a:pt x="77847" y="35046"/>
                    </a:lnTo>
                    <a:lnTo>
                      <a:pt x="77767" y="34898"/>
                    </a:lnTo>
                    <a:lnTo>
                      <a:pt x="77606" y="34454"/>
                    </a:lnTo>
                    <a:lnTo>
                      <a:pt x="77486" y="34232"/>
                    </a:lnTo>
                    <a:lnTo>
                      <a:pt x="77326" y="33937"/>
                    </a:lnTo>
                    <a:lnTo>
                      <a:pt x="77165" y="33789"/>
                    </a:lnTo>
                    <a:lnTo>
                      <a:pt x="77005" y="33493"/>
                    </a:lnTo>
                    <a:lnTo>
                      <a:pt x="76844" y="33345"/>
                    </a:lnTo>
                    <a:lnTo>
                      <a:pt x="76684" y="33049"/>
                    </a:lnTo>
                    <a:lnTo>
                      <a:pt x="76604" y="32754"/>
                    </a:lnTo>
                    <a:lnTo>
                      <a:pt x="76564" y="32754"/>
                    </a:lnTo>
                    <a:lnTo>
                      <a:pt x="76403" y="32754"/>
                    </a:lnTo>
                    <a:lnTo>
                      <a:pt x="76323" y="32754"/>
                    </a:lnTo>
                    <a:lnTo>
                      <a:pt x="76243" y="32902"/>
                    </a:lnTo>
                    <a:lnTo>
                      <a:pt x="76163" y="33049"/>
                    </a:lnTo>
                    <a:lnTo>
                      <a:pt x="76163" y="33345"/>
                    </a:lnTo>
                    <a:lnTo>
                      <a:pt x="76323" y="33493"/>
                    </a:lnTo>
                    <a:lnTo>
                      <a:pt x="76483" y="33641"/>
                    </a:lnTo>
                    <a:lnTo>
                      <a:pt x="76684" y="33937"/>
                    </a:lnTo>
                    <a:lnTo>
                      <a:pt x="76925" y="34232"/>
                    </a:lnTo>
                    <a:lnTo>
                      <a:pt x="77085" y="34454"/>
                    </a:lnTo>
                    <a:lnTo>
                      <a:pt x="77245" y="34750"/>
                    </a:lnTo>
                    <a:lnTo>
                      <a:pt x="77326" y="35046"/>
                    </a:lnTo>
                    <a:lnTo>
                      <a:pt x="77406" y="35194"/>
                    </a:lnTo>
                    <a:lnTo>
                      <a:pt x="77326" y="35341"/>
                    </a:lnTo>
                    <a:lnTo>
                      <a:pt x="77245" y="35489"/>
                    </a:lnTo>
                    <a:lnTo>
                      <a:pt x="76844" y="35489"/>
                    </a:lnTo>
                    <a:lnTo>
                      <a:pt x="76403" y="35785"/>
                    </a:lnTo>
                    <a:lnTo>
                      <a:pt x="76002" y="35933"/>
                    </a:lnTo>
                    <a:lnTo>
                      <a:pt x="75762" y="35785"/>
                    </a:lnTo>
                    <a:lnTo>
                      <a:pt x="75681" y="35489"/>
                    </a:lnTo>
                    <a:lnTo>
                      <a:pt x="75561" y="35194"/>
                    </a:lnTo>
                    <a:lnTo>
                      <a:pt x="75481" y="35046"/>
                    </a:lnTo>
                    <a:lnTo>
                      <a:pt x="75320" y="34750"/>
                    </a:lnTo>
                    <a:lnTo>
                      <a:pt x="75160" y="34602"/>
                    </a:lnTo>
                    <a:lnTo>
                      <a:pt x="74919" y="34602"/>
                    </a:lnTo>
                    <a:lnTo>
                      <a:pt x="74679" y="34602"/>
                    </a:lnTo>
                    <a:lnTo>
                      <a:pt x="74478" y="34602"/>
                    </a:lnTo>
                    <a:lnTo>
                      <a:pt x="74318" y="34602"/>
                    </a:lnTo>
                    <a:lnTo>
                      <a:pt x="74077" y="34750"/>
                    </a:lnTo>
                    <a:lnTo>
                      <a:pt x="73917" y="34898"/>
                    </a:lnTo>
                    <a:lnTo>
                      <a:pt x="73836" y="35046"/>
                    </a:lnTo>
                    <a:lnTo>
                      <a:pt x="73756" y="35194"/>
                    </a:lnTo>
                    <a:lnTo>
                      <a:pt x="73836" y="35341"/>
                    </a:lnTo>
                    <a:lnTo>
                      <a:pt x="73997" y="35637"/>
                    </a:lnTo>
                    <a:lnTo>
                      <a:pt x="74157" y="35785"/>
                    </a:lnTo>
                    <a:lnTo>
                      <a:pt x="74398" y="35933"/>
                    </a:lnTo>
                    <a:lnTo>
                      <a:pt x="74558" y="36081"/>
                    </a:lnTo>
                    <a:lnTo>
                      <a:pt x="74679" y="36229"/>
                    </a:lnTo>
                    <a:lnTo>
                      <a:pt x="74759" y="36303"/>
                    </a:lnTo>
                    <a:lnTo>
                      <a:pt x="74759" y="36598"/>
                    </a:lnTo>
                    <a:lnTo>
                      <a:pt x="74639" y="36746"/>
                    </a:lnTo>
                    <a:lnTo>
                      <a:pt x="74237" y="37486"/>
                    </a:lnTo>
                    <a:lnTo>
                      <a:pt x="73636" y="38447"/>
                    </a:lnTo>
                    <a:lnTo>
                      <a:pt x="73074" y="39186"/>
                    </a:lnTo>
                    <a:lnTo>
                      <a:pt x="72633" y="39630"/>
                    </a:lnTo>
                    <a:lnTo>
                      <a:pt x="72152" y="39334"/>
                    </a:lnTo>
                    <a:lnTo>
                      <a:pt x="71631" y="38743"/>
                    </a:lnTo>
                    <a:lnTo>
                      <a:pt x="70989" y="38003"/>
                    </a:lnTo>
                    <a:lnTo>
                      <a:pt x="70387" y="37338"/>
                    </a:lnTo>
                    <a:lnTo>
                      <a:pt x="69906" y="37042"/>
                    </a:lnTo>
                    <a:lnTo>
                      <a:pt x="69705" y="37042"/>
                    </a:lnTo>
                    <a:lnTo>
                      <a:pt x="69545" y="37190"/>
                    </a:lnTo>
                    <a:lnTo>
                      <a:pt x="69385" y="37338"/>
                    </a:lnTo>
                    <a:lnTo>
                      <a:pt x="69385" y="37634"/>
                    </a:lnTo>
                    <a:lnTo>
                      <a:pt x="69465" y="37929"/>
                    </a:lnTo>
                    <a:lnTo>
                      <a:pt x="69625" y="38151"/>
                    </a:lnTo>
                    <a:lnTo>
                      <a:pt x="69826" y="38447"/>
                    </a:lnTo>
                    <a:lnTo>
                      <a:pt x="70307" y="39038"/>
                    </a:lnTo>
                    <a:lnTo>
                      <a:pt x="70788" y="39630"/>
                    </a:lnTo>
                    <a:lnTo>
                      <a:pt x="71390" y="39852"/>
                    </a:lnTo>
                    <a:lnTo>
                      <a:pt x="72152" y="39852"/>
                    </a:lnTo>
                    <a:lnTo>
                      <a:pt x="72633" y="39852"/>
                    </a:lnTo>
                    <a:lnTo>
                      <a:pt x="72914" y="40000"/>
                    </a:lnTo>
                    <a:lnTo>
                      <a:pt x="73235" y="40147"/>
                    </a:lnTo>
                    <a:lnTo>
                      <a:pt x="73395" y="40295"/>
                    </a:lnTo>
                    <a:lnTo>
                      <a:pt x="73475" y="40591"/>
                    </a:lnTo>
                    <a:lnTo>
                      <a:pt x="73395" y="40887"/>
                    </a:lnTo>
                    <a:lnTo>
                      <a:pt x="73235" y="41182"/>
                    </a:lnTo>
                    <a:lnTo>
                      <a:pt x="72754" y="41996"/>
                    </a:lnTo>
                    <a:lnTo>
                      <a:pt x="72312" y="43179"/>
                    </a:lnTo>
                    <a:lnTo>
                      <a:pt x="71751" y="44140"/>
                    </a:lnTo>
                    <a:lnTo>
                      <a:pt x="71310" y="44731"/>
                    </a:lnTo>
                    <a:lnTo>
                      <a:pt x="70828" y="44731"/>
                    </a:lnTo>
                    <a:lnTo>
                      <a:pt x="70307" y="44584"/>
                    </a:lnTo>
                    <a:lnTo>
                      <a:pt x="69826" y="44288"/>
                    </a:lnTo>
                    <a:lnTo>
                      <a:pt x="69465" y="43992"/>
                    </a:lnTo>
                    <a:lnTo>
                      <a:pt x="69304" y="44140"/>
                    </a:lnTo>
                    <a:lnTo>
                      <a:pt x="69224" y="44436"/>
                    </a:lnTo>
                    <a:lnTo>
                      <a:pt x="69224" y="44731"/>
                    </a:lnTo>
                    <a:lnTo>
                      <a:pt x="69304" y="45027"/>
                    </a:lnTo>
                    <a:lnTo>
                      <a:pt x="69304" y="45249"/>
                    </a:lnTo>
                    <a:lnTo>
                      <a:pt x="69304" y="45545"/>
                    </a:lnTo>
                    <a:lnTo>
                      <a:pt x="69304" y="45841"/>
                    </a:lnTo>
                    <a:lnTo>
                      <a:pt x="69224" y="46136"/>
                    </a:lnTo>
                    <a:lnTo>
                      <a:pt x="69144" y="46284"/>
                    </a:lnTo>
                    <a:lnTo>
                      <a:pt x="68903" y="46284"/>
                    </a:lnTo>
                    <a:lnTo>
                      <a:pt x="68462" y="46432"/>
                    </a:lnTo>
                    <a:lnTo>
                      <a:pt x="67981" y="46284"/>
                    </a:lnTo>
                    <a:lnTo>
                      <a:pt x="67299" y="45841"/>
                    </a:lnTo>
                    <a:lnTo>
                      <a:pt x="66858" y="45545"/>
                    </a:lnTo>
                    <a:lnTo>
                      <a:pt x="66216" y="45249"/>
                    </a:lnTo>
                    <a:lnTo>
                      <a:pt x="65614" y="45027"/>
                    </a:lnTo>
                    <a:lnTo>
                      <a:pt x="64973" y="44731"/>
                    </a:lnTo>
                    <a:lnTo>
                      <a:pt x="64532" y="44731"/>
                    </a:lnTo>
                    <a:lnTo>
                      <a:pt x="64291" y="44879"/>
                    </a:lnTo>
                    <a:lnTo>
                      <a:pt x="64371" y="45175"/>
                    </a:lnTo>
                    <a:lnTo>
                      <a:pt x="64772" y="45397"/>
                    </a:lnTo>
                    <a:lnTo>
                      <a:pt x="65294" y="45545"/>
                    </a:lnTo>
                    <a:lnTo>
                      <a:pt x="65855" y="45841"/>
                    </a:lnTo>
                    <a:lnTo>
                      <a:pt x="66216" y="46136"/>
                    </a:lnTo>
                    <a:lnTo>
                      <a:pt x="66377" y="46580"/>
                    </a:lnTo>
                    <a:lnTo>
                      <a:pt x="66537" y="46950"/>
                    </a:lnTo>
                    <a:lnTo>
                      <a:pt x="66858" y="47097"/>
                    </a:lnTo>
                    <a:lnTo>
                      <a:pt x="67299" y="47245"/>
                    </a:lnTo>
                    <a:lnTo>
                      <a:pt x="67780" y="47245"/>
                    </a:lnTo>
                    <a:lnTo>
                      <a:pt x="68141" y="47541"/>
                    </a:lnTo>
                    <a:lnTo>
                      <a:pt x="68382" y="47985"/>
                    </a:lnTo>
                    <a:lnTo>
                      <a:pt x="68302" y="48798"/>
                    </a:lnTo>
                    <a:lnTo>
                      <a:pt x="67901" y="49242"/>
                    </a:lnTo>
                    <a:lnTo>
                      <a:pt x="67379" y="49537"/>
                    </a:lnTo>
                    <a:lnTo>
                      <a:pt x="66778" y="49685"/>
                    </a:lnTo>
                    <a:lnTo>
                      <a:pt x="66457" y="49685"/>
                    </a:lnTo>
                    <a:lnTo>
                      <a:pt x="66216" y="49685"/>
                    </a:lnTo>
                    <a:lnTo>
                      <a:pt x="66136" y="49833"/>
                    </a:lnTo>
                    <a:lnTo>
                      <a:pt x="66056" y="49981"/>
                    </a:lnTo>
                    <a:lnTo>
                      <a:pt x="66056" y="50129"/>
                    </a:lnTo>
                    <a:lnTo>
                      <a:pt x="66136" y="50425"/>
                    </a:lnTo>
                    <a:lnTo>
                      <a:pt x="66216" y="50499"/>
                    </a:lnTo>
                    <a:lnTo>
                      <a:pt x="66216" y="50646"/>
                    </a:lnTo>
                    <a:lnTo>
                      <a:pt x="66216" y="50646"/>
                    </a:lnTo>
                    <a:lnTo>
                      <a:pt x="66136" y="50794"/>
                    </a:lnTo>
                    <a:lnTo>
                      <a:pt x="66056" y="50794"/>
                    </a:lnTo>
                    <a:lnTo>
                      <a:pt x="65975" y="50794"/>
                    </a:lnTo>
                    <a:lnTo>
                      <a:pt x="65935" y="50942"/>
                    </a:lnTo>
                    <a:lnTo>
                      <a:pt x="65855" y="51238"/>
                    </a:lnTo>
                    <a:lnTo>
                      <a:pt x="65775" y="51534"/>
                    </a:lnTo>
                    <a:lnTo>
                      <a:pt x="65775" y="51829"/>
                    </a:lnTo>
                    <a:lnTo>
                      <a:pt x="65614" y="52125"/>
                    </a:lnTo>
                    <a:lnTo>
                      <a:pt x="65454" y="52273"/>
                    </a:lnTo>
                    <a:lnTo>
                      <a:pt x="65294" y="52273"/>
                    </a:lnTo>
                    <a:lnTo>
                      <a:pt x="65133" y="52347"/>
                    </a:lnTo>
                    <a:lnTo>
                      <a:pt x="65053" y="52643"/>
                    </a:lnTo>
                    <a:lnTo>
                      <a:pt x="64973" y="52939"/>
                    </a:lnTo>
                    <a:lnTo>
                      <a:pt x="64973" y="53234"/>
                    </a:lnTo>
                    <a:lnTo>
                      <a:pt x="64973" y="53530"/>
                    </a:lnTo>
                    <a:lnTo>
                      <a:pt x="64933" y="53826"/>
                    </a:lnTo>
                    <a:lnTo>
                      <a:pt x="64852" y="54121"/>
                    </a:lnTo>
                    <a:lnTo>
                      <a:pt x="64772" y="54195"/>
                    </a:lnTo>
                    <a:lnTo>
                      <a:pt x="64532" y="54343"/>
                    </a:lnTo>
                    <a:lnTo>
                      <a:pt x="64291" y="54491"/>
                    </a:lnTo>
                    <a:lnTo>
                      <a:pt x="64050" y="54639"/>
                    </a:lnTo>
                    <a:lnTo>
                      <a:pt x="63930" y="54935"/>
                    </a:lnTo>
                    <a:lnTo>
                      <a:pt x="63850" y="55231"/>
                    </a:lnTo>
                    <a:lnTo>
                      <a:pt x="63770" y="55674"/>
                    </a:lnTo>
                    <a:lnTo>
                      <a:pt x="63689" y="56487"/>
                    </a:lnTo>
                    <a:lnTo>
                      <a:pt x="63368" y="57523"/>
                    </a:lnTo>
                    <a:lnTo>
                      <a:pt x="63048" y="58632"/>
                    </a:lnTo>
                    <a:lnTo>
                      <a:pt x="62847" y="59741"/>
                    </a:lnTo>
                    <a:lnTo>
                      <a:pt x="62767" y="60776"/>
                    </a:lnTo>
                    <a:lnTo>
                      <a:pt x="62767" y="61885"/>
                    </a:lnTo>
                    <a:lnTo>
                      <a:pt x="62767" y="63142"/>
                    </a:lnTo>
                    <a:lnTo>
                      <a:pt x="62847" y="64029"/>
                    </a:lnTo>
                    <a:lnTo>
                      <a:pt x="62927" y="64473"/>
                    </a:lnTo>
                    <a:lnTo>
                      <a:pt x="63208" y="64768"/>
                    </a:lnTo>
                    <a:lnTo>
                      <a:pt x="63770" y="64990"/>
                    </a:lnTo>
                    <a:lnTo>
                      <a:pt x="64371" y="65138"/>
                    </a:lnTo>
                    <a:lnTo>
                      <a:pt x="64612" y="65138"/>
                    </a:lnTo>
                    <a:lnTo>
                      <a:pt x="64852" y="65286"/>
                    </a:lnTo>
                    <a:lnTo>
                      <a:pt x="64973" y="65582"/>
                    </a:lnTo>
                    <a:lnTo>
                      <a:pt x="65133" y="65878"/>
                    </a:lnTo>
                    <a:lnTo>
                      <a:pt x="65213" y="66321"/>
                    </a:lnTo>
                    <a:lnTo>
                      <a:pt x="65294" y="66839"/>
                    </a:lnTo>
                    <a:lnTo>
                      <a:pt x="65374" y="67282"/>
                    </a:lnTo>
                    <a:lnTo>
                      <a:pt x="65534" y="68170"/>
                    </a:lnTo>
                    <a:lnTo>
                      <a:pt x="65775" y="69131"/>
                    </a:lnTo>
                    <a:lnTo>
                      <a:pt x="65975" y="70018"/>
                    </a:lnTo>
                    <a:lnTo>
                      <a:pt x="65975" y="70388"/>
                    </a:lnTo>
                    <a:lnTo>
                      <a:pt x="65935" y="70536"/>
                    </a:lnTo>
                    <a:lnTo>
                      <a:pt x="65855" y="70831"/>
                    </a:lnTo>
                    <a:lnTo>
                      <a:pt x="65775" y="71127"/>
                    </a:lnTo>
                    <a:lnTo>
                      <a:pt x="65775" y="71275"/>
                    </a:lnTo>
                    <a:lnTo>
                      <a:pt x="65775" y="71571"/>
                    </a:lnTo>
                    <a:lnTo>
                      <a:pt x="65775" y="71571"/>
                    </a:lnTo>
                    <a:lnTo>
                      <a:pt x="65855" y="71719"/>
                    </a:lnTo>
                    <a:lnTo>
                      <a:pt x="66136" y="71423"/>
                    </a:lnTo>
                    <a:lnTo>
                      <a:pt x="66697" y="71127"/>
                    </a:lnTo>
                    <a:lnTo>
                      <a:pt x="67299" y="70683"/>
                    </a:lnTo>
                    <a:lnTo>
                      <a:pt x="67860" y="70536"/>
                    </a:lnTo>
                    <a:lnTo>
                      <a:pt x="68302" y="70683"/>
                    </a:lnTo>
                    <a:lnTo>
                      <a:pt x="68783" y="71275"/>
                    </a:lnTo>
                    <a:lnTo>
                      <a:pt x="69224" y="71719"/>
                    </a:lnTo>
                    <a:lnTo>
                      <a:pt x="69625" y="71866"/>
                    </a:lnTo>
                    <a:lnTo>
                      <a:pt x="70066" y="71866"/>
                    </a:lnTo>
                    <a:lnTo>
                      <a:pt x="70708" y="72088"/>
                    </a:lnTo>
                    <a:lnTo>
                      <a:pt x="71069" y="72532"/>
                    </a:lnTo>
                    <a:lnTo>
                      <a:pt x="71229" y="72828"/>
                    </a:lnTo>
                    <a:lnTo>
                      <a:pt x="71470" y="72975"/>
                    </a:lnTo>
                    <a:lnTo>
                      <a:pt x="71751" y="73271"/>
                    </a:lnTo>
                    <a:lnTo>
                      <a:pt x="71991" y="73419"/>
                    </a:lnTo>
                    <a:lnTo>
                      <a:pt x="72232" y="73715"/>
                    </a:lnTo>
                    <a:lnTo>
                      <a:pt x="72312" y="73937"/>
                    </a:lnTo>
                    <a:lnTo>
                      <a:pt x="72553" y="74528"/>
                    </a:lnTo>
                    <a:lnTo>
                      <a:pt x="72994" y="75268"/>
                    </a:lnTo>
                    <a:lnTo>
                      <a:pt x="73756" y="75637"/>
                    </a:lnTo>
                    <a:lnTo>
                      <a:pt x="74558" y="76229"/>
                    </a:lnTo>
                    <a:lnTo>
                      <a:pt x="75240" y="76968"/>
                    </a:lnTo>
                    <a:lnTo>
                      <a:pt x="75641" y="77338"/>
                    </a:lnTo>
                    <a:lnTo>
                      <a:pt x="75922" y="77634"/>
                    </a:lnTo>
                    <a:lnTo>
                      <a:pt x="76403" y="77929"/>
                    </a:lnTo>
                    <a:lnTo>
                      <a:pt x="77005" y="77929"/>
                    </a:lnTo>
                    <a:lnTo>
                      <a:pt x="78088" y="77929"/>
                    </a:lnTo>
                    <a:lnTo>
                      <a:pt x="79010" y="78077"/>
                    </a:lnTo>
                    <a:lnTo>
                      <a:pt x="79331" y="78225"/>
                    </a:lnTo>
                    <a:lnTo>
                      <a:pt x="79491" y="78373"/>
                    </a:lnTo>
                    <a:lnTo>
                      <a:pt x="79692" y="78669"/>
                    </a:lnTo>
                    <a:lnTo>
                      <a:pt x="79772" y="78964"/>
                    </a:lnTo>
                    <a:lnTo>
                      <a:pt x="79852" y="79334"/>
                    </a:lnTo>
                    <a:lnTo>
                      <a:pt x="79772" y="79630"/>
                    </a:lnTo>
                    <a:lnTo>
                      <a:pt x="79692" y="80073"/>
                    </a:lnTo>
                    <a:lnTo>
                      <a:pt x="79612" y="80369"/>
                    </a:lnTo>
                    <a:lnTo>
                      <a:pt x="79532" y="80813"/>
                    </a:lnTo>
                    <a:lnTo>
                      <a:pt x="79532" y="81182"/>
                    </a:lnTo>
                    <a:lnTo>
                      <a:pt x="79612" y="81626"/>
                    </a:lnTo>
                    <a:lnTo>
                      <a:pt x="79692" y="82365"/>
                    </a:lnTo>
                    <a:lnTo>
                      <a:pt x="79772" y="83475"/>
                    </a:lnTo>
                    <a:lnTo>
                      <a:pt x="79692" y="84584"/>
                    </a:lnTo>
                    <a:lnTo>
                      <a:pt x="79692" y="85471"/>
                    </a:lnTo>
                    <a:lnTo>
                      <a:pt x="79772" y="85767"/>
                    </a:lnTo>
                    <a:lnTo>
                      <a:pt x="79933" y="86210"/>
                    </a:lnTo>
                    <a:lnTo>
                      <a:pt x="80093" y="86432"/>
                    </a:lnTo>
                    <a:lnTo>
                      <a:pt x="80334" y="86728"/>
                    </a:lnTo>
                    <a:lnTo>
                      <a:pt x="80494" y="87024"/>
                    </a:lnTo>
                    <a:lnTo>
                      <a:pt x="80614" y="87319"/>
                    </a:lnTo>
                    <a:lnTo>
                      <a:pt x="80614" y="87615"/>
                    </a:lnTo>
                    <a:lnTo>
                      <a:pt x="80695" y="87985"/>
                    </a:lnTo>
                    <a:lnTo>
                      <a:pt x="80775" y="88280"/>
                    </a:lnTo>
                    <a:lnTo>
                      <a:pt x="80935" y="88428"/>
                    </a:lnTo>
                    <a:lnTo>
                      <a:pt x="81096" y="88724"/>
                    </a:lnTo>
                    <a:lnTo>
                      <a:pt x="81336" y="89020"/>
                    </a:lnTo>
                    <a:lnTo>
                      <a:pt x="81617" y="89316"/>
                    </a:lnTo>
                    <a:lnTo>
                      <a:pt x="81778" y="89759"/>
                    </a:lnTo>
                    <a:lnTo>
                      <a:pt x="81938" y="89981"/>
                    </a:lnTo>
                    <a:lnTo>
                      <a:pt x="81938" y="90425"/>
                    </a:lnTo>
                    <a:lnTo>
                      <a:pt x="82018" y="90720"/>
                    </a:lnTo>
                    <a:lnTo>
                      <a:pt x="82018" y="90868"/>
                    </a:lnTo>
                    <a:lnTo>
                      <a:pt x="82018" y="91016"/>
                    </a:lnTo>
                    <a:lnTo>
                      <a:pt x="82098" y="91016"/>
                    </a:lnTo>
                    <a:lnTo>
                      <a:pt x="82179" y="91164"/>
                    </a:lnTo>
                    <a:lnTo>
                      <a:pt x="82339" y="91164"/>
                    </a:lnTo>
                    <a:lnTo>
                      <a:pt x="82459" y="91460"/>
                    </a:lnTo>
                    <a:lnTo>
                      <a:pt x="82620" y="91534"/>
                    </a:lnTo>
                    <a:lnTo>
                      <a:pt x="82780" y="91682"/>
                    </a:lnTo>
                    <a:lnTo>
                      <a:pt x="83021" y="91829"/>
                    </a:lnTo>
                    <a:lnTo>
                      <a:pt x="83101" y="91977"/>
                    </a:lnTo>
                    <a:lnTo>
                      <a:pt x="83181" y="91977"/>
                    </a:lnTo>
                    <a:lnTo>
                      <a:pt x="83262" y="91829"/>
                    </a:lnTo>
                    <a:lnTo>
                      <a:pt x="83262" y="91534"/>
                    </a:lnTo>
                    <a:lnTo>
                      <a:pt x="83342" y="91164"/>
                    </a:lnTo>
                    <a:lnTo>
                      <a:pt x="83422" y="90868"/>
                    </a:lnTo>
                    <a:lnTo>
                      <a:pt x="83542" y="90573"/>
                    </a:lnTo>
                    <a:lnTo>
                      <a:pt x="83622" y="90277"/>
                    </a:lnTo>
                    <a:lnTo>
                      <a:pt x="83783" y="90129"/>
                    </a:lnTo>
                    <a:lnTo>
                      <a:pt x="83943" y="90277"/>
                    </a:lnTo>
                    <a:lnTo>
                      <a:pt x="84104" y="90573"/>
                    </a:lnTo>
                    <a:lnTo>
                      <a:pt x="84264" y="90720"/>
                    </a:lnTo>
                    <a:lnTo>
                      <a:pt x="84385" y="90868"/>
                    </a:lnTo>
                    <a:lnTo>
                      <a:pt x="84465" y="90868"/>
                    </a:lnTo>
                    <a:lnTo>
                      <a:pt x="84545" y="90868"/>
                    </a:lnTo>
                    <a:lnTo>
                      <a:pt x="84545" y="90720"/>
                    </a:lnTo>
                    <a:lnTo>
                      <a:pt x="84545" y="90425"/>
                    </a:lnTo>
                    <a:lnTo>
                      <a:pt x="84545" y="90129"/>
                    </a:lnTo>
                    <a:lnTo>
                      <a:pt x="84465" y="89981"/>
                    </a:lnTo>
                    <a:lnTo>
                      <a:pt x="84385" y="89833"/>
                    </a:lnTo>
                    <a:lnTo>
                      <a:pt x="84344" y="89759"/>
                    </a:lnTo>
                    <a:lnTo>
                      <a:pt x="84264" y="89759"/>
                    </a:lnTo>
                    <a:lnTo>
                      <a:pt x="84264" y="89611"/>
                    </a:lnTo>
                    <a:lnTo>
                      <a:pt x="84184" y="89463"/>
                    </a:lnTo>
                    <a:lnTo>
                      <a:pt x="84264" y="89316"/>
                    </a:lnTo>
                    <a:lnTo>
                      <a:pt x="84344" y="89168"/>
                    </a:lnTo>
                    <a:lnTo>
                      <a:pt x="84545" y="88872"/>
                    </a:lnTo>
                    <a:lnTo>
                      <a:pt x="84705" y="88576"/>
                    </a:lnTo>
                    <a:lnTo>
                      <a:pt x="84786" y="88280"/>
                    </a:lnTo>
                    <a:lnTo>
                      <a:pt x="84866" y="87985"/>
                    </a:lnTo>
                    <a:lnTo>
                      <a:pt x="84866" y="87763"/>
                    </a:lnTo>
                    <a:lnTo>
                      <a:pt x="84786" y="87467"/>
                    </a:lnTo>
                    <a:lnTo>
                      <a:pt x="84625" y="87024"/>
                    </a:lnTo>
                    <a:lnTo>
                      <a:pt x="84465" y="86062"/>
                    </a:lnTo>
                    <a:lnTo>
                      <a:pt x="84385" y="85027"/>
                    </a:lnTo>
                    <a:lnTo>
                      <a:pt x="84264" y="84066"/>
                    </a:lnTo>
                    <a:lnTo>
                      <a:pt x="84184" y="83327"/>
                    </a:lnTo>
                    <a:lnTo>
                      <a:pt x="84184" y="82735"/>
                    </a:lnTo>
                    <a:lnTo>
                      <a:pt x="84184" y="82218"/>
                    </a:lnTo>
                    <a:lnTo>
                      <a:pt x="83943" y="81626"/>
                    </a:lnTo>
                    <a:lnTo>
                      <a:pt x="83622" y="80813"/>
                    </a:lnTo>
                    <a:lnTo>
                      <a:pt x="83422" y="79926"/>
                    </a:lnTo>
                    <a:lnTo>
                      <a:pt x="83422" y="79334"/>
                    </a:lnTo>
                    <a:lnTo>
                      <a:pt x="83542" y="79186"/>
                    </a:lnTo>
                    <a:lnTo>
                      <a:pt x="83863" y="79038"/>
                    </a:lnTo>
                    <a:lnTo>
                      <a:pt x="84344" y="79038"/>
                    </a:lnTo>
                    <a:lnTo>
                      <a:pt x="84866" y="78669"/>
                    </a:lnTo>
                    <a:lnTo>
                      <a:pt x="85387" y="77929"/>
                    </a:lnTo>
                    <a:lnTo>
                      <a:pt x="86029" y="76968"/>
                    </a:lnTo>
                    <a:lnTo>
                      <a:pt x="86631" y="76229"/>
                    </a:lnTo>
                    <a:lnTo>
                      <a:pt x="87112" y="75415"/>
                    </a:lnTo>
                    <a:lnTo>
                      <a:pt x="87312" y="74380"/>
                    </a:lnTo>
                    <a:lnTo>
                      <a:pt x="87393" y="73123"/>
                    </a:lnTo>
                    <a:lnTo>
                      <a:pt x="87393" y="71571"/>
                    </a:lnTo>
                    <a:lnTo>
                      <a:pt x="87312" y="70166"/>
                    </a:lnTo>
                    <a:lnTo>
                      <a:pt x="87032" y="68983"/>
                    </a:lnTo>
                    <a:lnTo>
                      <a:pt x="86550" y="67874"/>
                    </a:lnTo>
                    <a:lnTo>
                      <a:pt x="86029" y="67134"/>
                    </a:lnTo>
                    <a:lnTo>
                      <a:pt x="85387" y="66469"/>
                    </a:lnTo>
                    <a:lnTo>
                      <a:pt x="85026" y="66025"/>
                    </a:lnTo>
                    <a:lnTo>
                      <a:pt x="84866" y="65286"/>
                    </a:lnTo>
                    <a:lnTo>
                      <a:pt x="85106" y="64473"/>
                    </a:lnTo>
                    <a:lnTo>
                      <a:pt x="85467" y="63585"/>
                    </a:lnTo>
                    <a:lnTo>
                      <a:pt x="85628" y="63142"/>
                    </a:lnTo>
                    <a:lnTo>
                      <a:pt x="85708" y="62772"/>
                    </a:lnTo>
                    <a:lnTo>
                      <a:pt x="85708" y="62476"/>
                    </a:lnTo>
                    <a:lnTo>
                      <a:pt x="85708" y="62181"/>
                    </a:lnTo>
                    <a:lnTo>
                      <a:pt x="85788" y="62033"/>
                    </a:lnTo>
                    <a:lnTo>
                      <a:pt x="85868" y="61885"/>
                    </a:lnTo>
                    <a:lnTo>
                      <a:pt x="85949" y="61885"/>
                    </a:lnTo>
                    <a:lnTo>
                      <a:pt x="86109" y="61737"/>
                    </a:lnTo>
                    <a:lnTo>
                      <a:pt x="86189" y="61737"/>
                    </a:lnTo>
                    <a:lnTo>
                      <a:pt x="86270" y="61737"/>
                    </a:lnTo>
                    <a:lnTo>
                      <a:pt x="86310" y="61589"/>
                    </a:lnTo>
                    <a:lnTo>
                      <a:pt x="86390" y="61293"/>
                    </a:lnTo>
                    <a:lnTo>
                      <a:pt x="86390" y="61072"/>
                    </a:lnTo>
                    <a:lnTo>
                      <a:pt x="86390" y="60628"/>
                    </a:lnTo>
                    <a:lnTo>
                      <a:pt x="86310" y="60184"/>
                    </a:lnTo>
                    <a:lnTo>
                      <a:pt x="86270" y="59741"/>
                    </a:lnTo>
                    <a:lnTo>
                      <a:pt x="86189" y="59445"/>
                    </a:lnTo>
                    <a:lnTo>
                      <a:pt x="86109" y="59371"/>
                    </a:lnTo>
                    <a:lnTo>
                      <a:pt x="86029" y="59075"/>
                    </a:lnTo>
                    <a:lnTo>
                      <a:pt x="85949" y="58780"/>
                    </a:lnTo>
                    <a:lnTo>
                      <a:pt x="85868" y="58336"/>
                    </a:lnTo>
                    <a:lnTo>
                      <a:pt x="85788" y="58040"/>
                    </a:lnTo>
                    <a:lnTo>
                      <a:pt x="85708" y="57744"/>
                    </a:lnTo>
                    <a:lnTo>
                      <a:pt x="85548" y="57523"/>
                    </a:lnTo>
                    <a:lnTo>
                      <a:pt x="85467" y="57375"/>
                    </a:lnTo>
                    <a:lnTo>
                      <a:pt x="85467" y="57227"/>
                    </a:lnTo>
                    <a:lnTo>
                      <a:pt x="85387" y="57079"/>
                    </a:lnTo>
                    <a:lnTo>
                      <a:pt x="85467" y="56783"/>
                    </a:lnTo>
                    <a:lnTo>
                      <a:pt x="85548" y="56635"/>
                    </a:lnTo>
                    <a:lnTo>
                      <a:pt x="85628" y="56487"/>
                    </a:lnTo>
                    <a:lnTo>
                      <a:pt x="85708" y="56340"/>
                    </a:lnTo>
                    <a:lnTo>
                      <a:pt x="85788" y="56192"/>
                    </a:lnTo>
                    <a:lnTo>
                      <a:pt x="85868" y="55896"/>
                    </a:lnTo>
                    <a:lnTo>
                      <a:pt x="85868" y="55674"/>
                    </a:lnTo>
                    <a:lnTo>
                      <a:pt x="85949" y="55526"/>
                    </a:lnTo>
                    <a:lnTo>
                      <a:pt x="86029" y="55378"/>
                    </a:lnTo>
                    <a:lnTo>
                      <a:pt x="86109" y="55231"/>
                    </a:lnTo>
                    <a:lnTo>
                      <a:pt x="86189" y="55083"/>
                    </a:lnTo>
                    <a:lnTo>
                      <a:pt x="86270" y="54935"/>
                    </a:lnTo>
                    <a:lnTo>
                      <a:pt x="86189" y="54639"/>
                    </a:lnTo>
                    <a:lnTo>
                      <a:pt x="86109" y="54343"/>
                    </a:lnTo>
                    <a:lnTo>
                      <a:pt x="86029" y="54195"/>
                    </a:lnTo>
                    <a:lnTo>
                      <a:pt x="85868" y="54121"/>
                    </a:lnTo>
                    <a:lnTo>
                      <a:pt x="85708" y="53974"/>
                    </a:lnTo>
                    <a:lnTo>
                      <a:pt x="85628" y="53826"/>
                    </a:lnTo>
                    <a:lnTo>
                      <a:pt x="85467" y="53678"/>
                    </a:lnTo>
                    <a:lnTo>
                      <a:pt x="85387" y="53382"/>
                    </a:lnTo>
                    <a:lnTo>
                      <a:pt x="85347" y="52939"/>
                    </a:lnTo>
                    <a:lnTo>
                      <a:pt x="85347" y="52495"/>
                    </a:lnTo>
                    <a:lnTo>
                      <a:pt x="85387" y="52125"/>
                    </a:lnTo>
                    <a:lnTo>
                      <a:pt x="85467" y="51977"/>
                    </a:lnTo>
                    <a:lnTo>
                      <a:pt x="85628" y="51682"/>
                    </a:lnTo>
                    <a:lnTo>
                      <a:pt x="85708" y="51534"/>
                    </a:lnTo>
                    <a:lnTo>
                      <a:pt x="85868" y="51386"/>
                    </a:lnTo>
                    <a:lnTo>
                      <a:pt x="85868" y="51090"/>
                    </a:lnTo>
                    <a:lnTo>
                      <a:pt x="86109" y="50794"/>
                    </a:lnTo>
                    <a:lnTo>
                      <a:pt x="86550" y="50794"/>
                    </a:lnTo>
                    <a:lnTo>
                      <a:pt x="87112" y="50794"/>
                    </a:lnTo>
                    <a:lnTo>
                      <a:pt x="87713" y="51090"/>
                    </a:lnTo>
                    <a:lnTo>
                      <a:pt x="88034" y="51386"/>
                    </a:lnTo>
                    <a:lnTo>
                      <a:pt x="88275" y="51534"/>
                    </a:lnTo>
                    <a:lnTo>
                      <a:pt x="88395" y="51829"/>
                    </a:lnTo>
                    <a:lnTo>
                      <a:pt x="88556" y="51829"/>
                    </a:lnTo>
                    <a:lnTo>
                      <a:pt x="88636" y="51977"/>
                    </a:lnTo>
                    <a:lnTo>
                      <a:pt x="88796" y="51829"/>
                    </a:lnTo>
                    <a:lnTo>
                      <a:pt x="88877" y="51682"/>
                    </a:lnTo>
                    <a:lnTo>
                      <a:pt x="89117" y="51682"/>
                    </a:lnTo>
                    <a:lnTo>
                      <a:pt x="89237" y="51829"/>
                    </a:lnTo>
                    <a:lnTo>
                      <a:pt x="89478" y="51977"/>
                    </a:lnTo>
                    <a:lnTo>
                      <a:pt x="89639" y="52125"/>
                    </a:lnTo>
                    <a:lnTo>
                      <a:pt x="89879" y="52273"/>
                    </a:lnTo>
                    <a:lnTo>
                      <a:pt x="90040" y="52273"/>
                    </a:lnTo>
                    <a:lnTo>
                      <a:pt x="90320" y="51829"/>
                    </a:lnTo>
                    <a:lnTo>
                      <a:pt x="90882" y="51534"/>
                    </a:lnTo>
                    <a:lnTo>
                      <a:pt x="91323" y="51386"/>
                    </a:lnTo>
                    <a:lnTo>
                      <a:pt x="91564" y="51386"/>
                    </a:lnTo>
                    <a:lnTo>
                      <a:pt x="91724" y="51682"/>
                    </a:lnTo>
                    <a:lnTo>
                      <a:pt x="91885" y="51829"/>
                    </a:lnTo>
                    <a:lnTo>
                      <a:pt x="92045" y="51977"/>
                    </a:lnTo>
                    <a:lnTo>
                      <a:pt x="92125" y="52125"/>
                    </a:lnTo>
                    <a:lnTo>
                      <a:pt x="92245" y="52273"/>
                    </a:lnTo>
                    <a:lnTo>
                      <a:pt x="92486" y="52273"/>
                    </a:lnTo>
                    <a:lnTo>
                      <a:pt x="92647" y="52347"/>
                    </a:lnTo>
                    <a:lnTo>
                      <a:pt x="92807" y="52643"/>
                    </a:lnTo>
                    <a:lnTo>
                      <a:pt x="92887" y="52791"/>
                    </a:lnTo>
                    <a:lnTo>
                      <a:pt x="92887" y="53234"/>
                    </a:lnTo>
                    <a:lnTo>
                      <a:pt x="92887" y="53382"/>
                    </a:lnTo>
                    <a:lnTo>
                      <a:pt x="92967" y="53530"/>
                    </a:lnTo>
                    <a:lnTo>
                      <a:pt x="93048" y="53530"/>
                    </a:lnTo>
                    <a:lnTo>
                      <a:pt x="93168" y="53530"/>
                    </a:lnTo>
                    <a:lnTo>
                      <a:pt x="93328" y="53678"/>
                    </a:lnTo>
                    <a:lnTo>
                      <a:pt x="93409" y="53826"/>
                    </a:lnTo>
                    <a:lnTo>
                      <a:pt x="93489" y="54121"/>
                    </a:lnTo>
                    <a:lnTo>
                      <a:pt x="93649" y="54343"/>
                    </a:lnTo>
                    <a:lnTo>
                      <a:pt x="93729" y="54639"/>
                    </a:lnTo>
                    <a:lnTo>
                      <a:pt x="93810" y="54787"/>
                    </a:lnTo>
                    <a:lnTo>
                      <a:pt x="93970" y="54787"/>
                    </a:lnTo>
                    <a:lnTo>
                      <a:pt x="94050" y="54935"/>
                    </a:lnTo>
                    <a:lnTo>
                      <a:pt x="94090" y="55231"/>
                    </a:lnTo>
                    <a:lnTo>
                      <a:pt x="94171" y="55526"/>
                    </a:lnTo>
                    <a:lnTo>
                      <a:pt x="94331" y="56044"/>
                    </a:lnTo>
                    <a:lnTo>
                      <a:pt x="94812" y="56487"/>
                    </a:lnTo>
                    <a:lnTo>
                      <a:pt x="95334" y="56635"/>
                    </a:lnTo>
                    <a:lnTo>
                      <a:pt x="95815" y="56635"/>
                    </a:lnTo>
                    <a:lnTo>
                      <a:pt x="95895" y="56635"/>
                    </a:lnTo>
                    <a:lnTo>
                      <a:pt x="96016" y="56783"/>
                    </a:lnTo>
                    <a:lnTo>
                      <a:pt x="96096" y="56931"/>
                    </a:lnTo>
                    <a:lnTo>
                      <a:pt x="96176" y="57079"/>
                    </a:lnTo>
                    <a:lnTo>
                      <a:pt x="96256" y="57227"/>
                    </a:lnTo>
                    <a:lnTo>
                      <a:pt x="96417" y="57227"/>
                    </a:lnTo>
                    <a:lnTo>
                      <a:pt x="96497" y="57079"/>
                    </a:lnTo>
                    <a:lnTo>
                      <a:pt x="96737" y="56931"/>
                    </a:lnTo>
                    <a:lnTo>
                      <a:pt x="96898" y="56783"/>
                    </a:lnTo>
                    <a:lnTo>
                      <a:pt x="97018" y="56783"/>
                    </a:lnTo>
                    <a:lnTo>
                      <a:pt x="97098" y="56931"/>
                    </a:lnTo>
                    <a:lnTo>
                      <a:pt x="97179" y="57079"/>
                    </a:lnTo>
                    <a:lnTo>
                      <a:pt x="97259" y="57227"/>
                    </a:lnTo>
                    <a:lnTo>
                      <a:pt x="97179" y="57523"/>
                    </a:lnTo>
                    <a:lnTo>
                      <a:pt x="97179" y="57670"/>
                    </a:lnTo>
                    <a:lnTo>
                      <a:pt x="97098" y="57744"/>
                    </a:lnTo>
                    <a:lnTo>
                      <a:pt x="96978" y="57892"/>
                    </a:lnTo>
                    <a:lnTo>
                      <a:pt x="96898" y="58188"/>
                    </a:lnTo>
                    <a:lnTo>
                      <a:pt x="96818" y="58484"/>
                    </a:lnTo>
                    <a:lnTo>
                      <a:pt x="96818" y="58927"/>
                    </a:lnTo>
                    <a:lnTo>
                      <a:pt x="96818" y="59371"/>
                    </a:lnTo>
                    <a:lnTo>
                      <a:pt x="96898" y="60332"/>
                    </a:lnTo>
                    <a:lnTo>
                      <a:pt x="97018" y="61072"/>
                    </a:lnTo>
                    <a:lnTo>
                      <a:pt x="97018" y="61737"/>
                    </a:lnTo>
                    <a:lnTo>
                      <a:pt x="96978" y="62181"/>
                    </a:lnTo>
                    <a:lnTo>
                      <a:pt x="96898" y="62329"/>
                    </a:lnTo>
                    <a:lnTo>
                      <a:pt x="96898" y="62476"/>
                    </a:lnTo>
                    <a:lnTo>
                      <a:pt x="97018" y="62772"/>
                    </a:lnTo>
                    <a:lnTo>
                      <a:pt x="97098" y="62920"/>
                    </a:lnTo>
                    <a:lnTo>
                      <a:pt x="97259" y="62994"/>
                    </a:lnTo>
                    <a:lnTo>
                      <a:pt x="97419" y="63290"/>
                    </a:lnTo>
                    <a:lnTo>
                      <a:pt x="97500" y="63585"/>
                    </a:lnTo>
                    <a:lnTo>
                      <a:pt x="97500" y="63881"/>
                    </a:lnTo>
                    <a:lnTo>
                      <a:pt x="97419" y="64177"/>
                    </a:lnTo>
                    <a:lnTo>
                      <a:pt x="97500" y="64473"/>
                    </a:lnTo>
                    <a:lnTo>
                      <a:pt x="97580" y="64621"/>
                    </a:lnTo>
                    <a:lnTo>
                      <a:pt x="97740" y="64768"/>
                    </a:lnTo>
                    <a:lnTo>
                      <a:pt x="97941" y="64768"/>
                    </a:lnTo>
                    <a:lnTo>
                      <a:pt x="98181" y="64768"/>
                    </a:lnTo>
                    <a:lnTo>
                      <a:pt x="98342" y="64768"/>
                    </a:lnTo>
                    <a:lnTo>
                      <a:pt x="98502" y="64990"/>
                    </a:lnTo>
                    <a:lnTo>
                      <a:pt x="98582" y="65138"/>
                    </a:lnTo>
                    <a:lnTo>
                      <a:pt x="98663" y="65434"/>
                    </a:lnTo>
                    <a:lnTo>
                      <a:pt x="98743" y="65730"/>
                    </a:lnTo>
                    <a:lnTo>
                      <a:pt x="98823" y="66025"/>
                    </a:lnTo>
                    <a:lnTo>
                      <a:pt x="98903" y="66025"/>
                    </a:lnTo>
                    <a:lnTo>
                      <a:pt x="98943" y="66025"/>
                    </a:lnTo>
                    <a:lnTo>
                      <a:pt x="99104" y="65878"/>
                    </a:lnTo>
                    <a:lnTo>
                      <a:pt x="99184" y="66025"/>
                    </a:lnTo>
                    <a:lnTo>
                      <a:pt x="99264" y="66173"/>
                    </a:lnTo>
                    <a:lnTo>
                      <a:pt x="99344" y="66321"/>
                    </a:lnTo>
                    <a:lnTo>
                      <a:pt x="99344" y="66617"/>
                    </a:lnTo>
                    <a:lnTo>
                      <a:pt x="99425" y="66839"/>
                    </a:lnTo>
                    <a:lnTo>
                      <a:pt x="99585" y="66987"/>
                    </a:lnTo>
                    <a:lnTo>
                      <a:pt x="99665" y="66987"/>
                    </a:lnTo>
                    <a:lnTo>
                      <a:pt x="100026" y="66987"/>
                    </a:lnTo>
                    <a:lnTo>
                      <a:pt x="100508" y="66691"/>
                    </a:lnTo>
                    <a:lnTo>
                      <a:pt x="100868" y="66173"/>
                    </a:lnTo>
                    <a:lnTo>
                      <a:pt x="101029" y="65582"/>
                    </a:lnTo>
                    <a:lnTo>
                      <a:pt x="101109" y="65286"/>
                    </a:lnTo>
                    <a:lnTo>
                      <a:pt x="101189" y="64990"/>
                    </a:lnTo>
                    <a:lnTo>
                      <a:pt x="101350" y="64842"/>
                    </a:lnTo>
                    <a:lnTo>
                      <a:pt x="101510" y="64990"/>
                    </a:lnTo>
                    <a:lnTo>
                      <a:pt x="101751" y="65138"/>
                    </a:lnTo>
                    <a:lnTo>
                      <a:pt x="101831" y="65434"/>
                    </a:lnTo>
                    <a:lnTo>
                      <a:pt x="101871" y="65582"/>
                    </a:lnTo>
                    <a:lnTo>
                      <a:pt x="101951" y="65582"/>
                    </a:lnTo>
                    <a:lnTo>
                      <a:pt x="101951" y="65434"/>
                    </a:lnTo>
                    <a:lnTo>
                      <a:pt x="101951" y="65286"/>
                    </a:lnTo>
                    <a:lnTo>
                      <a:pt x="102032" y="65138"/>
                    </a:lnTo>
                    <a:lnTo>
                      <a:pt x="102032" y="64842"/>
                    </a:lnTo>
                    <a:lnTo>
                      <a:pt x="102112" y="64768"/>
                    </a:lnTo>
                    <a:lnTo>
                      <a:pt x="102192" y="64621"/>
                    </a:lnTo>
                    <a:lnTo>
                      <a:pt x="102352" y="64473"/>
                    </a:lnTo>
                    <a:lnTo>
                      <a:pt x="102433" y="64473"/>
                    </a:lnTo>
                    <a:lnTo>
                      <a:pt x="102513" y="64325"/>
                    </a:lnTo>
                    <a:lnTo>
                      <a:pt x="102513" y="64177"/>
                    </a:lnTo>
                    <a:lnTo>
                      <a:pt x="102513" y="64029"/>
                    </a:lnTo>
                    <a:lnTo>
                      <a:pt x="102513" y="63733"/>
                    </a:lnTo>
                    <a:lnTo>
                      <a:pt x="102513" y="63585"/>
                    </a:lnTo>
                    <a:lnTo>
                      <a:pt x="102513" y="63290"/>
                    </a:lnTo>
                    <a:lnTo>
                      <a:pt x="102593" y="62994"/>
                    </a:lnTo>
                    <a:lnTo>
                      <a:pt x="102754" y="62920"/>
                    </a:lnTo>
                    <a:lnTo>
                      <a:pt x="102794" y="62772"/>
                    </a:lnTo>
                    <a:lnTo>
                      <a:pt x="102874" y="62624"/>
                    </a:lnTo>
                    <a:lnTo>
                      <a:pt x="102954" y="62476"/>
                    </a:lnTo>
                    <a:lnTo>
                      <a:pt x="102954" y="62181"/>
                    </a:lnTo>
                    <a:lnTo>
                      <a:pt x="102874" y="61885"/>
                    </a:lnTo>
                    <a:lnTo>
                      <a:pt x="102754" y="61589"/>
                    </a:lnTo>
                    <a:lnTo>
                      <a:pt x="102754" y="61441"/>
                    </a:lnTo>
                    <a:lnTo>
                      <a:pt x="102794" y="61293"/>
                    </a:lnTo>
                    <a:lnTo>
                      <a:pt x="102874" y="61219"/>
                    </a:lnTo>
                    <a:lnTo>
                      <a:pt x="103034" y="61072"/>
                    </a:lnTo>
                    <a:lnTo>
                      <a:pt x="103195" y="60776"/>
                    </a:lnTo>
                    <a:lnTo>
                      <a:pt x="103275" y="60332"/>
                    </a:lnTo>
                    <a:lnTo>
                      <a:pt x="103435" y="59889"/>
                    </a:lnTo>
                    <a:lnTo>
                      <a:pt x="103516" y="59371"/>
                    </a:lnTo>
                    <a:lnTo>
                      <a:pt x="103596" y="58927"/>
                    </a:lnTo>
                    <a:lnTo>
                      <a:pt x="103756" y="58632"/>
                    </a:lnTo>
                    <a:lnTo>
                      <a:pt x="103796" y="58632"/>
                    </a:lnTo>
                    <a:lnTo>
                      <a:pt x="103877" y="58780"/>
                    </a:lnTo>
                    <a:lnTo>
                      <a:pt x="103957" y="59075"/>
                    </a:lnTo>
                    <a:lnTo>
                      <a:pt x="104117" y="59593"/>
                    </a:lnTo>
                    <a:lnTo>
                      <a:pt x="104278" y="60036"/>
                    </a:lnTo>
                    <a:lnTo>
                      <a:pt x="104518" y="60480"/>
                    </a:lnTo>
                    <a:lnTo>
                      <a:pt x="104598" y="60924"/>
                    </a:lnTo>
                    <a:lnTo>
                      <a:pt x="104679" y="61293"/>
                    </a:lnTo>
                    <a:lnTo>
                      <a:pt x="104799" y="62033"/>
                    </a:lnTo>
                    <a:lnTo>
                      <a:pt x="105200" y="62772"/>
                    </a:lnTo>
                    <a:lnTo>
                      <a:pt x="105521" y="63438"/>
                    </a:lnTo>
                    <a:lnTo>
                      <a:pt x="105601" y="64029"/>
                    </a:lnTo>
                    <a:lnTo>
                      <a:pt x="105681" y="64473"/>
                    </a:lnTo>
                    <a:lnTo>
                      <a:pt x="105721" y="64768"/>
                    </a:lnTo>
                    <a:lnTo>
                      <a:pt x="105882" y="64990"/>
                    </a:lnTo>
                    <a:lnTo>
                      <a:pt x="105962" y="65434"/>
                    </a:lnTo>
                    <a:lnTo>
                      <a:pt x="106122" y="65730"/>
                    </a:lnTo>
                    <a:lnTo>
                      <a:pt x="106122" y="66025"/>
                    </a:lnTo>
                    <a:lnTo>
                      <a:pt x="106203" y="66321"/>
                    </a:lnTo>
                    <a:lnTo>
                      <a:pt x="106283" y="66617"/>
                    </a:lnTo>
                    <a:lnTo>
                      <a:pt x="106443" y="66839"/>
                    </a:lnTo>
                    <a:lnTo>
                      <a:pt x="106604" y="67134"/>
                    </a:lnTo>
                    <a:lnTo>
                      <a:pt x="106684" y="67430"/>
                    </a:lnTo>
                    <a:lnTo>
                      <a:pt x="106684" y="67578"/>
                    </a:lnTo>
                    <a:lnTo>
                      <a:pt x="106804" y="67874"/>
                    </a:lnTo>
                    <a:lnTo>
                      <a:pt x="106965" y="68170"/>
                    </a:lnTo>
                    <a:lnTo>
                      <a:pt x="107205" y="68391"/>
                    </a:lnTo>
                    <a:lnTo>
                      <a:pt x="107366" y="68687"/>
                    </a:lnTo>
                    <a:lnTo>
                      <a:pt x="107526" y="68983"/>
                    </a:lnTo>
                    <a:lnTo>
                      <a:pt x="107526" y="69279"/>
                    </a:lnTo>
                    <a:lnTo>
                      <a:pt x="107526" y="69574"/>
                    </a:lnTo>
                    <a:lnTo>
                      <a:pt x="107446" y="69870"/>
                    </a:lnTo>
                    <a:lnTo>
                      <a:pt x="107526" y="70240"/>
                    </a:lnTo>
                    <a:lnTo>
                      <a:pt x="107606" y="70388"/>
                    </a:lnTo>
                    <a:lnTo>
                      <a:pt x="107647" y="70536"/>
                    </a:lnTo>
                    <a:lnTo>
                      <a:pt x="107807" y="70536"/>
                    </a:lnTo>
                    <a:lnTo>
                      <a:pt x="107967" y="70683"/>
                    </a:lnTo>
                    <a:lnTo>
                      <a:pt x="108128" y="70831"/>
                    </a:lnTo>
                    <a:lnTo>
                      <a:pt x="108208" y="71127"/>
                    </a:lnTo>
                    <a:lnTo>
                      <a:pt x="108288" y="71423"/>
                    </a:lnTo>
                    <a:lnTo>
                      <a:pt x="108208" y="71719"/>
                    </a:lnTo>
                    <a:lnTo>
                      <a:pt x="108128" y="71940"/>
                    </a:lnTo>
                    <a:lnTo>
                      <a:pt x="107967" y="72236"/>
                    </a:lnTo>
                    <a:lnTo>
                      <a:pt x="107807" y="72532"/>
                    </a:lnTo>
                    <a:lnTo>
                      <a:pt x="107647" y="72680"/>
                    </a:lnTo>
                    <a:lnTo>
                      <a:pt x="107526" y="72828"/>
                    </a:lnTo>
                    <a:lnTo>
                      <a:pt x="107366" y="72828"/>
                    </a:lnTo>
                    <a:lnTo>
                      <a:pt x="107125" y="72680"/>
                    </a:lnTo>
                    <a:lnTo>
                      <a:pt x="106965" y="72532"/>
                    </a:lnTo>
                    <a:lnTo>
                      <a:pt x="106804" y="72532"/>
                    </a:lnTo>
                    <a:lnTo>
                      <a:pt x="106724" y="72532"/>
                    </a:lnTo>
                    <a:lnTo>
                      <a:pt x="106604" y="72680"/>
                    </a:lnTo>
                    <a:lnTo>
                      <a:pt x="106604" y="72828"/>
                    </a:lnTo>
                    <a:lnTo>
                      <a:pt x="106684" y="73123"/>
                    </a:lnTo>
                    <a:lnTo>
                      <a:pt x="106724" y="73271"/>
                    </a:lnTo>
                    <a:lnTo>
                      <a:pt x="106965" y="73419"/>
                    </a:lnTo>
                    <a:lnTo>
                      <a:pt x="107647" y="73937"/>
                    </a:lnTo>
                    <a:lnTo>
                      <a:pt x="108368" y="74824"/>
                    </a:lnTo>
                    <a:lnTo>
                      <a:pt x="108890" y="75637"/>
                    </a:lnTo>
                    <a:lnTo>
                      <a:pt x="109291" y="76672"/>
                    </a:lnTo>
                    <a:lnTo>
                      <a:pt x="109371" y="77116"/>
                    </a:lnTo>
                    <a:lnTo>
                      <a:pt x="109532" y="77486"/>
                    </a:lnTo>
                    <a:lnTo>
                      <a:pt x="109652" y="77781"/>
                    </a:lnTo>
                    <a:lnTo>
                      <a:pt x="109812" y="77929"/>
                    </a:lnTo>
                    <a:lnTo>
                      <a:pt x="109973" y="77929"/>
                    </a:lnTo>
                    <a:lnTo>
                      <a:pt x="110213" y="77781"/>
                    </a:lnTo>
                    <a:lnTo>
                      <a:pt x="110374" y="77634"/>
                    </a:lnTo>
                    <a:lnTo>
                      <a:pt x="110534" y="77634"/>
                    </a:lnTo>
                    <a:lnTo>
                      <a:pt x="110574" y="77781"/>
                    </a:lnTo>
                    <a:lnTo>
                      <a:pt x="110655" y="77929"/>
                    </a:lnTo>
                    <a:lnTo>
                      <a:pt x="110735" y="78077"/>
                    </a:lnTo>
                    <a:lnTo>
                      <a:pt x="110815" y="78225"/>
                    </a:lnTo>
                    <a:lnTo>
                      <a:pt x="110895" y="78225"/>
                    </a:lnTo>
                    <a:lnTo>
                      <a:pt x="111056" y="78077"/>
                    </a:lnTo>
                    <a:lnTo>
                      <a:pt x="111377" y="78077"/>
                    </a:lnTo>
                    <a:lnTo>
                      <a:pt x="111657" y="78521"/>
                    </a:lnTo>
                    <a:lnTo>
                      <a:pt x="112139" y="79038"/>
                    </a:lnTo>
                    <a:lnTo>
                      <a:pt x="112580" y="79186"/>
                    </a:lnTo>
                    <a:lnTo>
                      <a:pt x="112901" y="79186"/>
                    </a:lnTo>
                    <a:lnTo>
                      <a:pt x="113141" y="79186"/>
                    </a:lnTo>
                    <a:lnTo>
                      <a:pt x="113382" y="79482"/>
                    </a:lnTo>
                    <a:lnTo>
                      <a:pt x="113502" y="79778"/>
                    </a:lnTo>
                    <a:lnTo>
                      <a:pt x="113582" y="80073"/>
                    </a:lnTo>
                    <a:lnTo>
                      <a:pt x="113502" y="80369"/>
                    </a:lnTo>
                    <a:lnTo>
                      <a:pt x="113302" y="80665"/>
                    </a:lnTo>
                    <a:lnTo>
                      <a:pt x="112981" y="80813"/>
                    </a:lnTo>
                    <a:lnTo>
                      <a:pt x="112500" y="80887"/>
                    </a:lnTo>
                    <a:lnTo>
                      <a:pt x="112058" y="81330"/>
                    </a:lnTo>
                    <a:lnTo>
                      <a:pt x="111737" y="81626"/>
                    </a:lnTo>
                    <a:lnTo>
                      <a:pt x="111537" y="81774"/>
                    </a:lnTo>
                    <a:lnTo>
                      <a:pt x="111377" y="81922"/>
                    </a:lnTo>
                    <a:lnTo>
                      <a:pt x="111216" y="81922"/>
                    </a:lnTo>
                    <a:lnTo>
                      <a:pt x="111056" y="81922"/>
                    </a:lnTo>
                    <a:lnTo>
                      <a:pt x="110975" y="82070"/>
                    </a:lnTo>
                    <a:lnTo>
                      <a:pt x="110815" y="82218"/>
                    </a:lnTo>
                    <a:lnTo>
                      <a:pt x="110655" y="82513"/>
                    </a:lnTo>
                    <a:lnTo>
                      <a:pt x="110574" y="82661"/>
                    </a:lnTo>
                    <a:lnTo>
                      <a:pt x="110454" y="82661"/>
                    </a:lnTo>
                    <a:lnTo>
                      <a:pt x="110294" y="82661"/>
                    </a:lnTo>
                    <a:lnTo>
                      <a:pt x="110213" y="82735"/>
                    </a:lnTo>
                    <a:lnTo>
                      <a:pt x="110053" y="82883"/>
                    </a:lnTo>
                    <a:lnTo>
                      <a:pt x="109973" y="83031"/>
                    </a:lnTo>
                    <a:lnTo>
                      <a:pt x="109893" y="83179"/>
                    </a:lnTo>
                    <a:lnTo>
                      <a:pt x="109893" y="83475"/>
                    </a:lnTo>
                    <a:lnTo>
                      <a:pt x="109812" y="83770"/>
                    </a:lnTo>
                    <a:lnTo>
                      <a:pt x="109893" y="83918"/>
                    </a:lnTo>
                    <a:lnTo>
                      <a:pt x="109893" y="84066"/>
                    </a:lnTo>
                    <a:lnTo>
                      <a:pt x="109973" y="84214"/>
                    </a:lnTo>
                    <a:lnTo>
                      <a:pt x="110053" y="84214"/>
                    </a:lnTo>
                    <a:lnTo>
                      <a:pt x="110213" y="84066"/>
                    </a:lnTo>
                    <a:lnTo>
                      <a:pt x="110374" y="83918"/>
                    </a:lnTo>
                    <a:lnTo>
                      <a:pt x="110655" y="83475"/>
                    </a:lnTo>
                    <a:lnTo>
                      <a:pt x="110895" y="83327"/>
                    </a:lnTo>
                    <a:lnTo>
                      <a:pt x="111056" y="83327"/>
                    </a:lnTo>
                    <a:lnTo>
                      <a:pt x="111296" y="83179"/>
                    </a:lnTo>
                    <a:lnTo>
                      <a:pt x="111657" y="82735"/>
                    </a:lnTo>
                    <a:lnTo>
                      <a:pt x="112219" y="82070"/>
                    </a:lnTo>
                    <a:lnTo>
                      <a:pt x="112820" y="81774"/>
                    </a:lnTo>
                    <a:lnTo>
                      <a:pt x="113382" y="81626"/>
                    </a:lnTo>
                    <a:lnTo>
                      <a:pt x="113743" y="81922"/>
                    </a:lnTo>
                    <a:lnTo>
                      <a:pt x="113823" y="82070"/>
                    </a:lnTo>
                    <a:lnTo>
                      <a:pt x="113903" y="82218"/>
                    </a:lnTo>
                    <a:lnTo>
                      <a:pt x="113903" y="82513"/>
                    </a:lnTo>
                    <a:lnTo>
                      <a:pt x="113823" y="82735"/>
                    </a:lnTo>
                    <a:lnTo>
                      <a:pt x="113743" y="83031"/>
                    </a:lnTo>
                    <a:lnTo>
                      <a:pt x="113663" y="83179"/>
                    </a:lnTo>
                    <a:lnTo>
                      <a:pt x="113663" y="83475"/>
                    </a:lnTo>
                    <a:lnTo>
                      <a:pt x="113663" y="83622"/>
                    </a:lnTo>
                    <a:lnTo>
                      <a:pt x="113743" y="83770"/>
                    </a:lnTo>
                    <a:lnTo>
                      <a:pt x="113823" y="83918"/>
                    </a:lnTo>
                    <a:lnTo>
                      <a:pt x="114144" y="83770"/>
                    </a:lnTo>
                    <a:lnTo>
                      <a:pt x="114425" y="83327"/>
                    </a:lnTo>
                    <a:lnTo>
                      <a:pt x="114665" y="83031"/>
                    </a:lnTo>
                    <a:lnTo>
                      <a:pt x="114986" y="83031"/>
                    </a:lnTo>
                    <a:lnTo>
                      <a:pt x="115307" y="83475"/>
                    </a:lnTo>
                    <a:lnTo>
                      <a:pt x="115508" y="83918"/>
                    </a:lnTo>
                    <a:lnTo>
                      <a:pt x="115668" y="84214"/>
                    </a:lnTo>
                    <a:lnTo>
                      <a:pt x="115828" y="84436"/>
                    </a:lnTo>
                    <a:lnTo>
                      <a:pt x="115909" y="84584"/>
                    </a:lnTo>
                    <a:lnTo>
                      <a:pt x="115989" y="84731"/>
                    </a:lnTo>
                    <a:lnTo>
                      <a:pt x="116069" y="84879"/>
                    </a:lnTo>
                    <a:lnTo>
                      <a:pt x="116069" y="85175"/>
                    </a:lnTo>
                    <a:lnTo>
                      <a:pt x="115989" y="85471"/>
                    </a:lnTo>
                    <a:lnTo>
                      <a:pt x="115909" y="86062"/>
                    </a:lnTo>
                    <a:lnTo>
                      <a:pt x="115748" y="86284"/>
                    </a:lnTo>
                    <a:lnTo>
                      <a:pt x="115588" y="86580"/>
                    </a:lnTo>
                    <a:lnTo>
                      <a:pt x="115427" y="86876"/>
                    </a:lnTo>
                    <a:lnTo>
                      <a:pt x="115227" y="86876"/>
                    </a:lnTo>
                    <a:lnTo>
                      <a:pt x="115066" y="87024"/>
                    </a:lnTo>
                    <a:lnTo>
                      <a:pt x="114986" y="87024"/>
                    </a:lnTo>
                    <a:lnTo>
                      <a:pt x="115066" y="87171"/>
                    </a:lnTo>
                    <a:lnTo>
                      <a:pt x="115147" y="87319"/>
                    </a:lnTo>
                    <a:lnTo>
                      <a:pt x="115227" y="87467"/>
                    </a:lnTo>
                    <a:lnTo>
                      <a:pt x="115427" y="87615"/>
                    </a:lnTo>
                    <a:lnTo>
                      <a:pt x="115588" y="87615"/>
                    </a:lnTo>
                    <a:lnTo>
                      <a:pt x="115748" y="87763"/>
                    </a:lnTo>
                    <a:lnTo>
                      <a:pt x="115909" y="87911"/>
                    </a:lnTo>
                    <a:lnTo>
                      <a:pt x="115989" y="87985"/>
                    </a:lnTo>
                    <a:lnTo>
                      <a:pt x="115989" y="88133"/>
                    </a:lnTo>
                    <a:lnTo>
                      <a:pt x="115909" y="88428"/>
                    </a:lnTo>
                    <a:lnTo>
                      <a:pt x="115668" y="88724"/>
                    </a:lnTo>
                    <a:lnTo>
                      <a:pt x="115387" y="89316"/>
                    </a:lnTo>
                    <a:lnTo>
                      <a:pt x="114906" y="89981"/>
                    </a:lnTo>
                    <a:lnTo>
                      <a:pt x="114425" y="90573"/>
                    </a:lnTo>
                    <a:lnTo>
                      <a:pt x="113823" y="90868"/>
                    </a:lnTo>
                    <a:lnTo>
                      <a:pt x="112981" y="90720"/>
                    </a:lnTo>
                    <a:lnTo>
                      <a:pt x="112459" y="91016"/>
                    </a:lnTo>
                    <a:lnTo>
                      <a:pt x="111978" y="91829"/>
                    </a:lnTo>
                    <a:lnTo>
                      <a:pt x="111537" y="92717"/>
                    </a:lnTo>
                    <a:lnTo>
                      <a:pt x="110815" y="93530"/>
                    </a:lnTo>
                    <a:lnTo>
                      <a:pt x="110133" y="94269"/>
                    </a:lnTo>
                    <a:lnTo>
                      <a:pt x="109532" y="94565"/>
                    </a:lnTo>
                    <a:lnTo>
                      <a:pt x="109050" y="94565"/>
                    </a:lnTo>
                    <a:lnTo>
                      <a:pt x="108288" y="94565"/>
                    </a:lnTo>
                    <a:lnTo>
                      <a:pt x="107205" y="94565"/>
                    </a:lnTo>
                    <a:lnTo>
                      <a:pt x="105882" y="94565"/>
                    </a:lnTo>
                    <a:lnTo>
                      <a:pt x="104679" y="94565"/>
                    </a:lnTo>
                    <a:lnTo>
                      <a:pt x="103435" y="94713"/>
                    </a:lnTo>
                    <a:lnTo>
                      <a:pt x="102352" y="94861"/>
                    </a:lnTo>
                    <a:lnTo>
                      <a:pt x="101510" y="95009"/>
                    </a:lnTo>
                    <a:lnTo>
                      <a:pt x="101109" y="95231"/>
                    </a:lnTo>
                    <a:lnTo>
                      <a:pt x="100828" y="95822"/>
                    </a:lnTo>
                    <a:lnTo>
                      <a:pt x="100508" y="96266"/>
                    </a:lnTo>
                    <a:lnTo>
                      <a:pt x="100347" y="96709"/>
                    </a:lnTo>
                    <a:lnTo>
                      <a:pt x="100187" y="97079"/>
                    </a:lnTo>
                    <a:lnTo>
                      <a:pt x="100106" y="97523"/>
                    </a:lnTo>
                    <a:lnTo>
                      <a:pt x="99946" y="97818"/>
                    </a:lnTo>
                    <a:lnTo>
                      <a:pt x="99585" y="97818"/>
                    </a:lnTo>
                    <a:lnTo>
                      <a:pt x="99184" y="97966"/>
                    </a:lnTo>
                    <a:lnTo>
                      <a:pt x="98743" y="98262"/>
                    </a:lnTo>
                    <a:lnTo>
                      <a:pt x="98262" y="98927"/>
                    </a:lnTo>
                    <a:lnTo>
                      <a:pt x="97901" y="99963"/>
                    </a:lnTo>
                    <a:lnTo>
                      <a:pt x="97419" y="100776"/>
                    </a:lnTo>
                    <a:lnTo>
                      <a:pt x="97098" y="101367"/>
                    </a:lnTo>
                    <a:lnTo>
                      <a:pt x="96818" y="101515"/>
                    </a:lnTo>
                    <a:lnTo>
                      <a:pt x="96737" y="101515"/>
                    </a:lnTo>
                    <a:lnTo>
                      <a:pt x="96657" y="101515"/>
                    </a:lnTo>
                    <a:lnTo>
                      <a:pt x="96657" y="101663"/>
                    </a:lnTo>
                    <a:lnTo>
                      <a:pt x="96657" y="101959"/>
                    </a:lnTo>
                    <a:lnTo>
                      <a:pt x="96657" y="102107"/>
                    </a:lnTo>
                    <a:lnTo>
                      <a:pt x="96657" y="102329"/>
                    </a:lnTo>
                    <a:lnTo>
                      <a:pt x="96577" y="102624"/>
                    </a:lnTo>
                    <a:lnTo>
                      <a:pt x="96336" y="103216"/>
                    </a:lnTo>
                    <a:lnTo>
                      <a:pt x="96016" y="103659"/>
                    </a:lnTo>
                    <a:lnTo>
                      <a:pt x="95655" y="104177"/>
                    </a:lnTo>
                    <a:lnTo>
                      <a:pt x="95334" y="104768"/>
                    </a:lnTo>
                    <a:lnTo>
                      <a:pt x="95173" y="105212"/>
                    </a:lnTo>
                    <a:lnTo>
                      <a:pt x="95334" y="105360"/>
                    </a:lnTo>
                    <a:lnTo>
                      <a:pt x="95655" y="105064"/>
                    </a:lnTo>
                    <a:lnTo>
                      <a:pt x="96096" y="104325"/>
                    </a:lnTo>
                    <a:lnTo>
                      <a:pt x="96577" y="103364"/>
                    </a:lnTo>
                    <a:lnTo>
                      <a:pt x="97179" y="102329"/>
                    </a:lnTo>
                    <a:lnTo>
                      <a:pt x="97740" y="101367"/>
                    </a:lnTo>
                    <a:lnTo>
                      <a:pt x="98262" y="100628"/>
                    </a:lnTo>
                    <a:lnTo>
                      <a:pt x="98823" y="100258"/>
                    </a:lnTo>
                    <a:lnTo>
                      <a:pt x="99505" y="99667"/>
                    </a:lnTo>
                    <a:lnTo>
                      <a:pt x="100427" y="99075"/>
                    </a:lnTo>
                    <a:lnTo>
                      <a:pt x="101350" y="98558"/>
                    </a:lnTo>
                    <a:lnTo>
                      <a:pt x="102192" y="98262"/>
                    </a:lnTo>
                    <a:lnTo>
                      <a:pt x="103034" y="98114"/>
                    </a:lnTo>
                    <a:lnTo>
                      <a:pt x="103676" y="98262"/>
                    </a:lnTo>
                    <a:lnTo>
                      <a:pt x="104117" y="98927"/>
                    </a:lnTo>
                    <a:lnTo>
                      <a:pt x="104278" y="99815"/>
                    </a:lnTo>
                    <a:lnTo>
                      <a:pt x="104197" y="100628"/>
                    </a:lnTo>
                    <a:lnTo>
                      <a:pt x="103957" y="101072"/>
                    </a:lnTo>
                    <a:lnTo>
                      <a:pt x="103596" y="101515"/>
                    </a:lnTo>
                    <a:lnTo>
                      <a:pt x="103114" y="101811"/>
                    </a:lnTo>
                    <a:lnTo>
                      <a:pt x="102754" y="102107"/>
                    </a:lnTo>
                    <a:lnTo>
                      <a:pt x="102593" y="102329"/>
                    </a:lnTo>
                    <a:lnTo>
                      <a:pt x="102433" y="102624"/>
                    </a:lnTo>
                    <a:lnTo>
                      <a:pt x="102352" y="102920"/>
                    </a:lnTo>
                    <a:lnTo>
                      <a:pt x="102352" y="103068"/>
                    </a:lnTo>
                    <a:lnTo>
                      <a:pt x="102433" y="103364"/>
                    </a:lnTo>
                    <a:lnTo>
                      <a:pt x="102593" y="103364"/>
                    </a:lnTo>
                    <a:lnTo>
                      <a:pt x="102754" y="103364"/>
                    </a:lnTo>
                    <a:lnTo>
                      <a:pt x="102874" y="103068"/>
                    </a:lnTo>
                    <a:lnTo>
                      <a:pt x="103114" y="102772"/>
                    </a:lnTo>
                    <a:lnTo>
                      <a:pt x="103275" y="102624"/>
                    </a:lnTo>
                    <a:lnTo>
                      <a:pt x="103435" y="102624"/>
                    </a:lnTo>
                    <a:lnTo>
                      <a:pt x="103596" y="102772"/>
                    </a:lnTo>
                    <a:lnTo>
                      <a:pt x="103676" y="102920"/>
                    </a:lnTo>
                    <a:lnTo>
                      <a:pt x="103676" y="103216"/>
                    </a:lnTo>
                    <a:lnTo>
                      <a:pt x="103676" y="103512"/>
                    </a:lnTo>
                    <a:lnTo>
                      <a:pt x="103516" y="103955"/>
                    </a:lnTo>
                    <a:lnTo>
                      <a:pt x="103275" y="104473"/>
                    </a:lnTo>
                    <a:lnTo>
                      <a:pt x="103275" y="105064"/>
                    </a:lnTo>
                    <a:lnTo>
                      <a:pt x="103435" y="105508"/>
                    </a:lnTo>
                    <a:lnTo>
                      <a:pt x="103596" y="105878"/>
                    </a:lnTo>
                    <a:lnTo>
                      <a:pt x="103676" y="106469"/>
                    </a:lnTo>
                    <a:lnTo>
                      <a:pt x="103796" y="107060"/>
                    </a:lnTo>
                    <a:lnTo>
                      <a:pt x="104197" y="107504"/>
                    </a:lnTo>
                    <a:lnTo>
                      <a:pt x="104598" y="107874"/>
                    </a:lnTo>
                    <a:lnTo>
                      <a:pt x="104959" y="108170"/>
                    </a:lnTo>
                    <a:lnTo>
                      <a:pt x="105120" y="108613"/>
                    </a:lnTo>
                    <a:lnTo>
                      <a:pt x="105360" y="109057"/>
                    </a:lnTo>
                    <a:lnTo>
                      <a:pt x="105882" y="109426"/>
                    </a:lnTo>
                    <a:lnTo>
                      <a:pt x="106524" y="109574"/>
                    </a:lnTo>
                    <a:lnTo>
                      <a:pt x="107125" y="109574"/>
                    </a:lnTo>
                    <a:lnTo>
                      <a:pt x="107526" y="109426"/>
                    </a:lnTo>
                    <a:lnTo>
                      <a:pt x="107727" y="109353"/>
                    </a:lnTo>
                    <a:lnTo>
                      <a:pt x="107807" y="109353"/>
                    </a:lnTo>
                    <a:lnTo>
                      <a:pt x="107967" y="109353"/>
                    </a:lnTo>
                    <a:lnTo>
                      <a:pt x="108048" y="109205"/>
                    </a:lnTo>
                    <a:lnTo>
                      <a:pt x="108048" y="109057"/>
                    </a:lnTo>
                    <a:lnTo>
                      <a:pt x="108128" y="108909"/>
                    </a:lnTo>
                    <a:lnTo>
                      <a:pt x="108128" y="108317"/>
                    </a:lnTo>
                    <a:lnTo>
                      <a:pt x="108128" y="108170"/>
                    </a:lnTo>
                    <a:lnTo>
                      <a:pt x="108288" y="108022"/>
                    </a:lnTo>
                    <a:lnTo>
                      <a:pt x="108449" y="107726"/>
                    </a:lnTo>
                    <a:lnTo>
                      <a:pt x="108609" y="107652"/>
                    </a:lnTo>
                    <a:lnTo>
                      <a:pt x="108729" y="107356"/>
                    </a:lnTo>
                    <a:lnTo>
                      <a:pt x="108810" y="106913"/>
                    </a:lnTo>
                    <a:lnTo>
                      <a:pt x="108810" y="106765"/>
                    </a:lnTo>
                    <a:lnTo>
                      <a:pt x="108890" y="106469"/>
                    </a:lnTo>
                    <a:lnTo>
                      <a:pt x="109050" y="106173"/>
                    </a:lnTo>
                    <a:lnTo>
                      <a:pt x="109211" y="106025"/>
                    </a:lnTo>
                    <a:lnTo>
                      <a:pt x="109371" y="105878"/>
                    </a:lnTo>
                    <a:lnTo>
                      <a:pt x="109532" y="105804"/>
                    </a:lnTo>
                    <a:lnTo>
                      <a:pt x="109612" y="105804"/>
                    </a:lnTo>
                    <a:lnTo>
                      <a:pt x="109652" y="105804"/>
                    </a:lnTo>
                    <a:lnTo>
                      <a:pt x="109732" y="105878"/>
                    </a:lnTo>
                    <a:lnTo>
                      <a:pt x="109652" y="106173"/>
                    </a:lnTo>
                    <a:lnTo>
                      <a:pt x="109652" y="106469"/>
                    </a:lnTo>
                    <a:lnTo>
                      <a:pt x="109612" y="106765"/>
                    </a:lnTo>
                    <a:lnTo>
                      <a:pt x="109532" y="107060"/>
                    </a:lnTo>
                    <a:lnTo>
                      <a:pt x="109532" y="107356"/>
                    </a:lnTo>
                    <a:lnTo>
                      <a:pt x="109612" y="107504"/>
                    </a:lnTo>
                    <a:lnTo>
                      <a:pt x="109612" y="107652"/>
                    </a:lnTo>
                    <a:lnTo>
                      <a:pt x="109732" y="107652"/>
                    </a:lnTo>
                    <a:lnTo>
                      <a:pt x="109893" y="107652"/>
                    </a:lnTo>
                    <a:lnTo>
                      <a:pt x="110133" y="107726"/>
                    </a:lnTo>
                    <a:lnTo>
                      <a:pt x="110294" y="107874"/>
                    </a:lnTo>
                    <a:lnTo>
                      <a:pt x="110374" y="108022"/>
                    </a:lnTo>
                    <a:lnTo>
                      <a:pt x="110454" y="108170"/>
                    </a:lnTo>
                    <a:lnTo>
                      <a:pt x="110454" y="108465"/>
                    </a:lnTo>
                    <a:lnTo>
                      <a:pt x="110294" y="108613"/>
                    </a:lnTo>
                    <a:lnTo>
                      <a:pt x="109893" y="109057"/>
                    </a:lnTo>
                    <a:lnTo>
                      <a:pt x="109451" y="109205"/>
                    </a:lnTo>
                    <a:lnTo>
                      <a:pt x="108970" y="109353"/>
                    </a:lnTo>
                    <a:lnTo>
                      <a:pt x="108609" y="109574"/>
                    </a:lnTo>
                    <a:lnTo>
                      <a:pt x="108449" y="109870"/>
                    </a:lnTo>
                    <a:lnTo>
                      <a:pt x="108529" y="110018"/>
                    </a:lnTo>
                    <a:lnTo>
                      <a:pt x="108529" y="110314"/>
                    </a:lnTo>
                    <a:lnTo>
                      <a:pt x="108609" y="110462"/>
                    </a:lnTo>
                    <a:lnTo>
                      <a:pt x="108609" y="110609"/>
                    </a:lnTo>
                    <a:lnTo>
                      <a:pt x="108609" y="110757"/>
                    </a:lnTo>
                    <a:lnTo>
                      <a:pt x="108529" y="110905"/>
                    </a:lnTo>
                    <a:lnTo>
                      <a:pt x="108449" y="111053"/>
                    </a:lnTo>
                    <a:lnTo>
                      <a:pt x="108208" y="111201"/>
                    </a:lnTo>
                    <a:lnTo>
                      <a:pt x="107647" y="111423"/>
                    </a:lnTo>
                    <a:lnTo>
                      <a:pt x="106965" y="111866"/>
                    </a:lnTo>
                    <a:lnTo>
                      <a:pt x="106283" y="112310"/>
                    </a:lnTo>
                    <a:lnTo>
                      <a:pt x="105601" y="112606"/>
                    </a:lnTo>
                    <a:lnTo>
                      <a:pt x="105040" y="112754"/>
                    </a:lnTo>
                    <a:lnTo>
                      <a:pt x="104679" y="112902"/>
                    </a:lnTo>
                    <a:lnTo>
                      <a:pt x="104438" y="113271"/>
                    </a:lnTo>
                    <a:lnTo>
                      <a:pt x="104197" y="114011"/>
                    </a:lnTo>
                    <a:lnTo>
                      <a:pt x="103796" y="114750"/>
                    </a:lnTo>
                    <a:lnTo>
                      <a:pt x="103114" y="115563"/>
                    </a:lnTo>
                    <a:lnTo>
                      <a:pt x="102593" y="115711"/>
                    </a:lnTo>
                    <a:lnTo>
                      <a:pt x="102032" y="115268"/>
                    </a:lnTo>
                    <a:lnTo>
                      <a:pt x="101831" y="114824"/>
                    </a:lnTo>
                    <a:lnTo>
                      <a:pt x="101671" y="114454"/>
                    </a:lnTo>
                    <a:lnTo>
                      <a:pt x="101671" y="114011"/>
                    </a:lnTo>
                    <a:lnTo>
                      <a:pt x="101831" y="113419"/>
                    </a:lnTo>
                    <a:lnTo>
                      <a:pt x="102192" y="112606"/>
                    </a:lnTo>
                    <a:lnTo>
                      <a:pt x="102754" y="111719"/>
                    </a:lnTo>
                    <a:lnTo>
                      <a:pt x="103114" y="111201"/>
                    </a:lnTo>
                    <a:lnTo>
                      <a:pt x="103516" y="110905"/>
                    </a:lnTo>
                    <a:lnTo>
                      <a:pt x="103877" y="110905"/>
                    </a:lnTo>
                    <a:lnTo>
                      <a:pt x="104117" y="110905"/>
                    </a:lnTo>
                    <a:lnTo>
                      <a:pt x="104358" y="110905"/>
                    </a:lnTo>
                    <a:lnTo>
                      <a:pt x="104598" y="110905"/>
                    </a:lnTo>
                    <a:lnTo>
                      <a:pt x="104799" y="110757"/>
                    </a:lnTo>
                    <a:lnTo>
                      <a:pt x="104959" y="110757"/>
                    </a:lnTo>
                    <a:lnTo>
                      <a:pt x="105120" y="110609"/>
                    </a:lnTo>
                    <a:lnTo>
                      <a:pt x="105200" y="110609"/>
                    </a:lnTo>
                    <a:lnTo>
                      <a:pt x="105200" y="110462"/>
                    </a:lnTo>
                    <a:lnTo>
                      <a:pt x="105120" y="110462"/>
                    </a:lnTo>
                    <a:lnTo>
                      <a:pt x="104879" y="110462"/>
                    </a:lnTo>
                    <a:lnTo>
                      <a:pt x="104598" y="110462"/>
                    </a:lnTo>
                    <a:lnTo>
                      <a:pt x="104358" y="110314"/>
                    </a:lnTo>
                    <a:lnTo>
                      <a:pt x="104037" y="110314"/>
                    </a:lnTo>
                    <a:lnTo>
                      <a:pt x="103796" y="110166"/>
                    </a:lnTo>
                    <a:lnTo>
                      <a:pt x="103676" y="110018"/>
                    </a:lnTo>
                    <a:lnTo>
                      <a:pt x="103596" y="109870"/>
                    </a:lnTo>
                    <a:lnTo>
                      <a:pt x="103596" y="109574"/>
                    </a:lnTo>
                    <a:lnTo>
                      <a:pt x="103756" y="109574"/>
                    </a:lnTo>
                    <a:lnTo>
                      <a:pt x="103796" y="109426"/>
                    </a:lnTo>
                    <a:lnTo>
                      <a:pt x="103877" y="109205"/>
                    </a:lnTo>
                    <a:lnTo>
                      <a:pt x="103957" y="108909"/>
                    </a:lnTo>
                    <a:lnTo>
                      <a:pt x="103877" y="108613"/>
                    </a:lnTo>
                    <a:lnTo>
                      <a:pt x="103877" y="108465"/>
                    </a:lnTo>
                    <a:lnTo>
                      <a:pt x="103796" y="108317"/>
                    </a:lnTo>
                    <a:lnTo>
                      <a:pt x="103756" y="108317"/>
                    </a:lnTo>
                    <a:lnTo>
                      <a:pt x="103596" y="108465"/>
                    </a:lnTo>
                    <a:lnTo>
                      <a:pt x="103355" y="109205"/>
                    </a:lnTo>
                    <a:lnTo>
                      <a:pt x="102954" y="109870"/>
                    </a:lnTo>
                    <a:lnTo>
                      <a:pt x="102433" y="110462"/>
                    </a:lnTo>
                    <a:lnTo>
                      <a:pt x="102032" y="110609"/>
                    </a:lnTo>
                    <a:lnTo>
                      <a:pt x="101671" y="110757"/>
                    </a:lnTo>
                    <a:lnTo>
                      <a:pt x="101109" y="111201"/>
                    </a:lnTo>
                    <a:lnTo>
                      <a:pt x="100588" y="111719"/>
                    </a:lnTo>
                    <a:lnTo>
                      <a:pt x="99946" y="109870"/>
                    </a:lnTo>
                    <a:lnTo>
                      <a:pt x="99665" y="108317"/>
                    </a:lnTo>
                    <a:lnTo>
                      <a:pt x="99505" y="107060"/>
                    </a:lnTo>
                    <a:lnTo>
                      <a:pt x="99425" y="106025"/>
                    </a:lnTo>
                    <a:lnTo>
                      <a:pt x="99425" y="105212"/>
                    </a:lnTo>
                    <a:lnTo>
                      <a:pt x="99505" y="104768"/>
                    </a:lnTo>
                    <a:lnTo>
                      <a:pt x="99344" y="104473"/>
                    </a:lnTo>
                    <a:lnTo>
                      <a:pt x="98943" y="104325"/>
                    </a:lnTo>
                    <a:lnTo>
                      <a:pt x="98502" y="104325"/>
                    </a:lnTo>
                    <a:lnTo>
                      <a:pt x="98021" y="104177"/>
                    </a:lnTo>
                    <a:lnTo>
                      <a:pt x="97660" y="103807"/>
                    </a:lnTo>
                    <a:lnTo>
                      <a:pt x="97339" y="103807"/>
                    </a:lnTo>
                    <a:lnTo>
                      <a:pt x="97018" y="104177"/>
                    </a:lnTo>
                    <a:lnTo>
                      <a:pt x="96657" y="105212"/>
                    </a:lnTo>
                    <a:lnTo>
                      <a:pt x="96336" y="106173"/>
                    </a:lnTo>
                    <a:lnTo>
                      <a:pt x="96096" y="107356"/>
                    </a:lnTo>
                    <a:lnTo>
                      <a:pt x="95975" y="108170"/>
                    </a:lnTo>
                    <a:lnTo>
                      <a:pt x="95735" y="109205"/>
                    </a:lnTo>
                    <a:lnTo>
                      <a:pt x="95254" y="110018"/>
                    </a:lnTo>
                    <a:lnTo>
                      <a:pt x="94812" y="110757"/>
                    </a:lnTo>
                    <a:lnTo>
                      <a:pt x="94411" y="111275"/>
                    </a:lnTo>
                    <a:lnTo>
                      <a:pt x="94251" y="111423"/>
                    </a:lnTo>
                    <a:lnTo>
                      <a:pt x="94050" y="111423"/>
                    </a:lnTo>
                    <a:lnTo>
                      <a:pt x="93409" y="111423"/>
                    </a:lnTo>
                    <a:lnTo>
                      <a:pt x="92566" y="111423"/>
                    </a:lnTo>
                    <a:lnTo>
                      <a:pt x="91644" y="111423"/>
                    </a:lnTo>
                    <a:lnTo>
                      <a:pt x="90721" y="111571"/>
                    </a:lnTo>
                    <a:lnTo>
                      <a:pt x="90040" y="111571"/>
                    </a:lnTo>
                    <a:lnTo>
                      <a:pt x="89639" y="111571"/>
                    </a:lnTo>
                    <a:lnTo>
                      <a:pt x="89318" y="111719"/>
                    </a:lnTo>
                    <a:lnTo>
                      <a:pt x="88877" y="112458"/>
                    </a:lnTo>
                    <a:lnTo>
                      <a:pt x="88315" y="113271"/>
                    </a:lnTo>
                    <a:lnTo>
                      <a:pt x="87874" y="114011"/>
                    </a:lnTo>
                    <a:lnTo>
                      <a:pt x="87553" y="113863"/>
                    </a:lnTo>
                    <a:lnTo>
                      <a:pt x="87112" y="114011"/>
                    </a:lnTo>
                    <a:lnTo>
                      <a:pt x="86631" y="114306"/>
                    </a:lnTo>
                    <a:lnTo>
                      <a:pt x="85949" y="114306"/>
                    </a:lnTo>
                    <a:lnTo>
                      <a:pt x="85347" y="114306"/>
                    </a:lnTo>
                    <a:lnTo>
                      <a:pt x="84545" y="114602"/>
                    </a:lnTo>
                    <a:lnTo>
                      <a:pt x="83783" y="114972"/>
                    </a:lnTo>
                    <a:lnTo>
                      <a:pt x="83342" y="115563"/>
                    </a:lnTo>
                    <a:lnTo>
                      <a:pt x="83262" y="116303"/>
                    </a:lnTo>
                    <a:lnTo>
                      <a:pt x="83342" y="116672"/>
                    </a:lnTo>
                    <a:lnTo>
                      <a:pt x="83462" y="116820"/>
                    </a:lnTo>
                    <a:lnTo>
                      <a:pt x="83622" y="116820"/>
                    </a:lnTo>
                    <a:lnTo>
                      <a:pt x="83863" y="116820"/>
                    </a:lnTo>
                    <a:lnTo>
                      <a:pt x="84184" y="116820"/>
                    </a:lnTo>
                    <a:lnTo>
                      <a:pt x="84264" y="117116"/>
                    </a:lnTo>
                    <a:lnTo>
                      <a:pt x="84264" y="117560"/>
                    </a:lnTo>
                    <a:lnTo>
                      <a:pt x="84264" y="117855"/>
                    </a:lnTo>
                    <a:lnTo>
                      <a:pt x="84184" y="118003"/>
                    </a:lnTo>
                    <a:lnTo>
                      <a:pt x="84104" y="118151"/>
                    </a:lnTo>
                    <a:lnTo>
                      <a:pt x="83863" y="118373"/>
                    </a:lnTo>
                    <a:lnTo>
                      <a:pt x="83863" y="118299"/>
                    </a:lnTo>
                    <a:lnTo>
                      <a:pt x="83863" y="118151"/>
                    </a:lnTo>
                    <a:lnTo>
                      <a:pt x="83783" y="118003"/>
                    </a:lnTo>
                    <a:lnTo>
                      <a:pt x="83783" y="117855"/>
                    </a:lnTo>
                    <a:lnTo>
                      <a:pt x="83622" y="118003"/>
                    </a:lnTo>
                    <a:lnTo>
                      <a:pt x="83462" y="118151"/>
                    </a:lnTo>
                    <a:lnTo>
                      <a:pt x="83342" y="118373"/>
                    </a:lnTo>
                    <a:lnTo>
                      <a:pt x="83021" y="118669"/>
                    </a:lnTo>
                    <a:lnTo>
                      <a:pt x="82620" y="118964"/>
                    </a:lnTo>
                    <a:lnTo>
                      <a:pt x="82339" y="118817"/>
                    </a:lnTo>
                    <a:lnTo>
                      <a:pt x="81858" y="118521"/>
                    </a:lnTo>
                    <a:lnTo>
                      <a:pt x="81336" y="118373"/>
                    </a:lnTo>
                    <a:lnTo>
                      <a:pt x="80695" y="118669"/>
                    </a:lnTo>
                    <a:lnTo>
                      <a:pt x="80173" y="119260"/>
                    </a:lnTo>
                    <a:lnTo>
                      <a:pt x="79612" y="120000"/>
                    </a:lnTo>
                    <a:lnTo>
                      <a:pt x="79491" y="119704"/>
                    </a:lnTo>
                    <a:lnTo>
                      <a:pt x="79411" y="119260"/>
                    </a:lnTo>
                    <a:lnTo>
                      <a:pt x="79411" y="118817"/>
                    </a:lnTo>
                    <a:lnTo>
                      <a:pt x="79411" y="118373"/>
                    </a:lnTo>
                    <a:lnTo>
                      <a:pt x="79411" y="118003"/>
                    </a:lnTo>
                    <a:lnTo>
                      <a:pt x="79491" y="118003"/>
                    </a:lnTo>
                    <a:lnTo>
                      <a:pt x="79772" y="117707"/>
                    </a:lnTo>
                    <a:lnTo>
                      <a:pt x="80093" y="116820"/>
                    </a:lnTo>
                    <a:lnTo>
                      <a:pt x="80334" y="115563"/>
                    </a:lnTo>
                    <a:lnTo>
                      <a:pt x="80414" y="114158"/>
                    </a:lnTo>
                    <a:lnTo>
                      <a:pt x="80414" y="113715"/>
                    </a:lnTo>
                    <a:lnTo>
                      <a:pt x="80494" y="113419"/>
                    </a:lnTo>
                    <a:lnTo>
                      <a:pt x="80534" y="113123"/>
                    </a:lnTo>
                    <a:lnTo>
                      <a:pt x="80614" y="112975"/>
                    </a:lnTo>
                    <a:lnTo>
                      <a:pt x="80695" y="112902"/>
                    </a:lnTo>
                    <a:lnTo>
                      <a:pt x="80775" y="112754"/>
                    </a:lnTo>
                    <a:lnTo>
                      <a:pt x="80775" y="112606"/>
                    </a:lnTo>
                    <a:lnTo>
                      <a:pt x="80855" y="112310"/>
                    </a:lnTo>
                    <a:lnTo>
                      <a:pt x="80855" y="112014"/>
                    </a:lnTo>
                    <a:lnTo>
                      <a:pt x="80855" y="111719"/>
                    </a:lnTo>
                    <a:lnTo>
                      <a:pt x="81096" y="111719"/>
                    </a:lnTo>
                    <a:lnTo>
                      <a:pt x="81417" y="112014"/>
                    </a:lnTo>
                    <a:lnTo>
                      <a:pt x="81778" y="112310"/>
                    </a:lnTo>
                    <a:lnTo>
                      <a:pt x="82179" y="112754"/>
                    </a:lnTo>
                    <a:lnTo>
                      <a:pt x="82540" y="112754"/>
                    </a:lnTo>
                    <a:lnTo>
                      <a:pt x="82860" y="112606"/>
                    </a:lnTo>
                    <a:lnTo>
                      <a:pt x="82941" y="112162"/>
                    </a:lnTo>
                    <a:lnTo>
                      <a:pt x="82860" y="111719"/>
                    </a:lnTo>
                    <a:lnTo>
                      <a:pt x="82620" y="111053"/>
                    </a:lnTo>
                    <a:lnTo>
                      <a:pt x="82339" y="110166"/>
                    </a:lnTo>
                    <a:lnTo>
                      <a:pt x="82098" y="109353"/>
                    </a:lnTo>
                    <a:lnTo>
                      <a:pt x="81778" y="108613"/>
                    </a:lnTo>
                    <a:lnTo>
                      <a:pt x="81256" y="108170"/>
                    </a:lnTo>
                    <a:lnTo>
                      <a:pt x="80695" y="108170"/>
                    </a:lnTo>
                    <a:lnTo>
                      <a:pt x="80093" y="108317"/>
                    </a:lnTo>
                    <a:lnTo>
                      <a:pt x="79532" y="108170"/>
                    </a:lnTo>
                    <a:lnTo>
                      <a:pt x="78850" y="107726"/>
                    </a:lnTo>
                    <a:lnTo>
                      <a:pt x="78088" y="107504"/>
                    </a:lnTo>
                    <a:lnTo>
                      <a:pt x="77566" y="107652"/>
                    </a:lnTo>
                    <a:lnTo>
                      <a:pt x="77245" y="107208"/>
                    </a:lnTo>
                    <a:lnTo>
                      <a:pt x="77005" y="106913"/>
                    </a:lnTo>
                    <a:lnTo>
                      <a:pt x="76764" y="106617"/>
                    </a:lnTo>
                    <a:lnTo>
                      <a:pt x="76684" y="105878"/>
                    </a:lnTo>
                    <a:lnTo>
                      <a:pt x="76483" y="105212"/>
                    </a:lnTo>
                    <a:lnTo>
                      <a:pt x="76163" y="104177"/>
                    </a:lnTo>
                    <a:lnTo>
                      <a:pt x="76002" y="103216"/>
                    </a:lnTo>
                    <a:lnTo>
                      <a:pt x="75842" y="102476"/>
                    </a:lnTo>
                    <a:lnTo>
                      <a:pt x="75641" y="102329"/>
                    </a:lnTo>
                    <a:lnTo>
                      <a:pt x="75240" y="102255"/>
                    </a:lnTo>
                    <a:lnTo>
                      <a:pt x="74919" y="102255"/>
                    </a:lnTo>
                    <a:lnTo>
                      <a:pt x="74679" y="101959"/>
                    </a:lnTo>
                    <a:lnTo>
                      <a:pt x="74558" y="101219"/>
                    </a:lnTo>
                    <a:lnTo>
                      <a:pt x="74318" y="100480"/>
                    </a:lnTo>
                    <a:lnTo>
                      <a:pt x="73917" y="99815"/>
                    </a:lnTo>
                    <a:lnTo>
                      <a:pt x="73395" y="99519"/>
                    </a:lnTo>
                    <a:lnTo>
                      <a:pt x="72754" y="99223"/>
                    </a:lnTo>
                    <a:lnTo>
                      <a:pt x="72152" y="99075"/>
                    </a:lnTo>
                    <a:lnTo>
                      <a:pt x="71711" y="99075"/>
                    </a:lnTo>
                    <a:lnTo>
                      <a:pt x="71229" y="99371"/>
                    </a:lnTo>
                    <a:lnTo>
                      <a:pt x="70828" y="100258"/>
                    </a:lnTo>
                    <a:lnTo>
                      <a:pt x="70387" y="101219"/>
                    </a:lnTo>
                    <a:lnTo>
                      <a:pt x="69906" y="102107"/>
                    </a:lnTo>
                    <a:lnTo>
                      <a:pt x="69465" y="101811"/>
                    </a:lnTo>
                    <a:lnTo>
                      <a:pt x="68863" y="101515"/>
                    </a:lnTo>
                    <a:lnTo>
                      <a:pt x="68302" y="101367"/>
                    </a:lnTo>
                    <a:lnTo>
                      <a:pt x="67981" y="101663"/>
                    </a:lnTo>
                    <a:lnTo>
                      <a:pt x="67780" y="101959"/>
                    </a:lnTo>
                    <a:lnTo>
                      <a:pt x="67620" y="102107"/>
                    </a:lnTo>
                    <a:lnTo>
                      <a:pt x="67379" y="101959"/>
                    </a:lnTo>
                    <a:lnTo>
                      <a:pt x="67139" y="101811"/>
                    </a:lnTo>
                    <a:lnTo>
                      <a:pt x="66978" y="101515"/>
                    </a:lnTo>
                    <a:lnTo>
                      <a:pt x="66858" y="101219"/>
                    </a:lnTo>
                    <a:lnTo>
                      <a:pt x="66697" y="101072"/>
                    </a:lnTo>
                    <a:lnTo>
                      <a:pt x="66537" y="100924"/>
                    </a:lnTo>
                    <a:lnTo>
                      <a:pt x="66457" y="100924"/>
                    </a:lnTo>
                    <a:lnTo>
                      <a:pt x="66216" y="100924"/>
                    </a:lnTo>
                    <a:lnTo>
                      <a:pt x="66056" y="100924"/>
                    </a:lnTo>
                    <a:lnTo>
                      <a:pt x="65935" y="100776"/>
                    </a:lnTo>
                    <a:lnTo>
                      <a:pt x="65695" y="100406"/>
                    </a:lnTo>
                    <a:lnTo>
                      <a:pt x="65374" y="99963"/>
                    </a:lnTo>
                    <a:lnTo>
                      <a:pt x="64973" y="99963"/>
                    </a:lnTo>
                    <a:lnTo>
                      <a:pt x="64692" y="100110"/>
                    </a:lnTo>
                    <a:lnTo>
                      <a:pt x="64451" y="100406"/>
                    </a:lnTo>
                    <a:lnTo>
                      <a:pt x="64291" y="100406"/>
                    </a:lnTo>
                    <a:lnTo>
                      <a:pt x="64050" y="100258"/>
                    </a:lnTo>
                    <a:lnTo>
                      <a:pt x="63850" y="100110"/>
                    </a:lnTo>
                    <a:lnTo>
                      <a:pt x="63609" y="99815"/>
                    </a:lnTo>
                    <a:lnTo>
                      <a:pt x="63288" y="99667"/>
                    </a:lnTo>
                    <a:lnTo>
                      <a:pt x="63128" y="99371"/>
                    </a:lnTo>
                    <a:lnTo>
                      <a:pt x="63048" y="99223"/>
                    </a:lnTo>
                    <a:lnTo>
                      <a:pt x="63008" y="98927"/>
                    </a:lnTo>
                    <a:lnTo>
                      <a:pt x="63008" y="98558"/>
                    </a:lnTo>
                    <a:lnTo>
                      <a:pt x="63008" y="98262"/>
                    </a:lnTo>
                    <a:lnTo>
                      <a:pt x="62927" y="97966"/>
                    </a:lnTo>
                    <a:lnTo>
                      <a:pt x="62767" y="97670"/>
                    </a:lnTo>
                    <a:lnTo>
                      <a:pt x="62606" y="97523"/>
                    </a:lnTo>
                    <a:lnTo>
                      <a:pt x="62526" y="97670"/>
                    </a:lnTo>
                    <a:lnTo>
                      <a:pt x="62446" y="97670"/>
                    </a:lnTo>
                    <a:lnTo>
                      <a:pt x="62366" y="97966"/>
                    </a:lnTo>
                    <a:lnTo>
                      <a:pt x="62366" y="98114"/>
                    </a:lnTo>
                    <a:lnTo>
                      <a:pt x="62286" y="98410"/>
                    </a:lnTo>
                    <a:lnTo>
                      <a:pt x="62286" y="98706"/>
                    </a:lnTo>
                    <a:lnTo>
                      <a:pt x="62286" y="98780"/>
                    </a:lnTo>
                    <a:lnTo>
                      <a:pt x="62286" y="98780"/>
                    </a:lnTo>
                    <a:lnTo>
                      <a:pt x="25106" y="99223"/>
                    </a:lnTo>
                    <a:lnTo>
                      <a:pt x="24866" y="98410"/>
                    </a:lnTo>
                    <a:lnTo>
                      <a:pt x="24625" y="97523"/>
                    </a:lnTo>
                    <a:lnTo>
                      <a:pt x="24385" y="96931"/>
                    </a:lnTo>
                    <a:lnTo>
                      <a:pt x="24104" y="96857"/>
                    </a:lnTo>
                    <a:lnTo>
                      <a:pt x="23943" y="96857"/>
                    </a:lnTo>
                    <a:lnTo>
                      <a:pt x="23783" y="96709"/>
                    </a:lnTo>
                    <a:lnTo>
                      <a:pt x="23703" y="96561"/>
                    </a:lnTo>
                    <a:lnTo>
                      <a:pt x="23542" y="96414"/>
                    </a:lnTo>
                    <a:lnTo>
                      <a:pt x="23382" y="96266"/>
                    </a:lnTo>
                    <a:lnTo>
                      <a:pt x="23262" y="96118"/>
                    </a:lnTo>
                    <a:lnTo>
                      <a:pt x="23101" y="96266"/>
                    </a:lnTo>
                    <a:lnTo>
                      <a:pt x="22860" y="96266"/>
                    </a:lnTo>
                    <a:lnTo>
                      <a:pt x="22700" y="96266"/>
                    </a:lnTo>
                    <a:lnTo>
                      <a:pt x="22540" y="96266"/>
                    </a:lnTo>
                    <a:lnTo>
                      <a:pt x="22379" y="96266"/>
                    </a:lnTo>
                    <a:lnTo>
                      <a:pt x="22299" y="96118"/>
                    </a:lnTo>
                    <a:lnTo>
                      <a:pt x="22259" y="95822"/>
                    </a:lnTo>
                    <a:lnTo>
                      <a:pt x="22179" y="95378"/>
                    </a:lnTo>
                    <a:lnTo>
                      <a:pt x="22179" y="95157"/>
                    </a:lnTo>
                    <a:lnTo>
                      <a:pt x="22098" y="94713"/>
                    </a:lnTo>
                    <a:lnTo>
                      <a:pt x="21938" y="94417"/>
                    </a:lnTo>
                    <a:lnTo>
                      <a:pt x="21858" y="94269"/>
                    </a:lnTo>
                    <a:lnTo>
                      <a:pt x="21697" y="94417"/>
                    </a:lnTo>
                    <a:lnTo>
                      <a:pt x="21537" y="94565"/>
                    </a:lnTo>
                    <a:lnTo>
                      <a:pt x="21336" y="94565"/>
                    </a:lnTo>
                    <a:lnTo>
                      <a:pt x="21096" y="94417"/>
                    </a:lnTo>
                    <a:lnTo>
                      <a:pt x="20855" y="94269"/>
                    </a:lnTo>
                    <a:lnTo>
                      <a:pt x="20695" y="93974"/>
                    </a:lnTo>
                    <a:lnTo>
                      <a:pt x="20534" y="93678"/>
                    </a:lnTo>
                    <a:lnTo>
                      <a:pt x="20374" y="93382"/>
                    </a:lnTo>
                    <a:lnTo>
                      <a:pt x="20254" y="93012"/>
                    </a:lnTo>
                    <a:lnTo>
                      <a:pt x="20093" y="92717"/>
                    </a:lnTo>
                    <a:lnTo>
                      <a:pt x="19852" y="92717"/>
                    </a:lnTo>
                    <a:lnTo>
                      <a:pt x="19612" y="92717"/>
                    </a:lnTo>
                    <a:lnTo>
                      <a:pt x="19251" y="92717"/>
                    </a:lnTo>
                    <a:lnTo>
                      <a:pt x="18770" y="92421"/>
                    </a:lnTo>
                    <a:lnTo>
                      <a:pt x="18409" y="92125"/>
                    </a:lnTo>
                    <a:lnTo>
                      <a:pt x="18168" y="91682"/>
                    </a:lnTo>
                    <a:lnTo>
                      <a:pt x="18168" y="91460"/>
                    </a:lnTo>
                    <a:lnTo>
                      <a:pt x="18168" y="91164"/>
                    </a:lnTo>
                    <a:lnTo>
                      <a:pt x="18168" y="90868"/>
                    </a:lnTo>
                    <a:lnTo>
                      <a:pt x="18088" y="90573"/>
                    </a:lnTo>
                    <a:lnTo>
                      <a:pt x="18008" y="90425"/>
                    </a:lnTo>
                    <a:lnTo>
                      <a:pt x="17847" y="90277"/>
                    </a:lnTo>
                    <a:lnTo>
                      <a:pt x="17767" y="90277"/>
                    </a:lnTo>
                    <a:lnTo>
                      <a:pt x="17687" y="90129"/>
                    </a:lnTo>
                    <a:lnTo>
                      <a:pt x="17606" y="89833"/>
                    </a:lnTo>
                    <a:lnTo>
                      <a:pt x="17606" y="89611"/>
                    </a:lnTo>
                    <a:lnTo>
                      <a:pt x="17606" y="89316"/>
                    </a:lnTo>
                    <a:lnTo>
                      <a:pt x="17687" y="89168"/>
                    </a:lnTo>
                    <a:lnTo>
                      <a:pt x="17767" y="88872"/>
                    </a:lnTo>
                    <a:lnTo>
                      <a:pt x="17927" y="88872"/>
                    </a:lnTo>
                    <a:lnTo>
                      <a:pt x="18088" y="88872"/>
                    </a:lnTo>
                    <a:lnTo>
                      <a:pt x="18168" y="88724"/>
                    </a:lnTo>
                    <a:lnTo>
                      <a:pt x="18168" y="88428"/>
                    </a:lnTo>
                    <a:lnTo>
                      <a:pt x="18168" y="88280"/>
                    </a:lnTo>
                    <a:lnTo>
                      <a:pt x="18088" y="88133"/>
                    </a:lnTo>
                    <a:lnTo>
                      <a:pt x="18008" y="87911"/>
                    </a:lnTo>
                    <a:lnTo>
                      <a:pt x="17847" y="87763"/>
                    </a:lnTo>
                    <a:lnTo>
                      <a:pt x="17767" y="87615"/>
                    </a:lnTo>
                    <a:lnTo>
                      <a:pt x="17606" y="87319"/>
                    </a:lnTo>
                    <a:lnTo>
                      <a:pt x="17446" y="87024"/>
                    </a:lnTo>
                    <a:lnTo>
                      <a:pt x="17326" y="86728"/>
                    </a:lnTo>
                    <a:lnTo>
                      <a:pt x="17165" y="86580"/>
                    </a:lnTo>
                    <a:lnTo>
                      <a:pt x="17005" y="86432"/>
                    </a:lnTo>
                    <a:lnTo>
                      <a:pt x="16844" y="86284"/>
                    </a:lnTo>
                    <a:lnTo>
                      <a:pt x="16764" y="86432"/>
                    </a:lnTo>
                    <a:lnTo>
                      <a:pt x="16604" y="86728"/>
                    </a:lnTo>
                    <a:lnTo>
                      <a:pt x="16483" y="86728"/>
                    </a:lnTo>
                    <a:lnTo>
                      <a:pt x="16323" y="86728"/>
                    </a:lnTo>
                    <a:lnTo>
                      <a:pt x="16243" y="86432"/>
                    </a:lnTo>
                    <a:lnTo>
                      <a:pt x="16163" y="86284"/>
                    </a:lnTo>
                    <a:lnTo>
                      <a:pt x="16082" y="86062"/>
                    </a:lnTo>
                    <a:lnTo>
                      <a:pt x="16163" y="85619"/>
                    </a:lnTo>
                    <a:lnTo>
                      <a:pt x="16243" y="85323"/>
                    </a:lnTo>
                    <a:lnTo>
                      <a:pt x="16323" y="84879"/>
                    </a:lnTo>
                    <a:lnTo>
                      <a:pt x="16323" y="84584"/>
                    </a:lnTo>
                    <a:lnTo>
                      <a:pt x="16243" y="84362"/>
                    </a:lnTo>
                    <a:lnTo>
                      <a:pt x="16163" y="84214"/>
                    </a:lnTo>
                    <a:lnTo>
                      <a:pt x="16002" y="84066"/>
                    </a:lnTo>
                    <a:lnTo>
                      <a:pt x="15842" y="84214"/>
                    </a:lnTo>
                    <a:lnTo>
                      <a:pt x="15681" y="84436"/>
                    </a:lnTo>
                    <a:lnTo>
                      <a:pt x="15481" y="84584"/>
                    </a:lnTo>
                    <a:lnTo>
                      <a:pt x="15320" y="84731"/>
                    </a:lnTo>
                    <a:lnTo>
                      <a:pt x="15080" y="84731"/>
                    </a:lnTo>
                    <a:lnTo>
                      <a:pt x="14839" y="84584"/>
                    </a:lnTo>
                    <a:lnTo>
                      <a:pt x="14679" y="84362"/>
                    </a:lnTo>
                    <a:lnTo>
                      <a:pt x="14598" y="84066"/>
                    </a:lnTo>
                    <a:lnTo>
                      <a:pt x="14598" y="83770"/>
                    </a:lnTo>
                    <a:lnTo>
                      <a:pt x="14598" y="83327"/>
                    </a:lnTo>
                    <a:lnTo>
                      <a:pt x="14598" y="83031"/>
                    </a:lnTo>
                    <a:lnTo>
                      <a:pt x="14558" y="82735"/>
                    </a:lnTo>
                    <a:lnTo>
                      <a:pt x="14478" y="82513"/>
                    </a:lnTo>
                    <a:lnTo>
                      <a:pt x="14398" y="82365"/>
                    </a:lnTo>
                    <a:lnTo>
                      <a:pt x="14478" y="82218"/>
                    </a:lnTo>
                    <a:lnTo>
                      <a:pt x="14558" y="82070"/>
                    </a:lnTo>
                    <a:lnTo>
                      <a:pt x="14598" y="82070"/>
                    </a:lnTo>
                    <a:lnTo>
                      <a:pt x="14759" y="81922"/>
                    </a:lnTo>
                    <a:lnTo>
                      <a:pt x="14839" y="81774"/>
                    </a:lnTo>
                    <a:lnTo>
                      <a:pt x="14919" y="81774"/>
                    </a:lnTo>
                    <a:lnTo>
                      <a:pt x="14919" y="81626"/>
                    </a:lnTo>
                    <a:lnTo>
                      <a:pt x="14839" y="81330"/>
                    </a:lnTo>
                    <a:lnTo>
                      <a:pt x="14598" y="81035"/>
                    </a:lnTo>
                    <a:lnTo>
                      <a:pt x="14478" y="80813"/>
                    </a:lnTo>
                    <a:lnTo>
                      <a:pt x="14318" y="80517"/>
                    </a:lnTo>
                    <a:lnTo>
                      <a:pt x="14237" y="80221"/>
                    </a:lnTo>
                    <a:lnTo>
                      <a:pt x="14598" y="79630"/>
                    </a:lnTo>
                    <a:lnTo>
                      <a:pt x="14919" y="79334"/>
                    </a:lnTo>
                    <a:lnTo>
                      <a:pt x="15160" y="78964"/>
                    </a:lnTo>
                    <a:lnTo>
                      <a:pt x="15401" y="78521"/>
                    </a:lnTo>
                    <a:lnTo>
                      <a:pt x="15320" y="78077"/>
                    </a:lnTo>
                    <a:lnTo>
                      <a:pt x="15080" y="77634"/>
                    </a:lnTo>
                    <a:lnTo>
                      <a:pt x="14919" y="77264"/>
                    </a:lnTo>
                    <a:lnTo>
                      <a:pt x="14919" y="76672"/>
                    </a:lnTo>
                    <a:lnTo>
                      <a:pt x="15000" y="76081"/>
                    </a:lnTo>
                    <a:lnTo>
                      <a:pt x="15000" y="75637"/>
                    </a:lnTo>
                    <a:lnTo>
                      <a:pt x="14759" y="75120"/>
                    </a:lnTo>
                    <a:lnTo>
                      <a:pt x="14398" y="74676"/>
                    </a:lnTo>
                    <a:lnTo>
                      <a:pt x="13596" y="73937"/>
                    </a:lnTo>
                    <a:lnTo>
                      <a:pt x="12994" y="73567"/>
                    </a:lnTo>
                    <a:lnTo>
                      <a:pt x="12553" y="72975"/>
                    </a:lnTo>
                    <a:lnTo>
                      <a:pt x="12232" y="72236"/>
                    </a:lnTo>
                    <a:lnTo>
                      <a:pt x="11991" y="71423"/>
                    </a:lnTo>
                    <a:lnTo>
                      <a:pt x="11671" y="70240"/>
                    </a:lnTo>
                    <a:lnTo>
                      <a:pt x="11229" y="68835"/>
                    </a:lnTo>
                    <a:lnTo>
                      <a:pt x="10548" y="66987"/>
                    </a:lnTo>
                    <a:lnTo>
                      <a:pt x="9745" y="65582"/>
                    </a:lnTo>
                    <a:lnTo>
                      <a:pt x="9064" y="64473"/>
                    </a:lnTo>
                    <a:lnTo>
                      <a:pt x="8542" y="63438"/>
                    </a:lnTo>
                    <a:lnTo>
                      <a:pt x="8302" y="62772"/>
                    </a:lnTo>
                    <a:lnTo>
                      <a:pt x="8141" y="62181"/>
                    </a:lnTo>
                    <a:lnTo>
                      <a:pt x="7820" y="61885"/>
                    </a:lnTo>
                    <a:lnTo>
                      <a:pt x="7379" y="61737"/>
                    </a:lnTo>
                    <a:lnTo>
                      <a:pt x="6978" y="61885"/>
                    </a:lnTo>
                    <a:lnTo>
                      <a:pt x="6617" y="62181"/>
                    </a:lnTo>
                    <a:lnTo>
                      <a:pt x="6457" y="62624"/>
                    </a:lnTo>
                    <a:lnTo>
                      <a:pt x="6377" y="63142"/>
                    </a:lnTo>
                    <a:lnTo>
                      <a:pt x="6056" y="63585"/>
                    </a:lnTo>
                    <a:lnTo>
                      <a:pt x="5614" y="63881"/>
                    </a:lnTo>
                    <a:lnTo>
                      <a:pt x="5213" y="64325"/>
                    </a:lnTo>
                    <a:lnTo>
                      <a:pt x="5053" y="64473"/>
                    </a:lnTo>
                    <a:lnTo>
                      <a:pt x="4893" y="64473"/>
                    </a:lnTo>
                    <a:lnTo>
                      <a:pt x="4772" y="64325"/>
                    </a:lnTo>
                    <a:lnTo>
                      <a:pt x="4692" y="64177"/>
                    </a:lnTo>
                    <a:lnTo>
                      <a:pt x="4532" y="63881"/>
                    </a:lnTo>
                    <a:lnTo>
                      <a:pt x="4371" y="63438"/>
                    </a:lnTo>
                    <a:lnTo>
                      <a:pt x="4211" y="62994"/>
                    </a:lnTo>
                    <a:lnTo>
                      <a:pt x="3850" y="62329"/>
                    </a:lnTo>
                    <a:lnTo>
                      <a:pt x="3368" y="61589"/>
                    </a:lnTo>
                    <a:lnTo>
                      <a:pt x="2967" y="61072"/>
                    </a:lnTo>
                    <a:lnTo>
                      <a:pt x="2847" y="60628"/>
                    </a:lnTo>
                    <a:lnTo>
                      <a:pt x="2847" y="60332"/>
                    </a:lnTo>
                    <a:lnTo>
                      <a:pt x="2847" y="60036"/>
                    </a:lnTo>
                    <a:lnTo>
                      <a:pt x="2767" y="59741"/>
                    </a:lnTo>
                    <a:lnTo>
                      <a:pt x="2687" y="59445"/>
                    </a:lnTo>
                    <a:lnTo>
                      <a:pt x="2526" y="59371"/>
                    </a:lnTo>
                    <a:lnTo>
                      <a:pt x="2366" y="59223"/>
                    </a:lnTo>
                    <a:lnTo>
                      <a:pt x="2125" y="59223"/>
                    </a:lnTo>
                    <a:lnTo>
                      <a:pt x="1925" y="59371"/>
                    </a:lnTo>
                    <a:lnTo>
                      <a:pt x="1443" y="59593"/>
                    </a:lnTo>
                    <a:lnTo>
                      <a:pt x="1122" y="59593"/>
                    </a:lnTo>
                    <a:lnTo>
                      <a:pt x="922" y="59593"/>
                    </a:lnTo>
                    <a:lnTo>
                      <a:pt x="681" y="59741"/>
                    </a:lnTo>
                    <a:lnTo>
                      <a:pt x="601" y="59889"/>
                    </a:lnTo>
                    <a:lnTo>
                      <a:pt x="441" y="59889"/>
                    </a:lnTo>
                    <a:lnTo>
                      <a:pt x="360" y="59741"/>
                    </a:lnTo>
                    <a:lnTo>
                      <a:pt x="200" y="59741"/>
                    </a:lnTo>
                    <a:lnTo>
                      <a:pt x="40" y="59593"/>
                    </a:lnTo>
                    <a:lnTo>
                      <a:pt x="0" y="59445"/>
                    </a:lnTo>
                    <a:lnTo>
                      <a:pt x="0" y="59445"/>
                    </a:lnTo>
                    <a:lnTo>
                      <a:pt x="0" y="21293"/>
                    </a:lnTo>
                    <a:lnTo>
                      <a:pt x="601" y="21441"/>
                    </a:lnTo>
                    <a:lnTo>
                      <a:pt x="1283" y="21441"/>
                    </a:lnTo>
                    <a:lnTo>
                      <a:pt x="1925" y="21441"/>
                    </a:lnTo>
                    <a:lnTo>
                      <a:pt x="2286" y="21589"/>
                    </a:lnTo>
                    <a:lnTo>
                      <a:pt x="2446" y="21737"/>
                    </a:lnTo>
                    <a:lnTo>
                      <a:pt x="2606" y="22107"/>
                    </a:lnTo>
                    <a:lnTo>
                      <a:pt x="3048" y="22698"/>
                    </a:lnTo>
                    <a:lnTo>
                      <a:pt x="3689" y="23290"/>
                    </a:lnTo>
                    <a:lnTo>
                      <a:pt x="4371" y="23955"/>
                    </a:lnTo>
                    <a:lnTo>
                      <a:pt x="4973" y="24251"/>
                    </a:lnTo>
                    <a:lnTo>
                      <a:pt x="5614" y="24399"/>
                    </a:lnTo>
                    <a:lnTo>
                      <a:pt x="6377" y="24547"/>
                    </a:lnTo>
                    <a:lnTo>
                      <a:pt x="6898" y="24990"/>
                    </a:lnTo>
                    <a:lnTo>
                      <a:pt x="7379" y="25434"/>
                    </a:lnTo>
                    <a:lnTo>
                      <a:pt x="7700" y="25434"/>
                    </a:lnTo>
                    <a:lnTo>
                      <a:pt x="7740" y="25138"/>
                    </a:lnTo>
                    <a:lnTo>
                      <a:pt x="7700" y="24842"/>
                    </a:lnTo>
                    <a:lnTo>
                      <a:pt x="7620" y="24695"/>
                    </a:lnTo>
                    <a:lnTo>
                      <a:pt x="7379" y="24251"/>
                    </a:lnTo>
                    <a:lnTo>
                      <a:pt x="7139" y="23955"/>
                    </a:lnTo>
                    <a:lnTo>
                      <a:pt x="6978" y="23733"/>
                    </a:lnTo>
                    <a:lnTo>
                      <a:pt x="6978" y="23438"/>
                    </a:lnTo>
                    <a:lnTo>
                      <a:pt x="6978" y="23142"/>
                    </a:lnTo>
                    <a:lnTo>
                      <a:pt x="7139" y="22994"/>
                    </a:lnTo>
                    <a:lnTo>
                      <a:pt x="7299" y="22698"/>
                    </a:lnTo>
                    <a:lnTo>
                      <a:pt x="7540" y="22550"/>
                    </a:lnTo>
                    <a:lnTo>
                      <a:pt x="7820" y="22402"/>
                    </a:lnTo>
                    <a:lnTo>
                      <a:pt x="8061" y="22402"/>
                    </a:lnTo>
                    <a:lnTo>
                      <a:pt x="8382" y="22255"/>
                    </a:lnTo>
                    <a:lnTo>
                      <a:pt x="8622" y="22255"/>
                    </a:lnTo>
                    <a:lnTo>
                      <a:pt x="8743" y="22107"/>
                    </a:lnTo>
                    <a:lnTo>
                      <a:pt x="8903" y="21885"/>
                    </a:lnTo>
                    <a:lnTo>
                      <a:pt x="8903" y="21737"/>
                    </a:lnTo>
                    <a:lnTo>
                      <a:pt x="8983" y="21441"/>
                    </a:lnTo>
                    <a:lnTo>
                      <a:pt x="8983" y="21441"/>
                    </a:lnTo>
                    <a:lnTo>
                      <a:pt x="9144" y="21441"/>
                    </a:lnTo>
                    <a:lnTo>
                      <a:pt x="9304" y="21441"/>
                    </a:lnTo>
                    <a:lnTo>
                      <a:pt x="9465" y="21589"/>
                    </a:lnTo>
                    <a:lnTo>
                      <a:pt x="9625" y="21589"/>
                    </a:lnTo>
                    <a:lnTo>
                      <a:pt x="9705" y="21737"/>
                    </a:lnTo>
                    <a:lnTo>
                      <a:pt x="9745" y="21885"/>
                    </a:lnTo>
                    <a:lnTo>
                      <a:pt x="9705" y="21959"/>
                    </a:lnTo>
                    <a:lnTo>
                      <a:pt x="9625" y="22255"/>
                    </a:lnTo>
                    <a:lnTo>
                      <a:pt x="9625" y="22402"/>
                    </a:lnTo>
                    <a:lnTo>
                      <a:pt x="9625" y="22550"/>
                    </a:lnTo>
                    <a:lnTo>
                      <a:pt x="9745" y="22698"/>
                    </a:lnTo>
                    <a:lnTo>
                      <a:pt x="9826" y="22698"/>
                    </a:lnTo>
                    <a:lnTo>
                      <a:pt x="9986" y="22402"/>
                    </a:lnTo>
                    <a:lnTo>
                      <a:pt x="10066" y="22255"/>
                    </a:lnTo>
                    <a:lnTo>
                      <a:pt x="10227" y="22255"/>
                    </a:lnTo>
                    <a:lnTo>
                      <a:pt x="10307" y="22255"/>
                    </a:lnTo>
                    <a:lnTo>
                      <a:pt x="10467" y="22255"/>
                    </a:lnTo>
                    <a:lnTo>
                      <a:pt x="10628" y="22255"/>
                    </a:lnTo>
                    <a:lnTo>
                      <a:pt x="10748" y="22255"/>
                    </a:lnTo>
                    <a:lnTo>
                      <a:pt x="10909" y="22255"/>
                    </a:lnTo>
                    <a:lnTo>
                      <a:pt x="10909" y="22255"/>
                    </a:lnTo>
                    <a:lnTo>
                      <a:pt x="10989" y="22107"/>
                    </a:lnTo>
                    <a:lnTo>
                      <a:pt x="10909" y="21959"/>
                    </a:lnTo>
                    <a:lnTo>
                      <a:pt x="10909" y="21589"/>
                    </a:lnTo>
                    <a:lnTo>
                      <a:pt x="11149" y="21293"/>
                    </a:lnTo>
                    <a:lnTo>
                      <a:pt x="11470" y="21146"/>
                    </a:lnTo>
                    <a:lnTo>
                      <a:pt x="11911" y="20850"/>
                    </a:lnTo>
                    <a:lnTo>
                      <a:pt x="12473" y="20554"/>
                    </a:lnTo>
                    <a:lnTo>
                      <a:pt x="13074" y="20036"/>
                    </a:lnTo>
                    <a:lnTo>
                      <a:pt x="13596" y="19593"/>
                    </a:lnTo>
                    <a:lnTo>
                      <a:pt x="14157" y="19149"/>
                    </a:lnTo>
                    <a:lnTo>
                      <a:pt x="14558" y="19149"/>
                    </a:lnTo>
                    <a:lnTo>
                      <a:pt x="14759" y="19149"/>
                    </a:lnTo>
                    <a:lnTo>
                      <a:pt x="14919" y="19149"/>
                    </a:lnTo>
                    <a:lnTo>
                      <a:pt x="15160" y="19149"/>
                    </a:lnTo>
                    <a:lnTo>
                      <a:pt x="15320" y="19149"/>
                    </a:lnTo>
                    <a:lnTo>
                      <a:pt x="15521" y="19149"/>
                    </a:lnTo>
                    <a:lnTo>
                      <a:pt x="15601" y="19149"/>
                    </a:lnTo>
                    <a:lnTo>
                      <a:pt x="15681" y="19149"/>
                    </a:lnTo>
                    <a:lnTo>
                      <a:pt x="15681" y="19445"/>
                    </a:lnTo>
                    <a:lnTo>
                      <a:pt x="15481" y="19889"/>
                    </a:lnTo>
                    <a:lnTo>
                      <a:pt x="14919" y="20406"/>
                    </a:lnTo>
                    <a:lnTo>
                      <a:pt x="14237" y="20998"/>
                    </a:lnTo>
                    <a:lnTo>
                      <a:pt x="13596" y="21293"/>
                    </a:lnTo>
                    <a:lnTo>
                      <a:pt x="13074" y="21589"/>
                    </a:lnTo>
                    <a:lnTo>
                      <a:pt x="12553" y="22107"/>
                    </a:lnTo>
                    <a:lnTo>
                      <a:pt x="11911" y="22846"/>
                    </a:lnTo>
                    <a:lnTo>
                      <a:pt x="11390" y="23585"/>
                    </a:lnTo>
                    <a:lnTo>
                      <a:pt x="10989" y="23955"/>
                    </a:lnTo>
                    <a:lnTo>
                      <a:pt x="10828" y="24251"/>
                    </a:lnTo>
                    <a:lnTo>
                      <a:pt x="10668" y="24399"/>
                    </a:lnTo>
                    <a:lnTo>
                      <a:pt x="10548" y="24695"/>
                    </a:lnTo>
                    <a:lnTo>
                      <a:pt x="10467" y="24842"/>
                    </a:lnTo>
                    <a:lnTo>
                      <a:pt x="10387" y="25138"/>
                    </a:lnTo>
                    <a:lnTo>
                      <a:pt x="10467" y="25286"/>
                    </a:lnTo>
                    <a:lnTo>
                      <a:pt x="10548" y="25434"/>
                    </a:lnTo>
                    <a:lnTo>
                      <a:pt x="10668" y="25434"/>
                    </a:lnTo>
                    <a:lnTo>
                      <a:pt x="10989" y="25434"/>
                    </a:lnTo>
                    <a:lnTo>
                      <a:pt x="11229" y="25286"/>
                    </a:lnTo>
                    <a:lnTo>
                      <a:pt x="11470" y="24990"/>
                    </a:lnTo>
                    <a:lnTo>
                      <a:pt x="11550" y="24695"/>
                    </a:lnTo>
                    <a:lnTo>
                      <a:pt x="11550" y="24251"/>
                    </a:lnTo>
                    <a:lnTo>
                      <a:pt x="11671" y="23807"/>
                    </a:lnTo>
                    <a:lnTo>
                      <a:pt x="12072" y="23438"/>
                    </a:lnTo>
                    <a:lnTo>
                      <a:pt x="12553" y="22846"/>
                    </a:lnTo>
                    <a:lnTo>
                      <a:pt x="13074" y="22402"/>
                    </a:lnTo>
                    <a:lnTo>
                      <a:pt x="13475" y="22107"/>
                    </a:lnTo>
                    <a:lnTo>
                      <a:pt x="13676" y="22255"/>
                    </a:lnTo>
                    <a:lnTo>
                      <a:pt x="13756" y="22550"/>
                    </a:lnTo>
                    <a:lnTo>
                      <a:pt x="14077" y="22550"/>
                    </a:lnTo>
                    <a:lnTo>
                      <a:pt x="14478" y="22255"/>
                    </a:lnTo>
                    <a:lnTo>
                      <a:pt x="14919" y="21441"/>
                    </a:lnTo>
                    <a:lnTo>
                      <a:pt x="15481" y="20702"/>
                    </a:lnTo>
                    <a:lnTo>
                      <a:pt x="15922" y="20406"/>
                    </a:lnTo>
                    <a:lnTo>
                      <a:pt x="16163" y="20702"/>
                    </a:lnTo>
                    <a:lnTo>
                      <a:pt x="16243" y="20998"/>
                    </a:lnTo>
                    <a:lnTo>
                      <a:pt x="16323" y="21146"/>
                    </a:lnTo>
                    <a:lnTo>
                      <a:pt x="16403" y="21146"/>
                    </a:lnTo>
                    <a:lnTo>
                      <a:pt x="16524" y="21146"/>
                    </a:lnTo>
                    <a:lnTo>
                      <a:pt x="16684" y="20998"/>
                    </a:lnTo>
                    <a:lnTo>
                      <a:pt x="16844" y="20702"/>
                    </a:lnTo>
                    <a:lnTo>
                      <a:pt x="17005" y="20406"/>
                    </a:lnTo>
                    <a:lnTo>
                      <a:pt x="17165" y="20184"/>
                    </a:lnTo>
                    <a:lnTo>
                      <a:pt x="17245" y="19741"/>
                    </a:lnTo>
                    <a:lnTo>
                      <a:pt x="17245" y="19445"/>
                    </a:lnTo>
                    <a:lnTo>
                      <a:pt x="17245" y="19297"/>
                    </a:lnTo>
                    <a:lnTo>
                      <a:pt x="17326" y="19149"/>
                    </a:lnTo>
                    <a:lnTo>
                      <a:pt x="17406" y="19001"/>
                    </a:lnTo>
                    <a:lnTo>
                      <a:pt x="17446" y="19001"/>
                    </a:lnTo>
                    <a:lnTo>
                      <a:pt x="17606" y="19001"/>
                    </a:lnTo>
                    <a:lnTo>
                      <a:pt x="17687" y="18853"/>
                    </a:lnTo>
                    <a:lnTo>
                      <a:pt x="17767" y="18853"/>
                    </a:lnTo>
                    <a:lnTo>
                      <a:pt x="17847" y="18853"/>
                    </a:lnTo>
                    <a:lnTo>
                      <a:pt x="17927" y="18706"/>
                    </a:lnTo>
                    <a:lnTo>
                      <a:pt x="17927" y="18558"/>
                    </a:lnTo>
                    <a:lnTo>
                      <a:pt x="17847" y="18336"/>
                    </a:lnTo>
                    <a:lnTo>
                      <a:pt x="17767" y="18040"/>
                    </a:lnTo>
                    <a:lnTo>
                      <a:pt x="17606" y="17597"/>
                    </a:lnTo>
                    <a:lnTo>
                      <a:pt x="17526" y="17301"/>
                    </a:lnTo>
                    <a:lnTo>
                      <a:pt x="17446" y="17005"/>
                    </a:lnTo>
                    <a:lnTo>
                      <a:pt x="17526" y="16857"/>
                    </a:lnTo>
                    <a:lnTo>
                      <a:pt x="17606" y="16857"/>
                    </a:lnTo>
                    <a:lnTo>
                      <a:pt x="17767" y="16857"/>
                    </a:lnTo>
                    <a:lnTo>
                      <a:pt x="17927" y="16857"/>
                    </a:lnTo>
                    <a:lnTo>
                      <a:pt x="18088" y="17153"/>
                    </a:lnTo>
                    <a:lnTo>
                      <a:pt x="18328" y="17301"/>
                    </a:lnTo>
                    <a:lnTo>
                      <a:pt x="18529" y="17597"/>
                    </a:lnTo>
                    <a:lnTo>
                      <a:pt x="18930" y="18410"/>
                    </a:lnTo>
                    <a:lnTo>
                      <a:pt x="19331" y="19741"/>
                    </a:lnTo>
                    <a:lnTo>
                      <a:pt x="19692" y="20998"/>
                    </a:lnTo>
                    <a:lnTo>
                      <a:pt x="20093" y="22107"/>
                    </a:lnTo>
                    <a:lnTo>
                      <a:pt x="20534" y="22550"/>
                    </a:lnTo>
                    <a:lnTo>
                      <a:pt x="21096" y="22107"/>
                    </a:lnTo>
                    <a:lnTo>
                      <a:pt x="21457" y="21293"/>
                    </a:lnTo>
                    <a:lnTo>
                      <a:pt x="21778" y="20258"/>
                    </a:lnTo>
                    <a:lnTo>
                      <a:pt x="22098" y="19297"/>
                    </a:lnTo>
                    <a:lnTo>
                      <a:pt x="22379" y="19001"/>
                    </a:lnTo>
                    <a:lnTo>
                      <a:pt x="22540" y="19149"/>
                    </a:lnTo>
                    <a:lnTo>
                      <a:pt x="22620" y="19297"/>
                    </a:lnTo>
                    <a:lnTo>
                      <a:pt x="22700" y="19593"/>
                    </a:lnTo>
                    <a:lnTo>
                      <a:pt x="22700" y="19889"/>
                    </a:lnTo>
                    <a:lnTo>
                      <a:pt x="22700" y="20258"/>
                    </a:lnTo>
                    <a:lnTo>
                      <a:pt x="22700" y="20554"/>
                    </a:lnTo>
                    <a:lnTo>
                      <a:pt x="22780" y="20702"/>
                    </a:lnTo>
                    <a:lnTo>
                      <a:pt x="22860" y="20998"/>
                    </a:lnTo>
                    <a:lnTo>
                      <a:pt x="22860" y="20998"/>
                    </a:lnTo>
                    <a:lnTo>
                      <a:pt x="22860" y="21146"/>
                    </a:lnTo>
                    <a:lnTo>
                      <a:pt x="22860" y="21441"/>
                    </a:lnTo>
                    <a:lnTo>
                      <a:pt x="22780" y="21589"/>
                    </a:lnTo>
                    <a:lnTo>
                      <a:pt x="22700" y="21885"/>
                    </a:lnTo>
                    <a:lnTo>
                      <a:pt x="22620" y="21959"/>
                    </a:lnTo>
                    <a:lnTo>
                      <a:pt x="22540" y="22255"/>
                    </a:lnTo>
                    <a:lnTo>
                      <a:pt x="22540" y="22402"/>
                    </a:lnTo>
                    <a:lnTo>
                      <a:pt x="22620" y="22550"/>
                    </a:lnTo>
                    <a:lnTo>
                      <a:pt x="22780" y="22550"/>
                    </a:lnTo>
                    <a:lnTo>
                      <a:pt x="23302" y="22550"/>
                    </a:lnTo>
                    <a:lnTo>
                      <a:pt x="23703" y="22402"/>
                    </a:lnTo>
                    <a:lnTo>
                      <a:pt x="24104" y="22107"/>
                    </a:lnTo>
                    <a:lnTo>
                      <a:pt x="24304" y="21441"/>
                    </a:lnTo>
                    <a:lnTo>
                      <a:pt x="24705" y="20850"/>
                    </a:lnTo>
                    <a:lnTo>
                      <a:pt x="25307" y="20554"/>
                    </a:lnTo>
                    <a:lnTo>
                      <a:pt x="26029" y="20554"/>
                    </a:lnTo>
                    <a:lnTo>
                      <a:pt x="26791" y="20702"/>
                    </a:lnTo>
                    <a:lnTo>
                      <a:pt x="27393" y="21293"/>
                    </a:lnTo>
                    <a:lnTo>
                      <a:pt x="28315" y="22255"/>
                    </a:lnTo>
                    <a:lnTo>
                      <a:pt x="29237" y="22698"/>
                    </a:lnTo>
                    <a:lnTo>
                      <a:pt x="30040" y="22994"/>
                    </a:lnTo>
                    <a:lnTo>
                      <a:pt x="30481" y="23142"/>
                    </a:lnTo>
                    <a:lnTo>
                      <a:pt x="30882" y="23438"/>
                    </a:lnTo>
                    <a:lnTo>
                      <a:pt x="31323" y="23733"/>
                    </a:lnTo>
                    <a:lnTo>
                      <a:pt x="32005" y="24103"/>
                    </a:lnTo>
                    <a:lnTo>
                      <a:pt x="32807" y="24399"/>
                    </a:lnTo>
                    <a:lnTo>
                      <a:pt x="33409" y="24695"/>
                    </a:lnTo>
                    <a:lnTo>
                      <a:pt x="33890" y="24695"/>
                    </a:lnTo>
                    <a:lnTo>
                      <a:pt x="34010" y="24399"/>
                    </a:lnTo>
                    <a:lnTo>
                      <a:pt x="34090" y="24103"/>
                    </a:lnTo>
                    <a:lnTo>
                      <a:pt x="34572" y="24251"/>
                    </a:lnTo>
                    <a:lnTo>
                      <a:pt x="35093" y="24399"/>
                    </a:lnTo>
                    <a:lnTo>
                      <a:pt x="35655" y="24842"/>
                    </a:lnTo>
                    <a:lnTo>
                      <a:pt x="36176" y="25434"/>
                    </a:lnTo>
                    <a:lnTo>
                      <a:pt x="36417" y="25804"/>
                    </a:lnTo>
                    <a:lnTo>
                      <a:pt x="36577" y="26099"/>
                    </a:lnTo>
                    <a:lnTo>
                      <a:pt x="36737" y="26543"/>
                    </a:lnTo>
                    <a:lnTo>
                      <a:pt x="36858" y="26839"/>
                    </a:lnTo>
                    <a:lnTo>
                      <a:pt x="36858" y="27134"/>
                    </a:lnTo>
                    <a:lnTo>
                      <a:pt x="36858" y="27282"/>
                    </a:lnTo>
                    <a:lnTo>
                      <a:pt x="36818" y="27282"/>
                    </a:lnTo>
                    <a:lnTo>
                      <a:pt x="36657" y="27282"/>
                    </a:lnTo>
                    <a:lnTo>
                      <a:pt x="36336" y="27356"/>
                    </a:lnTo>
                    <a:lnTo>
                      <a:pt x="35815" y="27652"/>
                    </a:lnTo>
                    <a:lnTo>
                      <a:pt x="35414" y="28096"/>
                    </a:lnTo>
                    <a:lnTo>
                      <a:pt x="35093" y="28687"/>
                    </a:lnTo>
                    <a:lnTo>
                      <a:pt x="35173" y="29205"/>
                    </a:lnTo>
                    <a:lnTo>
                      <a:pt x="35655" y="29648"/>
                    </a:lnTo>
                    <a:lnTo>
                      <a:pt x="36417" y="29796"/>
                    </a:lnTo>
                    <a:lnTo>
                      <a:pt x="37339" y="29944"/>
                    </a:lnTo>
                    <a:lnTo>
                      <a:pt x="38262" y="29944"/>
                    </a:lnTo>
                    <a:lnTo>
                      <a:pt x="39104" y="29648"/>
                    </a:lnTo>
                    <a:lnTo>
                      <a:pt x="40187" y="29500"/>
                    </a:lnTo>
                    <a:lnTo>
                      <a:pt x="41029" y="29205"/>
                    </a:lnTo>
                    <a:lnTo>
                      <a:pt x="41671" y="28983"/>
                    </a:lnTo>
                    <a:lnTo>
                      <a:pt x="41871" y="28835"/>
                    </a:lnTo>
                    <a:lnTo>
                      <a:pt x="42032" y="28687"/>
                    </a:lnTo>
                    <a:lnTo>
                      <a:pt x="42192" y="28687"/>
                    </a:lnTo>
                    <a:lnTo>
                      <a:pt x="42352" y="28835"/>
                    </a:lnTo>
                    <a:lnTo>
                      <a:pt x="42513" y="28983"/>
                    </a:lnTo>
                    <a:lnTo>
                      <a:pt x="42673" y="29205"/>
                    </a:lnTo>
                    <a:lnTo>
                      <a:pt x="42794" y="29500"/>
                    </a:lnTo>
                    <a:lnTo>
                      <a:pt x="42954" y="29648"/>
                    </a:lnTo>
                    <a:lnTo>
                      <a:pt x="43114" y="29796"/>
                    </a:lnTo>
                    <a:lnTo>
                      <a:pt x="43275" y="29796"/>
                    </a:lnTo>
                    <a:lnTo>
                      <a:pt x="43435" y="29648"/>
                    </a:lnTo>
                    <a:lnTo>
                      <a:pt x="43596" y="29648"/>
                    </a:lnTo>
                    <a:lnTo>
                      <a:pt x="43636" y="29796"/>
                    </a:lnTo>
                    <a:lnTo>
                      <a:pt x="43716" y="29796"/>
                    </a:lnTo>
                    <a:lnTo>
                      <a:pt x="43716" y="30092"/>
                    </a:lnTo>
                    <a:lnTo>
                      <a:pt x="43716" y="30240"/>
                    </a:lnTo>
                    <a:lnTo>
                      <a:pt x="43716" y="30388"/>
                    </a:lnTo>
                    <a:lnTo>
                      <a:pt x="43796" y="30388"/>
                    </a:lnTo>
                    <a:lnTo>
                      <a:pt x="43957" y="30388"/>
                    </a:lnTo>
                    <a:lnTo>
                      <a:pt x="44037" y="30536"/>
                    </a:lnTo>
                    <a:lnTo>
                      <a:pt x="44197" y="30536"/>
                    </a:lnTo>
                    <a:lnTo>
                      <a:pt x="44438" y="30831"/>
                    </a:lnTo>
                    <a:lnTo>
                      <a:pt x="44598" y="31053"/>
                    </a:lnTo>
                    <a:lnTo>
                      <a:pt x="44719" y="31349"/>
                    </a:lnTo>
                    <a:lnTo>
                      <a:pt x="44799" y="31792"/>
                    </a:lnTo>
                    <a:lnTo>
                      <a:pt x="44879" y="32088"/>
                    </a:lnTo>
                    <a:lnTo>
                      <a:pt x="44879" y="32384"/>
                    </a:lnTo>
                    <a:lnTo>
                      <a:pt x="44719" y="32680"/>
                    </a:lnTo>
                    <a:lnTo>
                      <a:pt x="44598" y="32754"/>
                    </a:lnTo>
                    <a:lnTo>
                      <a:pt x="44438" y="32902"/>
                    </a:lnTo>
                    <a:lnTo>
                      <a:pt x="44438" y="33049"/>
                    </a:lnTo>
                    <a:lnTo>
                      <a:pt x="44438" y="33197"/>
                    </a:lnTo>
                    <a:lnTo>
                      <a:pt x="44598" y="33345"/>
                    </a:lnTo>
                    <a:lnTo>
                      <a:pt x="44639" y="33493"/>
                    </a:lnTo>
                    <a:lnTo>
                      <a:pt x="44799" y="33641"/>
                    </a:lnTo>
                    <a:lnTo>
                      <a:pt x="44959" y="33789"/>
                    </a:lnTo>
                    <a:lnTo>
                      <a:pt x="45120" y="33789"/>
                    </a:lnTo>
                    <a:lnTo>
                      <a:pt x="45280" y="33789"/>
                    </a:lnTo>
                    <a:lnTo>
                      <a:pt x="45360" y="33641"/>
                    </a:lnTo>
                    <a:lnTo>
                      <a:pt x="45441" y="33493"/>
                    </a:lnTo>
                    <a:lnTo>
                      <a:pt x="45441" y="33197"/>
                    </a:lnTo>
                    <a:lnTo>
                      <a:pt x="45521" y="33049"/>
                    </a:lnTo>
                    <a:lnTo>
                      <a:pt x="45561" y="33049"/>
                    </a:lnTo>
                    <a:lnTo>
                      <a:pt x="45641" y="32902"/>
                    </a:lnTo>
                    <a:lnTo>
                      <a:pt x="45721" y="32902"/>
                    </a:lnTo>
                    <a:lnTo>
                      <a:pt x="45802" y="32902"/>
                    </a:lnTo>
                    <a:lnTo>
                      <a:pt x="45882" y="32902"/>
                    </a:lnTo>
                    <a:lnTo>
                      <a:pt x="45962" y="32754"/>
                    </a:lnTo>
                    <a:lnTo>
                      <a:pt x="45962" y="32680"/>
                    </a:lnTo>
                    <a:lnTo>
                      <a:pt x="45962" y="32384"/>
                    </a:lnTo>
                    <a:lnTo>
                      <a:pt x="45882" y="32088"/>
                    </a:lnTo>
                    <a:lnTo>
                      <a:pt x="45721" y="31645"/>
                    </a:lnTo>
                    <a:lnTo>
                      <a:pt x="45280" y="30240"/>
                    </a:lnTo>
                    <a:lnTo>
                      <a:pt x="45040" y="29205"/>
                    </a:lnTo>
                    <a:lnTo>
                      <a:pt x="45200" y="28539"/>
                    </a:lnTo>
                    <a:lnTo>
                      <a:pt x="45561" y="28096"/>
                    </a:lnTo>
                    <a:lnTo>
                      <a:pt x="46122" y="27948"/>
                    </a:lnTo>
                    <a:lnTo>
                      <a:pt x="46804" y="27504"/>
                    </a:lnTo>
                    <a:lnTo>
                      <a:pt x="47366" y="26987"/>
                    </a:lnTo>
                    <a:lnTo>
                      <a:pt x="47727" y="26543"/>
                    </a:lnTo>
                    <a:lnTo>
                      <a:pt x="47807" y="25951"/>
                    </a:lnTo>
                    <a:lnTo>
                      <a:pt x="47526" y="25951"/>
                    </a:lnTo>
                    <a:lnTo>
                      <a:pt x="47045" y="26247"/>
                    </a:lnTo>
                    <a:lnTo>
                      <a:pt x="46564" y="26839"/>
                    </a:lnTo>
                    <a:lnTo>
                      <a:pt x="45962" y="26987"/>
                    </a:lnTo>
                    <a:lnTo>
                      <a:pt x="45521" y="26987"/>
                    </a:lnTo>
                    <a:lnTo>
                      <a:pt x="45200" y="27282"/>
                    </a:lnTo>
                    <a:lnTo>
                      <a:pt x="45040" y="27504"/>
                    </a:lnTo>
                    <a:lnTo>
                      <a:pt x="44719" y="27652"/>
                    </a:lnTo>
                    <a:lnTo>
                      <a:pt x="44598" y="27652"/>
                    </a:lnTo>
                    <a:lnTo>
                      <a:pt x="44438" y="27652"/>
                    </a:lnTo>
                    <a:lnTo>
                      <a:pt x="44358" y="27652"/>
                    </a:lnTo>
                    <a:lnTo>
                      <a:pt x="44197" y="27652"/>
                    </a:lnTo>
                    <a:lnTo>
                      <a:pt x="44117" y="27504"/>
                    </a:lnTo>
                    <a:lnTo>
                      <a:pt x="44037" y="27356"/>
                    </a:lnTo>
                    <a:lnTo>
                      <a:pt x="44037" y="27134"/>
                    </a:lnTo>
                    <a:lnTo>
                      <a:pt x="44117" y="26691"/>
                    </a:lnTo>
                    <a:lnTo>
                      <a:pt x="44518" y="25951"/>
                    </a:lnTo>
                    <a:lnTo>
                      <a:pt x="45040" y="25656"/>
                    </a:lnTo>
                    <a:lnTo>
                      <a:pt x="45561" y="25434"/>
                    </a:lnTo>
                    <a:lnTo>
                      <a:pt x="46122" y="25138"/>
                    </a:lnTo>
                    <a:lnTo>
                      <a:pt x="46564" y="24695"/>
                    </a:lnTo>
                    <a:lnTo>
                      <a:pt x="47125" y="24547"/>
                    </a:lnTo>
                    <a:lnTo>
                      <a:pt x="47647" y="24399"/>
                    </a:lnTo>
                    <a:lnTo>
                      <a:pt x="48128" y="24547"/>
                    </a:lnTo>
                    <a:lnTo>
                      <a:pt x="48368" y="24990"/>
                    </a:lnTo>
                    <a:lnTo>
                      <a:pt x="48368" y="25286"/>
                    </a:lnTo>
                    <a:lnTo>
                      <a:pt x="48368" y="25582"/>
                    </a:lnTo>
                    <a:lnTo>
                      <a:pt x="48368" y="25804"/>
                    </a:lnTo>
                    <a:lnTo>
                      <a:pt x="48449" y="26099"/>
                    </a:lnTo>
                    <a:lnTo>
                      <a:pt x="48489" y="26395"/>
                    </a:lnTo>
                    <a:lnTo>
                      <a:pt x="48569" y="26691"/>
                    </a:lnTo>
                    <a:lnTo>
                      <a:pt x="48729" y="26839"/>
                    </a:lnTo>
                    <a:lnTo>
                      <a:pt x="49050" y="26987"/>
                    </a:lnTo>
                    <a:lnTo>
                      <a:pt x="49291" y="26987"/>
                    </a:lnTo>
                    <a:lnTo>
                      <a:pt x="49451" y="27134"/>
                    </a:lnTo>
                    <a:lnTo>
                      <a:pt x="49572" y="27282"/>
                    </a:lnTo>
                    <a:lnTo>
                      <a:pt x="49652" y="27504"/>
                    </a:lnTo>
                    <a:lnTo>
                      <a:pt x="49732" y="27652"/>
                    </a:lnTo>
                    <a:lnTo>
                      <a:pt x="49893" y="27800"/>
                    </a:lnTo>
                    <a:lnTo>
                      <a:pt x="50053" y="27948"/>
                    </a:lnTo>
                    <a:lnTo>
                      <a:pt x="50213" y="27948"/>
                    </a:lnTo>
                    <a:lnTo>
                      <a:pt x="50735" y="27948"/>
                    </a:lnTo>
                    <a:lnTo>
                      <a:pt x="51296" y="28096"/>
                    </a:lnTo>
                    <a:lnTo>
                      <a:pt x="51657" y="28687"/>
                    </a:lnTo>
                    <a:lnTo>
                      <a:pt x="52219" y="29205"/>
                    </a:lnTo>
                    <a:lnTo>
                      <a:pt x="52901" y="29648"/>
                    </a:lnTo>
                    <a:lnTo>
                      <a:pt x="53743" y="29500"/>
                    </a:lnTo>
                    <a:lnTo>
                      <a:pt x="54665" y="29205"/>
                    </a:lnTo>
                    <a:lnTo>
                      <a:pt x="55588" y="28983"/>
                    </a:lnTo>
                    <a:lnTo>
                      <a:pt x="56430" y="28983"/>
                    </a:lnTo>
                    <a:lnTo>
                      <a:pt x="56911" y="29131"/>
                    </a:lnTo>
                    <a:lnTo>
                      <a:pt x="57272" y="29205"/>
                    </a:lnTo>
                    <a:lnTo>
                      <a:pt x="57593" y="29205"/>
                    </a:lnTo>
                    <a:lnTo>
                      <a:pt x="57673" y="28983"/>
                    </a:lnTo>
                    <a:lnTo>
                      <a:pt x="57673" y="28687"/>
                    </a:lnTo>
                    <a:lnTo>
                      <a:pt x="57754" y="28539"/>
                    </a:lnTo>
                    <a:lnTo>
                      <a:pt x="57754" y="28243"/>
                    </a:lnTo>
                    <a:lnTo>
                      <a:pt x="57834" y="28096"/>
                    </a:lnTo>
                    <a:lnTo>
                      <a:pt x="57834" y="27800"/>
                    </a:lnTo>
                    <a:lnTo>
                      <a:pt x="57834" y="27652"/>
                    </a:lnTo>
                    <a:lnTo>
                      <a:pt x="57754" y="27356"/>
                    </a:lnTo>
                    <a:lnTo>
                      <a:pt x="57673" y="27134"/>
                    </a:lnTo>
                    <a:lnTo>
                      <a:pt x="57673" y="26839"/>
                    </a:lnTo>
                    <a:lnTo>
                      <a:pt x="57754" y="26691"/>
                    </a:lnTo>
                    <a:lnTo>
                      <a:pt x="57914" y="26543"/>
                    </a:lnTo>
                    <a:lnTo>
                      <a:pt x="58074" y="26543"/>
                    </a:lnTo>
                    <a:lnTo>
                      <a:pt x="58275" y="26691"/>
                    </a:lnTo>
                    <a:lnTo>
                      <a:pt x="58435" y="26839"/>
                    </a:lnTo>
                    <a:lnTo>
                      <a:pt x="58516" y="26839"/>
                    </a:lnTo>
                    <a:lnTo>
                      <a:pt x="58596" y="26691"/>
                    </a:lnTo>
                    <a:lnTo>
                      <a:pt x="58596" y="26543"/>
                    </a:lnTo>
                    <a:lnTo>
                      <a:pt x="58676" y="26395"/>
                    </a:lnTo>
                    <a:lnTo>
                      <a:pt x="58756" y="26247"/>
                    </a:lnTo>
                    <a:lnTo>
                      <a:pt x="58836" y="26099"/>
                    </a:lnTo>
                    <a:lnTo>
                      <a:pt x="58917" y="26099"/>
                    </a:lnTo>
                    <a:lnTo>
                      <a:pt x="58997" y="25951"/>
                    </a:lnTo>
                    <a:lnTo>
                      <a:pt x="59077" y="25804"/>
                    </a:lnTo>
                    <a:lnTo>
                      <a:pt x="58997" y="25656"/>
                    </a:lnTo>
                    <a:lnTo>
                      <a:pt x="58917" y="25582"/>
                    </a:lnTo>
                    <a:lnTo>
                      <a:pt x="58756" y="25286"/>
                    </a:lnTo>
                    <a:lnTo>
                      <a:pt x="58596" y="24990"/>
                    </a:lnTo>
                    <a:lnTo>
                      <a:pt x="58355" y="24842"/>
                    </a:lnTo>
                    <a:lnTo>
                      <a:pt x="58155" y="24695"/>
                    </a:lnTo>
                    <a:lnTo>
                      <a:pt x="57914" y="24695"/>
                    </a:lnTo>
                    <a:lnTo>
                      <a:pt x="57593" y="24547"/>
                    </a:lnTo>
                    <a:lnTo>
                      <a:pt x="57272" y="24547"/>
                    </a:lnTo>
                    <a:lnTo>
                      <a:pt x="56991" y="24399"/>
                    </a:lnTo>
                    <a:lnTo>
                      <a:pt x="56751" y="24103"/>
                    </a:lnTo>
                    <a:lnTo>
                      <a:pt x="56671" y="23955"/>
                    </a:lnTo>
                    <a:lnTo>
                      <a:pt x="56590" y="23733"/>
                    </a:lnTo>
                    <a:lnTo>
                      <a:pt x="56671" y="23438"/>
                    </a:lnTo>
                    <a:lnTo>
                      <a:pt x="56991" y="23142"/>
                    </a:lnTo>
                    <a:lnTo>
                      <a:pt x="57272" y="23142"/>
                    </a:lnTo>
                    <a:lnTo>
                      <a:pt x="57593" y="22994"/>
                    </a:lnTo>
                    <a:lnTo>
                      <a:pt x="57914" y="22550"/>
                    </a:lnTo>
                    <a:lnTo>
                      <a:pt x="58074" y="21737"/>
                    </a:lnTo>
                    <a:lnTo>
                      <a:pt x="58275" y="20702"/>
                    </a:lnTo>
                    <a:lnTo>
                      <a:pt x="58596" y="20258"/>
                    </a:lnTo>
                    <a:lnTo>
                      <a:pt x="58997" y="20184"/>
                    </a:lnTo>
                    <a:lnTo>
                      <a:pt x="59278" y="20406"/>
                    </a:lnTo>
                    <a:lnTo>
                      <a:pt x="59679" y="20998"/>
                    </a:lnTo>
                    <a:lnTo>
                      <a:pt x="60120" y="21589"/>
                    </a:lnTo>
                    <a:lnTo>
                      <a:pt x="60601" y="21737"/>
                    </a:lnTo>
                    <a:lnTo>
                      <a:pt x="61122" y="21589"/>
                    </a:lnTo>
                    <a:lnTo>
                      <a:pt x="61363" y="21589"/>
                    </a:lnTo>
                    <a:lnTo>
                      <a:pt x="61604" y="21589"/>
                    </a:lnTo>
                    <a:lnTo>
                      <a:pt x="61764" y="21737"/>
                    </a:lnTo>
                    <a:lnTo>
                      <a:pt x="61925" y="21885"/>
                    </a:lnTo>
                    <a:lnTo>
                      <a:pt x="62005" y="21959"/>
                    </a:lnTo>
                    <a:lnTo>
                      <a:pt x="62085" y="22255"/>
                    </a:lnTo>
                    <a:lnTo>
                      <a:pt x="62085" y="22402"/>
                    </a:lnTo>
                    <a:lnTo>
                      <a:pt x="61925" y="22402"/>
                    </a:lnTo>
                    <a:lnTo>
                      <a:pt x="61764" y="22550"/>
                    </a:lnTo>
                    <a:lnTo>
                      <a:pt x="61604" y="22550"/>
                    </a:lnTo>
                    <a:lnTo>
                      <a:pt x="61443" y="22402"/>
                    </a:lnTo>
                    <a:lnTo>
                      <a:pt x="61203" y="22402"/>
                    </a:lnTo>
                    <a:lnTo>
                      <a:pt x="61082" y="22402"/>
                    </a:lnTo>
                    <a:lnTo>
                      <a:pt x="61002" y="22550"/>
                    </a:lnTo>
                    <a:lnTo>
                      <a:pt x="60842" y="22698"/>
                    </a:lnTo>
                    <a:lnTo>
                      <a:pt x="60842" y="22846"/>
                    </a:lnTo>
                    <a:lnTo>
                      <a:pt x="60922" y="23142"/>
                    </a:lnTo>
                    <a:lnTo>
                      <a:pt x="61002" y="23290"/>
                    </a:lnTo>
                    <a:lnTo>
                      <a:pt x="61122" y="23438"/>
                    </a:lnTo>
                    <a:lnTo>
                      <a:pt x="61283" y="23290"/>
                    </a:lnTo>
                    <a:lnTo>
                      <a:pt x="61524" y="23290"/>
                    </a:lnTo>
                    <a:lnTo>
                      <a:pt x="61764" y="23142"/>
                    </a:lnTo>
                    <a:lnTo>
                      <a:pt x="61925" y="22994"/>
                    </a:lnTo>
                    <a:lnTo>
                      <a:pt x="62085" y="22994"/>
                    </a:lnTo>
                    <a:lnTo>
                      <a:pt x="62205" y="23142"/>
                    </a:lnTo>
                    <a:lnTo>
                      <a:pt x="62366" y="23290"/>
                    </a:lnTo>
                    <a:lnTo>
                      <a:pt x="62606" y="23585"/>
                    </a:lnTo>
                    <a:lnTo>
                      <a:pt x="62687" y="23807"/>
                    </a:lnTo>
                    <a:lnTo>
                      <a:pt x="62767" y="24251"/>
                    </a:lnTo>
                    <a:lnTo>
                      <a:pt x="62847" y="24547"/>
                    </a:lnTo>
                    <a:lnTo>
                      <a:pt x="62767" y="24842"/>
                    </a:lnTo>
                    <a:lnTo>
                      <a:pt x="62687" y="25138"/>
                    </a:lnTo>
                    <a:lnTo>
                      <a:pt x="62125" y="25582"/>
                    </a:lnTo>
                    <a:lnTo>
                      <a:pt x="61684" y="25582"/>
                    </a:lnTo>
                    <a:lnTo>
                      <a:pt x="61122" y="25434"/>
                    </a:lnTo>
                    <a:lnTo>
                      <a:pt x="61002" y="25434"/>
                    </a:lnTo>
                    <a:lnTo>
                      <a:pt x="60922" y="25582"/>
                    </a:lnTo>
                    <a:lnTo>
                      <a:pt x="60842" y="25656"/>
                    </a:lnTo>
                    <a:lnTo>
                      <a:pt x="60842" y="25804"/>
                    </a:lnTo>
                    <a:lnTo>
                      <a:pt x="60842" y="25951"/>
                    </a:lnTo>
                    <a:lnTo>
                      <a:pt x="60842" y="26099"/>
                    </a:lnTo>
                    <a:lnTo>
                      <a:pt x="60762" y="26247"/>
                    </a:lnTo>
                    <a:lnTo>
                      <a:pt x="60762" y="26395"/>
                    </a:lnTo>
                    <a:lnTo>
                      <a:pt x="60601" y="26395"/>
                    </a:lnTo>
                    <a:lnTo>
                      <a:pt x="60360" y="26395"/>
                    </a:lnTo>
                    <a:lnTo>
                      <a:pt x="60120" y="26395"/>
                    </a:lnTo>
                    <a:lnTo>
                      <a:pt x="59839" y="26247"/>
                    </a:lnTo>
                    <a:lnTo>
                      <a:pt x="59679" y="26247"/>
                    </a:lnTo>
                    <a:lnTo>
                      <a:pt x="59518" y="26247"/>
                    </a:lnTo>
                    <a:lnTo>
                      <a:pt x="59358" y="26247"/>
                    </a:lnTo>
                    <a:lnTo>
                      <a:pt x="59278" y="26247"/>
                    </a:lnTo>
                    <a:lnTo>
                      <a:pt x="59358" y="26395"/>
                    </a:lnTo>
                    <a:lnTo>
                      <a:pt x="59358" y="26691"/>
                    </a:lnTo>
                    <a:lnTo>
                      <a:pt x="59679" y="27134"/>
                    </a:lnTo>
                    <a:lnTo>
                      <a:pt x="60120" y="27356"/>
                    </a:lnTo>
                    <a:lnTo>
                      <a:pt x="60601" y="27504"/>
                    </a:lnTo>
                    <a:lnTo>
                      <a:pt x="61002" y="27504"/>
                    </a:lnTo>
                    <a:lnTo>
                      <a:pt x="61082" y="27504"/>
                    </a:lnTo>
                    <a:lnTo>
                      <a:pt x="61122" y="27652"/>
                    </a:lnTo>
                    <a:lnTo>
                      <a:pt x="61122" y="27800"/>
                    </a:lnTo>
                    <a:lnTo>
                      <a:pt x="61122" y="28096"/>
                    </a:lnTo>
                    <a:lnTo>
                      <a:pt x="61082" y="28391"/>
                    </a:lnTo>
                    <a:lnTo>
                      <a:pt x="61002" y="28687"/>
                    </a:lnTo>
                    <a:lnTo>
                      <a:pt x="60922" y="29131"/>
                    </a:lnTo>
                    <a:lnTo>
                      <a:pt x="60762" y="29353"/>
                    </a:lnTo>
                    <a:lnTo>
                      <a:pt x="60681" y="29944"/>
                    </a:lnTo>
                    <a:lnTo>
                      <a:pt x="60681" y="30388"/>
                    </a:lnTo>
                    <a:lnTo>
                      <a:pt x="60762" y="30683"/>
                    </a:lnTo>
                    <a:lnTo>
                      <a:pt x="60922" y="31053"/>
                    </a:lnTo>
                    <a:lnTo>
                      <a:pt x="61203" y="31201"/>
                    </a:lnTo>
                    <a:lnTo>
                      <a:pt x="61524" y="31497"/>
                    </a:lnTo>
                    <a:lnTo>
                      <a:pt x="61844" y="31645"/>
                    </a:lnTo>
                    <a:lnTo>
                      <a:pt x="62085" y="31645"/>
                    </a:lnTo>
                    <a:lnTo>
                      <a:pt x="62205" y="31497"/>
                    </a:lnTo>
                    <a:lnTo>
                      <a:pt x="62286" y="31201"/>
                    </a:lnTo>
                    <a:lnTo>
                      <a:pt x="62286" y="30905"/>
                    </a:lnTo>
                    <a:lnTo>
                      <a:pt x="62205" y="30536"/>
                    </a:lnTo>
                    <a:lnTo>
                      <a:pt x="62085" y="29944"/>
                    </a:lnTo>
                    <a:lnTo>
                      <a:pt x="61925" y="29205"/>
                    </a:lnTo>
                    <a:lnTo>
                      <a:pt x="61925" y="28687"/>
                    </a:lnTo>
                    <a:lnTo>
                      <a:pt x="62005" y="28243"/>
                    </a:lnTo>
                    <a:lnTo>
                      <a:pt x="62205" y="28096"/>
                    </a:lnTo>
                    <a:lnTo>
                      <a:pt x="62767" y="28243"/>
                    </a:lnTo>
                    <a:lnTo>
                      <a:pt x="63128" y="27948"/>
                    </a:lnTo>
                    <a:lnTo>
                      <a:pt x="63529" y="27134"/>
                    </a:lnTo>
                    <a:lnTo>
                      <a:pt x="63689" y="26839"/>
                    </a:lnTo>
                    <a:lnTo>
                      <a:pt x="63850" y="26543"/>
                    </a:lnTo>
                    <a:lnTo>
                      <a:pt x="64010" y="26395"/>
                    </a:lnTo>
                    <a:lnTo>
                      <a:pt x="64131" y="26395"/>
                    </a:lnTo>
                    <a:lnTo>
                      <a:pt x="64211" y="26247"/>
                    </a:lnTo>
                    <a:lnTo>
                      <a:pt x="64371" y="26099"/>
                    </a:lnTo>
                    <a:lnTo>
                      <a:pt x="64451" y="25951"/>
                    </a:lnTo>
                    <a:lnTo>
                      <a:pt x="64451" y="25656"/>
                    </a:lnTo>
                    <a:lnTo>
                      <a:pt x="64451" y="25286"/>
                    </a:lnTo>
                    <a:lnTo>
                      <a:pt x="64451" y="24842"/>
                    </a:lnTo>
                    <a:lnTo>
                      <a:pt x="64371" y="24399"/>
                    </a:lnTo>
                    <a:lnTo>
                      <a:pt x="64291" y="24103"/>
                    </a:lnTo>
                    <a:lnTo>
                      <a:pt x="64211" y="23807"/>
                    </a:lnTo>
                    <a:lnTo>
                      <a:pt x="64131" y="23807"/>
                    </a:lnTo>
                    <a:lnTo>
                      <a:pt x="64010" y="23955"/>
                    </a:lnTo>
                    <a:lnTo>
                      <a:pt x="63850" y="24251"/>
                    </a:lnTo>
                    <a:lnTo>
                      <a:pt x="63689" y="24842"/>
                    </a:lnTo>
                    <a:lnTo>
                      <a:pt x="63529" y="25138"/>
                    </a:lnTo>
                    <a:lnTo>
                      <a:pt x="63368" y="25434"/>
                    </a:lnTo>
                    <a:lnTo>
                      <a:pt x="63288" y="25582"/>
                    </a:lnTo>
                    <a:lnTo>
                      <a:pt x="63208" y="25434"/>
                    </a:lnTo>
                    <a:lnTo>
                      <a:pt x="63208" y="25138"/>
                    </a:lnTo>
                    <a:lnTo>
                      <a:pt x="63208" y="24842"/>
                    </a:lnTo>
                    <a:lnTo>
                      <a:pt x="63288" y="24695"/>
                    </a:lnTo>
                    <a:lnTo>
                      <a:pt x="63368" y="24399"/>
                    </a:lnTo>
                    <a:lnTo>
                      <a:pt x="63529" y="24251"/>
                    </a:lnTo>
                    <a:lnTo>
                      <a:pt x="63609" y="23955"/>
                    </a:lnTo>
                    <a:lnTo>
                      <a:pt x="63689" y="23733"/>
                    </a:lnTo>
                    <a:lnTo>
                      <a:pt x="63689" y="23438"/>
                    </a:lnTo>
                    <a:lnTo>
                      <a:pt x="63609" y="23142"/>
                    </a:lnTo>
                    <a:lnTo>
                      <a:pt x="63609" y="22846"/>
                    </a:lnTo>
                    <a:lnTo>
                      <a:pt x="63609" y="22698"/>
                    </a:lnTo>
                    <a:lnTo>
                      <a:pt x="63609" y="22550"/>
                    </a:lnTo>
                    <a:lnTo>
                      <a:pt x="63689" y="22550"/>
                    </a:lnTo>
                    <a:lnTo>
                      <a:pt x="63770" y="22402"/>
                    </a:lnTo>
                    <a:lnTo>
                      <a:pt x="63850" y="22402"/>
                    </a:lnTo>
                    <a:lnTo>
                      <a:pt x="63930" y="22255"/>
                    </a:lnTo>
                    <a:lnTo>
                      <a:pt x="63930" y="22255"/>
                    </a:lnTo>
                    <a:lnTo>
                      <a:pt x="63850" y="22107"/>
                    </a:lnTo>
                    <a:lnTo>
                      <a:pt x="63689" y="21885"/>
                    </a:lnTo>
                    <a:lnTo>
                      <a:pt x="63048" y="21441"/>
                    </a:lnTo>
                    <a:lnTo>
                      <a:pt x="62286" y="21146"/>
                    </a:lnTo>
                    <a:lnTo>
                      <a:pt x="61524" y="20702"/>
                    </a:lnTo>
                    <a:lnTo>
                      <a:pt x="60922" y="20184"/>
                    </a:lnTo>
                    <a:lnTo>
                      <a:pt x="60601" y="19297"/>
                    </a:lnTo>
                    <a:lnTo>
                      <a:pt x="60521" y="18558"/>
                    </a:lnTo>
                    <a:lnTo>
                      <a:pt x="60601" y="17892"/>
                    </a:lnTo>
                    <a:lnTo>
                      <a:pt x="60842" y="17301"/>
                    </a:lnTo>
                    <a:lnTo>
                      <a:pt x="61002" y="17005"/>
                    </a:lnTo>
                    <a:lnTo>
                      <a:pt x="61002" y="16709"/>
                    </a:lnTo>
                    <a:lnTo>
                      <a:pt x="61002" y="16635"/>
                    </a:lnTo>
                    <a:lnTo>
                      <a:pt x="60922" y="16487"/>
                    </a:lnTo>
                    <a:lnTo>
                      <a:pt x="60762" y="16340"/>
                    </a:lnTo>
                    <a:lnTo>
                      <a:pt x="60601" y="16044"/>
                    </a:lnTo>
                    <a:lnTo>
                      <a:pt x="60441" y="15452"/>
                    </a:lnTo>
                    <a:lnTo>
                      <a:pt x="60441" y="14639"/>
                    </a:lnTo>
                    <a:lnTo>
                      <a:pt x="60601" y="13752"/>
                    </a:lnTo>
                    <a:lnTo>
                      <a:pt x="60842" y="13308"/>
                    </a:lnTo>
                    <a:lnTo>
                      <a:pt x="61002" y="13308"/>
                    </a:lnTo>
                    <a:lnTo>
                      <a:pt x="61122" y="13456"/>
                    </a:lnTo>
                    <a:lnTo>
                      <a:pt x="61363" y="13604"/>
                    </a:lnTo>
                    <a:lnTo>
                      <a:pt x="61524" y="13752"/>
                    </a:lnTo>
                    <a:lnTo>
                      <a:pt x="61684" y="13752"/>
                    </a:lnTo>
                    <a:lnTo>
                      <a:pt x="61844" y="13900"/>
                    </a:lnTo>
                    <a:lnTo>
                      <a:pt x="61925" y="13752"/>
                    </a:lnTo>
                    <a:lnTo>
                      <a:pt x="62005" y="13604"/>
                    </a:lnTo>
                    <a:lnTo>
                      <a:pt x="62005" y="13308"/>
                    </a:lnTo>
                    <a:lnTo>
                      <a:pt x="61925" y="13086"/>
                    </a:lnTo>
                    <a:lnTo>
                      <a:pt x="61844" y="12791"/>
                    </a:lnTo>
                    <a:lnTo>
                      <a:pt x="61684" y="12643"/>
                    </a:lnTo>
                    <a:lnTo>
                      <a:pt x="61604" y="12347"/>
                    </a:lnTo>
                    <a:lnTo>
                      <a:pt x="61524" y="12199"/>
                    </a:lnTo>
                    <a:lnTo>
                      <a:pt x="61524" y="12051"/>
                    </a:lnTo>
                    <a:lnTo>
                      <a:pt x="61684" y="12051"/>
                    </a:lnTo>
                    <a:lnTo>
                      <a:pt x="61764" y="11903"/>
                    </a:lnTo>
                    <a:lnTo>
                      <a:pt x="61925" y="11903"/>
                    </a:lnTo>
                    <a:lnTo>
                      <a:pt x="62085" y="11756"/>
                    </a:lnTo>
                    <a:lnTo>
                      <a:pt x="62205" y="11608"/>
                    </a:lnTo>
                    <a:lnTo>
                      <a:pt x="62286" y="11312"/>
                    </a:lnTo>
                    <a:lnTo>
                      <a:pt x="62366" y="11090"/>
                    </a:lnTo>
                    <a:lnTo>
                      <a:pt x="62366" y="10646"/>
                    </a:lnTo>
                    <a:lnTo>
                      <a:pt x="62366" y="9463"/>
                    </a:lnTo>
                    <a:lnTo>
                      <a:pt x="62366" y="8650"/>
                    </a:lnTo>
                    <a:lnTo>
                      <a:pt x="62125" y="7763"/>
                    </a:lnTo>
                    <a:lnTo>
                      <a:pt x="61925" y="7393"/>
                    </a:lnTo>
                    <a:lnTo>
                      <a:pt x="61764" y="6950"/>
                    </a:lnTo>
                    <a:lnTo>
                      <a:pt x="61684" y="6210"/>
                    </a:lnTo>
                    <a:lnTo>
                      <a:pt x="61684" y="5101"/>
                    </a:lnTo>
                    <a:lnTo>
                      <a:pt x="61684" y="3844"/>
                    </a:lnTo>
                    <a:lnTo>
                      <a:pt x="61604" y="2957"/>
                    </a:lnTo>
                    <a:lnTo>
                      <a:pt x="61524" y="2365"/>
                    </a:lnTo>
                    <a:lnTo>
                      <a:pt x="61684" y="2144"/>
                    </a:lnTo>
                    <a:lnTo>
                      <a:pt x="61764" y="2144"/>
                    </a:lnTo>
                    <a:lnTo>
                      <a:pt x="61925" y="2292"/>
                    </a:lnTo>
                    <a:lnTo>
                      <a:pt x="62085" y="2292"/>
                    </a:lnTo>
                    <a:lnTo>
                      <a:pt x="62205" y="2365"/>
                    </a:lnTo>
                    <a:lnTo>
                      <a:pt x="62366" y="2513"/>
                    </a:lnTo>
                    <a:lnTo>
                      <a:pt x="62446" y="2513"/>
                    </a:lnTo>
                    <a:lnTo>
                      <a:pt x="62526" y="2365"/>
                    </a:lnTo>
                    <a:lnTo>
                      <a:pt x="62526" y="2144"/>
                    </a:lnTo>
                    <a:lnTo>
                      <a:pt x="62446" y="1848"/>
                    </a:lnTo>
                    <a:lnTo>
                      <a:pt x="62366" y="1700"/>
                    </a:lnTo>
                    <a:lnTo>
                      <a:pt x="62205" y="1552"/>
                    </a:lnTo>
                    <a:lnTo>
                      <a:pt x="62125" y="1256"/>
                    </a:lnTo>
                    <a:lnTo>
                      <a:pt x="62125" y="1109"/>
                    </a:lnTo>
                    <a:lnTo>
                      <a:pt x="62125" y="813"/>
                    </a:lnTo>
                    <a:lnTo>
                      <a:pt x="62606" y="591"/>
                    </a:lnTo>
                    <a:lnTo>
                      <a:pt x="63288" y="295"/>
                    </a:lnTo>
                    <a:lnTo>
                      <a:pt x="64211" y="0"/>
                    </a:lnTo>
                    <a:lnTo>
                      <a:pt x="64973" y="0"/>
                    </a:lnTo>
                    <a:close/>
                  </a:path>
                </a:pathLst>
              </a:custGeom>
              <a:solidFill>
                <a:srgbClr val="D1ACFF"/>
              </a:solidFill>
              <a:ln cap="flat" cmpd="sng" w="9525">
                <a:solidFill>
                  <a:srgbClr val="8705B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22" name="Google Shape;322;p13"/>
              <p:cNvSpPr/>
              <p:nvPr/>
            </p:nvSpPr>
            <p:spPr>
              <a:xfrm>
                <a:off x="3198813" y="273050"/>
                <a:ext cx="3481500" cy="1398600"/>
              </a:xfrm>
              <a:custGeom>
                <a:rect b="b" l="l" r="r" t="t"/>
                <a:pathLst>
                  <a:path extrusionOk="0" h="120000" w="120000">
                    <a:moveTo>
                      <a:pt x="51600" y="92077"/>
                    </a:moveTo>
                    <a:lnTo>
                      <a:pt x="52038" y="92349"/>
                    </a:lnTo>
                    <a:lnTo>
                      <a:pt x="52038" y="92894"/>
                    </a:lnTo>
                    <a:lnTo>
                      <a:pt x="52038" y="93575"/>
                    </a:lnTo>
                    <a:lnTo>
                      <a:pt x="52257" y="94120"/>
                    </a:lnTo>
                    <a:lnTo>
                      <a:pt x="52640" y="94665"/>
                    </a:lnTo>
                    <a:lnTo>
                      <a:pt x="53187" y="95209"/>
                    </a:lnTo>
                    <a:lnTo>
                      <a:pt x="53406" y="96027"/>
                    </a:lnTo>
                    <a:lnTo>
                      <a:pt x="53406" y="96980"/>
                    </a:lnTo>
                    <a:lnTo>
                      <a:pt x="52968" y="98342"/>
                    </a:lnTo>
                    <a:lnTo>
                      <a:pt x="52366" y="99160"/>
                    </a:lnTo>
                    <a:lnTo>
                      <a:pt x="51709" y="99841"/>
                    </a:lnTo>
                    <a:lnTo>
                      <a:pt x="51162" y="100385"/>
                    </a:lnTo>
                    <a:lnTo>
                      <a:pt x="50998" y="101203"/>
                    </a:lnTo>
                    <a:lnTo>
                      <a:pt x="50998" y="102020"/>
                    </a:lnTo>
                    <a:lnTo>
                      <a:pt x="51381" y="102837"/>
                    </a:lnTo>
                    <a:lnTo>
                      <a:pt x="52038" y="102837"/>
                    </a:lnTo>
                    <a:lnTo>
                      <a:pt x="52530" y="102837"/>
                    </a:lnTo>
                    <a:lnTo>
                      <a:pt x="53077" y="103246"/>
                    </a:lnTo>
                    <a:lnTo>
                      <a:pt x="53296" y="104335"/>
                    </a:lnTo>
                    <a:lnTo>
                      <a:pt x="53406" y="104880"/>
                    </a:lnTo>
                    <a:lnTo>
                      <a:pt x="53406" y="105425"/>
                    </a:lnTo>
                    <a:lnTo>
                      <a:pt x="53515" y="105425"/>
                    </a:lnTo>
                    <a:lnTo>
                      <a:pt x="53625" y="105425"/>
                    </a:lnTo>
                    <a:lnTo>
                      <a:pt x="53679" y="104880"/>
                    </a:lnTo>
                    <a:lnTo>
                      <a:pt x="53679" y="104335"/>
                    </a:lnTo>
                    <a:lnTo>
                      <a:pt x="53679" y="103791"/>
                    </a:lnTo>
                    <a:lnTo>
                      <a:pt x="53625" y="102973"/>
                    </a:lnTo>
                    <a:lnTo>
                      <a:pt x="53515" y="102565"/>
                    </a:lnTo>
                    <a:lnTo>
                      <a:pt x="53406" y="101748"/>
                    </a:lnTo>
                    <a:lnTo>
                      <a:pt x="53515" y="101475"/>
                    </a:lnTo>
                    <a:lnTo>
                      <a:pt x="53625" y="100930"/>
                    </a:lnTo>
                    <a:lnTo>
                      <a:pt x="53679" y="100930"/>
                    </a:lnTo>
                    <a:lnTo>
                      <a:pt x="53898" y="100658"/>
                    </a:lnTo>
                    <a:lnTo>
                      <a:pt x="54117" y="100658"/>
                    </a:lnTo>
                    <a:lnTo>
                      <a:pt x="54336" y="100930"/>
                    </a:lnTo>
                    <a:lnTo>
                      <a:pt x="54555" y="101203"/>
                    </a:lnTo>
                    <a:lnTo>
                      <a:pt x="54664" y="101748"/>
                    </a:lnTo>
                    <a:lnTo>
                      <a:pt x="54664" y="102292"/>
                    </a:lnTo>
                    <a:lnTo>
                      <a:pt x="54664" y="102973"/>
                    </a:lnTo>
                    <a:lnTo>
                      <a:pt x="54555" y="104608"/>
                    </a:lnTo>
                    <a:lnTo>
                      <a:pt x="54336" y="106651"/>
                    </a:lnTo>
                    <a:lnTo>
                      <a:pt x="54227" y="108830"/>
                    </a:lnTo>
                    <a:lnTo>
                      <a:pt x="53898" y="110874"/>
                    </a:lnTo>
                    <a:lnTo>
                      <a:pt x="53515" y="112780"/>
                    </a:lnTo>
                    <a:lnTo>
                      <a:pt x="52968" y="113734"/>
                    </a:lnTo>
                    <a:lnTo>
                      <a:pt x="52257" y="114279"/>
                    </a:lnTo>
                    <a:lnTo>
                      <a:pt x="51491" y="114279"/>
                    </a:lnTo>
                    <a:lnTo>
                      <a:pt x="50998" y="115096"/>
                    </a:lnTo>
                    <a:lnTo>
                      <a:pt x="50670" y="115913"/>
                    </a:lnTo>
                    <a:lnTo>
                      <a:pt x="50341" y="116594"/>
                    </a:lnTo>
                    <a:lnTo>
                      <a:pt x="50013" y="117139"/>
                    </a:lnTo>
                    <a:lnTo>
                      <a:pt x="49630" y="117139"/>
                    </a:lnTo>
                    <a:lnTo>
                      <a:pt x="48974" y="116322"/>
                    </a:lnTo>
                    <a:lnTo>
                      <a:pt x="48043" y="114551"/>
                    </a:lnTo>
                    <a:lnTo>
                      <a:pt x="47496" y="112917"/>
                    </a:lnTo>
                    <a:lnTo>
                      <a:pt x="47004" y="111146"/>
                    </a:lnTo>
                    <a:lnTo>
                      <a:pt x="46238" y="109784"/>
                    </a:lnTo>
                    <a:lnTo>
                      <a:pt x="45198" y="108830"/>
                    </a:lnTo>
                    <a:lnTo>
                      <a:pt x="44268" y="107741"/>
                    </a:lnTo>
                    <a:lnTo>
                      <a:pt x="43502" y="106379"/>
                    </a:lnTo>
                    <a:lnTo>
                      <a:pt x="43119" y="104880"/>
                    </a:lnTo>
                    <a:lnTo>
                      <a:pt x="43009" y="103518"/>
                    </a:lnTo>
                    <a:lnTo>
                      <a:pt x="43173" y="102565"/>
                    </a:lnTo>
                    <a:lnTo>
                      <a:pt x="43830" y="102020"/>
                    </a:lnTo>
                    <a:lnTo>
                      <a:pt x="44377" y="102020"/>
                    </a:lnTo>
                    <a:lnTo>
                      <a:pt x="44870" y="102837"/>
                    </a:lnTo>
                    <a:lnTo>
                      <a:pt x="45417" y="103791"/>
                    </a:lnTo>
                    <a:lnTo>
                      <a:pt x="45800" y="104608"/>
                    </a:lnTo>
                    <a:lnTo>
                      <a:pt x="46347" y="104880"/>
                    </a:lnTo>
                    <a:lnTo>
                      <a:pt x="46894" y="104335"/>
                    </a:lnTo>
                    <a:lnTo>
                      <a:pt x="47496" y="102837"/>
                    </a:lnTo>
                    <a:lnTo>
                      <a:pt x="47824" y="101203"/>
                    </a:lnTo>
                    <a:lnTo>
                      <a:pt x="47934" y="100113"/>
                    </a:lnTo>
                    <a:lnTo>
                      <a:pt x="47715" y="99704"/>
                    </a:lnTo>
                    <a:lnTo>
                      <a:pt x="47387" y="99432"/>
                    </a:lnTo>
                    <a:lnTo>
                      <a:pt x="46894" y="99432"/>
                    </a:lnTo>
                    <a:lnTo>
                      <a:pt x="46347" y="99432"/>
                    </a:lnTo>
                    <a:lnTo>
                      <a:pt x="45800" y="99160"/>
                    </a:lnTo>
                    <a:lnTo>
                      <a:pt x="45417" y="98887"/>
                    </a:lnTo>
                    <a:lnTo>
                      <a:pt x="45198" y="97525"/>
                    </a:lnTo>
                    <a:lnTo>
                      <a:pt x="45526" y="96299"/>
                    </a:lnTo>
                    <a:lnTo>
                      <a:pt x="46128" y="95209"/>
                    </a:lnTo>
                    <a:lnTo>
                      <a:pt x="47004" y="94665"/>
                    </a:lnTo>
                    <a:lnTo>
                      <a:pt x="47934" y="94392"/>
                    </a:lnTo>
                    <a:lnTo>
                      <a:pt x="48645" y="95209"/>
                    </a:lnTo>
                    <a:lnTo>
                      <a:pt x="48974" y="95754"/>
                    </a:lnTo>
                    <a:lnTo>
                      <a:pt x="49411" y="96027"/>
                    </a:lnTo>
                    <a:lnTo>
                      <a:pt x="49740" y="96027"/>
                    </a:lnTo>
                    <a:lnTo>
                      <a:pt x="49904" y="96027"/>
                    </a:lnTo>
                    <a:lnTo>
                      <a:pt x="50123" y="95754"/>
                    </a:lnTo>
                    <a:lnTo>
                      <a:pt x="50232" y="95482"/>
                    </a:lnTo>
                    <a:lnTo>
                      <a:pt x="50123" y="95209"/>
                    </a:lnTo>
                    <a:lnTo>
                      <a:pt x="50013" y="94665"/>
                    </a:lnTo>
                    <a:lnTo>
                      <a:pt x="49740" y="94120"/>
                    </a:lnTo>
                    <a:lnTo>
                      <a:pt x="49521" y="93575"/>
                    </a:lnTo>
                    <a:lnTo>
                      <a:pt x="49740" y="93166"/>
                    </a:lnTo>
                    <a:lnTo>
                      <a:pt x="50232" y="92622"/>
                    </a:lnTo>
                    <a:lnTo>
                      <a:pt x="50998" y="92077"/>
                    </a:lnTo>
                    <a:lnTo>
                      <a:pt x="51600" y="92077"/>
                    </a:lnTo>
                    <a:close/>
                    <a:moveTo>
                      <a:pt x="7879" y="88399"/>
                    </a:moveTo>
                    <a:lnTo>
                      <a:pt x="8317" y="88671"/>
                    </a:lnTo>
                    <a:lnTo>
                      <a:pt x="8700" y="89489"/>
                    </a:lnTo>
                    <a:lnTo>
                      <a:pt x="9466" y="90170"/>
                    </a:lnTo>
                    <a:lnTo>
                      <a:pt x="10396" y="90987"/>
                    </a:lnTo>
                    <a:lnTo>
                      <a:pt x="11272" y="91532"/>
                    </a:lnTo>
                    <a:lnTo>
                      <a:pt x="11983" y="91259"/>
                    </a:lnTo>
                    <a:lnTo>
                      <a:pt x="12093" y="90987"/>
                    </a:lnTo>
                    <a:lnTo>
                      <a:pt x="12311" y="90987"/>
                    </a:lnTo>
                    <a:lnTo>
                      <a:pt x="12311" y="91259"/>
                    </a:lnTo>
                    <a:lnTo>
                      <a:pt x="12421" y="91532"/>
                    </a:lnTo>
                    <a:lnTo>
                      <a:pt x="12421" y="91804"/>
                    </a:lnTo>
                    <a:lnTo>
                      <a:pt x="12421" y="92077"/>
                    </a:lnTo>
                    <a:lnTo>
                      <a:pt x="12421" y="92349"/>
                    </a:lnTo>
                    <a:lnTo>
                      <a:pt x="12530" y="92622"/>
                    </a:lnTo>
                    <a:lnTo>
                      <a:pt x="12530" y="92622"/>
                    </a:lnTo>
                    <a:lnTo>
                      <a:pt x="12694" y="92894"/>
                    </a:lnTo>
                    <a:lnTo>
                      <a:pt x="12804" y="92622"/>
                    </a:lnTo>
                    <a:lnTo>
                      <a:pt x="13132" y="92349"/>
                    </a:lnTo>
                    <a:lnTo>
                      <a:pt x="14281" y="91259"/>
                    </a:lnTo>
                    <a:lnTo>
                      <a:pt x="15430" y="91532"/>
                    </a:lnTo>
                    <a:lnTo>
                      <a:pt x="16798" y="93303"/>
                    </a:lnTo>
                    <a:lnTo>
                      <a:pt x="17674" y="94392"/>
                    </a:lnTo>
                    <a:lnTo>
                      <a:pt x="18495" y="95754"/>
                    </a:lnTo>
                    <a:lnTo>
                      <a:pt x="19042" y="96708"/>
                    </a:lnTo>
                    <a:lnTo>
                      <a:pt x="19261" y="97525"/>
                    </a:lnTo>
                    <a:lnTo>
                      <a:pt x="19151" y="98342"/>
                    </a:lnTo>
                    <a:lnTo>
                      <a:pt x="18604" y="99160"/>
                    </a:lnTo>
                    <a:lnTo>
                      <a:pt x="17674" y="100113"/>
                    </a:lnTo>
                    <a:lnTo>
                      <a:pt x="16525" y="101475"/>
                    </a:lnTo>
                    <a:lnTo>
                      <a:pt x="15266" y="102837"/>
                    </a:lnTo>
                    <a:lnTo>
                      <a:pt x="14062" y="103791"/>
                    </a:lnTo>
                    <a:lnTo>
                      <a:pt x="13242" y="104335"/>
                    </a:lnTo>
                    <a:lnTo>
                      <a:pt x="12640" y="105153"/>
                    </a:lnTo>
                    <a:lnTo>
                      <a:pt x="12421" y="106242"/>
                    </a:lnTo>
                    <a:lnTo>
                      <a:pt x="12311" y="107196"/>
                    </a:lnTo>
                    <a:lnTo>
                      <a:pt x="12202" y="108286"/>
                    </a:lnTo>
                    <a:lnTo>
                      <a:pt x="11764" y="108830"/>
                    </a:lnTo>
                    <a:lnTo>
                      <a:pt x="11162" y="109511"/>
                    </a:lnTo>
                    <a:lnTo>
                      <a:pt x="10506" y="110329"/>
                    </a:lnTo>
                    <a:lnTo>
                      <a:pt x="10177" y="111691"/>
                    </a:lnTo>
                    <a:lnTo>
                      <a:pt x="10068" y="113461"/>
                    </a:lnTo>
                    <a:lnTo>
                      <a:pt x="9904" y="115096"/>
                    </a:lnTo>
                    <a:lnTo>
                      <a:pt x="9575" y="116186"/>
                    </a:lnTo>
                    <a:lnTo>
                      <a:pt x="8919" y="116867"/>
                    </a:lnTo>
                    <a:lnTo>
                      <a:pt x="8317" y="116867"/>
                    </a:lnTo>
                    <a:lnTo>
                      <a:pt x="7660" y="116867"/>
                    </a:lnTo>
                    <a:lnTo>
                      <a:pt x="7387" y="117412"/>
                    </a:lnTo>
                    <a:lnTo>
                      <a:pt x="7058" y="117956"/>
                    </a:lnTo>
                    <a:lnTo>
                      <a:pt x="6511" y="117956"/>
                    </a:lnTo>
                    <a:lnTo>
                      <a:pt x="6183" y="118229"/>
                    </a:lnTo>
                    <a:lnTo>
                      <a:pt x="6019" y="118229"/>
                    </a:lnTo>
                    <a:lnTo>
                      <a:pt x="5800" y="118501"/>
                    </a:lnTo>
                    <a:lnTo>
                      <a:pt x="5800" y="119046"/>
                    </a:lnTo>
                    <a:lnTo>
                      <a:pt x="5690" y="119318"/>
                    </a:lnTo>
                    <a:lnTo>
                      <a:pt x="5581" y="119455"/>
                    </a:lnTo>
                    <a:lnTo>
                      <a:pt x="5581" y="119727"/>
                    </a:lnTo>
                    <a:lnTo>
                      <a:pt x="5471" y="120000"/>
                    </a:lnTo>
                    <a:lnTo>
                      <a:pt x="5253" y="120000"/>
                    </a:lnTo>
                    <a:lnTo>
                      <a:pt x="4815" y="119455"/>
                    </a:lnTo>
                    <a:lnTo>
                      <a:pt x="4432" y="118501"/>
                    </a:lnTo>
                    <a:lnTo>
                      <a:pt x="4103" y="116594"/>
                    </a:lnTo>
                    <a:lnTo>
                      <a:pt x="3775" y="115096"/>
                    </a:lnTo>
                    <a:lnTo>
                      <a:pt x="3283" y="113461"/>
                    </a:lnTo>
                    <a:lnTo>
                      <a:pt x="2626" y="112780"/>
                    </a:lnTo>
                    <a:lnTo>
                      <a:pt x="1915" y="112508"/>
                    </a:lnTo>
                    <a:lnTo>
                      <a:pt x="1149" y="112236"/>
                    </a:lnTo>
                    <a:lnTo>
                      <a:pt x="547" y="111691"/>
                    </a:lnTo>
                    <a:lnTo>
                      <a:pt x="109" y="111146"/>
                    </a:lnTo>
                    <a:lnTo>
                      <a:pt x="0" y="110329"/>
                    </a:lnTo>
                    <a:lnTo>
                      <a:pt x="328" y="108830"/>
                    </a:lnTo>
                    <a:lnTo>
                      <a:pt x="1149" y="106651"/>
                    </a:lnTo>
                    <a:lnTo>
                      <a:pt x="1805" y="104608"/>
                    </a:lnTo>
                    <a:lnTo>
                      <a:pt x="2079" y="102973"/>
                    </a:lnTo>
                    <a:lnTo>
                      <a:pt x="2024" y="102020"/>
                    </a:lnTo>
                    <a:lnTo>
                      <a:pt x="2024" y="101203"/>
                    </a:lnTo>
                    <a:lnTo>
                      <a:pt x="2298" y="100113"/>
                    </a:lnTo>
                    <a:lnTo>
                      <a:pt x="2735" y="98615"/>
                    </a:lnTo>
                    <a:lnTo>
                      <a:pt x="3173" y="97253"/>
                    </a:lnTo>
                    <a:lnTo>
                      <a:pt x="3392" y="96027"/>
                    </a:lnTo>
                    <a:lnTo>
                      <a:pt x="3283" y="95209"/>
                    </a:lnTo>
                    <a:lnTo>
                      <a:pt x="2845" y="94120"/>
                    </a:lnTo>
                    <a:lnTo>
                      <a:pt x="2407" y="92894"/>
                    </a:lnTo>
                    <a:lnTo>
                      <a:pt x="2079" y="91804"/>
                    </a:lnTo>
                    <a:lnTo>
                      <a:pt x="2079" y="90987"/>
                    </a:lnTo>
                    <a:lnTo>
                      <a:pt x="2407" y="90715"/>
                    </a:lnTo>
                    <a:lnTo>
                      <a:pt x="3173" y="90715"/>
                    </a:lnTo>
                    <a:lnTo>
                      <a:pt x="3994" y="90170"/>
                    </a:lnTo>
                    <a:lnTo>
                      <a:pt x="5034" y="89761"/>
                    </a:lnTo>
                    <a:lnTo>
                      <a:pt x="6183" y="88944"/>
                    </a:lnTo>
                    <a:lnTo>
                      <a:pt x="7168" y="88671"/>
                    </a:lnTo>
                    <a:lnTo>
                      <a:pt x="7879" y="88399"/>
                    </a:lnTo>
                    <a:close/>
                    <a:moveTo>
                      <a:pt x="40054" y="80227"/>
                    </a:moveTo>
                    <a:lnTo>
                      <a:pt x="40547" y="80771"/>
                    </a:lnTo>
                    <a:lnTo>
                      <a:pt x="40984" y="81589"/>
                    </a:lnTo>
                    <a:lnTo>
                      <a:pt x="41094" y="82678"/>
                    </a:lnTo>
                    <a:lnTo>
                      <a:pt x="40984" y="83359"/>
                    </a:lnTo>
                    <a:lnTo>
                      <a:pt x="40547" y="84177"/>
                    </a:lnTo>
                    <a:lnTo>
                      <a:pt x="40054" y="84177"/>
                    </a:lnTo>
                    <a:lnTo>
                      <a:pt x="39507" y="83632"/>
                    </a:lnTo>
                    <a:lnTo>
                      <a:pt x="39179" y="82678"/>
                    </a:lnTo>
                    <a:lnTo>
                      <a:pt x="39288" y="81316"/>
                    </a:lnTo>
                    <a:lnTo>
                      <a:pt x="39616" y="80227"/>
                    </a:lnTo>
                    <a:lnTo>
                      <a:pt x="40054" y="80227"/>
                    </a:lnTo>
                    <a:close/>
                    <a:moveTo>
                      <a:pt x="57674" y="79545"/>
                    </a:moveTo>
                    <a:lnTo>
                      <a:pt x="58549" y="80227"/>
                    </a:lnTo>
                    <a:lnTo>
                      <a:pt x="59261" y="81861"/>
                    </a:lnTo>
                    <a:lnTo>
                      <a:pt x="59808" y="83632"/>
                    </a:lnTo>
                    <a:lnTo>
                      <a:pt x="60136" y="85266"/>
                    </a:lnTo>
                    <a:lnTo>
                      <a:pt x="60246" y="86492"/>
                    </a:lnTo>
                    <a:lnTo>
                      <a:pt x="59917" y="87582"/>
                    </a:lnTo>
                    <a:lnTo>
                      <a:pt x="59370" y="87854"/>
                    </a:lnTo>
                    <a:lnTo>
                      <a:pt x="58331" y="87854"/>
                    </a:lnTo>
                    <a:lnTo>
                      <a:pt x="57072" y="87309"/>
                    </a:lnTo>
                    <a:lnTo>
                      <a:pt x="55704" y="86492"/>
                    </a:lnTo>
                    <a:lnTo>
                      <a:pt x="54555" y="85539"/>
                    </a:lnTo>
                    <a:lnTo>
                      <a:pt x="53789" y="84721"/>
                    </a:lnTo>
                    <a:lnTo>
                      <a:pt x="53789" y="83904"/>
                    </a:lnTo>
                    <a:lnTo>
                      <a:pt x="54227" y="82678"/>
                    </a:lnTo>
                    <a:lnTo>
                      <a:pt x="54883" y="81589"/>
                    </a:lnTo>
                    <a:lnTo>
                      <a:pt x="55813" y="80227"/>
                    </a:lnTo>
                    <a:lnTo>
                      <a:pt x="56744" y="79545"/>
                    </a:lnTo>
                    <a:lnTo>
                      <a:pt x="57674" y="79545"/>
                    </a:lnTo>
                    <a:close/>
                    <a:moveTo>
                      <a:pt x="15047" y="74506"/>
                    </a:moveTo>
                    <a:lnTo>
                      <a:pt x="15266" y="74778"/>
                    </a:lnTo>
                    <a:lnTo>
                      <a:pt x="15157" y="76413"/>
                    </a:lnTo>
                    <a:lnTo>
                      <a:pt x="14391" y="77911"/>
                    </a:lnTo>
                    <a:lnTo>
                      <a:pt x="13570" y="79273"/>
                    </a:lnTo>
                    <a:lnTo>
                      <a:pt x="12421" y="79545"/>
                    </a:lnTo>
                    <a:lnTo>
                      <a:pt x="12421" y="79001"/>
                    </a:lnTo>
                    <a:lnTo>
                      <a:pt x="12694" y="78183"/>
                    </a:lnTo>
                    <a:lnTo>
                      <a:pt x="13242" y="76821"/>
                    </a:lnTo>
                    <a:lnTo>
                      <a:pt x="13898" y="75868"/>
                    </a:lnTo>
                    <a:lnTo>
                      <a:pt x="14610" y="74778"/>
                    </a:lnTo>
                    <a:lnTo>
                      <a:pt x="15047" y="74506"/>
                    </a:lnTo>
                    <a:close/>
                    <a:moveTo>
                      <a:pt x="31299" y="67695"/>
                    </a:moveTo>
                    <a:lnTo>
                      <a:pt x="31737" y="67695"/>
                    </a:lnTo>
                    <a:lnTo>
                      <a:pt x="32065" y="68785"/>
                    </a:lnTo>
                    <a:lnTo>
                      <a:pt x="32175" y="69875"/>
                    </a:lnTo>
                    <a:lnTo>
                      <a:pt x="32284" y="71373"/>
                    </a:lnTo>
                    <a:lnTo>
                      <a:pt x="32558" y="72463"/>
                    </a:lnTo>
                    <a:lnTo>
                      <a:pt x="33105" y="73961"/>
                    </a:lnTo>
                    <a:lnTo>
                      <a:pt x="33652" y="75595"/>
                    </a:lnTo>
                    <a:lnTo>
                      <a:pt x="34145" y="76685"/>
                    </a:lnTo>
                    <a:lnTo>
                      <a:pt x="34692" y="76821"/>
                    </a:lnTo>
                    <a:lnTo>
                      <a:pt x="35184" y="76413"/>
                    </a:lnTo>
                    <a:lnTo>
                      <a:pt x="35512" y="75595"/>
                    </a:lnTo>
                    <a:lnTo>
                      <a:pt x="35841" y="75051"/>
                    </a:lnTo>
                    <a:lnTo>
                      <a:pt x="36279" y="74506"/>
                    </a:lnTo>
                    <a:lnTo>
                      <a:pt x="36771" y="75051"/>
                    </a:lnTo>
                    <a:lnTo>
                      <a:pt x="37209" y="76140"/>
                    </a:lnTo>
                    <a:lnTo>
                      <a:pt x="37428" y="77639"/>
                    </a:lnTo>
                    <a:lnTo>
                      <a:pt x="37428" y="79818"/>
                    </a:lnTo>
                    <a:lnTo>
                      <a:pt x="37209" y="81861"/>
                    </a:lnTo>
                    <a:lnTo>
                      <a:pt x="36771" y="83359"/>
                    </a:lnTo>
                    <a:lnTo>
                      <a:pt x="36169" y="84177"/>
                    </a:lnTo>
                    <a:lnTo>
                      <a:pt x="34911" y="84449"/>
                    </a:lnTo>
                    <a:lnTo>
                      <a:pt x="33816" y="84177"/>
                    </a:lnTo>
                    <a:lnTo>
                      <a:pt x="32777" y="84177"/>
                    </a:lnTo>
                    <a:lnTo>
                      <a:pt x="31956" y="84994"/>
                    </a:lnTo>
                    <a:lnTo>
                      <a:pt x="31409" y="85266"/>
                    </a:lnTo>
                    <a:lnTo>
                      <a:pt x="30916" y="84994"/>
                    </a:lnTo>
                    <a:lnTo>
                      <a:pt x="30369" y="84721"/>
                    </a:lnTo>
                    <a:lnTo>
                      <a:pt x="29876" y="84449"/>
                    </a:lnTo>
                    <a:lnTo>
                      <a:pt x="29329" y="85266"/>
                    </a:lnTo>
                    <a:lnTo>
                      <a:pt x="28673" y="86492"/>
                    </a:lnTo>
                    <a:lnTo>
                      <a:pt x="27633" y="87854"/>
                    </a:lnTo>
                    <a:lnTo>
                      <a:pt x="26374" y="89216"/>
                    </a:lnTo>
                    <a:lnTo>
                      <a:pt x="25116" y="89897"/>
                    </a:lnTo>
                    <a:lnTo>
                      <a:pt x="23857" y="90442"/>
                    </a:lnTo>
                    <a:lnTo>
                      <a:pt x="22818" y="90442"/>
                    </a:lnTo>
                    <a:lnTo>
                      <a:pt x="22051" y="89761"/>
                    </a:lnTo>
                    <a:lnTo>
                      <a:pt x="21559" y="88944"/>
                    </a:lnTo>
                    <a:lnTo>
                      <a:pt x="21340" y="88127"/>
                    </a:lnTo>
                    <a:lnTo>
                      <a:pt x="21450" y="87037"/>
                    </a:lnTo>
                    <a:lnTo>
                      <a:pt x="21942" y="86492"/>
                    </a:lnTo>
                    <a:lnTo>
                      <a:pt x="22927" y="86083"/>
                    </a:lnTo>
                    <a:lnTo>
                      <a:pt x="23857" y="85811"/>
                    </a:lnTo>
                    <a:lnTo>
                      <a:pt x="24787" y="85266"/>
                    </a:lnTo>
                    <a:lnTo>
                      <a:pt x="25663" y="84449"/>
                    </a:lnTo>
                    <a:lnTo>
                      <a:pt x="26155" y="83632"/>
                    </a:lnTo>
                    <a:lnTo>
                      <a:pt x="26374" y="83223"/>
                    </a:lnTo>
                    <a:lnTo>
                      <a:pt x="26265" y="82678"/>
                    </a:lnTo>
                    <a:lnTo>
                      <a:pt x="25554" y="82406"/>
                    </a:lnTo>
                    <a:lnTo>
                      <a:pt x="24514" y="82678"/>
                    </a:lnTo>
                    <a:lnTo>
                      <a:pt x="23638" y="83223"/>
                    </a:lnTo>
                    <a:lnTo>
                      <a:pt x="22818" y="83359"/>
                    </a:lnTo>
                    <a:lnTo>
                      <a:pt x="22270" y="83359"/>
                    </a:lnTo>
                    <a:lnTo>
                      <a:pt x="22051" y="82951"/>
                    </a:lnTo>
                    <a:lnTo>
                      <a:pt x="22051" y="81861"/>
                    </a:lnTo>
                    <a:lnTo>
                      <a:pt x="22161" y="81044"/>
                    </a:lnTo>
                    <a:lnTo>
                      <a:pt x="22161" y="80771"/>
                    </a:lnTo>
                    <a:lnTo>
                      <a:pt x="22051" y="80499"/>
                    </a:lnTo>
                    <a:lnTo>
                      <a:pt x="21942" y="80227"/>
                    </a:lnTo>
                    <a:lnTo>
                      <a:pt x="21887" y="80499"/>
                    </a:lnTo>
                    <a:lnTo>
                      <a:pt x="21778" y="80771"/>
                    </a:lnTo>
                    <a:lnTo>
                      <a:pt x="21559" y="81044"/>
                    </a:lnTo>
                    <a:lnTo>
                      <a:pt x="21340" y="81589"/>
                    </a:lnTo>
                    <a:lnTo>
                      <a:pt x="21012" y="82133"/>
                    </a:lnTo>
                    <a:lnTo>
                      <a:pt x="20793" y="82678"/>
                    </a:lnTo>
                    <a:lnTo>
                      <a:pt x="20629" y="83359"/>
                    </a:lnTo>
                    <a:lnTo>
                      <a:pt x="19972" y="84449"/>
                    </a:lnTo>
                    <a:lnTo>
                      <a:pt x="19425" y="84721"/>
                    </a:lnTo>
                    <a:lnTo>
                      <a:pt x="18823" y="84449"/>
                    </a:lnTo>
                    <a:lnTo>
                      <a:pt x="18057" y="83904"/>
                    </a:lnTo>
                    <a:lnTo>
                      <a:pt x="17017" y="83223"/>
                    </a:lnTo>
                    <a:lnTo>
                      <a:pt x="16196" y="82951"/>
                    </a:lnTo>
                    <a:lnTo>
                      <a:pt x="15649" y="82406"/>
                    </a:lnTo>
                    <a:lnTo>
                      <a:pt x="15759" y="81589"/>
                    </a:lnTo>
                    <a:lnTo>
                      <a:pt x="16415" y="81044"/>
                    </a:lnTo>
                    <a:lnTo>
                      <a:pt x="17236" y="80499"/>
                    </a:lnTo>
                    <a:lnTo>
                      <a:pt x="18166" y="79954"/>
                    </a:lnTo>
                    <a:lnTo>
                      <a:pt x="18932" y="79818"/>
                    </a:lnTo>
                    <a:lnTo>
                      <a:pt x="19261" y="79273"/>
                    </a:lnTo>
                    <a:lnTo>
                      <a:pt x="19151" y="79001"/>
                    </a:lnTo>
                    <a:lnTo>
                      <a:pt x="18604" y="79001"/>
                    </a:lnTo>
                    <a:lnTo>
                      <a:pt x="17893" y="79273"/>
                    </a:lnTo>
                    <a:lnTo>
                      <a:pt x="17127" y="79818"/>
                    </a:lnTo>
                    <a:lnTo>
                      <a:pt x="16798" y="79818"/>
                    </a:lnTo>
                    <a:lnTo>
                      <a:pt x="16634" y="79818"/>
                    </a:lnTo>
                    <a:lnTo>
                      <a:pt x="16525" y="79545"/>
                    </a:lnTo>
                    <a:lnTo>
                      <a:pt x="16525" y="79001"/>
                    </a:lnTo>
                    <a:lnTo>
                      <a:pt x="16525" y="78456"/>
                    </a:lnTo>
                    <a:lnTo>
                      <a:pt x="16689" y="78183"/>
                    </a:lnTo>
                    <a:lnTo>
                      <a:pt x="16908" y="77639"/>
                    </a:lnTo>
                    <a:lnTo>
                      <a:pt x="17236" y="77094"/>
                    </a:lnTo>
                    <a:lnTo>
                      <a:pt x="17564" y="76821"/>
                    </a:lnTo>
                    <a:lnTo>
                      <a:pt x="17948" y="76685"/>
                    </a:lnTo>
                    <a:lnTo>
                      <a:pt x="18495" y="76685"/>
                    </a:lnTo>
                    <a:lnTo>
                      <a:pt x="19042" y="76685"/>
                    </a:lnTo>
                    <a:lnTo>
                      <a:pt x="19425" y="76685"/>
                    </a:lnTo>
                    <a:lnTo>
                      <a:pt x="19644" y="76413"/>
                    </a:lnTo>
                    <a:lnTo>
                      <a:pt x="19753" y="76413"/>
                    </a:lnTo>
                    <a:lnTo>
                      <a:pt x="19753" y="76140"/>
                    </a:lnTo>
                    <a:lnTo>
                      <a:pt x="19534" y="76140"/>
                    </a:lnTo>
                    <a:lnTo>
                      <a:pt x="19316" y="75868"/>
                    </a:lnTo>
                    <a:lnTo>
                      <a:pt x="19042" y="75868"/>
                    </a:lnTo>
                    <a:lnTo>
                      <a:pt x="18604" y="75868"/>
                    </a:lnTo>
                    <a:lnTo>
                      <a:pt x="18276" y="75595"/>
                    </a:lnTo>
                    <a:lnTo>
                      <a:pt x="17948" y="75323"/>
                    </a:lnTo>
                    <a:lnTo>
                      <a:pt x="17783" y="75051"/>
                    </a:lnTo>
                    <a:lnTo>
                      <a:pt x="17674" y="74506"/>
                    </a:lnTo>
                    <a:lnTo>
                      <a:pt x="17564" y="73961"/>
                    </a:lnTo>
                    <a:lnTo>
                      <a:pt x="17674" y="73416"/>
                    </a:lnTo>
                    <a:lnTo>
                      <a:pt x="17783" y="73280"/>
                    </a:lnTo>
                    <a:lnTo>
                      <a:pt x="18057" y="73007"/>
                    </a:lnTo>
                    <a:lnTo>
                      <a:pt x="18385" y="72735"/>
                    </a:lnTo>
                    <a:lnTo>
                      <a:pt x="18932" y="72463"/>
                    </a:lnTo>
                    <a:lnTo>
                      <a:pt x="19261" y="71645"/>
                    </a:lnTo>
                    <a:lnTo>
                      <a:pt x="19425" y="70556"/>
                    </a:lnTo>
                    <a:lnTo>
                      <a:pt x="19753" y="70147"/>
                    </a:lnTo>
                    <a:lnTo>
                      <a:pt x="20410" y="69875"/>
                    </a:lnTo>
                    <a:lnTo>
                      <a:pt x="20902" y="70283"/>
                    </a:lnTo>
                    <a:lnTo>
                      <a:pt x="21231" y="71101"/>
                    </a:lnTo>
                    <a:lnTo>
                      <a:pt x="21450" y="71918"/>
                    </a:lnTo>
                    <a:lnTo>
                      <a:pt x="21778" y="72735"/>
                    </a:lnTo>
                    <a:lnTo>
                      <a:pt x="22270" y="72463"/>
                    </a:lnTo>
                    <a:lnTo>
                      <a:pt x="23036" y="72463"/>
                    </a:lnTo>
                    <a:lnTo>
                      <a:pt x="23967" y="73007"/>
                    </a:lnTo>
                    <a:lnTo>
                      <a:pt x="24897" y="73961"/>
                    </a:lnTo>
                    <a:lnTo>
                      <a:pt x="25772" y="75051"/>
                    </a:lnTo>
                    <a:lnTo>
                      <a:pt x="26374" y="76413"/>
                    </a:lnTo>
                    <a:lnTo>
                      <a:pt x="26703" y="77366"/>
                    </a:lnTo>
                    <a:lnTo>
                      <a:pt x="27031" y="78456"/>
                    </a:lnTo>
                    <a:lnTo>
                      <a:pt x="27742" y="79001"/>
                    </a:lnTo>
                    <a:lnTo>
                      <a:pt x="28673" y="79545"/>
                    </a:lnTo>
                    <a:lnTo>
                      <a:pt x="29658" y="79818"/>
                    </a:lnTo>
                    <a:lnTo>
                      <a:pt x="30478" y="79818"/>
                    </a:lnTo>
                    <a:lnTo>
                      <a:pt x="30916" y="79273"/>
                    </a:lnTo>
                    <a:lnTo>
                      <a:pt x="30916" y="79001"/>
                    </a:lnTo>
                    <a:lnTo>
                      <a:pt x="30807" y="78456"/>
                    </a:lnTo>
                    <a:lnTo>
                      <a:pt x="30588" y="78183"/>
                    </a:lnTo>
                    <a:lnTo>
                      <a:pt x="30369" y="77639"/>
                    </a:lnTo>
                    <a:lnTo>
                      <a:pt x="30041" y="77366"/>
                    </a:lnTo>
                    <a:lnTo>
                      <a:pt x="29767" y="76821"/>
                    </a:lnTo>
                    <a:lnTo>
                      <a:pt x="29548" y="76685"/>
                    </a:lnTo>
                    <a:lnTo>
                      <a:pt x="29439" y="76413"/>
                    </a:lnTo>
                    <a:lnTo>
                      <a:pt x="29329" y="76140"/>
                    </a:lnTo>
                    <a:lnTo>
                      <a:pt x="29548" y="75868"/>
                    </a:lnTo>
                    <a:lnTo>
                      <a:pt x="29767" y="75595"/>
                    </a:lnTo>
                    <a:lnTo>
                      <a:pt x="29931" y="75051"/>
                    </a:lnTo>
                    <a:lnTo>
                      <a:pt x="30041" y="74778"/>
                    </a:lnTo>
                    <a:lnTo>
                      <a:pt x="30150" y="74233"/>
                    </a:lnTo>
                    <a:lnTo>
                      <a:pt x="30259" y="73961"/>
                    </a:lnTo>
                    <a:lnTo>
                      <a:pt x="30150" y="73416"/>
                    </a:lnTo>
                    <a:lnTo>
                      <a:pt x="29931" y="73280"/>
                    </a:lnTo>
                    <a:lnTo>
                      <a:pt x="29767" y="73007"/>
                    </a:lnTo>
                    <a:lnTo>
                      <a:pt x="29329" y="72735"/>
                    </a:lnTo>
                    <a:lnTo>
                      <a:pt x="29001" y="72463"/>
                    </a:lnTo>
                    <a:lnTo>
                      <a:pt x="28891" y="71645"/>
                    </a:lnTo>
                    <a:lnTo>
                      <a:pt x="29220" y="70556"/>
                    </a:lnTo>
                    <a:lnTo>
                      <a:pt x="29658" y="69602"/>
                    </a:lnTo>
                    <a:lnTo>
                      <a:pt x="30150" y="68785"/>
                    </a:lnTo>
                    <a:lnTo>
                      <a:pt x="30807" y="67968"/>
                    </a:lnTo>
                    <a:lnTo>
                      <a:pt x="31299" y="67695"/>
                    </a:lnTo>
                    <a:close/>
                    <a:moveTo>
                      <a:pt x="46238" y="67150"/>
                    </a:moveTo>
                    <a:lnTo>
                      <a:pt x="46785" y="67423"/>
                    </a:lnTo>
                    <a:lnTo>
                      <a:pt x="47606" y="68240"/>
                    </a:lnTo>
                    <a:lnTo>
                      <a:pt x="48372" y="69057"/>
                    </a:lnTo>
                    <a:lnTo>
                      <a:pt x="49083" y="69602"/>
                    </a:lnTo>
                    <a:lnTo>
                      <a:pt x="49630" y="70147"/>
                    </a:lnTo>
                    <a:lnTo>
                      <a:pt x="50013" y="69875"/>
                    </a:lnTo>
                    <a:lnTo>
                      <a:pt x="50232" y="69330"/>
                    </a:lnTo>
                    <a:lnTo>
                      <a:pt x="50451" y="68785"/>
                    </a:lnTo>
                    <a:lnTo>
                      <a:pt x="50889" y="69057"/>
                    </a:lnTo>
                    <a:lnTo>
                      <a:pt x="51272" y="70147"/>
                    </a:lnTo>
                    <a:lnTo>
                      <a:pt x="51819" y="71373"/>
                    </a:lnTo>
                    <a:lnTo>
                      <a:pt x="52257" y="73007"/>
                    </a:lnTo>
                    <a:lnTo>
                      <a:pt x="52421" y="74506"/>
                    </a:lnTo>
                    <a:lnTo>
                      <a:pt x="52366" y="76140"/>
                    </a:lnTo>
                    <a:lnTo>
                      <a:pt x="52257" y="77639"/>
                    </a:lnTo>
                    <a:lnTo>
                      <a:pt x="52366" y="78728"/>
                    </a:lnTo>
                    <a:lnTo>
                      <a:pt x="52530" y="79273"/>
                    </a:lnTo>
                    <a:lnTo>
                      <a:pt x="52749" y="79818"/>
                    </a:lnTo>
                    <a:lnTo>
                      <a:pt x="52749" y="80227"/>
                    </a:lnTo>
                    <a:lnTo>
                      <a:pt x="52530" y="80771"/>
                    </a:lnTo>
                    <a:lnTo>
                      <a:pt x="52366" y="81316"/>
                    </a:lnTo>
                    <a:lnTo>
                      <a:pt x="52147" y="81861"/>
                    </a:lnTo>
                    <a:lnTo>
                      <a:pt x="52147" y="82406"/>
                    </a:lnTo>
                    <a:lnTo>
                      <a:pt x="52038" y="82951"/>
                    </a:lnTo>
                    <a:lnTo>
                      <a:pt x="51928" y="83359"/>
                    </a:lnTo>
                    <a:lnTo>
                      <a:pt x="51819" y="83632"/>
                    </a:lnTo>
                    <a:lnTo>
                      <a:pt x="51600" y="84177"/>
                    </a:lnTo>
                    <a:lnTo>
                      <a:pt x="51381" y="84449"/>
                    </a:lnTo>
                    <a:lnTo>
                      <a:pt x="50998" y="84449"/>
                    </a:lnTo>
                    <a:lnTo>
                      <a:pt x="50123" y="84721"/>
                    </a:lnTo>
                    <a:lnTo>
                      <a:pt x="49192" y="84994"/>
                    </a:lnTo>
                    <a:lnTo>
                      <a:pt x="48372" y="85266"/>
                    </a:lnTo>
                    <a:lnTo>
                      <a:pt x="47606" y="84994"/>
                    </a:lnTo>
                    <a:lnTo>
                      <a:pt x="47168" y="84177"/>
                    </a:lnTo>
                    <a:lnTo>
                      <a:pt x="47004" y="82951"/>
                    </a:lnTo>
                    <a:lnTo>
                      <a:pt x="47168" y="81861"/>
                    </a:lnTo>
                    <a:lnTo>
                      <a:pt x="47496" y="80771"/>
                    </a:lnTo>
                    <a:lnTo>
                      <a:pt x="47715" y="79818"/>
                    </a:lnTo>
                    <a:lnTo>
                      <a:pt x="47824" y="79001"/>
                    </a:lnTo>
                    <a:lnTo>
                      <a:pt x="47496" y="78456"/>
                    </a:lnTo>
                    <a:lnTo>
                      <a:pt x="46894" y="78456"/>
                    </a:lnTo>
                    <a:lnTo>
                      <a:pt x="45909" y="78728"/>
                    </a:lnTo>
                    <a:lnTo>
                      <a:pt x="44979" y="79273"/>
                    </a:lnTo>
                    <a:lnTo>
                      <a:pt x="44049" y="79273"/>
                    </a:lnTo>
                    <a:lnTo>
                      <a:pt x="43173" y="78728"/>
                    </a:lnTo>
                    <a:lnTo>
                      <a:pt x="41915" y="77094"/>
                    </a:lnTo>
                    <a:lnTo>
                      <a:pt x="40984" y="75595"/>
                    </a:lnTo>
                    <a:lnTo>
                      <a:pt x="40273" y="73416"/>
                    </a:lnTo>
                    <a:lnTo>
                      <a:pt x="39945" y="72463"/>
                    </a:lnTo>
                    <a:lnTo>
                      <a:pt x="39616" y="71101"/>
                    </a:lnTo>
                    <a:lnTo>
                      <a:pt x="39507" y="69875"/>
                    </a:lnTo>
                    <a:lnTo>
                      <a:pt x="39507" y="68785"/>
                    </a:lnTo>
                    <a:lnTo>
                      <a:pt x="39835" y="67968"/>
                    </a:lnTo>
                    <a:lnTo>
                      <a:pt x="40437" y="67695"/>
                    </a:lnTo>
                    <a:lnTo>
                      <a:pt x="41313" y="68240"/>
                    </a:lnTo>
                    <a:lnTo>
                      <a:pt x="41915" y="69330"/>
                    </a:lnTo>
                    <a:lnTo>
                      <a:pt x="42462" y="70828"/>
                    </a:lnTo>
                    <a:lnTo>
                      <a:pt x="42900" y="72735"/>
                    </a:lnTo>
                    <a:lnTo>
                      <a:pt x="43502" y="74778"/>
                    </a:lnTo>
                    <a:lnTo>
                      <a:pt x="43830" y="75868"/>
                    </a:lnTo>
                    <a:lnTo>
                      <a:pt x="44158" y="76413"/>
                    </a:lnTo>
                    <a:lnTo>
                      <a:pt x="44432" y="76685"/>
                    </a:lnTo>
                    <a:lnTo>
                      <a:pt x="44651" y="76413"/>
                    </a:lnTo>
                    <a:lnTo>
                      <a:pt x="44870" y="76140"/>
                    </a:lnTo>
                    <a:lnTo>
                      <a:pt x="44870" y="75595"/>
                    </a:lnTo>
                    <a:lnTo>
                      <a:pt x="44760" y="75051"/>
                    </a:lnTo>
                    <a:lnTo>
                      <a:pt x="44541" y="74506"/>
                    </a:lnTo>
                    <a:lnTo>
                      <a:pt x="44432" y="74233"/>
                    </a:lnTo>
                    <a:lnTo>
                      <a:pt x="44268" y="73688"/>
                    </a:lnTo>
                    <a:lnTo>
                      <a:pt x="44158" y="73007"/>
                    </a:lnTo>
                    <a:lnTo>
                      <a:pt x="44158" y="72463"/>
                    </a:lnTo>
                    <a:lnTo>
                      <a:pt x="44049" y="71918"/>
                    </a:lnTo>
                    <a:lnTo>
                      <a:pt x="44049" y="71373"/>
                    </a:lnTo>
                    <a:lnTo>
                      <a:pt x="44158" y="70828"/>
                    </a:lnTo>
                    <a:lnTo>
                      <a:pt x="44268" y="70556"/>
                    </a:lnTo>
                    <a:lnTo>
                      <a:pt x="44432" y="70556"/>
                    </a:lnTo>
                    <a:lnTo>
                      <a:pt x="44651" y="70556"/>
                    </a:lnTo>
                    <a:lnTo>
                      <a:pt x="44870" y="70828"/>
                    </a:lnTo>
                    <a:lnTo>
                      <a:pt x="45307" y="71373"/>
                    </a:lnTo>
                    <a:lnTo>
                      <a:pt x="46019" y="72463"/>
                    </a:lnTo>
                    <a:lnTo>
                      <a:pt x="46785" y="73416"/>
                    </a:lnTo>
                    <a:lnTo>
                      <a:pt x="47277" y="73961"/>
                    </a:lnTo>
                    <a:lnTo>
                      <a:pt x="47715" y="73961"/>
                    </a:lnTo>
                    <a:lnTo>
                      <a:pt x="47715" y="73688"/>
                    </a:lnTo>
                    <a:lnTo>
                      <a:pt x="47387" y="72735"/>
                    </a:lnTo>
                    <a:lnTo>
                      <a:pt x="46894" y="71373"/>
                    </a:lnTo>
                    <a:lnTo>
                      <a:pt x="46456" y="69875"/>
                    </a:lnTo>
                    <a:lnTo>
                      <a:pt x="46128" y="68513"/>
                    </a:lnTo>
                    <a:lnTo>
                      <a:pt x="46019" y="67695"/>
                    </a:lnTo>
                    <a:lnTo>
                      <a:pt x="46238" y="67150"/>
                    </a:lnTo>
                    <a:close/>
                    <a:moveTo>
                      <a:pt x="55923" y="65380"/>
                    </a:moveTo>
                    <a:lnTo>
                      <a:pt x="56853" y="65380"/>
                    </a:lnTo>
                    <a:lnTo>
                      <a:pt x="57783" y="65652"/>
                    </a:lnTo>
                    <a:lnTo>
                      <a:pt x="58549" y="66197"/>
                    </a:lnTo>
                    <a:lnTo>
                      <a:pt x="59589" y="67423"/>
                    </a:lnTo>
                    <a:lnTo>
                      <a:pt x="60519" y="68513"/>
                    </a:lnTo>
                    <a:lnTo>
                      <a:pt x="61504" y="69330"/>
                    </a:lnTo>
                    <a:lnTo>
                      <a:pt x="62544" y="69057"/>
                    </a:lnTo>
                    <a:lnTo>
                      <a:pt x="63474" y="69057"/>
                    </a:lnTo>
                    <a:lnTo>
                      <a:pt x="64514" y="69330"/>
                    </a:lnTo>
                    <a:lnTo>
                      <a:pt x="65663" y="70147"/>
                    </a:lnTo>
                    <a:lnTo>
                      <a:pt x="66648" y="71101"/>
                    </a:lnTo>
                    <a:lnTo>
                      <a:pt x="67250" y="71918"/>
                    </a:lnTo>
                    <a:lnTo>
                      <a:pt x="67359" y="72735"/>
                    </a:lnTo>
                    <a:lnTo>
                      <a:pt x="67140" y="73280"/>
                    </a:lnTo>
                    <a:lnTo>
                      <a:pt x="66757" y="73961"/>
                    </a:lnTo>
                    <a:lnTo>
                      <a:pt x="66320" y="74778"/>
                    </a:lnTo>
                    <a:lnTo>
                      <a:pt x="65991" y="75595"/>
                    </a:lnTo>
                    <a:lnTo>
                      <a:pt x="65882" y="76413"/>
                    </a:lnTo>
                    <a:lnTo>
                      <a:pt x="66101" y="76821"/>
                    </a:lnTo>
                    <a:lnTo>
                      <a:pt x="66867" y="76821"/>
                    </a:lnTo>
                    <a:lnTo>
                      <a:pt x="67688" y="77366"/>
                    </a:lnTo>
                    <a:lnTo>
                      <a:pt x="68290" y="77911"/>
                    </a:lnTo>
                    <a:lnTo>
                      <a:pt x="68727" y="78728"/>
                    </a:lnTo>
                    <a:lnTo>
                      <a:pt x="69056" y="79545"/>
                    </a:lnTo>
                    <a:lnTo>
                      <a:pt x="69384" y="79818"/>
                    </a:lnTo>
                    <a:lnTo>
                      <a:pt x="69876" y="79273"/>
                    </a:lnTo>
                    <a:lnTo>
                      <a:pt x="70752" y="78728"/>
                    </a:lnTo>
                    <a:lnTo>
                      <a:pt x="71792" y="79001"/>
                    </a:lnTo>
                    <a:lnTo>
                      <a:pt x="72941" y="79273"/>
                    </a:lnTo>
                    <a:lnTo>
                      <a:pt x="74090" y="79545"/>
                    </a:lnTo>
                    <a:lnTo>
                      <a:pt x="75020" y="78728"/>
                    </a:lnTo>
                    <a:lnTo>
                      <a:pt x="76005" y="77911"/>
                    </a:lnTo>
                    <a:lnTo>
                      <a:pt x="77373" y="77639"/>
                    </a:lnTo>
                    <a:lnTo>
                      <a:pt x="79015" y="77639"/>
                    </a:lnTo>
                    <a:lnTo>
                      <a:pt x="80820" y="77911"/>
                    </a:lnTo>
                    <a:lnTo>
                      <a:pt x="82517" y="78183"/>
                    </a:lnTo>
                    <a:lnTo>
                      <a:pt x="83994" y="79001"/>
                    </a:lnTo>
                    <a:lnTo>
                      <a:pt x="85034" y="79818"/>
                    </a:lnTo>
                    <a:lnTo>
                      <a:pt x="85471" y="80499"/>
                    </a:lnTo>
                    <a:lnTo>
                      <a:pt x="85471" y="82406"/>
                    </a:lnTo>
                    <a:lnTo>
                      <a:pt x="85143" y="84721"/>
                    </a:lnTo>
                    <a:lnTo>
                      <a:pt x="84596" y="86492"/>
                    </a:lnTo>
                    <a:lnTo>
                      <a:pt x="83885" y="87854"/>
                    </a:lnTo>
                    <a:lnTo>
                      <a:pt x="82735" y="88127"/>
                    </a:lnTo>
                    <a:lnTo>
                      <a:pt x="81367" y="88127"/>
                    </a:lnTo>
                    <a:lnTo>
                      <a:pt x="80000" y="87582"/>
                    </a:lnTo>
                    <a:lnTo>
                      <a:pt x="78905" y="86765"/>
                    </a:lnTo>
                    <a:lnTo>
                      <a:pt x="78522" y="86356"/>
                    </a:lnTo>
                    <a:lnTo>
                      <a:pt x="78303" y="86492"/>
                    </a:lnTo>
                    <a:lnTo>
                      <a:pt x="78084" y="87037"/>
                    </a:lnTo>
                    <a:lnTo>
                      <a:pt x="77756" y="87854"/>
                    </a:lnTo>
                    <a:lnTo>
                      <a:pt x="77154" y="88399"/>
                    </a:lnTo>
                    <a:lnTo>
                      <a:pt x="76169" y="88944"/>
                    </a:lnTo>
                    <a:lnTo>
                      <a:pt x="74856" y="89216"/>
                    </a:lnTo>
                    <a:lnTo>
                      <a:pt x="72284" y="88944"/>
                    </a:lnTo>
                    <a:lnTo>
                      <a:pt x="70424" y="88671"/>
                    </a:lnTo>
                    <a:lnTo>
                      <a:pt x="69274" y="87582"/>
                    </a:lnTo>
                    <a:lnTo>
                      <a:pt x="68727" y="86356"/>
                    </a:lnTo>
                    <a:lnTo>
                      <a:pt x="68618" y="85811"/>
                    </a:lnTo>
                    <a:lnTo>
                      <a:pt x="68399" y="85811"/>
                    </a:lnTo>
                    <a:lnTo>
                      <a:pt x="68235" y="86083"/>
                    </a:lnTo>
                    <a:lnTo>
                      <a:pt x="68016" y="86356"/>
                    </a:lnTo>
                    <a:lnTo>
                      <a:pt x="67797" y="87037"/>
                    </a:lnTo>
                    <a:lnTo>
                      <a:pt x="67359" y="87854"/>
                    </a:lnTo>
                    <a:lnTo>
                      <a:pt x="66757" y="88399"/>
                    </a:lnTo>
                    <a:lnTo>
                      <a:pt x="65991" y="88399"/>
                    </a:lnTo>
                    <a:lnTo>
                      <a:pt x="65170" y="87854"/>
                    </a:lnTo>
                    <a:lnTo>
                      <a:pt x="64404" y="86765"/>
                    </a:lnTo>
                    <a:lnTo>
                      <a:pt x="63912" y="86356"/>
                    </a:lnTo>
                    <a:lnTo>
                      <a:pt x="63365" y="86356"/>
                    </a:lnTo>
                    <a:lnTo>
                      <a:pt x="62982" y="86356"/>
                    </a:lnTo>
                    <a:lnTo>
                      <a:pt x="62653" y="85539"/>
                    </a:lnTo>
                    <a:lnTo>
                      <a:pt x="62216" y="83904"/>
                    </a:lnTo>
                    <a:lnTo>
                      <a:pt x="62106" y="81861"/>
                    </a:lnTo>
                    <a:lnTo>
                      <a:pt x="62216" y="80227"/>
                    </a:lnTo>
                    <a:lnTo>
                      <a:pt x="62325" y="79001"/>
                    </a:lnTo>
                    <a:lnTo>
                      <a:pt x="62435" y="77911"/>
                    </a:lnTo>
                    <a:lnTo>
                      <a:pt x="62216" y="76821"/>
                    </a:lnTo>
                    <a:lnTo>
                      <a:pt x="61668" y="75323"/>
                    </a:lnTo>
                    <a:lnTo>
                      <a:pt x="61176" y="73416"/>
                    </a:lnTo>
                    <a:lnTo>
                      <a:pt x="60519" y="72190"/>
                    </a:lnTo>
                    <a:lnTo>
                      <a:pt x="60136" y="71645"/>
                    </a:lnTo>
                    <a:lnTo>
                      <a:pt x="59699" y="72190"/>
                    </a:lnTo>
                    <a:lnTo>
                      <a:pt x="59261" y="72735"/>
                    </a:lnTo>
                    <a:lnTo>
                      <a:pt x="58440" y="72463"/>
                    </a:lnTo>
                    <a:lnTo>
                      <a:pt x="57400" y="71918"/>
                    </a:lnTo>
                    <a:lnTo>
                      <a:pt x="56361" y="71101"/>
                    </a:lnTo>
                    <a:lnTo>
                      <a:pt x="55266" y="69875"/>
                    </a:lnTo>
                    <a:lnTo>
                      <a:pt x="54445" y="68785"/>
                    </a:lnTo>
                    <a:lnTo>
                      <a:pt x="53898" y="67695"/>
                    </a:lnTo>
                    <a:lnTo>
                      <a:pt x="53789" y="66742"/>
                    </a:lnTo>
                    <a:lnTo>
                      <a:pt x="54227" y="65925"/>
                    </a:lnTo>
                    <a:lnTo>
                      <a:pt x="54993" y="65380"/>
                    </a:lnTo>
                    <a:lnTo>
                      <a:pt x="55923" y="65380"/>
                    </a:lnTo>
                    <a:close/>
                    <a:moveTo>
                      <a:pt x="17127" y="60204"/>
                    </a:moveTo>
                    <a:lnTo>
                      <a:pt x="17346" y="60204"/>
                    </a:lnTo>
                    <a:lnTo>
                      <a:pt x="17674" y="60612"/>
                    </a:lnTo>
                    <a:lnTo>
                      <a:pt x="17948" y="61157"/>
                    </a:lnTo>
                    <a:lnTo>
                      <a:pt x="18166" y="61702"/>
                    </a:lnTo>
                    <a:lnTo>
                      <a:pt x="18495" y="61702"/>
                    </a:lnTo>
                    <a:lnTo>
                      <a:pt x="18823" y="61975"/>
                    </a:lnTo>
                    <a:lnTo>
                      <a:pt x="19042" y="61975"/>
                    </a:lnTo>
                    <a:lnTo>
                      <a:pt x="19151" y="61975"/>
                    </a:lnTo>
                    <a:lnTo>
                      <a:pt x="19261" y="62247"/>
                    </a:lnTo>
                    <a:lnTo>
                      <a:pt x="19261" y="62519"/>
                    </a:lnTo>
                    <a:lnTo>
                      <a:pt x="19151" y="62792"/>
                    </a:lnTo>
                    <a:lnTo>
                      <a:pt x="18932" y="63064"/>
                    </a:lnTo>
                    <a:lnTo>
                      <a:pt x="18714" y="63337"/>
                    </a:lnTo>
                    <a:lnTo>
                      <a:pt x="18495" y="63609"/>
                    </a:lnTo>
                    <a:lnTo>
                      <a:pt x="18276" y="63745"/>
                    </a:lnTo>
                    <a:lnTo>
                      <a:pt x="18166" y="63745"/>
                    </a:lnTo>
                    <a:lnTo>
                      <a:pt x="17948" y="64018"/>
                    </a:lnTo>
                    <a:lnTo>
                      <a:pt x="17893" y="64290"/>
                    </a:lnTo>
                    <a:lnTo>
                      <a:pt x="17893" y="64835"/>
                    </a:lnTo>
                    <a:lnTo>
                      <a:pt x="17948" y="65107"/>
                    </a:lnTo>
                    <a:lnTo>
                      <a:pt x="18057" y="65925"/>
                    </a:lnTo>
                    <a:lnTo>
                      <a:pt x="18166" y="66469"/>
                    </a:lnTo>
                    <a:lnTo>
                      <a:pt x="18166" y="66742"/>
                    </a:lnTo>
                    <a:lnTo>
                      <a:pt x="18057" y="67150"/>
                    </a:lnTo>
                    <a:lnTo>
                      <a:pt x="17948" y="67695"/>
                    </a:lnTo>
                    <a:lnTo>
                      <a:pt x="17948" y="67968"/>
                    </a:lnTo>
                    <a:lnTo>
                      <a:pt x="17948" y="68785"/>
                    </a:lnTo>
                    <a:lnTo>
                      <a:pt x="17948" y="69057"/>
                    </a:lnTo>
                    <a:lnTo>
                      <a:pt x="17893" y="69330"/>
                    </a:lnTo>
                    <a:lnTo>
                      <a:pt x="17674" y="69602"/>
                    </a:lnTo>
                    <a:lnTo>
                      <a:pt x="17455" y="69602"/>
                    </a:lnTo>
                    <a:lnTo>
                      <a:pt x="17236" y="69602"/>
                    </a:lnTo>
                    <a:lnTo>
                      <a:pt x="16908" y="69875"/>
                    </a:lnTo>
                    <a:lnTo>
                      <a:pt x="16689" y="69875"/>
                    </a:lnTo>
                    <a:lnTo>
                      <a:pt x="16634" y="70147"/>
                    </a:lnTo>
                    <a:lnTo>
                      <a:pt x="16525" y="70556"/>
                    </a:lnTo>
                    <a:lnTo>
                      <a:pt x="16415" y="71373"/>
                    </a:lnTo>
                    <a:lnTo>
                      <a:pt x="16087" y="72190"/>
                    </a:lnTo>
                    <a:lnTo>
                      <a:pt x="15649" y="72735"/>
                    </a:lnTo>
                    <a:lnTo>
                      <a:pt x="15266" y="72463"/>
                    </a:lnTo>
                    <a:lnTo>
                      <a:pt x="14829" y="71373"/>
                    </a:lnTo>
                    <a:lnTo>
                      <a:pt x="14719" y="70828"/>
                    </a:lnTo>
                    <a:lnTo>
                      <a:pt x="14719" y="70283"/>
                    </a:lnTo>
                    <a:lnTo>
                      <a:pt x="14719" y="69875"/>
                    </a:lnTo>
                    <a:lnTo>
                      <a:pt x="14719" y="69057"/>
                    </a:lnTo>
                    <a:lnTo>
                      <a:pt x="14719" y="68513"/>
                    </a:lnTo>
                    <a:lnTo>
                      <a:pt x="14719" y="68240"/>
                    </a:lnTo>
                    <a:lnTo>
                      <a:pt x="14719" y="67695"/>
                    </a:lnTo>
                    <a:lnTo>
                      <a:pt x="14610" y="67423"/>
                    </a:lnTo>
                    <a:lnTo>
                      <a:pt x="14500" y="67423"/>
                    </a:lnTo>
                    <a:lnTo>
                      <a:pt x="14172" y="67423"/>
                    </a:lnTo>
                    <a:lnTo>
                      <a:pt x="13679" y="67968"/>
                    </a:lnTo>
                    <a:lnTo>
                      <a:pt x="13461" y="69330"/>
                    </a:lnTo>
                    <a:lnTo>
                      <a:pt x="13242" y="70556"/>
                    </a:lnTo>
                    <a:lnTo>
                      <a:pt x="13132" y="71645"/>
                    </a:lnTo>
                    <a:lnTo>
                      <a:pt x="13132" y="72190"/>
                    </a:lnTo>
                    <a:lnTo>
                      <a:pt x="13023" y="72735"/>
                    </a:lnTo>
                    <a:lnTo>
                      <a:pt x="12913" y="73280"/>
                    </a:lnTo>
                    <a:lnTo>
                      <a:pt x="12804" y="73688"/>
                    </a:lnTo>
                    <a:lnTo>
                      <a:pt x="12640" y="73961"/>
                    </a:lnTo>
                    <a:lnTo>
                      <a:pt x="12530" y="74233"/>
                    </a:lnTo>
                    <a:lnTo>
                      <a:pt x="12202" y="73961"/>
                    </a:lnTo>
                    <a:lnTo>
                      <a:pt x="11983" y="73688"/>
                    </a:lnTo>
                    <a:lnTo>
                      <a:pt x="11764" y="73416"/>
                    </a:lnTo>
                    <a:lnTo>
                      <a:pt x="11545" y="73416"/>
                    </a:lnTo>
                    <a:lnTo>
                      <a:pt x="11436" y="73688"/>
                    </a:lnTo>
                    <a:lnTo>
                      <a:pt x="11326" y="74233"/>
                    </a:lnTo>
                    <a:lnTo>
                      <a:pt x="11272" y="74506"/>
                    </a:lnTo>
                    <a:lnTo>
                      <a:pt x="11162" y="75323"/>
                    </a:lnTo>
                    <a:lnTo>
                      <a:pt x="11053" y="75868"/>
                    </a:lnTo>
                    <a:lnTo>
                      <a:pt x="10943" y="76413"/>
                    </a:lnTo>
                    <a:lnTo>
                      <a:pt x="10834" y="76821"/>
                    </a:lnTo>
                    <a:lnTo>
                      <a:pt x="10615" y="77094"/>
                    </a:lnTo>
                    <a:lnTo>
                      <a:pt x="10396" y="77094"/>
                    </a:lnTo>
                    <a:lnTo>
                      <a:pt x="10068" y="77094"/>
                    </a:lnTo>
                    <a:lnTo>
                      <a:pt x="9904" y="76685"/>
                    </a:lnTo>
                    <a:lnTo>
                      <a:pt x="9685" y="76140"/>
                    </a:lnTo>
                    <a:lnTo>
                      <a:pt x="9575" y="75595"/>
                    </a:lnTo>
                    <a:lnTo>
                      <a:pt x="9466" y="75051"/>
                    </a:lnTo>
                    <a:lnTo>
                      <a:pt x="9466" y="74233"/>
                    </a:lnTo>
                    <a:lnTo>
                      <a:pt x="9357" y="73961"/>
                    </a:lnTo>
                    <a:lnTo>
                      <a:pt x="9247" y="73416"/>
                    </a:lnTo>
                    <a:lnTo>
                      <a:pt x="9138" y="73416"/>
                    </a:lnTo>
                    <a:lnTo>
                      <a:pt x="9028" y="73416"/>
                    </a:lnTo>
                    <a:lnTo>
                      <a:pt x="8919" y="73961"/>
                    </a:lnTo>
                    <a:lnTo>
                      <a:pt x="8809" y="74506"/>
                    </a:lnTo>
                    <a:lnTo>
                      <a:pt x="8700" y="74778"/>
                    </a:lnTo>
                    <a:lnTo>
                      <a:pt x="8536" y="75323"/>
                    </a:lnTo>
                    <a:lnTo>
                      <a:pt x="8426" y="75595"/>
                    </a:lnTo>
                    <a:lnTo>
                      <a:pt x="8207" y="75868"/>
                    </a:lnTo>
                    <a:lnTo>
                      <a:pt x="7879" y="75868"/>
                    </a:lnTo>
                    <a:lnTo>
                      <a:pt x="7551" y="75868"/>
                    </a:lnTo>
                    <a:lnTo>
                      <a:pt x="7387" y="75595"/>
                    </a:lnTo>
                    <a:lnTo>
                      <a:pt x="7168" y="75595"/>
                    </a:lnTo>
                    <a:lnTo>
                      <a:pt x="6949" y="75595"/>
                    </a:lnTo>
                    <a:lnTo>
                      <a:pt x="6621" y="75868"/>
                    </a:lnTo>
                    <a:lnTo>
                      <a:pt x="6292" y="76413"/>
                    </a:lnTo>
                    <a:lnTo>
                      <a:pt x="6073" y="76685"/>
                    </a:lnTo>
                    <a:lnTo>
                      <a:pt x="6019" y="76413"/>
                    </a:lnTo>
                    <a:lnTo>
                      <a:pt x="6019" y="76140"/>
                    </a:lnTo>
                    <a:lnTo>
                      <a:pt x="6019" y="75868"/>
                    </a:lnTo>
                    <a:lnTo>
                      <a:pt x="6019" y="75323"/>
                    </a:lnTo>
                    <a:lnTo>
                      <a:pt x="5909" y="74778"/>
                    </a:lnTo>
                    <a:lnTo>
                      <a:pt x="5909" y="74506"/>
                    </a:lnTo>
                    <a:lnTo>
                      <a:pt x="5800" y="73961"/>
                    </a:lnTo>
                    <a:lnTo>
                      <a:pt x="5690" y="73688"/>
                    </a:lnTo>
                    <a:lnTo>
                      <a:pt x="5581" y="73280"/>
                    </a:lnTo>
                    <a:lnTo>
                      <a:pt x="5909" y="72190"/>
                    </a:lnTo>
                    <a:lnTo>
                      <a:pt x="6511" y="71373"/>
                    </a:lnTo>
                    <a:lnTo>
                      <a:pt x="7387" y="70556"/>
                    </a:lnTo>
                    <a:lnTo>
                      <a:pt x="8098" y="70556"/>
                    </a:lnTo>
                    <a:lnTo>
                      <a:pt x="8700" y="70283"/>
                    </a:lnTo>
                    <a:lnTo>
                      <a:pt x="9138" y="69602"/>
                    </a:lnTo>
                    <a:lnTo>
                      <a:pt x="9575" y="68513"/>
                    </a:lnTo>
                    <a:lnTo>
                      <a:pt x="10068" y="67150"/>
                    </a:lnTo>
                    <a:lnTo>
                      <a:pt x="10725" y="66197"/>
                    </a:lnTo>
                    <a:lnTo>
                      <a:pt x="11655" y="64835"/>
                    </a:lnTo>
                    <a:lnTo>
                      <a:pt x="12530" y="63337"/>
                    </a:lnTo>
                    <a:lnTo>
                      <a:pt x="13351" y="61975"/>
                    </a:lnTo>
                    <a:lnTo>
                      <a:pt x="14062" y="61975"/>
                    </a:lnTo>
                    <a:lnTo>
                      <a:pt x="14719" y="62519"/>
                    </a:lnTo>
                    <a:lnTo>
                      <a:pt x="15321" y="62792"/>
                    </a:lnTo>
                    <a:lnTo>
                      <a:pt x="15868" y="63064"/>
                    </a:lnTo>
                    <a:lnTo>
                      <a:pt x="16415" y="63064"/>
                    </a:lnTo>
                    <a:lnTo>
                      <a:pt x="16525" y="62519"/>
                    </a:lnTo>
                    <a:lnTo>
                      <a:pt x="16525" y="61975"/>
                    </a:lnTo>
                    <a:lnTo>
                      <a:pt x="16634" y="61430"/>
                    </a:lnTo>
                    <a:lnTo>
                      <a:pt x="16689" y="60885"/>
                    </a:lnTo>
                    <a:lnTo>
                      <a:pt x="16798" y="60340"/>
                    </a:lnTo>
                    <a:lnTo>
                      <a:pt x="16908" y="60204"/>
                    </a:lnTo>
                    <a:lnTo>
                      <a:pt x="17127" y="60204"/>
                    </a:lnTo>
                    <a:close/>
                    <a:moveTo>
                      <a:pt x="65663" y="59387"/>
                    </a:moveTo>
                    <a:lnTo>
                      <a:pt x="66429" y="59931"/>
                    </a:lnTo>
                    <a:lnTo>
                      <a:pt x="66867" y="60885"/>
                    </a:lnTo>
                    <a:lnTo>
                      <a:pt x="66922" y="61975"/>
                    </a:lnTo>
                    <a:lnTo>
                      <a:pt x="66538" y="62792"/>
                    </a:lnTo>
                    <a:lnTo>
                      <a:pt x="65991" y="63609"/>
                    </a:lnTo>
                    <a:lnTo>
                      <a:pt x="65280" y="63609"/>
                    </a:lnTo>
                    <a:lnTo>
                      <a:pt x="64623" y="63337"/>
                    </a:lnTo>
                    <a:lnTo>
                      <a:pt x="64131" y="62519"/>
                    </a:lnTo>
                    <a:lnTo>
                      <a:pt x="64131" y="61430"/>
                    </a:lnTo>
                    <a:lnTo>
                      <a:pt x="64404" y="60340"/>
                    </a:lnTo>
                    <a:lnTo>
                      <a:pt x="64952" y="59659"/>
                    </a:lnTo>
                    <a:lnTo>
                      <a:pt x="65663" y="59387"/>
                    </a:lnTo>
                    <a:close/>
                    <a:moveTo>
                      <a:pt x="59261" y="57752"/>
                    </a:moveTo>
                    <a:lnTo>
                      <a:pt x="60027" y="58024"/>
                    </a:lnTo>
                    <a:lnTo>
                      <a:pt x="60300" y="58297"/>
                    </a:lnTo>
                    <a:lnTo>
                      <a:pt x="60136" y="59114"/>
                    </a:lnTo>
                    <a:lnTo>
                      <a:pt x="59589" y="59931"/>
                    </a:lnTo>
                    <a:lnTo>
                      <a:pt x="58768" y="60612"/>
                    </a:lnTo>
                    <a:lnTo>
                      <a:pt x="57783" y="61430"/>
                    </a:lnTo>
                    <a:lnTo>
                      <a:pt x="56744" y="61702"/>
                    </a:lnTo>
                    <a:lnTo>
                      <a:pt x="55704" y="61702"/>
                    </a:lnTo>
                    <a:lnTo>
                      <a:pt x="54883" y="60612"/>
                    </a:lnTo>
                    <a:lnTo>
                      <a:pt x="54883" y="60204"/>
                    </a:lnTo>
                    <a:lnTo>
                      <a:pt x="55266" y="59387"/>
                    </a:lnTo>
                    <a:lnTo>
                      <a:pt x="56142" y="58842"/>
                    </a:lnTo>
                    <a:lnTo>
                      <a:pt x="57181" y="58297"/>
                    </a:lnTo>
                    <a:lnTo>
                      <a:pt x="58221" y="58024"/>
                    </a:lnTo>
                    <a:lnTo>
                      <a:pt x="59261" y="57752"/>
                    </a:lnTo>
                    <a:close/>
                    <a:moveTo>
                      <a:pt x="36990" y="57752"/>
                    </a:moveTo>
                    <a:lnTo>
                      <a:pt x="37428" y="57752"/>
                    </a:lnTo>
                    <a:lnTo>
                      <a:pt x="37920" y="58297"/>
                    </a:lnTo>
                    <a:lnTo>
                      <a:pt x="38577" y="59387"/>
                    </a:lnTo>
                    <a:lnTo>
                      <a:pt x="39124" y="60612"/>
                    </a:lnTo>
                    <a:lnTo>
                      <a:pt x="39507" y="61702"/>
                    </a:lnTo>
                    <a:lnTo>
                      <a:pt x="39726" y="63064"/>
                    </a:lnTo>
                    <a:lnTo>
                      <a:pt x="39616" y="64018"/>
                    </a:lnTo>
                    <a:lnTo>
                      <a:pt x="39179" y="64562"/>
                    </a:lnTo>
                    <a:lnTo>
                      <a:pt x="38577" y="64018"/>
                    </a:lnTo>
                    <a:lnTo>
                      <a:pt x="37920" y="63337"/>
                    </a:lnTo>
                    <a:lnTo>
                      <a:pt x="37318" y="61702"/>
                    </a:lnTo>
                    <a:lnTo>
                      <a:pt x="36990" y="60204"/>
                    </a:lnTo>
                    <a:lnTo>
                      <a:pt x="36880" y="58569"/>
                    </a:lnTo>
                    <a:lnTo>
                      <a:pt x="36990" y="57752"/>
                    </a:lnTo>
                    <a:close/>
                    <a:moveTo>
                      <a:pt x="21450" y="56254"/>
                    </a:moveTo>
                    <a:lnTo>
                      <a:pt x="22161" y="56526"/>
                    </a:lnTo>
                    <a:lnTo>
                      <a:pt x="22599" y="56935"/>
                    </a:lnTo>
                    <a:lnTo>
                      <a:pt x="22599" y="58024"/>
                    </a:lnTo>
                    <a:lnTo>
                      <a:pt x="22270" y="59114"/>
                    </a:lnTo>
                    <a:lnTo>
                      <a:pt x="21778" y="59387"/>
                    </a:lnTo>
                    <a:lnTo>
                      <a:pt x="21231" y="58842"/>
                    </a:lnTo>
                    <a:lnTo>
                      <a:pt x="20629" y="58024"/>
                    </a:lnTo>
                    <a:lnTo>
                      <a:pt x="20191" y="56799"/>
                    </a:lnTo>
                    <a:lnTo>
                      <a:pt x="20300" y="56526"/>
                    </a:lnTo>
                    <a:lnTo>
                      <a:pt x="20793" y="56254"/>
                    </a:lnTo>
                    <a:lnTo>
                      <a:pt x="21450" y="56254"/>
                    </a:lnTo>
                    <a:close/>
                    <a:moveTo>
                      <a:pt x="28782" y="55164"/>
                    </a:moveTo>
                    <a:lnTo>
                      <a:pt x="29220" y="55164"/>
                    </a:lnTo>
                    <a:lnTo>
                      <a:pt x="29548" y="55437"/>
                    </a:lnTo>
                    <a:lnTo>
                      <a:pt x="29876" y="55709"/>
                    </a:lnTo>
                    <a:lnTo>
                      <a:pt x="29931" y="55981"/>
                    </a:lnTo>
                    <a:lnTo>
                      <a:pt x="29931" y="56254"/>
                    </a:lnTo>
                    <a:lnTo>
                      <a:pt x="29931" y="56526"/>
                    </a:lnTo>
                    <a:lnTo>
                      <a:pt x="29767" y="56935"/>
                    </a:lnTo>
                    <a:lnTo>
                      <a:pt x="29439" y="56935"/>
                    </a:lnTo>
                    <a:lnTo>
                      <a:pt x="29001" y="57207"/>
                    </a:lnTo>
                    <a:lnTo>
                      <a:pt x="28673" y="57480"/>
                    </a:lnTo>
                    <a:lnTo>
                      <a:pt x="28508" y="57752"/>
                    </a:lnTo>
                    <a:lnTo>
                      <a:pt x="28290" y="58024"/>
                    </a:lnTo>
                    <a:lnTo>
                      <a:pt x="28290" y="58297"/>
                    </a:lnTo>
                    <a:lnTo>
                      <a:pt x="28290" y="58569"/>
                    </a:lnTo>
                    <a:lnTo>
                      <a:pt x="28399" y="58842"/>
                    </a:lnTo>
                    <a:lnTo>
                      <a:pt x="28673" y="58842"/>
                    </a:lnTo>
                    <a:lnTo>
                      <a:pt x="28891" y="59114"/>
                    </a:lnTo>
                    <a:lnTo>
                      <a:pt x="28782" y="60204"/>
                    </a:lnTo>
                    <a:lnTo>
                      <a:pt x="28399" y="61157"/>
                    </a:lnTo>
                    <a:lnTo>
                      <a:pt x="27742" y="61975"/>
                    </a:lnTo>
                    <a:lnTo>
                      <a:pt x="27031" y="62792"/>
                    </a:lnTo>
                    <a:lnTo>
                      <a:pt x="26046" y="63064"/>
                    </a:lnTo>
                    <a:lnTo>
                      <a:pt x="24897" y="62519"/>
                    </a:lnTo>
                    <a:lnTo>
                      <a:pt x="24186" y="61702"/>
                    </a:lnTo>
                    <a:lnTo>
                      <a:pt x="23748" y="60340"/>
                    </a:lnTo>
                    <a:lnTo>
                      <a:pt x="23638" y="58842"/>
                    </a:lnTo>
                    <a:lnTo>
                      <a:pt x="23857" y="57480"/>
                    </a:lnTo>
                    <a:lnTo>
                      <a:pt x="24514" y="56799"/>
                    </a:lnTo>
                    <a:lnTo>
                      <a:pt x="25335" y="56254"/>
                    </a:lnTo>
                    <a:lnTo>
                      <a:pt x="26265" y="55709"/>
                    </a:lnTo>
                    <a:lnTo>
                      <a:pt x="27305" y="55437"/>
                    </a:lnTo>
                    <a:lnTo>
                      <a:pt x="28290" y="55164"/>
                    </a:lnTo>
                    <a:lnTo>
                      <a:pt x="28782" y="55164"/>
                    </a:lnTo>
                    <a:close/>
                    <a:moveTo>
                      <a:pt x="28180" y="48626"/>
                    </a:moveTo>
                    <a:lnTo>
                      <a:pt x="29001" y="48626"/>
                    </a:lnTo>
                    <a:lnTo>
                      <a:pt x="29876" y="49171"/>
                    </a:lnTo>
                    <a:lnTo>
                      <a:pt x="30478" y="50261"/>
                    </a:lnTo>
                    <a:lnTo>
                      <a:pt x="30697" y="51486"/>
                    </a:lnTo>
                    <a:lnTo>
                      <a:pt x="30588" y="52849"/>
                    </a:lnTo>
                    <a:lnTo>
                      <a:pt x="30041" y="53666"/>
                    </a:lnTo>
                    <a:lnTo>
                      <a:pt x="29439" y="53802"/>
                    </a:lnTo>
                    <a:lnTo>
                      <a:pt x="28673" y="53666"/>
                    </a:lnTo>
                    <a:lnTo>
                      <a:pt x="28071" y="53121"/>
                    </a:lnTo>
                    <a:lnTo>
                      <a:pt x="27633" y="52576"/>
                    </a:lnTo>
                    <a:lnTo>
                      <a:pt x="27140" y="52304"/>
                    </a:lnTo>
                    <a:lnTo>
                      <a:pt x="26593" y="52849"/>
                    </a:lnTo>
                    <a:lnTo>
                      <a:pt x="26046" y="53393"/>
                    </a:lnTo>
                    <a:lnTo>
                      <a:pt x="25444" y="53121"/>
                    </a:lnTo>
                    <a:lnTo>
                      <a:pt x="24569" y="53121"/>
                    </a:lnTo>
                    <a:lnTo>
                      <a:pt x="23857" y="53393"/>
                    </a:lnTo>
                    <a:lnTo>
                      <a:pt x="23255" y="52849"/>
                    </a:lnTo>
                    <a:lnTo>
                      <a:pt x="23036" y="52031"/>
                    </a:lnTo>
                    <a:lnTo>
                      <a:pt x="23310" y="51486"/>
                    </a:lnTo>
                    <a:lnTo>
                      <a:pt x="23857" y="50942"/>
                    </a:lnTo>
                    <a:lnTo>
                      <a:pt x="24678" y="50397"/>
                    </a:lnTo>
                    <a:lnTo>
                      <a:pt x="25554" y="49988"/>
                    </a:lnTo>
                    <a:lnTo>
                      <a:pt x="26155" y="49716"/>
                    </a:lnTo>
                    <a:lnTo>
                      <a:pt x="26703" y="49171"/>
                    </a:lnTo>
                    <a:lnTo>
                      <a:pt x="27305" y="48626"/>
                    </a:lnTo>
                    <a:lnTo>
                      <a:pt x="28180" y="48626"/>
                    </a:lnTo>
                    <a:close/>
                    <a:moveTo>
                      <a:pt x="51709" y="47128"/>
                    </a:moveTo>
                    <a:lnTo>
                      <a:pt x="52257" y="47536"/>
                    </a:lnTo>
                    <a:lnTo>
                      <a:pt x="52968" y="48081"/>
                    </a:lnTo>
                    <a:lnTo>
                      <a:pt x="53679" y="49171"/>
                    </a:lnTo>
                    <a:lnTo>
                      <a:pt x="54445" y="49988"/>
                    </a:lnTo>
                    <a:lnTo>
                      <a:pt x="54883" y="50397"/>
                    </a:lnTo>
                    <a:lnTo>
                      <a:pt x="55157" y="50397"/>
                    </a:lnTo>
                    <a:lnTo>
                      <a:pt x="55376" y="50261"/>
                    </a:lnTo>
                    <a:lnTo>
                      <a:pt x="55923" y="50261"/>
                    </a:lnTo>
                    <a:lnTo>
                      <a:pt x="56415" y="50261"/>
                    </a:lnTo>
                    <a:lnTo>
                      <a:pt x="56963" y="50669"/>
                    </a:lnTo>
                    <a:lnTo>
                      <a:pt x="57291" y="51214"/>
                    </a:lnTo>
                    <a:lnTo>
                      <a:pt x="57072" y="52304"/>
                    </a:lnTo>
                    <a:lnTo>
                      <a:pt x="56963" y="53121"/>
                    </a:lnTo>
                    <a:lnTo>
                      <a:pt x="56963" y="53666"/>
                    </a:lnTo>
                    <a:lnTo>
                      <a:pt x="56963" y="54074"/>
                    </a:lnTo>
                    <a:lnTo>
                      <a:pt x="57072" y="54347"/>
                    </a:lnTo>
                    <a:lnTo>
                      <a:pt x="57181" y="54619"/>
                    </a:lnTo>
                    <a:lnTo>
                      <a:pt x="57291" y="54892"/>
                    </a:lnTo>
                    <a:lnTo>
                      <a:pt x="57291" y="55164"/>
                    </a:lnTo>
                    <a:lnTo>
                      <a:pt x="57291" y="55437"/>
                    </a:lnTo>
                    <a:lnTo>
                      <a:pt x="57181" y="55709"/>
                    </a:lnTo>
                    <a:lnTo>
                      <a:pt x="56963" y="55981"/>
                    </a:lnTo>
                    <a:lnTo>
                      <a:pt x="55376" y="56935"/>
                    </a:lnTo>
                    <a:lnTo>
                      <a:pt x="53679" y="57207"/>
                    </a:lnTo>
                    <a:lnTo>
                      <a:pt x="53077" y="56799"/>
                    </a:lnTo>
                    <a:lnTo>
                      <a:pt x="52421" y="55164"/>
                    </a:lnTo>
                    <a:lnTo>
                      <a:pt x="51819" y="53121"/>
                    </a:lnTo>
                    <a:lnTo>
                      <a:pt x="51381" y="50669"/>
                    </a:lnTo>
                    <a:lnTo>
                      <a:pt x="51162" y="48898"/>
                    </a:lnTo>
                    <a:lnTo>
                      <a:pt x="51272" y="47536"/>
                    </a:lnTo>
                    <a:lnTo>
                      <a:pt x="51709" y="47128"/>
                    </a:lnTo>
                    <a:close/>
                    <a:moveTo>
                      <a:pt x="39288" y="41543"/>
                    </a:moveTo>
                    <a:lnTo>
                      <a:pt x="40383" y="41543"/>
                    </a:lnTo>
                    <a:lnTo>
                      <a:pt x="41422" y="41816"/>
                    </a:lnTo>
                    <a:lnTo>
                      <a:pt x="42243" y="42088"/>
                    </a:lnTo>
                    <a:lnTo>
                      <a:pt x="42900" y="42905"/>
                    </a:lnTo>
                    <a:lnTo>
                      <a:pt x="43173" y="43859"/>
                    </a:lnTo>
                    <a:lnTo>
                      <a:pt x="43173" y="44676"/>
                    </a:lnTo>
                    <a:lnTo>
                      <a:pt x="43173" y="45221"/>
                    </a:lnTo>
                    <a:lnTo>
                      <a:pt x="43283" y="45221"/>
                    </a:lnTo>
                    <a:lnTo>
                      <a:pt x="43502" y="45221"/>
                    </a:lnTo>
                    <a:lnTo>
                      <a:pt x="43611" y="45221"/>
                    </a:lnTo>
                    <a:lnTo>
                      <a:pt x="43830" y="44948"/>
                    </a:lnTo>
                    <a:lnTo>
                      <a:pt x="44158" y="44676"/>
                    </a:lnTo>
                    <a:lnTo>
                      <a:pt x="44377" y="44131"/>
                    </a:lnTo>
                    <a:lnTo>
                      <a:pt x="44760" y="44131"/>
                    </a:lnTo>
                    <a:lnTo>
                      <a:pt x="45088" y="44948"/>
                    </a:lnTo>
                    <a:lnTo>
                      <a:pt x="45526" y="46038"/>
                    </a:lnTo>
                    <a:lnTo>
                      <a:pt x="45800" y="47128"/>
                    </a:lnTo>
                    <a:lnTo>
                      <a:pt x="46347" y="47536"/>
                    </a:lnTo>
                    <a:lnTo>
                      <a:pt x="47004" y="47536"/>
                    </a:lnTo>
                    <a:lnTo>
                      <a:pt x="47606" y="48081"/>
                    </a:lnTo>
                    <a:lnTo>
                      <a:pt x="48262" y="48626"/>
                    </a:lnTo>
                    <a:lnTo>
                      <a:pt x="48536" y="49716"/>
                    </a:lnTo>
                    <a:lnTo>
                      <a:pt x="48536" y="50669"/>
                    </a:lnTo>
                    <a:lnTo>
                      <a:pt x="48536" y="51759"/>
                    </a:lnTo>
                    <a:lnTo>
                      <a:pt x="48755" y="52304"/>
                    </a:lnTo>
                    <a:lnTo>
                      <a:pt x="49083" y="53121"/>
                    </a:lnTo>
                    <a:lnTo>
                      <a:pt x="49411" y="53802"/>
                    </a:lnTo>
                    <a:lnTo>
                      <a:pt x="49521" y="54619"/>
                    </a:lnTo>
                    <a:lnTo>
                      <a:pt x="49302" y="55981"/>
                    </a:lnTo>
                    <a:lnTo>
                      <a:pt x="48536" y="57207"/>
                    </a:lnTo>
                    <a:lnTo>
                      <a:pt x="47715" y="57207"/>
                    </a:lnTo>
                    <a:lnTo>
                      <a:pt x="46785" y="56526"/>
                    </a:lnTo>
                    <a:lnTo>
                      <a:pt x="45800" y="54892"/>
                    </a:lnTo>
                    <a:lnTo>
                      <a:pt x="44760" y="53121"/>
                    </a:lnTo>
                    <a:lnTo>
                      <a:pt x="43611" y="52304"/>
                    </a:lnTo>
                    <a:lnTo>
                      <a:pt x="42352" y="52031"/>
                    </a:lnTo>
                    <a:lnTo>
                      <a:pt x="40984" y="52576"/>
                    </a:lnTo>
                    <a:lnTo>
                      <a:pt x="39945" y="53121"/>
                    </a:lnTo>
                    <a:lnTo>
                      <a:pt x="39288" y="52849"/>
                    </a:lnTo>
                    <a:lnTo>
                      <a:pt x="38905" y="52304"/>
                    </a:lnTo>
                    <a:lnTo>
                      <a:pt x="38686" y="51486"/>
                    </a:lnTo>
                    <a:lnTo>
                      <a:pt x="38577" y="50942"/>
                    </a:lnTo>
                    <a:lnTo>
                      <a:pt x="38686" y="50397"/>
                    </a:lnTo>
                    <a:lnTo>
                      <a:pt x="39179" y="50397"/>
                    </a:lnTo>
                    <a:lnTo>
                      <a:pt x="39835" y="50397"/>
                    </a:lnTo>
                    <a:lnTo>
                      <a:pt x="40547" y="50397"/>
                    </a:lnTo>
                    <a:lnTo>
                      <a:pt x="41203" y="50397"/>
                    </a:lnTo>
                    <a:lnTo>
                      <a:pt x="41532" y="49716"/>
                    </a:lnTo>
                    <a:lnTo>
                      <a:pt x="41532" y="48626"/>
                    </a:lnTo>
                    <a:lnTo>
                      <a:pt x="41094" y="47536"/>
                    </a:lnTo>
                    <a:lnTo>
                      <a:pt x="40437" y="46855"/>
                    </a:lnTo>
                    <a:lnTo>
                      <a:pt x="39726" y="46311"/>
                    </a:lnTo>
                    <a:lnTo>
                      <a:pt x="39124" y="46855"/>
                    </a:lnTo>
                    <a:lnTo>
                      <a:pt x="38577" y="47128"/>
                    </a:lnTo>
                    <a:lnTo>
                      <a:pt x="38030" y="46583"/>
                    </a:lnTo>
                    <a:lnTo>
                      <a:pt x="37756" y="45493"/>
                    </a:lnTo>
                    <a:lnTo>
                      <a:pt x="37428" y="44131"/>
                    </a:lnTo>
                    <a:lnTo>
                      <a:pt x="37537" y="42905"/>
                    </a:lnTo>
                    <a:lnTo>
                      <a:pt x="37811" y="42088"/>
                    </a:lnTo>
                    <a:lnTo>
                      <a:pt x="38467" y="41543"/>
                    </a:lnTo>
                    <a:lnTo>
                      <a:pt x="39288" y="41543"/>
                    </a:lnTo>
                    <a:close/>
                    <a:moveTo>
                      <a:pt x="47934" y="34188"/>
                    </a:moveTo>
                    <a:lnTo>
                      <a:pt x="48536" y="34188"/>
                    </a:lnTo>
                    <a:lnTo>
                      <a:pt x="49192" y="34733"/>
                    </a:lnTo>
                    <a:lnTo>
                      <a:pt x="49794" y="35550"/>
                    </a:lnTo>
                    <a:lnTo>
                      <a:pt x="50232" y="36367"/>
                    </a:lnTo>
                    <a:lnTo>
                      <a:pt x="50232" y="37321"/>
                    </a:lnTo>
                    <a:lnTo>
                      <a:pt x="49794" y="38138"/>
                    </a:lnTo>
                    <a:lnTo>
                      <a:pt x="49302" y="37866"/>
                    </a:lnTo>
                    <a:lnTo>
                      <a:pt x="48755" y="37185"/>
                    </a:lnTo>
                    <a:lnTo>
                      <a:pt x="48262" y="36095"/>
                    </a:lnTo>
                    <a:lnTo>
                      <a:pt x="47824" y="35005"/>
                    </a:lnTo>
                    <a:lnTo>
                      <a:pt x="47606" y="34460"/>
                    </a:lnTo>
                    <a:lnTo>
                      <a:pt x="47934" y="34188"/>
                    </a:lnTo>
                    <a:close/>
                    <a:moveTo>
                      <a:pt x="59699" y="19886"/>
                    </a:moveTo>
                    <a:lnTo>
                      <a:pt x="60629" y="20431"/>
                    </a:lnTo>
                    <a:lnTo>
                      <a:pt x="61778" y="22202"/>
                    </a:lnTo>
                    <a:lnTo>
                      <a:pt x="62982" y="24245"/>
                    </a:lnTo>
                    <a:lnTo>
                      <a:pt x="64240" y="26152"/>
                    </a:lnTo>
                    <a:lnTo>
                      <a:pt x="65389" y="27241"/>
                    </a:lnTo>
                    <a:lnTo>
                      <a:pt x="66429" y="28195"/>
                    </a:lnTo>
                    <a:lnTo>
                      <a:pt x="67140" y="29284"/>
                    </a:lnTo>
                    <a:lnTo>
                      <a:pt x="67578" y="30374"/>
                    </a:lnTo>
                    <a:lnTo>
                      <a:pt x="67797" y="31328"/>
                    </a:lnTo>
                    <a:lnTo>
                      <a:pt x="68235" y="32417"/>
                    </a:lnTo>
                    <a:lnTo>
                      <a:pt x="68618" y="32962"/>
                    </a:lnTo>
                    <a:lnTo>
                      <a:pt x="69056" y="33234"/>
                    </a:lnTo>
                    <a:lnTo>
                      <a:pt x="69274" y="33234"/>
                    </a:lnTo>
                    <a:lnTo>
                      <a:pt x="69274" y="32145"/>
                    </a:lnTo>
                    <a:lnTo>
                      <a:pt x="69274" y="31600"/>
                    </a:lnTo>
                    <a:lnTo>
                      <a:pt x="69384" y="31328"/>
                    </a:lnTo>
                    <a:lnTo>
                      <a:pt x="69493" y="31055"/>
                    </a:lnTo>
                    <a:lnTo>
                      <a:pt x="69658" y="31055"/>
                    </a:lnTo>
                    <a:lnTo>
                      <a:pt x="69876" y="31055"/>
                    </a:lnTo>
                    <a:lnTo>
                      <a:pt x="70095" y="31055"/>
                    </a:lnTo>
                    <a:lnTo>
                      <a:pt x="70424" y="31328"/>
                    </a:lnTo>
                    <a:lnTo>
                      <a:pt x="70533" y="31600"/>
                    </a:lnTo>
                    <a:lnTo>
                      <a:pt x="70752" y="31872"/>
                    </a:lnTo>
                    <a:lnTo>
                      <a:pt x="70752" y="32417"/>
                    </a:lnTo>
                    <a:lnTo>
                      <a:pt x="70752" y="32690"/>
                    </a:lnTo>
                    <a:lnTo>
                      <a:pt x="70642" y="33234"/>
                    </a:lnTo>
                    <a:lnTo>
                      <a:pt x="70424" y="33779"/>
                    </a:lnTo>
                    <a:lnTo>
                      <a:pt x="70642" y="34460"/>
                    </a:lnTo>
                    <a:lnTo>
                      <a:pt x="70916" y="35005"/>
                    </a:lnTo>
                    <a:lnTo>
                      <a:pt x="71244" y="35822"/>
                    </a:lnTo>
                    <a:lnTo>
                      <a:pt x="71463" y="36367"/>
                    </a:lnTo>
                    <a:lnTo>
                      <a:pt x="71354" y="37321"/>
                    </a:lnTo>
                    <a:lnTo>
                      <a:pt x="71135" y="38683"/>
                    </a:lnTo>
                    <a:lnTo>
                      <a:pt x="71463" y="39772"/>
                    </a:lnTo>
                    <a:lnTo>
                      <a:pt x="72229" y="40317"/>
                    </a:lnTo>
                    <a:lnTo>
                      <a:pt x="73160" y="40590"/>
                    </a:lnTo>
                    <a:lnTo>
                      <a:pt x="74090" y="40590"/>
                    </a:lnTo>
                    <a:lnTo>
                      <a:pt x="74746" y="40726"/>
                    </a:lnTo>
                    <a:lnTo>
                      <a:pt x="74911" y="41543"/>
                    </a:lnTo>
                    <a:lnTo>
                      <a:pt x="75020" y="42360"/>
                    </a:lnTo>
                    <a:lnTo>
                      <a:pt x="74637" y="43178"/>
                    </a:lnTo>
                    <a:lnTo>
                      <a:pt x="73871" y="43859"/>
                    </a:lnTo>
                    <a:lnTo>
                      <a:pt x="72831" y="44404"/>
                    </a:lnTo>
                    <a:lnTo>
                      <a:pt x="71901" y="44948"/>
                    </a:lnTo>
                    <a:lnTo>
                      <a:pt x="71244" y="46038"/>
                    </a:lnTo>
                    <a:lnTo>
                      <a:pt x="70916" y="47264"/>
                    </a:lnTo>
                    <a:lnTo>
                      <a:pt x="70642" y="48354"/>
                    </a:lnTo>
                    <a:lnTo>
                      <a:pt x="70424" y="49171"/>
                    </a:lnTo>
                    <a:lnTo>
                      <a:pt x="69986" y="48898"/>
                    </a:lnTo>
                    <a:lnTo>
                      <a:pt x="69658" y="48898"/>
                    </a:lnTo>
                    <a:lnTo>
                      <a:pt x="69493" y="49988"/>
                    </a:lnTo>
                    <a:lnTo>
                      <a:pt x="69165" y="51486"/>
                    </a:lnTo>
                    <a:lnTo>
                      <a:pt x="68946" y="52849"/>
                    </a:lnTo>
                    <a:lnTo>
                      <a:pt x="68618" y="53802"/>
                    </a:lnTo>
                    <a:lnTo>
                      <a:pt x="68125" y="54074"/>
                    </a:lnTo>
                    <a:lnTo>
                      <a:pt x="67359" y="53393"/>
                    </a:lnTo>
                    <a:lnTo>
                      <a:pt x="66648" y="53121"/>
                    </a:lnTo>
                    <a:lnTo>
                      <a:pt x="65991" y="53393"/>
                    </a:lnTo>
                    <a:lnTo>
                      <a:pt x="65499" y="54074"/>
                    </a:lnTo>
                    <a:lnTo>
                      <a:pt x="65170" y="54619"/>
                    </a:lnTo>
                    <a:lnTo>
                      <a:pt x="64404" y="54619"/>
                    </a:lnTo>
                    <a:lnTo>
                      <a:pt x="63584" y="54074"/>
                    </a:lnTo>
                    <a:lnTo>
                      <a:pt x="62653" y="53393"/>
                    </a:lnTo>
                    <a:lnTo>
                      <a:pt x="61778" y="52576"/>
                    </a:lnTo>
                    <a:lnTo>
                      <a:pt x="61285" y="51759"/>
                    </a:lnTo>
                    <a:lnTo>
                      <a:pt x="61176" y="51214"/>
                    </a:lnTo>
                    <a:lnTo>
                      <a:pt x="61067" y="50397"/>
                    </a:lnTo>
                    <a:lnTo>
                      <a:pt x="60519" y="49443"/>
                    </a:lnTo>
                    <a:lnTo>
                      <a:pt x="59808" y="48354"/>
                    </a:lnTo>
                    <a:lnTo>
                      <a:pt x="59042" y="47264"/>
                    </a:lnTo>
                    <a:lnTo>
                      <a:pt x="58549" y="46311"/>
                    </a:lnTo>
                    <a:lnTo>
                      <a:pt x="58659" y="45766"/>
                    </a:lnTo>
                    <a:lnTo>
                      <a:pt x="59042" y="45221"/>
                    </a:lnTo>
                    <a:lnTo>
                      <a:pt x="59699" y="44948"/>
                    </a:lnTo>
                    <a:lnTo>
                      <a:pt x="60519" y="44404"/>
                    </a:lnTo>
                    <a:lnTo>
                      <a:pt x="61285" y="43859"/>
                    </a:lnTo>
                    <a:lnTo>
                      <a:pt x="61668" y="43450"/>
                    </a:lnTo>
                    <a:lnTo>
                      <a:pt x="61778" y="42360"/>
                    </a:lnTo>
                    <a:lnTo>
                      <a:pt x="61504" y="41816"/>
                    </a:lnTo>
                    <a:lnTo>
                      <a:pt x="60848" y="41543"/>
                    </a:lnTo>
                    <a:lnTo>
                      <a:pt x="60027" y="41816"/>
                    </a:lnTo>
                    <a:lnTo>
                      <a:pt x="59042" y="42088"/>
                    </a:lnTo>
                    <a:lnTo>
                      <a:pt x="58002" y="42360"/>
                    </a:lnTo>
                    <a:lnTo>
                      <a:pt x="57181" y="42360"/>
                    </a:lnTo>
                    <a:lnTo>
                      <a:pt x="56415" y="42088"/>
                    </a:lnTo>
                    <a:lnTo>
                      <a:pt x="55813" y="40726"/>
                    </a:lnTo>
                    <a:lnTo>
                      <a:pt x="55485" y="39772"/>
                    </a:lnTo>
                    <a:lnTo>
                      <a:pt x="55266" y="38410"/>
                    </a:lnTo>
                    <a:lnTo>
                      <a:pt x="54664" y="37185"/>
                    </a:lnTo>
                    <a:lnTo>
                      <a:pt x="54227" y="36640"/>
                    </a:lnTo>
                    <a:lnTo>
                      <a:pt x="54008" y="35822"/>
                    </a:lnTo>
                    <a:lnTo>
                      <a:pt x="53898" y="35278"/>
                    </a:lnTo>
                    <a:lnTo>
                      <a:pt x="53898" y="35005"/>
                    </a:lnTo>
                    <a:lnTo>
                      <a:pt x="54117" y="34460"/>
                    </a:lnTo>
                    <a:lnTo>
                      <a:pt x="54445" y="34460"/>
                    </a:lnTo>
                    <a:lnTo>
                      <a:pt x="54883" y="34460"/>
                    </a:lnTo>
                    <a:lnTo>
                      <a:pt x="55266" y="34733"/>
                    </a:lnTo>
                    <a:lnTo>
                      <a:pt x="55704" y="34733"/>
                    </a:lnTo>
                    <a:lnTo>
                      <a:pt x="56142" y="35005"/>
                    </a:lnTo>
                    <a:lnTo>
                      <a:pt x="56415" y="34733"/>
                    </a:lnTo>
                    <a:lnTo>
                      <a:pt x="56744" y="34460"/>
                    </a:lnTo>
                    <a:lnTo>
                      <a:pt x="56963" y="34188"/>
                    </a:lnTo>
                    <a:lnTo>
                      <a:pt x="57072" y="33916"/>
                    </a:lnTo>
                    <a:lnTo>
                      <a:pt x="57181" y="33779"/>
                    </a:lnTo>
                    <a:lnTo>
                      <a:pt x="57181" y="33234"/>
                    </a:lnTo>
                    <a:lnTo>
                      <a:pt x="56963" y="32962"/>
                    </a:lnTo>
                    <a:lnTo>
                      <a:pt x="56744" y="32690"/>
                    </a:lnTo>
                    <a:lnTo>
                      <a:pt x="56361" y="32417"/>
                    </a:lnTo>
                    <a:lnTo>
                      <a:pt x="55376" y="31600"/>
                    </a:lnTo>
                    <a:lnTo>
                      <a:pt x="54993" y="30374"/>
                    </a:lnTo>
                    <a:lnTo>
                      <a:pt x="54993" y="29012"/>
                    </a:lnTo>
                    <a:lnTo>
                      <a:pt x="55266" y="27922"/>
                    </a:lnTo>
                    <a:lnTo>
                      <a:pt x="56032" y="27377"/>
                    </a:lnTo>
                    <a:lnTo>
                      <a:pt x="56361" y="27377"/>
                    </a:lnTo>
                    <a:lnTo>
                      <a:pt x="56744" y="27377"/>
                    </a:lnTo>
                    <a:lnTo>
                      <a:pt x="57181" y="27241"/>
                    </a:lnTo>
                    <a:lnTo>
                      <a:pt x="57510" y="27241"/>
                    </a:lnTo>
                    <a:lnTo>
                      <a:pt x="57783" y="26969"/>
                    </a:lnTo>
                    <a:lnTo>
                      <a:pt x="58002" y="26696"/>
                    </a:lnTo>
                    <a:lnTo>
                      <a:pt x="58112" y="26696"/>
                    </a:lnTo>
                    <a:lnTo>
                      <a:pt x="58221" y="26152"/>
                    </a:lnTo>
                    <a:lnTo>
                      <a:pt x="58112" y="25879"/>
                    </a:lnTo>
                    <a:lnTo>
                      <a:pt x="57893" y="25607"/>
                    </a:lnTo>
                    <a:lnTo>
                      <a:pt x="57510" y="25062"/>
                    </a:lnTo>
                    <a:lnTo>
                      <a:pt x="57181" y="24790"/>
                    </a:lnTo>
                    <a:lnTo>
                      <a:pt x="56963" y="24245"/>
                    </a:lnTo>
                    <a:lnTo>
                      <a:pt x="56853" y="24108"/>
                    </a:lnTo>
                    <a:lnTo>
                      <a:pt x="56853" y="23836"/>
                    </a:lnTo>
                    <a:lnTo>
                      <a:pt x="56963" y="23564"/>
                    </a:lnTo>
                    <a:lnTo>
                      <a:pt x="57181" y="23564"/>
                    </a:lnTo>
                    <a:lnTo>
                      <a:pt x="57510" y="23291"/>
                    </a:lnTo>
                    <a:lnTo>
                      <a:pt x="57783" y="23291"/>
                    </a:lnTo>
                    <a:lnTo>
                      <a:pt x="58112" y="23291"/>
                    </a:lnTo>
                    <a:lnTo>
                      <a:pt x="58440" y="23291"/>
                    </a:lnTo>
                    <a:lnTo>
                      <a:pt x="58768" y="23291"/>
                    </a:lnTo>
                    <a:lnTo>
                      <a:pt x="59042" y="23291"/>
                    </a:lnTo>
                    <a:lnTo>
                      <a:pt x="59370" y="23291"/>
                    </a:lnTo>
                    <a:lnTo>
                      <a:pt x="59480" y="23019"/>
                    </a:lnTo>
                    <a:lnTo>
                      <a:pt x="59589" y="22746"/>
                    </a:lnTo>
                    <a:lnTo>
                      <a:pt x="59480" y="22202"/>
                    </a:lnTo>
                    <a:lnTo>
                      <a:pt x="59261" y="21929"/>
                    </a:lnTo>
                    <a:lnTo>
                      <a:pt x="58987" y="21657"/>
                    </a:lnTo>
                    <a:lnTo>
                      <a:pt x="58549" y="21112"/>
                    </a:lnTo>
                    <a:lnTo>
                      <a:pt x="58221" y="20839"/>
                    </a:lnTo>
                    <a:lnTo>
                      <a:pt x="58331" y="20158"/>
                    </a:lnTo>
                    <a:lnTo>
                      <a:pt x="58878" y="19886"/>
                    </a:lnTo>
                    <a:lnTo>
                      <a:pt x="59699" y="19886"/>
                    </a:lnTo>
                    <a:close/>
                    <a:moveTo>
                      <a:pt x="98659" y="0"/>
                    </a:moveTo>
                    <a:lnTo>
                      <a:pt x="99534" y="0"/>
                    </a:lnTo>
                    <a:lnTo>
                      <a:pt x="100355" y="1089"/>
                    </a:lnTo>
                    <a:lnTo>
                      <a:pt x="100902" y="1498"/>
                    </a:lnTo>
                    <a:lnTo>
                      <a:pt x="101614" y="1225"/>
                    </a:lnTo>
                    <a:lnTo>
                      <a:pt x="102270" y="544"/>
                    </a:lnTo>
                    <a:lnTo>
                      <a:pt x="102872" y="0"/>
                    </a:lnTo>
                    <a:lnTo>
                      <a:pt x="103638" y="272"/>
                    </a:lnTo>
                    <a:lnTo>
                      <a:pt x="104131" y="1089"/>
                    </a:lnTo>
                    <a:lnTo>
                      <a:pt x="105225" y="1225"/>
                    </a:lnTo>
                    <a:lnTo>
                      <a:pt x="106374" y="1498"/>
                    </a:lnTo>
                    <a:lnTo>
                      <a:pt x="107523" y="1498"/>
                    </a:lnTo>
                    <a:lnTo>
                      <a:pt x="108673" y="1770"/>
                    </a:lnTo>
                    <a:lnTo>
                      <a:pt x="109493" y="1770"/>
                    </a:lnTo>
                    <a:lnTo>
                      <a:pt x="110041" y="2043"/>
                    </a:lnTo>
                    <a:lnTo>
                      <a:pt x="110041" y="2043"/>
                    </a:lnTo>
                    <a:lnTo>
                      <a:pt x="109822" y="2315"/>
                    </a:lnTo>
                    <a:lnTo>
                      <a:pt x="109603" y="2587"/>
                    </a:lnTo>
                    <a:lnTo>
                      <a:pt x="109384" y="3132"/>
                    </a:lnTo>
                    <a:lnTo>
                      <a:pt x="109110" y="3405"/>
                    </a:lnTo>
                    <a:lnTo>
                      <a:pt x="108891" y="3950"/>
                    </a:lnTo>
                    <a:lnTo>
                      <a:pt x="108673" y="4222"/>
                    </a:lnTo>
                    <a:lnTo>
                      <a:pt x="108563" y="4631"/>
                    </a:lnTo>
                    <a:lnTo>
                      <a:pt x="108454" y="4903"/>
                    </a:lnTo>
                    <a:lnTo>
                      <a:pt x="108344" y="5175"/>
                    </a:lnTo>
                    <a:lnTo>
                      <a:pt x="108344" y="5448"/>
                    </a:lnTo>
                    <a:lnTo>
                      <a:pt x="108454" y="5448"/>
                    </a:lnTo>
                    <a:lnTo>
                      <a:pt x="108673" y="5448"/>
                    </a:lnTo>
                    <a:lnTo>
                      <a:pt x="108891" y="5448"/>
                    </a:lnTo>
                    <a:lnTo>
                      <a:pt x="109274" y="4903"/>
                    </a:lnTo>
                    <a:lnTo>
                      <a:pt x="110588" y="3950"/>
                    </a:lnTo>
                    <a:lnTo>
                      <a:pt x="111627" y="3405"/>
                    </a:lnTo>
                    <a:lnTo>
                      <a:pt x="112558" y="3132"/>
                    </a:lnTo>
                    <a:lnTo>
                      <a:pt x="113214" y="3132"/>
                    </a:lnTo>
                    <a:lnTo>
                      <a:pt x="113488" y="3677"/>
                    </a:lnTo>
                    <a:lnTo>
                      <a:pt x="113597" y="3950"/>
                    </a:lnTo>
                    <a:lnTo>
                      <a:pt x="114035" y="3950"/>
                    </a:lnTo>
                    <a:lnTo>
                      <a:pt x="114582" y="3950"/>
                    </a:lnTo>
                    <a:lnTo>
                      <a:pt x="115075" y="3950"/>
                    </a:lnTo>
                    <a:lnTo>
                      <a:pt x="115512" y="4222"/>
                    </a:lnTo>
                    <a:lnTo>
                      <a:pt x="115622" y="4903"/>
                    </a:lnTo>
                    <a:lnTo>
                      <a:pt x="115841" y="6538"/>
                    </a:lnTo>
                    <a:lnTo>
                      <a:pt x="116443" y="7627"/>
                    </a:lnTo>
                    <a:lnTo>
                      <a:pt x="117373" y="8036"/>
                    </a:lnTo>
                    <a:lnTo>
                      <a:pt x="118467" y="7763"/>
                    </a:lnTo>
                    <a:lnTo>
                      <a:pt x="119069" y="7763"/>
                    </a:lnTo>
                    <a:lnTo>
                      <a:pt x="119507" y="7763"/>
                    </a:lnTo>
                    <a:lnTo>
                      <a:pt x="119890" y="8036"/>
                    </a:lnTo>
                    <a:lnTo>
                      <a:pt x="120000" y="8581"/>
                    </a:lnTo>
                    <a:lnTo>
                      <a:pt x="119835" y="9670"/>
                    </a:lnTo>
                    <a:lnTo>
                      <a:pt x="119069" y="10760"/>
                    </a:lnTo>
                    <a:lnTo>
                      <a:pt x="117920" y="12258"/>
                    </a:lnTo>
                    <a:lnTo>
                      <a:pt x="116114" y="14301"/>
                    </a:lnTo>
                    <a:lnTo>
                      <a:pt x="114746" y="15664"/>
                    </a:lnTo>
                    <a:lnTo>
                      <a:pt x="113707" y="16481"/>
                    </a:lnTo>
                    <a:lnTo>
                      <a:pt x="112995" y="16753"/>
                    </a:lnTo>
                    <a:lnTo>
                      <a:pt x="112339" y="16481"/>
                    </a:lnTo>
                    <a:lnTo>
                      <a:pt x="111737" y="16208"/>
                    </a:lnTo>
                    <a:lnTo>
                      <a:pt x="110861" y="16481"/>
                    </a:lnTo>
                    <a:lnTo>
                      <a:pt x="109931" y="17026"/>
                    </a:lnTo>
                    <a:lnTo>
                      <a:pt x="109110" y="17298"/>
                    </a:lnTo>
                    <a:lnTo>
                      <a:pt x="108344" y="17979"/>
                    </a:lnTo>
                    <a:lnTo>
                      <a:pt x="107961" y="18524"/>
                    </a:lnTo>
                    <a:lnTo>
                      <a:pt x="108016" y="18796"/>
                    </a:lnTo>
                    <a:lnTo>
                      <a:pt x="108454" y="19069"/>
                    </a:lnTo>
                    <a:lnTo>
                      <a:pt x="109220" y="19069"/>
                    </a:lnTo>
                    <a:lnTo>
                      <a:pt x="110150" y="18796"/>
                    </a:lnTo>
                    <a:lnTo>
                      <a:pt x="111080" y="18524"/>
                    </a:lnTo>
                    <a:lnTo>
                      <a:pt x="112010" y="18524"/>
                    </a:lnTo>
                    <a:lnTo>
                      <a:pt x="112777" y="18524"/>
                    </a:lnTo>
                    <a:lnTo>
                      <a:pt x="113269" y="18796"/>
                    </a:lnTo>
                    <a:lnTo>
                      <a:pt x="113488" y="19614"/>
                    </a:lnTo>
                    <a:lnTo>
                      <a:pt x="113214" y="20703"/>
                    </a:lnTo>
                    <a:lnTo>
                      <a:pt x="112558" y="21384"/>
                    </a:lnTo>
                    <a:lnTo>
                      <a:pt x="111627" y="22202"/>
                    </a:lnTo>
                    <a:lnTo>
                      <a:pt x="110369" y="23019"/>
                    </a:lnTo>
                    <a:lnTo>
                      <a:pt x="109001" y="24245"/>
                    </a:lnTo>
                    <a:lnTo>
                      <a:pt x="107305" y="26152"/>
                    </a:lnTo>
                    <a:lnTo>
                      <a:pt x="105499" y="28740"/>
                    </a:lnTo>
                    <a:lnTo>
                      <a:pt x="104021" y="30783"/>
                    </a:lnTo>
                    <a:lnTo>
                      <a:pt x="102982" y="32417"/>
                    </a:lnTo>
                    <a:lnTo>
                      <a:pt x="102161" y="33507"/>
                    </a:lnTo>
                    <a:lnTo>
                      <a:pt x="101504" y="33779"/>
                    </a:lnTo>
                    <a:lnTo>
                      <a:pt x="101340" y="33779"/>
                    </a:lnTo>
                    <a:lnTo>
                      <a:pt x="101121" y="33916"/>
                    </a:lnTo>
                    <a:lnTo>
                      <a:pt x="101012" y="34188"/>
                    </a:lnTo>
                    <a:lnTo>
                      <a:pt x="101012" y="34733"/>
                    </a:lnTo>
                    <a:lnTo>
                      <a:pt x="101012" y="35278"/>
                    </a:lnTo>
                    <a:lnTo>
                      <a:pt x="100902" y="35550"/>
                    </a:lnTo>
                    <a:lnTo>
                      <a:pt x="100902" y="36095"/>
                    </a:lnTo>
                    <a:lnTo>
                      <a:pt x="100793" y="36640"/>
                    </a:lnTo>
                    <a:lnTo>
                      <a:pt x="100574" y="37185"/>
                    </a:lnTo>
                    <a:lnTo>
                      <a:pt x="100355" y="37321"/>
                    </a:lnTo>
                    <a:lnTo>
                      <a:pt x="99972" y="37593"/>
                    </a:lnTo>
                    <a:lnTo>
                      <a:pt x="99097" y="37866"/>
                    </a:lnTo>
                    <a:lnTo>
                      <a:pt x="98276" y="37593"/>
                    </a:lnTo>
                    <a:lnTo>
                      <a:pt x="97400" y="37185"/>
                    </a:lnTo>
                    <a:lnTo>
                      <a:pt x="96798" y="36912"/>
                    </a:lnTo>
                    <a:lnTo>
                      <a:pt x="96361" y="37185"/>
                    </a:lnTo>
                    <a:lnTo>
                      <a:pt x="96251" y="37866"/>
                    </a:lnTo>
                    <a:lnTo>
                      <a:pt x="96251" y="38683"/>
                    </a:lnTo>
                    <a:lnTo>
                      <a:pt x="96251" y="39500"/>
                    </a:lnTo>
                    <a:lnTo>
                      <a:pt x="96142" y="40317"/>
                    </a:lnTo>
                    <a:lnTo>
                      <a:pt x="95868" y="40998"/>
                    </a:lnTo>
                    <a:lnTo>
                      <a:pt x="95212" y="41271"/>
                    </a:lnTo>
                    <a:lnTo>
                      <a:pt x="94062" y="41271"/>
                    </a:lnTo>
                    <a:lnTo>
                      <a:pt x="92804" y="41271"/>
                    </a:lnTo>
                    <a:lnTo>
                      <a:pt x="91655" y="41816"/>
                    </a:lnTo>
                    <a:lnTo>
                      <a:pt x="90725" y="42360"/>
                    </a:lnTo>
                    <a:lnTo>
                      <a:pt x="89958" y="42905"/>
                    </a:lnTo>
                    <a:lnTo>
                      <a:pt x="89521" y="43450"/>
                    </a:lnTo>
                    <a:lnTo>
                      <a:pt x="89521" y="43859"/>
                    </a:lnTo>
                    <a:lnTo>
                      <a:pt x="89958" y="44131"/>
                    </a:lnTo>
                    <a:lnTo>
                      <a:pt x="90725" y="43859"/>
                    </a:lnTo>
                    <a:lnTo>
                      <a:pt x="91655" y="43859"/>
                    </a:lnTo>
                    <a:lnTo>
                      <a:pt x="92585" y="43859"/>
                    </a:lnTo>
                    <a:lnTo>
                      <a:pt x="93406" y="44131"/>
                    </a:lnTo>
                    <a:lnTo>
                      <a:pt x="94172" y="44676"/>
                    </a:lnTo>
                    <a:lnTo>
                      <a:pt x="94719" y="45493"/>
                    </a:lnTo>
                    <a:lnTo>
                      <a:pt x="94774" y="46855"/>
                    </a:lnTo>
                    <a:lnTo>
                      <a:pt x="94610" y="48898"/>
                    </a:lnTo>
                    <a:lnTo>
                      <a:pt x="93953" y="51486"/>
                    </a:lnTo>
                    <a:lnTo>
                      <a:pt x="93132" y="53802"/>
                    </a:lnTo>
                    <a:lnTo>
                      <a:pt x="92093" y="55437"/>
                    </a:lnTo>
                    <a:lnTo>
                      <a:pt x="91108" y="55981"/>
                    </a:lnTo>
                    <a:lnTo>
                      <a:pt x="90287" y="55981"/>
                    </a:lnTo>
                    <a:lnTo>
                      <a:pt x="89357" y="55709"/>
                    </a:lnTo>
                    <a:lnTo>
                      <a:pt x="88481" y="55709"/>
                    </a:lnTo>
                    <a:lnTo>
                      <a:pt x="87989" y="55981"/>
                    </a:lnTo>
                    <a:lnTo>
                      <a:pt x="87770" y="56799"/>
                    </a:lnTo>
                    <a:lnTo>
                      <a:pt x="87879" y="57480"/>
                    </a:lnTo>
                    <a:lnTo>
                      <a:pt x="88098" y="58569"/>
                    </a:lnTo>
                    <a:lnTo>
                      <a:pt x="88153" y="59659"/>
                    </a:lnTo>
                    <a:lnTo>
                      <a:pt x="88098" y="60340"/>
                    </a:lnTo>
                    <a:lnTo>
                      <a:pt x="87441" y="61157"/>
                    </a:lnTo>
                    <a:lnTo>
                      <a:pt x="85745" y="61975"/>
                    </a:lnTo>
                    <a:lnTo>
                      <a:pt x="84103" y="62247"/>
                    </a:lnTo>
                    <a:lnTo>
                      <a:pt x="82626" y="61430"/>
                    </a:lnTo>
                    <a:lnTo>
                      <a:pt x="82298" y="61430"/>
                    </a:lnTo>
                    <a:lnTo>
                      <a:pt x="81969" y="61430"/>
                    </a:lnTo>
                    <a:lnTo>
                      <a:pt x="81751" y="61702"/>
                    </a:lnTo>
                    <a:lnTo>
                      <a:pt x="81532" y="61975"/>
                    </a:lnTo>
                    <a:lnTo>
                      <a:pt x="81367" y="62247"/>
                    </a:lnTo>
                    <a:lnTo>
                      <a:pt x="81258" y="62519"/>
                    </a:lnTo>
                    <a:lnTo>
                      <a:pt x="81149" y="63064"/>
                    </a:lnTo>
                    <a:lnTo>
                      <a:pt x="81149" y="63337"/>
                    </a:lnTo>
                    <a:lnTo>
                      <a:pt x="81258" y="63745"/>
                    </a:lnTo>
                    <a:lnTo>
                      <a:pt x="81477" y="64018"/>
                    </a:lnTo>
                    <a:lnTo>
                      <a:pt x="81641" y="64290"/>
                    </a:lnTo>
                    <a:lnTo>
                      <a:pt x="82079" y="64290"/>
                    </a:lnTo>
                    <a:lnTo>
                      <a:pt x="82517" y="64018"/>
                    </a:lnTo>
                    <a:lnTo>
                      <a:pt x="84103" y="63745"/>
                    </a:lnTo>
                    <a:lnTo>
                      <a:pt x="85253" y="64018"/>
                    </a:lnTo>
                    <a:lnTo>
                      <a:pt x="85964" y="64835"/>
                    </a:lnTo>
                    <a:lnTo>
                      <a:pt x="86402" y="65925"/>
                    </a:lnTo>
                    <a:lnTo>
                      <a:pt x="86511" y="66469"/>
                    </a:lnTo>
                    <a:lnTo>
                      <a:pt x="86894" y="66197"/>
                    </a:lnTo>
                    <a:lnTo>
                      <a:pt x="87332" y="65925"/>
                    </a:lnTo>
                    <a:lnTo>
                      <a:pt x="87770" y="65380"/>
                    </a:lnTo>
                    <a:lnTo>
                      <a:pt x="88153" y="65380"/>
                    </a:lnTo>
                    <a:lnTo>
                      <a:pt x="88590" y="65925"/>
                    </a:lnTo>
                    <a:lnTo>
                      <a:pt x="88700" y="66878"/>
                    </a:lnTo>
                    <a:lnTo>
                      <a:pt x="88809" y="67695"/>
                    </a:lnTo>
                    <a:lnTo>
                      <a:pt x="88809" y="68513"/>
                    </a:lnTo>
                    <a:lnTo>
                      <a:pt x="88700" y="69330"/>
                    </a:lnTo>
                    <a:lnTo>
                      <a:pt x="88481" y="69602"/>
                    </a:lnTo>
                    <a:lnTo>
                      <a:pt x="88153" y="70147"/>
                    </a:lnTo>
                    <a:lnTo>
                      <a:pt x="87770" y="70147"/>
                    </a:lnTo>
                    <a:lnTo>
                      <a:pt x="87004" y="70147"/>
                    </a:lnTo>
                    <a:lnTo>
                      <a:pt x="86621" y="70283"/>
                    </a:lnTo>
                    <a:lnTo>
                      <a:pt x="86292" y="70828"/>
                    </a:lnTo>
                    <a:lnTo>
                      <a:pt x="85636" y="71645"/>
                    </a:lnTo>
                    <a:lnTo>
                      <a:pt x="84924" y="72735"/>
                    </a:lnTo>
                    <a:lnTo>
                      <a:pt x="84158" y="73280"/>
                    </a:lnTo>
                    <a:lnTo>
                      <a:pt x="83447" y="73280"/>
                    </a:lnTo>
                    <a:lnTo>
                      <a:pt x="82735" y="72463"/>
                    </a:lnTo>
                    <a:lnTo>
                      <a:pt x="82298" y="71373"/>
                    </a:lnTo>
                    <a:lnTo>
                      <a:pt x="81641" y="70556"/>
                    </a:lnTo>
                    <a:lnTo>
                      <a:pt x="81039" y="70147"/>
                    </a:lnTo>
                    <a:lnTo>
                      <a:pt x="80000" y="70147"/>
                    </a:lnTo>
                    <a:lnTo>
                      <a:pt x="78850" y="70147"/>
                    </a:lnTo>
                    <a:lnTo>
                      <a:pt x="77647" y="69875"/>
                    </a:lnTo>
                    <a:lnTo>
                      <a:pt x="76826" y="70147"/>
                    </a:lnTo>
                    <a:lnTo>
                      <a:pt x="76169" y="71101"/>
                    </a:lnTo>
                    <a:lnTo>
                      <a:pt x="75786" y="71918"/>
                    </a:lnTo>
                    <a:lnTo>
                      <a:pt x="75020" y="72190"/>
                    </a:lnTo>
                    <a:lnTo>
                      <a:pt x="74309" y="72190"/>
                    </a:lnTo>
                    <a:lnTo>
                      <a:pt x="73543" y="71645"/>
                    </a:lnTo>
                    <a:lnTo>
                      <a:pt x="72941" y="70556"/>
                    </a:lnTo>
                    <a:lnTo>
                      <a:pt x="72393" y="70283"/>
                    </a:lnTo>
                    <a:lnTo>
                      <a:pt x="71682" y="70147"/>
                    </a:lnTo>
                    <a:lnTo>
                      <a:pt x="70642" y="70147"/>
                    </a:lnTo>
                    <a:lnTo>
                      <a:pt x="69548" y="70283"/>
                    </a:lnTo>
                    <a:lnTo>
                      <a:pt x="68508" y="70283"/>
                    </a:lnTo>
                    <a:lnTo>
                      <a:pt x="67578" y="69875"/>
                    </a:lnTo>
                    <a:lnTo>
                      <a:pt x="66922" y="69057"/>
                    </a:lnTo>
                    <a:lnTo>
                      <a:pt x="66757" y="67968"/>
                    </a:lnTo>
                    <a:lnTo>
                      <a:pt x="67031" y="66742"/>
                    </a:lnTo>
                    <a:lnTo>
                      <a:pt x="67906" y="65925"/>
                    </a:lnTo>
                    <a:lnTo>
                      <a:pt x="68837" y="65107"/>
                    </a:lnTo>
                    <a:lnTo>
                      <a:pt x="69767" y="64562"/>
                    </a:lnTo>
                    <a:lnTo>
                      <a:pt x="70642" y="64290"/>
                    </a:lnTo>
                    <a:lnTo>
                      <a:pt x="71135" y="64290"/>
                    </a:lnTo>
                    <a:lnTo>
                      <a:pt x="71463" y="64018"/>
                    </a:lnTo>
                    <a:lnTo>
                      <a:pt x="71682" y="63745"/>
                    </a:lnTo>
                    <a:lnTo>
                      <a:pt x="71792" y="63337"/>
                    </a:lnTo>
                    <a:lnTo>
                      <a:pt x="71792" y="63064"/>
                    </a:lnTo>
                    <a:lnTo>
                      <a:pt x="71682" y="62519"/>
                    </a:lnTo>
                    <a:lnTo>
                      <a:pt x="71463" y="61975"/>
                    </a:lnTo>
                    <a:lnTo>
                      <a:pt x="71135" y="61702"/>
                    </a:lnTo>
                    <a:lnTo>
                      <a:pt x="70752" y="61430"/>
                    </a:lnTo>
                    <a:lnTo>
                      <a:pt x="70205" y="61157"/>
                    </a:lnTo>
                    <a:lnTo>
                      <a:pt x="69767" y="60340"/>
                    </a:lnTo>
                    <a:lnTo>
                      <a:pt x="69548" y="59387"/>
                    </a:lnTo>
                    <a:lnTo>
                      <a:pt x="69658" y="58297"/>
                    </a:lnTo>
                    <a:lnTo>
                      <a:pt x="70095" y="57480"/>
                    </a:lnTo>
                    <a:lnTo>
                      <a:pt x="71025" y="56935"/>
                    </a:lnTo>
                    <a:lnTo>
                      <a:pt x="72120" y="56935"/>
                    </a:lnTo>
                    <a:lnTo>
                      <a:pt x="72941" y="57752"/>
                    </a:lnTo>
                    <a:lnTo>
                      <a:pt x="73543" y="58569"/>
                    </a:lnTo>
                    <a:lnTo>
                      <a:pt x="73980" y="59931"/>
                    </a:lnTo>
                    <a:lnTo>
                      <a:pt x="74199" y="61157"/>
                    </a:lnTo>
                    <a:lnTo>
                      <a:pt x="74418" y="62247"/>
                    </a:lnTo>
                    <a:lnTo>
                      <a:pt x="74911" y="62792"/>
                    </a:lnTo>
                    <a:lnTo>
                      <a:pt x="75458" y="63337"/>
                    </a:lnTo>
                    <a:lnTo>
                      <a:pt x="76114" y="63337"/>
                    </a:lnTo>
                    <a:lnTo>
                      <a:pt x="76497" y="62792"/>
                    </a:lnTo>
                    <a:lnTo>
                      <a:pt x="76607" y="61702"/>
                    </a:lnTo>
                    <a:lnTo>
                      <a:pt x="76388" y="60612"/>
                    </a:lnTo>
                    <a:lnTo>
                      <a:pt x="75896" y="59659"/>
                    </a:lnTo>
                    <a:lnTo>
                      <a:pt x="75239" y="58569"/>
                    </a:lnTo>
                    <a:lnTo>
                      <a:pt x="74637" y="57480"/>
                    </a:lnTo>
                    <a:lnTo>
                      <a:pt x="74309" y="56799"/>
                    </a:lnTo>
                    <a:lnTo>
                      <a:pt x="74528" y="55709"/>
                    </a:lnTo>
                    <a:lnTo>
                      <a:pt x="74746" y="55164"/>
                    </a:lnTo>
                    <a:lnTo>
                      <a:pt x="74911" y="54619"/>
                    </a:lnTo>
                    <a:lnTo>
                      <a:pt x="75129" y="54074"/>
                    </a:lnTo>
                    <a:lnTo>
                      <a:pt x="75348" y="53666"/>
                    </a:lnTo>
                    <a:lnTo>
                      <a:pt x="75567" y="53121"/>
                    </a:lnTo>
                    <a:lnTo>
                      <a:pt x="75677" y="52576"/>
                    </a:lnTo>
                    <a:lnTo>
                      <a:pt x="75786" y="52304"/>
                    </a:lnTo>
                    <a:lnTo>
                      <a:pt x="75786" y="52031"/>
                    </a:lnTo>
                    <a:lnTo>
                      <a:pt x="75786" y="51759"/>
                    </a:lnTo>
                    <a:lnTo>
                      <a:pt x="75677" y="51759"/>
                    </a:lnTo>
                    <a:lnTo>
                      <a:pt x="75567" y="52031"/>
                    </a:lnTo>
                    <a:lnTo>
                      <a:pt x="75239" y="52304"/>
                    </a:lnTo>
                    <a:lnTo>
                      <a:pt x="74911" y="52849"/>
                    </a:lnTo>
                    <a:lnTo>
                      <a:pt x="73980" y="53802"/>
                    </a:lnTo>
                    <a:lnTo>
                      <a:pt x="72941" y="54619"/>
                    </a:lnTo>
                    <a:lnTo>
                      <a:pt x="72010" y="54892"/>
                    </a:lnTo>
                    <a:lnTo>
                      <a:pt x="71244" y="54619"/>
                    </a:lnTo>
                    <a:lnTo>
                      <a:pt x="70752" y="53802"/>
                    </a:lnTo>
                    <a:lnTo>
                      <a:pt x="70533" y="52576"/>
                    </a:lnTo>
                    <a:lnTo>
                      <a:pt x="70861" y="50669"/>
                    </a:lnTo>
                    <a:lnTo>
                      <a:pt x="71682" y="49171"/>
                    </a:lnTo>
                    <a:lnTo>
                      <a:pt x="72831" y="47809"/>
                    </a:lnTo>
                    <a:lnTo>
                      <a:pt x="74090" y="47264"/>
                    </a:lnTo>
                    <a:lnTo>
                      <a:pt x="75239" y="47264"/>
                    </a:lnTo>
                    <a:lnTo>
                      <a:pt x="76114" y="47809"/>
                    </a:lnTo>
                    <a:lnTo>
                      <a:pt x="77045" y="48626"/>
                    </a:lnTo>
                    <a:lnTo>
                      <a:pt x="77975" y="49171"/>
                    </a:lnTo>
                    <a:lnTo>
                      <a:pt x="78850" y="49988"/>
                    </a:lnTo>
                    <a:lnTo>
                      <a:pt x="79562" y="50261"/>
                    </a:lnTo>
                    <a:lnTo>
                      <a:pt x="80109" y="50261"/>
                    </a:lnTo>
                    <a:lnTo>
                      <a:pt x="80164" y="49716"/>
                    </a:lnTo>
                    <a:lnTo>
                      <a:pt x="80109" y="48898"/>
                    </a:lnTo>
                    <a:lnTo>
                      <a:pt x="79562" y="48354"/>
                    </a:lnTo>
                    <a:lnTo>
                      <a:pt x="78850" y="47809"/>
                    </a:lnTo>
                    <a:lnTo>
                      <a:pt x="78084" y="47264"/>
                    </a:lnTo>
                    <a:lnTo>
                      <a:pt x="77264" y="46038"/>
                    </a:lnTo>
                    <a:lnTo>
                      <a:pt x="76607" y="44131"/>
                    </a:lnTo>
                    <a:lnTo>
                      <a:pt x="75786" y="41543"/>
                    </a:lnTo>
                    <a:lnTo>
                      <a:pt x="74911" y="39772"/>
                    </a:lnTo>
                    <a:lnTo>
                      <a:pt x="74090" y="38955"/>
                    </a:lnTo>
                    <a:lnTo>
                      <a:pt x="73160" y="38683"/>
                    </a:lnTo>
                    <a:lnTo>
                      <a:pt x="72722" y="38138"/>
                    </a:lnTo>
                    <a:lnTo>
                      <a:pt x="72284" y="36912"/>
                    </a:lnTo>
                    <a:lnTo>
                      <a:pt x="72120" y="35278"/>
                    </a:lnTo>
                    <a:lnTo>
                      <a:pt x="72229" y="33507"/>
                    </a:lnTo>
                    <a:lnTo>
                      <a:pt x="72503" y="32145"/>
                    </a:lnTo>
                    <a:lnTo>
                      <a:pt x="73160" y="31328"/>
                    </a:lnTo>
                    <a:lnTo>
                      <a:pt x="74199" y="31328"/>
                    </a:lnTo>
                    <a:lnTo>
                      <a:pt x="75458" y="31600"/>
                    </a:lnTo>
                    <a:lnTo>
                      <a:pt x="76716" y="31872"/>
                    </a:lnTo>
                    <a:lnTo>
                      <a:pt x="77975" y="32962"/>
                    </a:lnTo>
                    <a:lnTo>
                      <a:pt x="78905" y="34733"/>
                    </a:lnTo>
                    <a:lnTo>
                      <a:pt x="79562" y="36095"/>
                    </a:lnTo>
                    <a:lnTo>
                      <a:pt x="80383" y="37185"/>
                    </a:lnTo>
                    <a:lnTo>
                      <a:pt x="81149" y="37866"/>
                    </a:lnTo>
                    <a:lnTo>
                      <a:pt x="81751" y="38138"/>
                    </a:lnTo>
                    <a:lnTo>
                      <a:pt x="82298" y="38138"/>
                    </a:lnTo>
                    <a:lnTo>
                      <a:pt x="82407" y="37866"/>
                    </a:lnTo>
                    <a:lnTo>
                      <a:pt x="81969" y="36912"/>
                    </a:lnTo>
                    <a:lnTo>
                      <a:pt x="81258" y="35550"/>
                    </a:lnTo>
                    <a:lnTo>
                      <a:pt x="80492" y="34460"/>
                    </a:lnTo>
                    <a:lnTo>
                      <a:pt x="79890" y="33234"/>
                    </a:lnTo>
                    <a:lnTo>
                      <a:pt x="79452" y="32417"/>
                    </a:lnTo>
                    <a:lnTo>
                      <a:pt x="79343" y="31328"/>
                    </a:lnTo>
                    <a:lnTo>
                      <a:pt x="79781" y="30783"/>
                    </a:lnTo>
                    <a:lnTo>
                      <a:pt x="80711" y="30374"/>
                    </a:lnTo>
                    <a:lnTo>
                      <a:pt x="81969" y="30102"/>
                    </a:lnTo>
                    <a:lnTo>
                      <a:pt x="83337" y="29557"/>
                    </a:lnTo>
                    <a:lnTo>
                      <a:pt x="84705" y="28740"/>
                    </a:lnTo>
                    <a:lnTo>
                      <a:pt x="85745" y="27650"/>
                    </a:lnTo>
                    <a:lnTo>
                      <a:pt x="86183" y="26969"/>
                    </a:lnTo>
                    <a:lnTo>
                      <a:pt x="86402" y="26152"/>
                    </a:lnTo>
                    <a:lnTo>
                      <a:pt x="86511" y="25334"/>
                    </a:lnTo>
                    <a:lnTo>
                      <a:pt x="86511" y="24517"/>
                    </a:lnTo>
                    <a:lnTo>
                      <a:pt x="86402" y="24108"/>
                    </a:lnTo>
                    <a:lnTo>
                      <a:pt x="86292" y="23564"/>
                    </a:lnTo>
                    <a:lnTo>
                      <a:pt x="86183" y="23291"/>
                    </a:lnTo>
                    <a:lnTo>
                      <a:pt x="86073" y="23019"/>
                    </a:lnTo>
                    <a:lnTo>
                      <a:pt x="85964" y="23019"/>
                    </a:lnTo>
                    <a:lnTo>
                      <a:pt x="85854" y="23291"/>
                    </a:lnTo>
                    <a:lnTo>
                      <a:pt x="85745" y="23836"/>
                    </a:lnTo>
                    <a:lnTo>
                      <a:pt x="85471" y="24790"/>
                    </a:lnTo>
                    <a:lnTo>
                      <a:pt x="84705" y="25879"/>
                    </a:lnTo>
                    <a:lnTo>
                      <a:pt x="83775" y="26696"/>
                    </a:lnTo>
                    <a:lnTo>
                      <a:pt x="82626" y="27650"/>
                    </a:lnTo>
                    <a:lnTo>
                      <a:pt x="81477" y="28195"/>
                    </a:lnTo>
                    <a:lnTo>
                      <a:pt x="80492" y="28467"/>
                    </a:lnTo>
                    <a:lnTo>
                      <a:pt x="79890" y="28467"/>
                    </a:lnTo>
                    <a:lnTo>
                      <a:pt x="79233" y="27922"/>
                    </a:lnTo>
                    <a:lnTo>
                      <a:pt x="78632" y="27650"/>
                    </a:lnTo>
                    <a:lnTo>
                      <a:pt x="78194" y="27922"/>
                    </a:lnTo>
                    <a:lnTo>
                      <a:pt x="77975" y="29012"/>
                    </a:lnTo>
                    <a:lnTo>
                      <a:pt x="77537" y="29829"/>
                    </a:lnTo>
                    <a:lnTo>
                      <a:pt x="76826" y="30102"/>
                    </a:lnTo>
                    <a:lnTo>
                      <a:pt x="75786" y="30102"/>
                    </a:lnTo>
                    <a:lnTo>
                      <a:pt x="74637" y="29829"/>
                    </a:lnTo>
                    <a:lnTo>
                      <a:pt x="73652" y="29284"/>
                    </a:lnTo>
                    <a:lnTo>
                      <a:pt x="72941" y="28740"/>
                    </a:lnTo>
                    <a:lnTo>
                      <a:pt x="72722" y="27922"/>
                    </a:lnTo>
                    <a:lnTo>
                      <a:pt x="72722" y="27377"/>
                    </a:lnTo>
                    <a:lnTo>
                      <a:pt x="72722" y="26969"/>
                    </a:lnTo>
                    <a:lnTo>
                      <a:pt x="72831" y="26424"/>
                    </a:lnTo>
                    <a:lnTo>
                      <a:pt x="72831" y="25879"/>
                    </a:lnTo>
                    <a:lnTo>
                      <a:pt x="72831" y="25607"/>
                    </a:lnTo>
                    <a:lnTo>
                      <a:pt x="72831" y="25062"/>
                    </a:lnTo>
                    <a:lnTo>
                      <a:pt x="72831" y="24790"/>
                    </a:lnTo>
                    <a:lnTo>
                      <a:pt x="72722" y="24790"/>
                    </a:lnTo>
                    <a:lnTo>
                      <a:pt x="72612" y="24790"/>
                    </a:lnTo>
                    <a:lnTo>
                      <a:pt x="72393" y="25334"/>
                    </a:lnTo>
                    <a:lnTo>
                      <a:pt x="72120" y="25879"/>
                    </a:lnTo>
                    <a:lnTo>
                      <a:pt x="71463" y="26696"/>
                    </a:lnTo>
                    <a:lnTo>
                      <a:pt x="70533" y="27241"/>
                    </a:lnTo>
                    <a:lnTo>
                      <a:pt x="69493" y="27241"/>
                    </a:lnTo>
                    <a:lnTo>
                      <a:pt x="68508" y="26969"/>
                    </a:lnTo>
                    <a:lnTo>
                      <a:pt x="67797" y="26152"/>
                    </a:lnTo>
                    <a:lnTo>
                      <a:pt x="67469" y="25334"/>
                    </a:lnTo>
                    <a:lnTo>
                      <a:pt x="67250" y="24517"/>
                    </a:lnTo>
                    <a:lnTo>
                      <a:pt x="66867" y="24108"/>
                    </a:lnTo>
                    <a:lnTo>
                      <a:pt x="66320" y="23836"/>
                    </a:lnTo>
                    <a:lnTo>
                      <a:pt x="65882" y="23564"/>
                    </a:lnTo>
                    <a:lnTo>
                      <a:pt x="65772" y="22474"/>
                    </a:lnTo>
                    <a:lnTo>
                      <a:pt x="65772" y="21929"/>
                    </a:lnTo>
                    <a:lnTo>
                      <a:pt x="65882" y="21384"/>
                    </a:lnTo>
                    <a:lnTo>
                      <a:pt x="66101" y="21112"/>
                    </a:lnTo>
                    <a:lnTo>
                      <a:pt x="66320" y="20703"/>
                    </a:lnTo>
                    <a:lnTo>
                      <a:pt x="66538" y="20431"/>
                    </a:lnTo>
                    <a:lnTo>
                      <a:pt x="66648" y="20158"/>
                    </a:lnTo>
                    <a:lnTo>
                      <a:pt x="66757" y="19886"/>
                    </a:lnTo>
                    <a:lnTo>
                      <a:pt x="66867" y="19614"/>
                    </a:lnTo>
                    <a:lnTo>
                      <a:pt x="66867" y="19614"/>
                    </a:lnTo>
                    <a:lnTo>
                      <a:pt x="66648" y="19341"/>
                    </a:lnTo>
                    <a:lnTo>
                      <a:pt x="66320" y="19341"/>
                    </a:lnTo>
                    <a:lnTo>
                      <a:pt x="65772" y="19614"/>
                    </a:lnTo>
                    <a:lnTo>
                      <a:pt x="65389" y="19341"/>
                    </a:lnTo>
                    <a:lnTo>
                      <a:pt x="65170" y="19341"/>
                    </a:lnTo>
                    <a:lnTo>
                      <a:pt x="65061" y="18796"/>
                    </a:lnTo>
                    <a:lnTo>
                      <a:pt x="65061" y="18524"/>
                    </a:lnTo>
                    <a:lnTo>
                      <a:pt x="65280" y="17979"/>
                    </a:lnTo>
                    <a:lnTo>
                      <a:pt x="65608" y="17570"/>
                    </a:lnTo>
                    <a:lnTo>
                      <a:pt x="65882" y="17298"/>
                    </a:lnTo>
                    <a:lnTo>
                      <a:pt x="65991" y="16753"/>
                    </a:lnTo>
                    <a:lnTo>
                      <a:pt x="65991" y="16481"/>
                    </a:lnTo>
                    <a:lnTo>
                      <a:pt x="65882" y="16208"/>
                    </a:lnTo>
                    <a:lnTo>
                      <a:pt x="65663" y="16208"/>
                    </a:lnTo>
                    <a:lnTo>
                      <a:pt x="65389" y="16208"/>
                    </a:lnTo>
                    <a:lnTo>
                      <a:pt x="64952" y="16481"/>
                    </a:lnTo>
                    <a:lnTo>
                      <a:pt x="64514" y="17026"/>
                    </a:lnTo>
                    <a:lnTo>
                      <a:pt x="64240" y="17570"/>
                    </a:lnTo>
                    <a:lnTo>
                      <a:pt x="63912" y="17707"/>
                    </a:lnTo>
                    <a:lnTo>
                      <a:pt x="63474" y="17707"/>
                    </a:lnTo>
                    <a:lnTo>
                      <a:pt x="63146" y="17979"/>
                    </a:lnTo>
                    <a:lnTo>
                      <a:pt x="62872" y="17707"/>
                    </a:lnTo>
                    <a:lnTo>
                      <a:pt x="62653" y="17707"/>
                    </a:lnTo>
                    <a:lnTo>
                      <a:pt x="62544" y="17570"/>
                    </a:lnTo>
                    <a:lnTo>
                      <a:pt x="62435" y="17298"/>
                    </a:lnTo>
                    <a:lnTo>
                      <a:pt x="62544" y="16753"/>
                    </a:lnTo>
                    <a:lnTo>
                      <a:pt x="62763" y="16481"/>
                    </a:lnTo>
                    <a:lnTo>
                      <a:pt x="63146" y="15936"/>
                    </a:lnTo>
                    <a:lnTo>
                      <a:pt x="64404" y="14846"/>
                    </a:lnTo>
                    <a:lnTo>
                      <a:pt x="65608" y="14574"/>
                    </a:lnTo>
                    <a:lnTo>
                      <a:pt x="66538" y="14574"/>
                    </a:lnTo>
                    <a:lnTo>
                      <a:pt x="67031" y="15119"/>
                    </a:lnTo>
                    <a:lnTo>
                      <a:pt x="67250" y="15391"/>
                    </a:lnTo>
                    <a:lnTo>
                      <a:pt x="67359" y="15391"/>
                    </a:lnTo>
                    <a:lnTo>
                      <a:pt x="67578" y="15119"/>
                    </a:lnTo>
                    <a:lnTo>
                      <a:pt x="67797" y="14574"/>
                    </a:lnTo>
                    <a:lnTo>
                      <a:pt x="68016" y="13893"/>
                    </a:lnTo>
                    <a:lnTo>
                      <a:pt x="68235" y="13076"/>
                    </a:lnTo>
                    <a:lnTo>
                      <a:pt x="68508" y="12258"/>
                    </a:lnTo>
                    <a:lnTo>
                      <a:pt x="69165" y="11713"/>
                    </a:lnTo>
                    <a:lnTo>
                      <a:pt x="69876" y="11441"/>
                    </a:lnTo>
                    <a:lnTo>
                      <a:pt x="70642" y="11986"/>
                    </a:lnTo>
                    <a:lnTo>
                      <a:pt x="71135" y="12803"/>
                    </a:lnTo>
                    <a:lnTo>
                      <a:pt x="71354" y="13348"/>
                    </a:lnTo>
                    <a:lnTo>
                      <a:pt x="71463" y="13620"/>
                    </a:lnTo>
                    <a:lnTo>
                      <a:pt x="71682" y="13620"/>
                    </a:lnTo>
                    <a:lnTo>
                      <a:pt x="71901" y="13620"/>
                    </a:lnTo>
                    <a:lnTo>
                      <a:pt x="72120" y="13620"/>
                    </a:lnTo>
                    <a:lnTo>
                      <a:pt x="72393" y="13348"/>
                    </a:lnTo>
                    <a:lnTo>
                      <a:pt x="72612" y="13076"/>
                    </a:lnTo>
                    <a:lnTo>
                      <a:pt x="72831" y="12531"/>
                    </a:lnTo>
                    <a:lnTo>
                      <a:pt x="72831" y="12258"/>
                    </a:lnTo>
                    <a:lnTo>
                      <a:pt x="72831" y="11713"/>
                    </a:lnTo>
                    <a:lnTo>
                      <a:pt x="72612" y="11169"/>
                    </a:lnTo>
                    <a:lnTo>
                      <a:pt x="72503" y="10488"/>
                    </a:lnTo>
                    <a:lnTo>
                      <a:pt x="72722" y="10215"/>
                    </a:lnTo>
                    <a:lnTo>
                      <a:pt x="73269" y="9943"/>
                    </a:lnTo>
                    <a:lnTo>
                      <a:pt x="73761" y="9670"/>
                    </a:lnTo>
                    <a:lnTo>
                      <a:pt x="74309" y="9398"/>
                    </a:lnTo>
                    <a:lnTo>
                      <a:pt x="74528" y="9125"/>
                    </a:lnTo>
                    <a:lnTo>
                      <a:pt x="74418" y="8581"/>
                    </a:lnTo>
                    <a:lnTo>
                      <a:pt x="74309" y="7763"/>
                    </a:lnTo>
                    <a:lnTo>
                      <a:pt x="74637" y="7355"/>
                    </a:lnTo>
                    <a:lnTo>
                      <a:pt x="75348" y="7627"/>
                    </a:lnTo>
                    <a:lnTo>
                      <a:pt x="76169" y="7763"/>
                    </a:lnTo>
                    <a:lnTo>
                      <a:pt x="76935" y="8308"/>
                    </a:lnTo>
                    <a:lnTo>
                      <a:pt x="77537" y="9398"/>
                    </a:lnTo>
                    <a:lnTo>
                      <a:pt x="78413" y="10215"/>
                    </a:lnTo>
                    <a:lnTo>
                      <a:pt x="79015" y="10215"/>
                    </a:lnTo>
                    <a:lnTo>
                      <a:pt x="79562" y="9398"/>
                    </a:lnTo>
                    <a:lnTo>
                      <a:pt x="79781" y="7763"/>
                    </a:lnTo>
                    <a:lnTo>
                      <a:pt x="80000" y="7355"/>
                    </a:lnTo>
                    <a:lnTo>
                      <a:pt x="80492" y="7082"/>
                    </a:lnTo>
                    <a:lnTo>
                      <a:pt x="81149" y="7082"/>
                    </a:lnTo>
                    <a:lnTo>
                      <a:pt x="81860" y="7082"/>
                    </a:lnTo>
                    <a:lnTo>
                      <a:pt x="82407" y="7082"/>
                    </a:lnTo>
                    <a:lnTo>
                      <a:pt x="82790" y="6810"/>
                    </a:lnTo>
                    <a:lnTo>
                      <a:pt x="82790" y="6265"/>
                    </a:lnTo>
                    <a:lnTo>
                      <a:pt x="82735" y="5448"/>
                    </a:lnTo>
                    <a:lnTo>
                      <a:pt x="82735" y="4631"/>
                    </a:lnTo>
                    <a:lnTo>
                      <a:pt x="82790" y="4358"/>
                    </a:lnTo>
                    <a:lnTo>
                      <a:pt x="83009" y="3950"/>
                    </a:lnTo>
                    <a:lnTo>
                      <a:pt x="83337" y="3950"/>
                    </a:lnTo>
                    <a:lnTo>
                      <a:pt x="83666" y="3950"/>
                    </a:lnTo>
                    <a:lnTo>
                      <a:pt x="83994" y="3950"/>
                    </a:lnTo>
                    <a:lnTo>
                      <a:pt x="84268" y="4222"/>
                    </a:lnTo>
                    <a:lnTo>
                      <a:pt x="84596" y="4222"/>
                    </a:lnTo>
                    <a:lnTo>
                      <a:pt x="84924" y="3950"/>
                    </a:lnTo>
                    <a:lnTo>
                      <a:pt x="85034" y="3677"/>
                    </a:lnTo>
                    <a:lnTo>
                      <a:pt x="85143" y="3405"/>
                    </a:lnTo>
                    <a:lnTo>
                      <a:pt x="85143" y="3132"/>
                    </a:lnTo>
                    <a:lnTo>
                      <a:pt x="84924" y="2860"/>
                    </a:lnTo>
                    <a:lnTo>
                      <a:pt x="84924" y="2315"/>
                    </a:lnTo>
                    <a:lnTo>
                      <a:pt x="85362" y="2043"/>
                    </a:lnTo>
                    <a:lnTo>
                      <a:pt x="86183" y="2043"/>
                    </a:lnTo>
                    <a:lnTo>
                      <a:pt x="87222" y="2315"/>
                    </a:lnTo>
                    <a:lnTo>
                      <a:pt x="88262" y="3132"/>
                    </a:lnTo>
                    <a:lnTo>
                      <a:pt x="89028" y="3677"/>
                    </a:lnTo>
                    <a:lnTo>
                      <a:pt x="89411" y="3677"/>
                    </a:lnTo>
                    <a:lnTo>
                      <a:pt x="89630" y="3405"/>
                    </a:lnTo>
                    <a:lnTo>
                      <a:pt x="89958" y="2587"/>
                    </a:lnTo>
                    <a:lnTo>
                      <a:pt x="90177" y="2043"/>
                    </a:lnTo>
                    <a:lnTo>
                      <a:pt x="90615" y="1770"/>
                    </a:lnTo>
                    <a:lnTo>
                      <a:pt x="91108" y="1770"/>
                    </a:lnTo>
                    <a:lnTo>
                      <a:pt x="92147" y="1770"/>
                    </a:lnTo>
                    <a:lnTo>
                      <a:pt x="93242" y="1498"/>
                    </a:lnTo>
                    <a:lnTo>
                      <a:pt x="94172" y="1225"/>
                    </a:lnTo>
                    <a:lnTo>
                      <a:pt x="94993" y="1225"/>
                    </a:lnTo>
                    <a:lnTo>
                      <a:pt x="95759" y="2043"/>
                    </a:lnTo>
                    <a:lnTo>
                      <a:pt x="96032" y="2860"/>
                    </a:lnTo>
                    <a:lnTo>
                      <a:pt x="96361" y="3405"/>
                    </a:lnTo>
                    <a:lnTo>
                      <a:pt x="96689" y="3677"/>
                    </a:lnTo>
                    <a:lnTo>
                      <a:pt x="96908" y="3677"/>
                    </a:lnTo>
                    <a:lnTo>
                      <a:pt x="97127" y="3677"/>
                    </a:lnTo>
                    <a:lnTo>
                      <a:pt x="97236" y="3405"/>
                    </a:lnTo>
                    <a:lnTo>
                      <a:pt x="97236" y="2860"/>
                    </a:lnTo>
                    <a:lnTo>
                      <a:pt x="97127" y="2315"/>
                    </a:lnTo>
                    <a:lnTo>
                      <a:pt x="97236" y="1225"/>
                    </a:lnTo>
                    <a:lnTo>
                      <a:pt x="97838" y="544"/>
                    </a:lnTo>
                    <a:lnTo>
                      <a:pt x="98659" y="0"/>
                    </a:lnTo>
                    <a:close/>
                  </a:path>
                </a:pathLst>
              </a:custGeom>
              <a:solidFill>
                <a:srgbClr val="D1ACFF"/>
              </a:solidFill>
              <a:ln cap="flat" cmpd="sng" w="9525">
                <a:solidFill>
                  <a:srgbClr val="8705B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grpSp>
      <p:sp>
        <p:nvSpPr>
          <p:cNvPr id="323" name="Google Shape;323;p13"/>
          <p:cNvSpPr/>
          <p:nvPr/>
        </p:nvSpPr>
        <p:spPr>
          <a:xfrm>
            <a:off x="1950803" y="1570073"/>
            <a:ext cx="3578222" cy="1123271"/>
          </a:xfrm>
          <a:custGeom>
            <a:rect b="b" l="l" r="r" t="t"/>
            <a:pathLst>
              <a:path extrusionOk="0" h="120000" w="120000">
                <a:moveTo>
                  <a:pt x="119395" y="29194"/>
                </a:moveTo>
                <a:lnTo>
                  <a:pt x="119429" y="29194"/>
                </a:lnTo>
                <a:lnTo>
                  <a:pt x="119429" y="29302"/>
                </a:lnTo>
                <a:lnTo>
                  <a:pt x="119429" y="29516"/>
                </a:lnTo>
                <a:lnTo>
                  <a:pt x="119429" y="29731"/>
                </a:lnTo>
                <a:lnTo>
                  <a:pt x="119496" y="29838"/>
                </a:lnTo>
                <a:lnTo>
                  <a:pt x="119563" y="29838"/>
                </a:lnTo>
                <a:lnTo>
                  <a:pt x="119664" y="30053"/>
                </a:lnTo>
                <a:lnTo>
                  <a:pt x="119697" y="30268"/>
                </a:lnTo>
                <a:lnTo>
                  <a:pt x="119764" y="30375"/>
                </a:lnTo>
                <a:lnTo>
                  <a:pt x="119832" y="30590"/>
                </a:lnTo>
                <a:lnTo>
                  <a:pt x="119865" y="30805"/>
                </a:lnTo>
                <a:lnTo>
                  <a:pt x="119865" y="30912"/>
                </a:lnTo>
                <a:lnTo>
                  <a:pt x="119865" y="31127"/>
                </a:lnTo>
                <a:lnTo>
                  <a:pt x="119865" y="31234"/>
                </a:lnTo>
                <a:lnTo>
                  <a:pt x="119932" y="31449"/>
                </a:lnTo>
                <a:lnTo>
                  <a:pt x="119932" y="31663"/>
                </a:lnTo>
                <a:lnTo>
                  <a:pt x="120000" y="31771"/>
                </a:lnTo>
                <a:lnTo>
                  <a:pt x="119932" y="31771"/>
                </a:lnTo>
                <a:lnTo>
                  <a:pt x="119865" y="31985"/>
                </a:lnTo>
                <a:lnTo>
                  <a:pt x="119865" y="31985"/>
                </a:lnTo>
                <a:lnTo>
                  <a:pt x="119832" y="31771"/>
                </a:lnTo>
                <a:lnTo>
                  <a:pt x="119764" y="31771"/>
                </a:lnTo>
                <a:lnTo>
                  <a:pt x="119697" y="31663"/>
                </a:lnTo>
                <a:lnTo>
                  <a:pt x="119664" y="31449"/>
                </a:lnTo>
                <a:lnTo>
                  <a:pt x="119597" y="31234"/>
                </a:lnTo>
                <a:lnTo>
                  <a:pt x="119597" y="31127"/>
                </a:lnTo>
                <a:lnTo>
                  <a:pt x="119563" y="30912"/>
                </a:lnTo>
                <a:lnTo>
                  <a:pt x="119429" y="30805"/>
                </a:lnTo>
                <a:lnTo>
                  <a:pt x="119395" y="30590"/>
                </a:lnTo>
                <a:lnTo>
                  <a:pt x="119328" y="30590"/>
                </a:lnTo>
                <a:lnTo>
                  <a:pt x="119328" y="30375"/>
                </a:lnTo>
                <a:lnTo>
                  <a:pt x="119328" y="30268"/>
                </a:lnTo>
                <a:lnTo>
                  <a:pt x="119328" y="30053"/>
                </a:lnTo>
                <a:lnTo>
                  <a:pt x="119328" y="29838"/>
                </a:lnTo>
                <a:lnTo>
                  <a:pt x="119328" y="29516"/>
                </a:lnTo>
                <a:lnTo>
                  <a:pt x="119261" y="29302"/>
                </a:lnTo>
                <a:lnTo>
                  <a:pt x="119261" y="29194"/>
                </a:lnTo>
                <a:lnTo>
                  <a:pt x="119328" y="29194"/>
                </a:lnTo>
                <a:lnTo>
                  <a:pt x="119395" y="29194"/>
                </a:lnTo>
                <a:close/>
                <a:moveTo>
                  <a:pt x="109255" y="28872"/>
                </a:moveTo>
                <a:lnTo>
                  <a:pt x="109322" y="28980"/>
                </a:lnTo>
                <a:lnTo>
                  <a:pt x="109322" y="28980"/>
                </a:lnTo>
                <a:lnTo>
                  <a:pt x="109390" y="29194"/>
                </a:lnTo>
                <a:lnTo>
                  <a:pt x="109390" y="29194"/>
                </a:lnTo>
                <a:lnTo>
                  <a:pt x="109390" y="29731"/>
                </a:lnTo>
                <a:lnTo>
                  <a:pt x="109322" y="30053"/>
                </a:lnTo>
                <a:lnTo>
                  <a:pt x="109222" y="30375"/>
                </a:lnTo>
                <a:lnTo>
                  <a:pt x="109222" y="30590"/>
                </a:lnTo>
                <a:lnTo>
                  <a:pt x="109222" y="30805"/>
                </a:lnTo>
                <a:lnTo>
                  <a:pt x="109155" y="30912"/>
                </a:lnTo>
                <a:lnTo>
                  <a:pt x="109121" y="31127"/>
                </a:lnTo>
                <a:lnTo>
                  <a:pt x="108987" y="31127"/>
                </a:lnTo>
                <a:lnTo>
                  <a:pt x="108953" y="31127"/>
                </a:lnTo>
                <a:lnTo>
                  <a:pt x="108886" y="31127"/>
                </a:lnTo>
                <a:lnTo>
                  <a:pt x="108886" y="31127"/>
                </a:lnTo>
                <a:lnTo>
                  <a:pt x="108819" y="30912"/>
                </a:lnTo>
                <a:lnTo>
                  <a:pt x="108886" y="30805"/>
                </a:lnTo>
                <a:lnTo>
                  <a:pt x="108886" y="30805"/>
                </a:lnTo>
                <a:lnTo>
                  <a:pt x="108886" y="30590"/>
                </a:lnTo>
                <a:lnTo>
                  <a:pt x="108886" y="30375"/>
                </a:lnTo>
                <a:lnTo>
                  <a:pt x="108953" y="30268"/>
                </a:lnTo>
                <a:lnTo>
                  <a:pt x="108953" y="29838"/>
                </a:lnTo>
                <a:lnTo>
                  <a:pt x="108953" y="29731"/>
                </a:lnTo>
                <a:lnTo>
                  <a:pt x="108953" y="29516"/>
                </a:lnTo>
                <a:lnTo>
                  <a:pt x="108987" y="29516"/>
                </a:lnTo>
                <a:lnTo>
                  <a:pt x="108987" y="29302"/>
                </a:lnTo>
                <a:lnTo>
                  <a:pt x="109054" y="29302"/>
                </a:lnTo>
                <a:lnTo>
                  <a:pt x="109121" y="29194"/>
                </a:lnTo>
                <a:lnTo>
                  <a:pt x="109155" y="29194"/>
                </a:lnTo>
                <a:lnTo>
                  <a:pt x="109255" y="28872"/>
                </a:lnTo>
                <a:close/>
                <a:moveTo>
                  <a:pt x="92904" y="28443"/>
                </a:moveTo>
                <a:lnTo>
                  <a:pt x="92904" y="28872"/>
                </a:lnTo>
                <a:lnTo>
                  <a:pt x="92937" y="28872"/>
                </a:lnTo>
                <a:lnTo>
                  <a:pt x="92937" y="28980"/>
                </a:lnTo>
                <a:lnTo>
                  <a:pt x="92937" y="29302"/>
                </a:lnTo>
                <a:lnTo>
                  <a:pt x="92837" y="29194"/>
                </a:lnTo>
                <a:lnTo>
                  <a:pt x="92837" y="28872"/>
                </a:lnTo>
                <a:lnTo>
                  <a:pt x="92904" y="28658"/>
                </a:lnTo>
                <a:lnTo>
                  <a:pt x="92904" y="28443"/>
                </a:lnTo>
                <a:close/>
                <a:moveTo>
                  <a:pt x="118052" y="27048"/>
                </a:moveTo>
                <a:lnTo>
                  <a:pt x="118119" y="27048"/>
                </a:lnTo>
                <a:lnTo>
                  <a:pt x="118119" y="27262"/>
                </a:lnTo>
                <a:lnTo>
                  <a:pt x="118119" y="27262"/>
                </a:lnTo>
                <a:lnTo>
                  <a:pt x="118119" y="27370"/>
                </a:lnTo>
                <a:lnTo>
                  <a:pt x="118119" y="27584"/>
                </a:lnTo>
                <a:lnTo>
                  <a:pt x="118119" y="27799"/>
                </a:lnTo>
                <a:lnTo>
                  <a:pt x="118052" y="27906"/>
                </a:lnTo>
                <a:lnTo>
                  <a:pt x="118052" y="27906"/>
                </a:lnTo>
                <a:lnTo>
                  <a:pt x="118019" y="28336"/>
                </a:lnTo>
                <a:lnTo>
                  <a:pt x="118019" y="28658"/>
                </a:lnTo>
                <a:lnTo>
                  <a:pt x="117951" y="28980"/>
                </a:lnTo>
                <a:lnTo>
                  <a:pt x="117884" y="29302"/>
                </a:lnTo>
                <a:lnTo>
                  <a:pt x="117851" y="29516"/>
                </a:lnTo>
                <a:lnTo>
                  <a:pt x="117783" y="29731"/>
                </a:lnTo>
                <a:lnTo>
                  <a:pt x="117683" y="29731"/>
                </a:lnTo>
                <a:lnTo>
                  <a:pt x="117616" y="29731"/>
                </a:lnTo>
                <a:lnTo>
                  <a:pt x="117582" y="29731"/>
                </a:lnTo>
                <a:lnTo>
                  <a:pt x="117582" y="29838"/>
                </a:lnTo>
                <a:lnTo>
                  <a:pt x="117515" y="30053"/>
                </a:lnTo>
                <a:lnTo>
                  <a:pt x="117448" y="30053"/>
                </a:lnTo>
                <a:lnTo>
                  <a:pt x="117448" y="30268"/>
                </a:lnTo>
                <a:lnTo>
                  <a:pt x="117414" y="30268"/>
                </a:lnTo>
                <a:lnTo>
                  <a:pt x="117280" y="30268"/>
                </a:lnTo>
                <a:lnTo>
                  <a:pt x="117179" y="30268"/>
                </a:lnTo>
                <a:lnTo>
                  <a:pt x="117078" y="30268"/>
                </a:lnTo>
                <a:lnTo>
                  <a:pt x="116978" y="30268"/>
                </a:lnTo>
                <a:lnTo>
                  <a:pt x="116843" y="30268"/>
                </a:lnTo>
                <a:lnTo>
                  <a:pt x="116743" y="30053"/>
                </a:lnTo>
                <a:lnTo>
                  <a:pt x="116575" y="30053"/>
                </a:lnTo>
                <a:lnTo>
                  <a:pt x="116407" y="30053"/>
                </a:lnTo>
                <a:lnTo>
                  <a:pt x="116306" y="30053"/>
                </a:lnTo>
                <a:lnTo>
                  <a:pt x="116306" y="29838"/>
                </a:lnTo>
                <a:lnTo>
                  <a:pt x="116306" y="29516"/>
                </a:lnTo>
                <a:lnTo>
                  <a:pt x="116239" y="29194"/>
                </a:lnTo>
                <a:lnTo>
                  <a:pt x="116306" y="28980"/>
                </a:lnTo>
                <a:lnTo>
                  <a:pt x="116306" y="28872"/>
                </a:lnTo>
                <a:lnTo>
                  <a:pt x="116306" y="28658"/>
                </a:lnTo>
                <a:lnTo>
                  <a:pt x="116373" y="28658"/>
                </a:lnTo>
                <a:lnTo>
                  <a:pt x="116407" y="28872"/>
                </a:lnTo>
                <a:lnTo>
                  <a:pt x="116575" y="28872"/>
                </a:lnTo>
                <a:lnTo>
                  <a:pt x="116743" y="28872"/>
                </a:lnTo>
                <a:lnTo>
                  <a:pt x="116978" y="28872"/>
                </a:lnTo>
                <a:lnTo>
                  <a:pt x="117146" y="28872"/>
                </a:lnTo>
                <a:lnTo>
                  <a:pt x="117280" y="28872"/>
                </a:lnTo>
                <a:lnTo>
                  <a:pt x="117448" y="28872"/>
                </a:lnTo>
                <a:lnTo>
                  <a:pt x="117515" y="28872"/>
                </a:lnTo>
                <a:lnTo>
                  <a:pt x="117582" y="28872"/>
                </a:lnTo>
                <a:lnTo>
                  <a:pt x="117582" y="28658"/>
                </a:lnTo>
                <a:lnTo>
                  <a:pt x="117582" y="28443"/>
                </a:lnTo>
                <a:lnTo>
                  <a:pt x="117582" y="28443"/>
                </a:lnTo>
                <a:lnTo>
                  <a:pt x="117616" y="28336"/>
                </a:lnTo>
                <a:lnTo>
                  <a:pt x="117683" y="28121"/>
                </a:lnTo>
                <a:lnTo>
                  <a:pt x="117683" y="27799"/>
                </a:lnTo>
                <a:lnTo>
                  <a:pt x="117683" y="27584"/>
                </a:lnTo>
                <a:lnTo>
                  <a:pt x="117683" y="27370"/>
                </a:lnTo>
                <a:lnTo>
                  <a:pt x="117750" y="27262"/>
                </a:lnTo>
                <a:lnTo>
                  <a:pt x="117783" y="27262"/>
                </a:lnTo>
                <a:lnTo>
                  <a:pt x="117851" y="27048"/>
                </a:lnTo>
                <a:lnTo>
                  <a:pt x="117884" y="27048"/>
                </a:lnTo>
                <a:lnTo>
                  <a:pt x="117951" y="27048"/>
                </a:lnTo>
                <a:lnTo>
                  <a:pt x="118019" y="27048"/>
                </a:lnTo>
                <a:lnTo>
                  <a:pt x="118019" y="27048"/>
                </a:lnTo>
                <a:lnTo>
                  <a:pt x="118052" y="27048"/>
                </a:lnTo>
                <a:close/>
                <a:moveTo>
                  <a:pt x="105025" y="25008"/>
                </a:moveTo>
                <a:lnTo>
                  <a:pt x="105159" y="25008"/>
                </a:lnTo>
                <a:lnTo>
                  <a:pt x="105193" y="25116"/>
                </a:lnTo>
                <a:lnTo>
                  <a:pt x="105327" y="25116"/>
                </a:lnTo>
                <a:lnTo>
                  <a:pt x="105428" y="25330"/>
                </a:lnTo>
                <a:lnTo>
                  <a:pt x="105495" y="25330"/>
                </a:lnTo>
                <a:lnTo>
                  <a:pt x="105495" y="25438"/>
                </a:lnTo>
                <a:lnTo>
                  <a:pt x="105495" y="25652"/>
                </a:lnTo>
                <a:lnTo>
                  <a:pt x="105495" y="26189"/>
                </a:lnTo>
                <a:lnTo>
                  <a:pt x="105260" y="26189"/>
                </a:lnTo>
                <a:lnTo>
                  <a:pt x="105193" y="26189"/>
                </a:lnTo>
                <a:lnTo>
                  <a:pt x="105159" y="26189"/>
                </a:lnTo>
                <a:lnTo>
                  <a:pt x="105092" y="25974"/>
                </a:lnTo>
                <a:lnTo>
                  <a:pt x="105025" y="25867"/>
                </a:lnTo>
                <a:lnTo>
                  <a:pt x="104991" y="25652"/>
                </a:lnTo>
                <a:lnTo>
                  <a:pt x="105025" y="25008"/>
                </a:lnTo>
                <a:close/>
                <a:moveTo>
                  <a:pt x="106032" y="24579"/>
                </a:moveTo>
                <a:lnTo>
                  <a:pt x="106099" y="24579"/>
                </a:lnTo>
                <a:lnTo>
                  <a:pt x="106200" y="24579"/>
                </a:lnTo>
                <a:lnTo>
                  <a:pt x="106233" y="24794"/>
                </a:lnTo>
                <a:lnTo>
                  <a:pt x="106368" y="24794"/>
                </a:lnTo>
                <a:lnTo>
                  <a:pt x="106468" y="25008"/>
                </a:lnTo>
                <a:lnTo>
                  <a:pt x="106569" y="25008"/>
                </a:lnTo>
                <a:lnTo>
                  <a:pt x="106703" y="25008"/>
                </a:lnTo>
                <a:lnTo>
                  <a:pt x="106737" y="25008"/>
                </a:lnTo>
                <a:lnTo>
                  <a:pt x="106804" y="25008"/>
                </a:lnTo>
                <a:lnTo>
                  <a:pt x="106905" y="25116"/>
                </a:lnTo>
                <a:lnTo>
                  <a:pt x="107006" y="25116"/>
                </a:lnTo>
                <a:lnTo>
                  <a:pt x="107140" y="25116"/>
                </a:lnTo>
                <a:lnTo>
                  <a:pt x="107308" y="25116"/>
                </a:lnTo>
                <a:lnTo>
                  <a:pt x="107308" y="25438"/>
                </a:lnTo>
                <a:lnTo>
                  <a:pt x="107308" y="25867"/>
                </a:lnTo>
                <a:lnTo>
                  <a:pt x="107308" y="26189"/>
                </a:lnTo>
                <a:lnTo>
                  <a:pt x="107174" y="26189"/>
                </a:lnTo>
                <a:lnTo>
                  <a:pt x="107073" y="26189"/>
                </a:lnTo>
                <a:lnTo>
                  <a:pt x="107006" y="25974"/>
                </a:lnTo>
                <a:lnTo>
                  <a:pt x="106972" y="25974"/>
                </a:lnTo>
                <a:lnTo>
                  <a:pt x="106838" y="25867"/>
                </a:lnTo>
                <a:lnTo>
                  <a:pt x="106737" y="25867"/>
                </a:lnTo>
                <a:lnTo>
                  <a:pt x="106703" y="25652"/>
                </a:lnTo>
                <a:lnTo>
                  <a:pt x="106636" y="25652"/>
                </a:lnTo>
                <a:lnTo>
                  <a:pt x="106536" y="25652"/>
                </a:lnTo>
                <a:lnTo>
                  <a:pt x="106468" y="25652"/>
                </a:lnTo>
                <a:lnTo>
                  <a:pt x="106401" y="25652"/>
                </a:lnTo>
                <a:lnTo>
                  <a:pt x="106301" y="25652"/>
                </a:lnTo>
                <a:lnTo>
                  <a:pt x="106200" y="25652"/>
                </a:lnTo>
                <a:lnTo>
                  <a:pt x="105864" y="25652"/>
                </a:lnTo>
                <a:lnTo>
                  <a:pt x="105864" y="25438"/>
                </a:lnTo>
                <a:lnTo>
                  <a:pt x="105797" y="25330"/>
                </a:lnTo>
                <a:lnTo>
                  <a:pt x="105864" y="25116"/>
                </a:lnTo>
                <a:lnTo>
                  <a:pt x="105864" y="25008"/>
                </a:lnTo>
                <a:lnTo>
                  <a:pt x="105864" y="25330"/>
                </a:lnTo>
                <a:lnTo>
                  <a:pt x="105931" y="25008"/>
                </a:lnTo>
                <a:lnTo>
                  <a:pt x="105931" y="24794"/>
                </a:lnTo>
                <a:lnTo>
                  <a:pt x="105931" y="24794"/>
                </a:lnTo>
                <a:lnTo>
                  <a:pt x="105965" y="24579"/>
                </a:lnTo>
                <a:lnTo>
                  <a:pt x="106032" y="24579"/>
                </a:lnTo>
                <a:close/>
                <a:moveTo>
                  <a:pt x="111035" y="22862"/>
                </a:moveTo>
                <a:lnTo>
                  <a:pt x="111068" y="23076"/>
                </a:lnTo>
                <a:lnTo>
                  <a:pt x="111135" y="23184"/>
                </a:lnTo>
                <a:lnTo>
                  <a:pt x="111236" y="23184"/>
                </a:lnTo>
                <a:lnTo>
                  <a:pt x="111371" y="23398"/>
                </a:lnTo>
                <a:lnTo>
                  <a:pt x="111471" y="23506"/>
                </a:lnTo>
                <a:lnTo>
                  <a:pt x="111572" y="23720"/>
                </a:lnTo>
                <a:lnTo>
                  <a:pt x="111673" y="23935"/>
                </a:lnTo>
                <a:lnTo>
                  <a:pt x="111807" y="24042"/>
                </a:lnTo>
                <a:lnTo>
                  <a:pt x="111908" y="24472"/>
                </a:lnTo>
                <a:lnTo>
                  <a:pt x="111975" y="24472"/>
                </a:lnTo>
                <a:lnTo>
                  <a:pt x="112076" y="24472"/>
                </a:lnTo>
                <a:lnTo>
                  <a:pt x="112176" y="24472"/>
                </a:lnTo>
                <a:lnTo>
                  <a:pt x="112243" y="24472"/>
                </a:lnTo>
                <a:lnTo>
                  <a:pt x="112344" y="24579"/>
                </a:lnTo>
                <a:lnTo>
                  <a:pt x="112445" y="24579"/>
                </a:lnTo>
                <a:lnTo>
                  <a:pt x="112579" y="24579"/>
                </a:lnTo>
                <a:lnTo>
                  <a:pt x="112680" y="24579"/>
                </a:lnTo>
                <a:lnTo>
                  <a:pt x="112781" y="24579"/>
                </a:lnTo>
                <a:lnTo>
                  <a:pt x="112848" y="24579"/>
                </a:lnTo>
                <a:lnTo>
                  <a:pt x="112915" y="24794"/>
                </a:lnTo>
                <a:lnTo>
                  <a:pt x="113016" y="25008"/>
                </a:lnTo>
                <a:lnTo>
                  <a:pt x="113116" y="25116"/>
                </a:lnTo>
                <a:lnTo>
                  <a:pt x="113217" y="25330"/>
                </a:lnTo>
                <a:lnTo>
                  <a:pt x="113351" y="25330"/>
                </a:lnTo>
                <a:lnTo>
                  <a:pt x="113452" y="25438"/>
                </a:lnTo>
                <a:lnTo>
                  <a:pt x="113519" y="25438"/>
                </a:lnTo>
                <a:lnTo>
                  <a:pt x="113553" y="25438"/>
                </a:lnTo>
                <a:lnTo>
                  <a:pt x="113553" y="25438"/>
                </a:lnTo>
                <a:lnTo>
                  <a:pt x="113553" y="25652"/>
                </a:lnTo>
                <a:lnTo>
                  <a:pt x="113620" y="25867"/>
                </a:lnTo>
                <a:lnTo>
                  <a:pt x="113721" y="25974"/>
                </a:lnTo>
                <a:lnTo>
                  <a:pt x="113822" y="26189"/>
                </a:lnTo>
                <a:lnTo>
                  <a:pt x="113956" y="26189"/>
                </a:lnTo>
                <a:lnTo>
                  <a:pt x="114057" y="26189"/>
                </a:lnTo>
                <a:lnTo>
                  <a:pt x="114124" y="26189"/>
                </a:lnTo>
                <a:lnTo>
                  <a:pt x="114157" y="26404"/>
                </a:lnTo>
                <a:lnTo>
                  <a:pt x="114258" y="26511"/>
                </a:lnTo>
                <a:lnTo>
                  <a:pt x="114325" y="26726"/>
                </a:lnTo>
                <a:lnTo>
                  <a:pt x="114392" y="27048"/>
                </a:lnTo>
                <a:lnTo>
                  <a:pt x="114426" y="27048"/>
                </a:lnTo>
                <a:lnTo>
                  <a:pt x="114493" y="27262"/>
                </a:lnTo>
                <a:lnTo>
                  <a:pt x="114560" y="27370"/>
                </a:lnTo>
                <a:lnTo>
                  <a:pt x="114594" y="27584"/>
                </a:lnTo>
                <a:lnTo>
                  <a:pt x="114661" y="27799"/>
                </a:lnTo>
                <a:lnTo>
                  <a:pt x="114728" y="27799"/>
                </a:lnTo>
                <a:lnTo>
                  <a:pt x="114762" y="27906"/>
                </a:lnTo>
                <a:lnTo>
                  <a:pt x="114829" y="27906"/>
                </a:lnTo>
                <a:lnTo>
                  <a:pt x="114829" y="28121"/>
                </a:lnTo>
                <a:lnTo>
                  <a:pt x="114829" y="28336"/>
                </a:lnTo>
                <a:lnTo>
                  <a:pt x="114862" y="28658"/>
                </a:lnTo>
                <a:lnTo>
                  <a:pt x="114862" y="28980"/>
                </a:lnTo>
                <a:lnTo>
                  <a:pt x="114930" y="29194"/>
                </a:lnTo>
                <a:lnTo>
                  <a:pt x="114997" y="29194"/>
                </a:lnTo>
                <a:lnTo>
                  <a:pt x="114997" y="29194"/>
                </a:lnTo>
                <a:lnTo>
                  <a:pt x="115030" y="29302"/>
                </a:lnTo>
                <a:lnTo>
                  <a:pt x="115097" y="29516"/>
                </a:lnTo>
                <a:lnTo>
                  <a:pt x="115601" y="29516"/>
                </a:lnTo>
                <a:lnTo>
                  <a:pt x="115702" y="29838"/>
                </a:lnTo>
                <a:lnTo>
                  <a:pt x="115769" y="30053"/>
                </a:lnTo>
                <a:lnTo>
                  <a:pt x="115803" y="30268"/>
                </a:lnTo>
                <a:lnTo>
                  <a:pt x="115870" y="30268"/>
                </a:lnTo>
                <a:lnTo>
                  <a:pt x="115937" y="30375"/>
                </a:lnTo>
                <a:lnTo>
                  <a:pt x="115937" y="30912"/>
                </a:lnTo>
                <a:lnTo>
                  <a:pt x="115769" y="30912"/>
                </a:lnTo>
                <a:lnTo>
                  <a:pt x="115635" y="30912"/>
                </a:lnTo>
                <a:lnTo>
                  <a:pt x="115467" y="30912"/>
                </a:lnTo>
                <a:lnTo>
                  <a:pt x="115467" y="32522"/>
                </a:lnTo>
                <a:lnTo>
                  <a:pt x="115635" y="32522"/>
                </a:lnTo>
                <a:lnTo>
                  <a:pt x="115803" y="32522"/>
                </a:lnTo>
                <a:lnTo>
                  <a:pt x="115970" y="32522"/>
                </a:lnTo>
                <a:lnTo>
                  <a:pt x="115970" y="34669"/>
                </a:lnTo>
                <a:lnTo>
                  <a:pt x="116038" y="34669"/>
                </a:lnTo>
                <a:lnTo>
                  <a:pt x="116138" y="34669"/>
                </a:lnTo>
                <a:lnTo>
                  <a:pt x="116205" y="34669"/>
                </a:lnTo>
                <a:lnTo>
                  <a:pt x="116239" y="34776"/>
                </a:lnTo>
                <a:lnTo>
                  <a:pt x="116373" y="34776"/>
                </a:lnTo>
                <a:lnTo>
                  <a:pt x="116407" y="34991"/>
                </a:lnTo>
                <a:lnTo>
                  <a:pt x="116407" y="34991"/>
                </a:lnTo>
                <a:lnTo>
                  <a:pt x="116474" y="35098"/>
                </a:lnTo>
                <a:lnTo>
                  <a:pt x="116541" y="35098"/>
                </a:lnTo>
                <a:lnTo>
                  <a:pt x="116575" y="35098"/>
                </a:lnTo>
                <a:lnTo>
                  <a:pt x="116642" y="35098"/>
                </a:lnTo>
                <a:lnTo>
                  <a:pt x="116675" y="35098"/>
                </a:lnTo>
                <a:lnTo>
                  <a:pt x="116743" y="35098"/>
                </a:lnTo>
                <a:lnTo>
                  <a:pt x="116810" y="35313"/>
                </a:lnTo>
                <a:lnTo>
                  <a:pt x="116843" y="35527"/>
                </a:lnTo>
                <a:lnTo>
                  <a:pt x="116911" y="35635"/>
                </a:lnTo>
                <a:lnTo>
                  <a:pt x="116911" y="35849"/>
                </a:lnTo>
                <a:lnTo>
                  <a:pt x="116978" y="36064"/>
                </a:lnTo>
                <a:lnTo>
                  <a:pt x="117011" y="36064"/>
                </a:lnTo>
                <a:lnTo>
                  <a:pt x="117078" y="36064"/>
                </a:lnTo>
                <a:lnTo>
                  <a:pt x="117146" y="36171"/>
                </a:lnTo>
                <a:lnTo>
                  <a:pt x="117179" y="36171"/>
                </a:lnTo>
                <a:lnTo>
                  <a:pt x="117246" y="36386"/>
                </a:lnTo>
                <a:lnTo>
                  <a:pt x="117280" y="36386"/>
                </a:lnTo>
                <a:lnTo>
                  <a:pt x="117280" y="36708"/>
                </a:lnTo>
                <a:lnTo>
                  <a:pt x="117280" y="37781"/>
                </a:lnTo>
                <a:lnTo>
                  <a:pt x="117246" y="37781"/>
                </a:lnTo>
                <a:lnTo>
                  <a:pt x="117146" y="37781"/>
                </a:lnTo>
                <a:lnTo>
                  <a:pt x="117078" y="37781"/>
                </a:lnTo>
                <a:lnTo>
                  <a:pt x="116978" y="37567"/>
                </a:lnTo>
                <a:lnTo>
                  <a:pt x="116843" y="37459"/>
                </a:lnTo>
                <a:lnTo>
                  <a:pt x="116743" y="37030"/>
                </a:lnTo>
                <a:lnTo>
                  <a:pt x="116675" y="36923"/>
                </a:lnTo>
                <a:lnTo>
                  <a:pt x="116642" y="36708"/>
                </a:lnTo>
                <a:lnTo>
                  <a:pt x="116575" y="36601"/>
                </a:lnTo>
                <a:lnTo>
                  <a:pt x="116474" y="36601"/>
                </a:lnTo>
                <a:lnTo>
                  <a:pt x="116407" y="36601"/>
                </a:lnTo>
                <a:lnTo>
                  <a:pt x="116306" y="36601"/>
                </a:lnTo>
                <a:lnTo>
                  <a:pt x="116138" y="36708"/>
                </a:lnTo>
                <a:lnTo>
                  <a:pt x="116038" y="36708"/>
                </a:lnTo>
                <a:lnTo>
                  <a:pt x="115937" y="36708"/>
                </a:lnTo>
                <a:lnTo>
                  <a:pt x="115803" y="36708"/>
                </a:lnTo>
                <a:lnTo>
                  <a:pt x="115769" y="36708"/>
                </a:lnTo>
                <a:lnTo>
                  <a:pt x="115702" y="36601"/>
                </a:lnTo>
                <a:lnTo>
                  <a:pt x="115702" y="36601"/>
                </a:lnTo>
                <a:lnTo>
                  <a:pt x="115635" y="36386"/>
                </a:lnTo>
                <a:lnTo>
                  <a:pt x="115601" y="35849"/>
                </a:lnTo>
                <a:lnTo>
                  <a:pt x="115534" y="35527"/>
                </a:lnTo>
                <a:lnTo>
                  <a:pt x="115433" y="35313"/>
                </a:lnTo>
                <a:lnTo>
                  <a:pt x="115366" y="34991"/>
                </a:lnTo>
                <a:lnTo>
                  <a:pt x="115332" y="34776"/>
                </a:lnTo>
                <a:lnTo>
                  <a:pt x="115198" y="34669"/>
                </a:lnTo>
                <a:lnTo>
                  <a:pt x="115165" y="34454"/>
                </a:lnTo>
                <a:lnTo>
                  <a:pt x="115097" y="34132"/>
                </a:lnTo>
                <a:lnTo>
                  <a:pt x="115030" y="33703"/>
                </a:lnTo>
                <a:lnTo>
                  <a:pt x="114997" y="33381"/>
                </a:lnTo>
                <a:lnTo>
                  <a:pt x="114930" y="33381"/>
                </a:lnTo>
                <a:lnTo>
                  <a:pt x="114862" y="33166"/>
                </a:lnTo>
                <a:lnTo>
                  <a:pt x="114762" y="33059"/>
                </a:lnTo>
                <a:lnTo>
                  <a:pt x="114661" y="32844"/>
                </a:lnTo>
                <a:lnTo>
                  <a:pt x="114594" y="32844"/>
                </a:lnTo>
                <a:lnTo>
                  <a:pt x="114560" y="32737"/>
                </a:lnTo>
                <a:lnTo>
                  <a:pt x="114426" y="32737"/>
                </a:lnTo>
                <a:lnTo>
                  <a:pt x="114392" y="32522"/>
                </a:lnTo>
                <a:lnTo>
                  <a:pt x="114325" y="32522"/>
                </a:lnTo>
                <a:lnTo>
                  <a:pt x="114258" y="32522"/>
                </a:lnTo>
                <a:lnTo>
                  <a:pt x="114224" y="32522"/>
                </a:lnTo>
                <a:lnTo>
                  <a:pt x="114157" y="32737"/>
                </a:lnTo>
                <a:lnTo>
                  <a:pt x="114124" y="32844"/>
                </a:lnTo>
                <a:lnTo>
                  <a:pt x="114057" y="33059"/>
                </a:lnTo>
                <a:lnTo>
                  <a:pt x="113989" y="33166"/>
                </a:lnTo>
                <a:lnTo>
                  <a:pt x="113956" y="33381"/>
                </a:lnTo>
                <a:lnTo>
                  <a:pt x="113822" y="33595"/>
                </a:lnTo>
                <a:lnTo>
                  <a:pt x="113721" y="33703"/>
                </a:lnTo>
                <a:lnTo>
                  <a:pt x="113654" y="33703"/>
                </a:lnTo>
                <a:lnTo>
                  <a:pt x="113553" y="33703"/>
                </a:lnTo>
                <a:lnTo>
                  <a:pt x="113553" y="34132"/>
                </a:lnTo>
                <a:lnTo>
                  <a:pt x="113553" y="34454"/>
                </a:lnTo>
                <a:lnTo>
                  <a:pt x="113553" y="34669"/>
                </a:lnTo>
                <a:lnTo>
                  <a:pt x="113553" y="34776"/>
                </a:lnTo>
                <a:lnTo>
                  <a:pt x="113519" y="34776"/>
                </a:lnTo>
                <a:lnTo>
                  <a:pt x="113452" y="34991"/>
                </a:lnTo>
                <a:lnTo>
                  <a:pt x="113385" y="34991"/>
                </a:lnTo>
                <a:lnTo>
                  <a:pt x="113351" y="35098"/>
                </a:lnTo>
                <a:lnTo>
                  <a:pt x="113217" y="35098"/>
                </a:lnTo>
                <a:lnTo>
                  <a:pt x="113116" y="35098"/>
                </a:lnTo>
                <a:lnTo>
                  <a:pt x="113016" y="35098"/>
                </a:lnTo>
                <a:lnTo>
                  <a:pt x="112915" y="35098"/>
                </a:lnTo>
                <a:lnTo>
                  <a:pt x="112781" y="35098"/>
                </a:lnTo>
                <a:lnTo>
                  <a:pt x="112680" y="34991"/>
                </a:lnTo>
                <a:lnTo>
                  <a:pt x="112613" y="34991"/>
                </a:lnTo>
                <a:lnTo>
                  <a:pt x="112579" y="34991"/>
                </a:lnTo>
                <a:lnTo>
                  <a:pt x="112512" y="34776"/>
                </a:lnTo>
                <a:lnTo>
                  <a:pt x="112445" y="34669"/>
                </a:lnTo>
                <a:lnTo>
                  <a:pt x="112344" y="34454"/>
                </a:lnTo>
                <a:lnTo>
                  <a:pt x="112243" y="34454"/>
                </a:lnTo>
                <a:lnTo>
                  <a:pt x="112176" y="34239"/>
                </a:lnTo>
                <a:lnTo>
                  <a:pt x="112143" y="34239"/>
                </a:lnTo>
                <a:lnTo>
                  <a:pt x="112076" y="34239"/>
                </a:lnTo>
                <a:lnTo>
                  <a:pt x="112008" y="34132"/>
                </a:lnTo>
                <a:lnTo>
                  <a:pt x="111975" y="33917"/>
                </a:lnTo>
                <a:lnTo>
                  <a:pt x="111908" y="33703"/>
                </a:lnTo>
                <a:lnTo>
                  <a:pt x="111841" y="33703"/>
                </a:lnTo>
                <a:lnTo>
                  <a:pt x="111807" y="33595"/>
                </a:lnTo>
                <a:lnTo>
                  <a:pt x="111740" y="33381"/>
                </a:lnTo>
                <a:lnTo>
                  <a:pt x="111673" y="33166"/>
                </a:lnTo>
                <a:lnTo>
                  <a:pt x="111572" y="33059"/>
                </a:lnTo>
                <a:lnTo>
                  <a:pt x="111538" y="33059"/>
                </a:lnTo>
                <a:lnTo>
                  <a:pt x="111404" y="33059"/>
                </a:lnTo>
                <a:lnTo>
                  <a:pt x="111371" y="33059"/>
                </a:lnTo>
                <a:lnTo>
                  <a:pt x="111303" y="33166"/>
                </a:lnTo>
                <a:lnTo>
                  <a:pt x="111236" y="33381"/>
                </a:lnTo>
                <a:lnTo>
                  <a:pt x="111236" y="33381"/>
                </a:lnTo>
                <a:lnTo>
                  <a:pt x="111236" y="33595"/>
                </a:lnTo>
                <a:lnTo>
                  <a:pt x="111236" y="33595"/>
                </a:lnTo>
                <a:lnTo>
                  <a:pt x="111135" y="33917"/>
                </a:lnTo>
                <a:lnTo>
                  <a:pt x="111035" y="34132"/>
                </a:lnTo>
                <a:lnTo>
                  <a:pt x="110867" y="34132"/>
                </a:lnTo>
                <a:lnTo>
                  <a:pt x="110766" y="34132"/>
                </a:lnTo>
                <a:lnTo>
                  <a:pt x="110699" y="33917"/>
                </a:lnTo>
                <a:lnTo>
                  <a:pt x="110632" y="33595"/>
                </a:lnTo>
                <a:lnTo>
                  <a:pt x="110632" y="33381"/>
                </a:lnTo>
                <a:lnTo>
                  <a:pt x="110632" y="33166"/>
                </a:lnTo>
                <a:lnTo>
                  <a:pt x="110632" y="33059"/>
                </a:lnTo>
                <a:lnTo>
                  <a:pt x="110699" y="32844"/>
                </a:lnTo>
                <a:lnTo>
                  <a:pt x="110766" y="32737"/>
                </a:lnTo>
                <a:lnTo>
                  <a:pt x="110800" y="32522"/>
                </a:lnTo>
                <a:lnTo>
                  <a:pt x="110867" y="32307"/>
                </a:lnTo>
                <a:lnTo>
                  <a:pt x="110934" y="32307"/>
                </a:lnTo>
                <a:lnTo>
                  <a:pt x="111035" y="32200"/>
                </a:lnTo>
                <a:lnTo>
                  <a:pt x="111068" y="32200"/>
                </a:lnTo>
                <a:lnTo>
                  <a:pt x="111135" y="32200"/>
                </a:lnTo>
                <a:lnTo>
                  <a:pt x="111203" y="31985"/>
                </a:lnTo>
                <a:lnTo>
                  <a:pt x="111236" y="31663"/>
                </a:lnTo>
                <a:lnTo>
                  <a:pt x="111303" y="31449"/>
                </a:lnTo>
                <a:lnTo>
                  <a:pt x="111236" y="31234"/>
                </a:lnTo>
                <a:lnTo>
                  <a:pt x="111303" y="31127"/>
                </a:lnTo>
                <a:lnTo>
                  <a:pt x="111303" y="30912"/>
                </a:lnTo>
                <a:lnTo>
                  <a:pt x="111303" y="30590"/>
                </a:lnTo>
                <a:lnTo>
                  <a:pt x="111236" y="30375"/>
                </a:lnTo>
                <a:lnTo>
                  <a:pt x="111135" y="30053"/>
                </a:lnTo>
                <a:lnTo>
                  <a:pt x="111068" y="29838"/>
                </a:lnTo>
                <a:lnTo>
                  <a:pt x="111035" y="29516"/>
                </a:lnTo>
                <a:lnTo>
                  <a:pt x="110968" y="29194"/>
                </a:lnTo>
                <a:lnTo>
                  <a:pt x="110867" y="28872"/>
                </a:lnTo>
                <a:lnTo>
                  <a:pt x="110800" y="28658"/>
                </a:lnTo>
                <a:lnTo>
                  <a:pt x="110766" y="28443"/>
                </a:lnTo>
                <a:lnTo>
                  <a:pt x="110632" y="28336"/>
                </a:lnTo>
                <a:lnTo>
                  <a:pt x="110531" y="28121"/>
                </a:lnTo>
                <a:lnTo>
                  <a:pt x="110430" y="27906"/>
                </a:lnTo>
                <a:lnTo>
                  <a:pt x="110363" y="27799"/>
                </a:lnTo>
                <a:lnTo>
                  <a:pt x="110330" y="27799"/>
                </a:lnTo>
                <a:lnTo>
                  <a:pt x="110195" y="27799"/>
                </a:lnTo>
                <a:lnTo>
                  <a:pt x="110095" y="27799"/>
                </a:lnTo>
                <a:lnTo>
                  <a:pt x="109994" y="27799"/>
                </a:lnTo>
                <a:lnTo>
                  <a:pt x="109927" y="27799"/>
                </a:lnTo>
                <a:lnTo>
                  <a:pt x="109860" y="27584"/>
                </a:lnTo>
                <a:lnTo>
                  <a:pt x="109759" y="27584"/>
                </a:lnTo>
                <a:lnTo>
                  <a:pt x="109725" y="27584"/>
                </a:lnTo>
                <a:lnTo>
                  <a:pt x="109658" y="27584"/>
                </a:lnTo>
                <a:lnTo>
                  <a:pt x="109591" y="27370"/>
                </a:lnTo>
                <a:lnTo>
                  <a:pt x="109591" y="27370"/>
                </a:lnTo>
                <a:lnTo>
                  <a:pt x="109557" y="27262"/>
                </a:lnTo>
                <a:lnTo>
                  <a:pt x="109423" y="27048"/>
                </a:lnTo>
                <a:lnTo>
                  <a:pt x="109322" y="26726"/>
                </a:lnTo>
                <a:lnTo>
                  <a:pt x="109222" y="26511"/>
                </a:lnTo>
                <a:lnTo>
                  <a:pt x="109155" y="26404"/>
                </a:lnTo>
                <a:lnTo>
                  <a:pt x="109054" y="26189"/>
                </a:lnTo>
                <a:lnTo>
                  <a:pt x="108953" y="26189"/>
                </a:lnTo>
                <a:lnTo>
                  <a:pt x="108819" y="26189"/>
                </a:lnTo>
                <a:lnTo>
                  <a:pt x="108718" y="26189"/>
                </a:lnTo>
                <a:lnTo>
                  <a:pt x="108651" y="26189"/>
                </a:lnTo>
                <a:lnTo>
                  <a:pt x="108651" y="25974"/>
                </a:lnTo>
                <a:lnTo>
                  <a:pt x="108617" y="25974"/>
                </a:lnTo>
                <a:lnTo>
                  <a:pt x="108550" y="26189"/>
                </a:lnTo>
                <a:lnTo>
                  <a:pt x="108550" y="26189"/>
                </a:lnTo>
                <a:lnTo>
                  <a:pt x="108550" y="26404"/>
                </a:lnTo>
                <a:lnTo>
                  <a:pt x="108449" y="26404"/>
                </a:lnTo>
                <a:lnTo>
                  <a:pt x="108449" y="26404"/>
                </a:lnTo>
                <a:lnTo>
                  <a:pt x="108382" y="26511"/>
                </a:lnTo>
                <a:lnTo>
                  <a:pt x="108449" y="26511"/>
                </a:lnTo>
                <a:lnTo>
                  <a:pt x="108449" y="26726"/>
                </a:lnTo>
                <a:lnTo>
                  <a:pt x="108282" y="26726"/>
                </a:lnTo>
                <a:lnTo>
                  <a:pt x="108282" y="26404"/>
                </a:lnTo>
                <a:lnTo>
                  <a:pt x="108282" y="25974"/>
                </a:lnTo>
                <a:lnTo>
                  <a:pt x="108282" y="25867"/>
                </a:lnTo>
                <a:lnTo>
                  <a:pt x="108282" y="25652"/>
                </a:lnTo>
                <a:lnTo>
                  <a:pt x="108214" y="25652"/>
                </a:lnTo>
                <a:lnTo>
                  <a:pt x="108181" y="25438"/>
                </a:lnTo>
                <a:lnTo>
                  <a:pt x="108114" y="25330"/>
                </a:lnTo>
                <a:lnTo>
                  <a:pt x="108047" y="25330"/>
                </a:lnTo>
                <a:lnTo>
                  <a:pt x="108047" y="24579"/>
                </a:lnTo>
                <a:lnTo>
                  <a:pt x="108718" y="24579"/>
                </a:lnTo>
                <a:lnTo>
                  <a:pt x="108785" y="24579"/>
                </a:lnTo>
                <a:lnTo>
                  <a:pt x="108819" y="24579"/>
                </a:lnTo>
                <a:lnTo>
                  <a:pt x="108886" y="24472"/>
                </a:lnTo>
                <a:lnTo>
                  <a:pt x="108953" y="24257"/>
                </a:lnTo>
                <a:lnTo>
                  <a:pt x="109054" y="24257"/>
                </a:lnTo>
                <a:lnTo>
                  <a:pt x="109155" y="24257"/>
                </a:lnTo>
                <a:lnTo>
                  <a:pt x="109222" y="24579"/>
                </a:lnTo>
                <a:lnTo>
                  <a:pt x="109255" y="24579"/>
                </a:lnTo>
                <a:lnTo>
                  <a:pt x="109222" y="24794"/>
                </a:lnTo>
                <a:lnTo>
                  <a:pt x="109222" y="24794"/>
                </a:lnTo>
                <a:lnTo>
                  <a:pt x="109255" y="25008"/>
                </a:lnTo>
                <a:lnTo>
                  <a:pt x="109322" y="25116"/>
                </a:lnTo>
                <a:lnTo>
                  <a:pt x="109390" y="25330"/>
                </a:lnTo>
                <a:lnTo>
                  <a:pt x="109423" y="25330"/>
                </a:lnTo>
                <a:lnTo>
                  <a:pt x="109557" y="25330"/>
                </a:lnTo>
                <a:lnTo>
                  <a:pt x="109658" y="25438"/>
                </a:lnTo>
                <a:lnTo>
                  <a:pt x="109759" y="25438"/>
                </a:lnTo>
                <a:lnTo>
                  <a:pt x="109860" y="25438"/>
                </a:lnTo>
                <a:lnTo>
                  <a:pt x="109994" y="25330"/>
                </a:lnTo>
                <a:lnTo>
                  <a:pt x="110027" y="25330"/>
                </a:lnTo>
                <a:lnTo>
                  <a:pt x="110095" y="25116"/>
                </a:lnTo>
                <a:lnTo>
                  <a:pt x="110162" y="24794"/>
                </a:lnTo>
                <a:lnTo>
                  <a:pt x="110162" y="24579"/>
                </a:lnTo>
                <a:lnTo>
                  <a:pt x="110162" y="24257"/>
                </a:lnTo>
                <a:lnTo>
                  <a:pt x="110195" y="23935"/>
                </a:lnTo>
                <a:lnTo>
                  <a:pt x="110263" y="23935"/>
                </a:lnTo>
                <a:lnTo>
                  <a:pt x="110330" y="23720"/>
                </a:lnTo>
                <a:lnTo>
                  <a:pt x="110363" y="23720"/>
                </a:lnTo>
                <a:lnTo>
                  <a:pt x="110464" y="23720"/>
                </a:lnTo>
                <a:lnTo>
                  <a:pt x="110531" y="23720"/>
                </a:lnTo>
                <a:lnTo>
                  <a:pt x="110632" y="23506"/>
                </a:lnTo>
                <a:lnTo>
                  <a:pt x="110766" y="23506"/>
                </a:lnTo>
                <a:lnTo>
                  <a:pt x="110800" y="23398"/>
                </a:lnTo>
                <a:lnTo>
                  <a:pt x="110867" y="23184"/>
                </a:lnTo>
                <a:lnTo>
                  <a:pt x="110867" y="23076"/>
                </a:lnTo>
                <a:lnTo>
                  <a:pt x="110968" y="22862"/>
                </a:lnTo>
                <a:lnTo>
                  <a:pt x="111035" y="22862"/>
                </a:lnTo>
                <a:close/>
                <a:moveTo>
                  <a:pt x="106838" y="22862"/>
                </a:moveTo>
                <a:lnTo>
                  <a:pt x="107174" y="22862"/>
                </a:lnTo>
                <a:lnTo>
                  <a:pt x="107174" y="23935"/>
                </a:lnTo>
                <a:lnTo>
                  <a:pt x="107073" y="23935"/>
                </a:lnTo>
                <a:lnTo>
                  <a:pt x="106972" y="23935"/>
                </a:lnTo>
                <a:lnTo>
                  <a:pt x="106838" y="23935"/>
                </a:lnTo>
                <a:lnTo>
                  <a:pt x="106838" y="23720"/>
                </a:lnTo>
                <a:lnTo>
                  <a:pt x="106804" y="23398"/>
                </a:lnTo>
                <a:lnTo>
                  <a:pt x="106804" y="23076"/>
                </a:lnTo>
                <a:lnTo>
                  <a:pt x="106838" y="23398"/>
                </a:lnTo>
                <a:lnTo>
                  <a:pt x="106838" y="22862"/>
                </a:lnTo>
                <a:close/>
                <a:moveTo>
                  <a:pt x="104286" y="22540"/>
                </a:moveTo>
                <a:lnTo>
                  <a:pt x="104588" y="22540"/>
                </a:lnTo>
                <a:lnTo>
                  <a:pt x="104655" y="22647"/>
                </a:lnTo>
                <a:lnTo>
                  <a:pt x="104756" y="22647"/>
                </a:lnTo>
                <a:lnTo>
                  <a:pt x="104756" y="23076"/>
                </a:lnTo>
                <a:lnTo>
                  <a:pt x="104756" y="23398"/>
                </a:lnTo>
                <a:lnTo>
                  <a:pt x="104756" y="23398"/>
                </a:lnTo>
                <a:lnTo>
                  <a:pt x="104756" y="23398"/>
                </a:lnTo>
                <a:lnTo>
                  <a:pt x="104823" y="23398"/>
                </a:lnTo>
                <a:lnTo>
                  <a:pt x="104722" y="23398"/>
                </a:lnTo>
                <a:lnTo>
                  <a:pt x="104588" y="23398"/>
                </a:lnTo>
                <a:lnTo>
                  <a:pt x="104487" y="23398"/>
                </a:lnTo>
                <a:lnTo>
                  <a:pt x="104387" y="23398"/>
                </a:lnTo>
                <a:lnTo>
                  <a:pt x="104152" y="23398"/>
                </a:lnTo>
                <a:lnTo>
                  <a:pt x="104152" y="23184"/>
                </a:lnTo>
                <a:lnTo>
                  <a:pt x="104118" y="23184"/>
                </a:lnTo>
                <a:lnTo>
                  <a:pt x="104051" y="23076"/>
                </a:lnTo>
                <a:lnTo>
                  <a:pt x="104118" y="23076"/>
                </a:lnTo>
                <a:lnTo>
                  <a:pt x="104118" y="22862"/>
                </a:lnTo>
                <a:lnTo>
                  <a:pt x="104118" y="22647"/>
                </a:lnTo>
                <a:lnTo>
                  <a:pt x="104152" y="22647"/>
                </a:lnTo>
                <a:lnTo>
                  <a:pt x="104219" y="22647"/>
                </a:lnTo>
                <a:lnTo>
                  <a:pt x="104286" y="22647"/>
                </a:lnTo>
                <a:lnTo>
                  <a:pt x="104286" y="22647"/>
                </a:lnTo>
                <a:lnTo>
                  <a:pt x="104286" y="22540"/>
                </a:lnTo>
                <a:close/>
                <a:moveTo>
                  <a:pt x="109826" y="21466"/>
                </a:moveTo>
                <a:lnTo>
                  <a:pt x="109927" y="21466"/>
                </a:lnTo>
                <a:lnTo>
                  <a:pt x="110027" y="21466"/>
                </a:lnTo>
                <a:lnTo>
                  <a:pt x="110027" y="21574"/>
                </a:lnTo>
                <a:lnTo>
                  <a:pt x="110027" y="21788"/>
                </a:lnTo>
                <a:lnTo>
                  <a:pt x="110027" y="22110"/>
                </a:lnTo>
                <a:lnTo>
                  <a:pt x="110027" y="22540"/>
                </a:lnTo>
                <a:lnTo>
                  <a:pt x="110027" y="22862"/>
                </a:lnTo>
                <a:lnTo>
                  <a:pt x="110263" y="22862"/>
                </a:lnTo>
                <a:lnTo>
                  <a:pt x="110263" y="23184"/>
                </a:lnTo>
                <a:lnTo>
                  <a:pt x="109759" y="23184"/>
                </a:lnTo>
                <a:lnTo>
                  <a:pt x="109759" y="23076"/>
                </a:lnTo>
                <a:lnTo>
                  <a:pt x="109759" y="22647"/>
                </a:lnTo>
                <a:lnTo>
                  <a:pt x="109759" y="22325"/>
                </a:lnTo>
                <a:lnTo>
                  <a:pt x="109759" y="22110"/>
                </a:lnTo>
                <a:lnTo>
                  <a:pt x="109725" y="21788"/>
                </a:lnTo>
                <a:lnTo>
                  <a:pt x="109725" y="21574"/>
                </a:lnTo>
                <a:lnTo>
                  <a:pt x="109725" y="21466"/>
                </a:lnTo>
                <a:lnTo>
                  <a:pt x="109826" y="21466"/>
                </a:lnTo>
                <a:close/>
                <a:moveTo>
                  <a:pt x="91124" y="21466"/>
                </a:moveTo>
                <a:lnTo>
                  <a:pt x="91259" y="21466"/>
                </a:lnTo>
                <a:lnTo>
                  <a:pt x="91292" y="21574"/>
                </a:lnTo>
                <a:lnTo>
                  <a:pt x="91359" y="21788"/>
                </a:lnTo>
                <a:lnTo>
                  <a:pt x="91393" y="22003"/>
                </a:lnTo>
                <a:lnTo>
                  <a:pt x="91393" y="22540"/>
                </a:lnTo>
                <a:lnTo>
                  <a:pt x="91359" y="22862"/>
                </a:lnTo>
                <a:lnTo>
                  <a:pt x="91393" y="23076"/>
                </a:lnTo>
                <a:lnTo>
                  <a:pt x="91393" y="23398"/>
                </a:lnTo>
                <a:lnTo>
                  <a:pt x="91460" y="23506"/>
                </a:lnTo>
                <a:lnTo>
                  <a:pt x="91460" y="23720"/>
                </a:lnTo>
                <a:lnTo>
                  <a:pt x="91527" y="23935"/>
                </a:lnTo>
                <a:lnTo>
                  <a:pt x="91561" y="24042"/>
                </a:lnTo>
                <a:lnTo>
                  <a:pt x="91695" y="24042"/>
                </a:lnTo>
                <a:lnTo>
                  <a:pt x="91729" y="24042"/>
                </a:lnTo>
                <a:lnTo>
                  <a:pt x="91863" y="24257"/>
                </a:lnTo>
                <a:lnTo>
                  <a:pt x="91863" y="24257"/>
                </a:lnTo>
                <a:lnTo>
                  <a:pt x="91897" y="24472"/>
                </a:lnTo>
                <a:lnTo>
                  <a:pt x="91964" y="24579"/>
                </a:lnTo>
                <a:lnTo>
                  <a:pt x="92064" y="24794"/>
                </a:lnTo>
                <a:lnTo>
                  <a:pt x="92064" y="25974"/>
                </a:lnTo>
                <a:lnTo>
                  <a:pt x="91997" y="25974"/>
                </a:lnTo>
                <a:lnTo>
                  <a:pt x="91964" y="25974"/>
                </a:lnTo>
                <a:lnTo>
                  <a:pt x="91964" y="25974"/>
                </a:lnTo>
                <a:lnTo>
                  <a:pt x="91863" y="25652"/>
                </a:lnTo>
                <a:lnTo>
                  <a:pt x="91863" y="25438"/>
                </a:lnTo>
                <a:lnTo>
                  <a:pt x="91863" y="25330"/>
                </a:lnTo>
                <a:lnTo>
                  <a:pt x="91729" y="25008"/>
                </a:lnTo>
                <a:lnTo>
                  <a:pt x="91695" y="25008"/>
                </a:lnTo>
                <a:lnTo>
                  <a:pt x="91628" y="25008"/>
                </a:lnTo>
                <a:lnTo>
                  <a:pt x="91628" y="24794"/>
                </a:lnTo>
                <a:lnTo>
                  <a:pt x="91561" y="24579"/>
                </a:lnTo>
                <a:lnTo>
                  <a:pt x="91460" y="24257"/>
                </a:lnTo>
                <a:lnTo>
                  <a:pt x="91393" y="23935"/>
                </a:lnTo>
                <a:lnTo>
                  <a:pt x="91292" y="23506"/>
                </a:lnTo>
                <a:lnTo>
                  <a:pt x="91259" y="23184"/>
                </a:lnTo>
                <a:lnTo>
                  <a:pt x="91191" y="23076"/>
                </a:lnTo>
                <a:lnTo>
                  <a:pt x="91124" y="22862"/>
                </a:lnTo>
                <a:lnTo>
                  <a:pt x="91091" y="22540"/>
                </a:lnTo>
                <a:lnTo>
                  <a:pt x="91091" y="22325"/>
                </a:lnTo>
                <a:lnTo>
                  <a:pt x="91091" y="22003"/>
                </a:lnTo>
                <a:lnTo>
                  <a:pt x="91091" y="21788"/>
                </a:lnTo>
                <a:lnTo>
                  <a:pt x="91091" y="21788"/>
                </a:lnTo>
                <a:lnTo>
                  <a:pt x="91091" y="21788"/>
                </a:lnTo>
                <a:lnTo>
                  <a:pt x="91124" y="21466"/>
                </a:lnTo>
                <a:close/>
                <a:moveTo>
                  <a:pt x="103010" y="20930"/>
                </a:moveTo>
                <a:lnTo>
                  <a:pt x="103178" y="20930"/>
                </a:lnTo>
                <a:lnTo>
                  <a:pt x="103212" y="21144"/>
                </a:lnTo>
                <a:lnTo>
                  <a:pt x="103279" y="21144"/>
                </a:lnTo>
                <a:lnTo>
                  <a:pt x="103346" y="21252"/>
                </a:lnTo>
                <a:lnTo>
                  <a:pt x="103379" y="21466"/>
                </a:lnTo>
                <a:lnTo>
                  <a:pt x="103447" y="21466"/>
                </a:lnTo>
                <a:lnTo>
                  <a:pt x="103514" y="21574"/>
                </a:lnTo>
                <a:lnTo>
                  <a:pt x="103547" y="21788"/>
                </a:lnTo>
                <a:lnTo>
                  <a:pt x="103614" y="22003"/>
                </a:lnTo>
                <a:lnTo>
                  <a:pt x="103614" y="22110"/>
                </a:lnTo>
                <a:lnTo>
                  <a:pt x="103682" y="22325"/>
                </a:lnTo>
                <a:lnTo>
                  <a:pt x="103614" y="22540"/>
                </a:lnTo>
                <a:lnTo>
                  <a:pt x="103547" y="22647"/>
                </a:lnTo>
                <a:lnTo>
                  <a:pt x="103514" y="22647"/>
                </a:lnTo>
                <a:lnTo>
                  <a:pt x="103447" y="22647"/>
                </a:lnTo>
                <a:lnTo>
                  <a:pt x="103346" y="22647"/>
                </a:lnTo>
                <a:lnTo>
                  <a:pt x="103212" y="22647"/>
                </a:lnTo>
                <a:lnTo>
                  <a:pt x="103111" y="22647"/>
                </a:lnTo>
                <a:lnTo>
                  <a:pt x="103077" y="22647"/>
                </a:lnTo>
                <a:lnTo>
                  <a:pt x="103010" y="22862"/>
                </a:lnTo>
                <a:lnTo>
                  <a:pt x="102943" y="23076"/>
                </a:lnTo>
                <a:lnTo>
                  <a:pt x="102943" y="23076"/>
                </a:lnTo>
                <a:lnTo>
                  <a:pt x="102842" y="23076"/>
                </a:lnTo>
                <a:lnTo>
                  <a:pt x="102742" y="23076"/>
                </a:lnTo>
                <a:lnTo>
                  <a:pt x="102574" y="23076"/>
                </a:lnTo>
                <a:lnTo>
                  <a:pt x="102574" y="23506"/>
                </a:lnTo>
                <a:lnTo>
                  <a:pt x="102574" y="23720"/>
                </a:lnTo>
                <a:lnTo>
                  <a:pt x="102574" y="23935"/>
                </a:lnTo>
                <a:lnTo>
                  <a:pt x="102574" y="23935"/>
                </a:lnTo>
                <a:lnTo>
                  <a:pt x="102607" y="23935"/>
                </a:lnTo>
                <a:lnTo>
                  <a:pt x="102674" y="23935"/>
                </a:lnTo>
                <a:lnTo>
                  <a:pt x="102742" y="24042"/>
                </a:lnTo>
                <a:lnTo>
                  <a:pt x="102842" y="24257"/>
                </a:lnTo>
                <a:lnTo>
                  <a:pt x="102842" y="24472"/>
                </a:lnTo>
                <a:lnTo>
                  <a:pt x="102909" y="24579"/>
                </a:lnTo>
                <a:lnTo>
                  <a:pt x="102943" y="24794"/>
                </a:lnTo>
                <a:lnTo>
                  <a:pt x="103010" y="24794"/>
                </a:lnTo>
                <a:lnTo>
                  <a:pt x="103010" y="24794"/>
                </a:lnTo>
                <a:lnTo>
                  <a:pt x="103010" y="25008"/>
                </a:lnTo>
                <a:lnTo>
                  <a:pt x="103010" y="25116"/>
                </a:lnTo>
                <a:lnTo>
                  <a:pt x="103010" y="25438"/>
                </a:lnTo>
                <a:lnTo>
                  <a:pt x="103010" y="25652"/>
                </a:lnTo>
                <a:lnTo>
                  <a:pt x="102943" y="25867"/>
                </a:lnTo>
                <a:lnTo>
                  <a:pt x="102943" y="25974"/>
                </a:lnTo>
                <a:lnTo>
                  <a:pt x="102943" y="26404"/>
                </a:lnTo>
                <a:lnTo>
                  <a:pt x="103010" y="26511"/>
                </a:lnTo>
                <a:lnTo>
                  <a:pt x="103077" y="26726"/>
                </a:lnTo>
                <a:lnTo>
                  <a:pt x="103111" y="26940"/>
                </a:lnTo>
                <a:lnTo>
                  <a:pt x="103212" y="27048"/>
                </a:lnTo>
                <a:lnTo>
                  <a:pt x="103279" y="27262"/>
                </a:lnTo>
                <a:lnTo>
                  <a:pt x="103279" y="27262"/>
                </a:lnTo>
                <a:lnTo>
                  <a:pt x="103346" y="27262"/>
                </a:lnTo>
                <a:lnTo>
                  <a:pt x="103346" y="27799"/>
                </a:lnTo>
                <a:lnTo>
                  <a:pt x="103346" y="28121"/>
                </a:lnTo>
                <a:lnTo>
                  <a:pt x="103346" y="28658"/>
                </a:lnTo>
                <a:lnTo>
                  <a:pt x="103346" y="28872"/>
                </a:lnTo>
                <a:lnTo>
                  <a:pt x="103346" y="28980"/>
                </a:lnTo>
                <a:lnTo>
                  <a:pt x="103010" y="28980"/>
                </a:lnTo>
                <a:lnTo>
                  <a:pt x="102909" y="28980"/>
                </a:lnTo>
                <a:lnTo>
                  <a:pt x="102842" y="28872"/>
                </a:lnTo>
                <a:lnTo>
                  <a:pt x="102775" y="28872"/>
                </a:lnTo>
                <a:lnTo>
                  <a:pt x="102775" y="28658"/>
                </a:lnTo>
                <a:lnTo>
                  <a:pt x="102742" y="28658"/>
                </a:lnTo>
                <a:lnTo>
                  <a:pt x="102742" y="28443"/>
                </a:lnTo>
                <a:lnTo>
                  <a:pt x="102742" y="28121"/>
                </a:lnTo>
                <a:lnTo>
                  <a:pt x="102742" y="27799"/>
                </a:lnTo>
                <a:lnTo>
                  <a:pt x="102742" y="27584"/>
                </a:lnTo>
                <a:lnTo>
                  <a:pt x="102775" y="27370"/>
                </a:lnTo>
                <a:lnTo>
                  <a:pt x="102775" y="27370"/>
                </a:lnTo>
                <a:lnTo>
                  <a:pt x="102775" y="27262"/>
                </a:lnTo>
                <a:lnTo>
                  <a:pt x="102842" y="27262"/>
                </a:lnTo>
                <a:lnTo>
                  <a:pt x="102842" y="26511"/>
                </a:lnTo>
                <a:lnTo>
                  <a:pt x="102742" y="26511"/>
                </a:lnTo>
                <a:lnTo>
                  <a:pt x="102607" y="26404"/>
                </a:lnTo>
                <a:lnTo>
                  <a:pt x="102574" y="26404"/>
                </a:lnTo>
                <a:lnTo>
                  <a:pt x="102506" y="26189"/>
                </a:lnTo>
                <a:lnTo>
                  <a:pt x="102439" y="26189"/>
                </a:lnTo>
                <a:lnTo>
                  <a:pt x="102406" y="26189"/>
                </a:lnTo>
                <a:lnTo>
                  <a:pt x="102339" y="26189"/>
                </a:lnTo>
                <a:lnTo>
                  <a:pt x="102305" y="26189"/>
                </a:lnTo>
                <a:lnTo>
                  <a:pt x="102305" y="25867"/>
                </a:lnTo>
                <a:lnTo>
                  <a:pt x="102339" y="25438"/>
                </a:lnTo>
                <a:lnTo>
                  <a:pt x="102339" y="24794"/>
                </a:lnTo>
                <a:lnTo>
                  <a:pt x="102003" y="24794"/>
                </a:lnTo>
                <a:lnTo>
                  <a:pt x="102003" y="26940"/>
                </a:lnTo>
                <a:lnTo>
                  <a:pt x="102003" y="27048"/>
                </a:lnTo>
                <a:lnTo>
                  <a:pt x="101969" y="27262"/>
                </a:lnTo>
                <a:lnTo>
                  <a:pt x="101969" y="27262"/>
                </a:lnTo>
                <a:lnTo>
                  <a:pt x="101969" y="27584"/>
                </a:lnTo>
                <a:lnTo>
                  <a:pt x="101969" y="27906"/>
                </a:lnTo>
                <a:lnTo>
                  <a:pt x="101969" y="28336"/>
                </a:lnTo>
                <a:lnTo>
                  <a:pt x="101902" y="28872"/>
                </a:lnTo>
                <a:lnTo>
                  <a:pt x="101902" y="28872"/>
                </a:lnTo>
                <a:lnTo>
                  <a:pt x="101835" y="28980"/>
                </a:lnTo>
                <a:lnTo>
                  <a:pt x="101801" y="28980"/>
                </a:lnTo>
                <a:lnTo>
                  <a:pt x="101801" y="29194"/>
                </a:lnTo>
                <a:lnTo>
                  <a:pt x="101701" y="29194"/>
                </a:lnTo>
                <a:lnTo>
                  <a:pt x="101701" y="29194"/>
                </a:lnTo>
                <a:lnTo>
                  <a:pt x="101701" y="28980"/>
                </a:lnTo>
                <a:lnTo>
                  <a:pt x="101634" y="28658"/>
                </a:lnTo>
                <a:lnTo>
                  <a:pt x="101634" y="28443"/>
                </a:lnTo>
                <a:lnTo>
                  <a:pt x="101634" y="28336"/>
                </a:lnTo>
                <a:lnTo>
                  <a:pt x="101566" y="28336"/>
                </a:lnTo>
                <a:lnTo>
                  <a:pt x="101566" y="28121"/>
                </a:lnTo>
                <a:lnTo>
                  <a:pt x="101566" y="27906"/>
                </a:lnTo>
                <a:lnTo>
                  <a:pt x="101566" y="27799"/>
                </a:lnTo>
                <a:lnTo>
                  <a:pt x="101566" y="27584"/>
                </a:lnTo>
                <a:lnTo>
                  <a:pt x="101566" y="27370"/>
                </a:lnTo>
                <a:lnTo>
                  <a:pt x="101566" y="27262"/>
                </a:lnTo>
                <a:lnTo>
                  <a:pt x="101634" y="27048"/>
                </a:lnTo>
                <a:lnTo>
                  <a:pt x="101634" y="26940"/>
                </a:lnTo>
                <a:lnTo>
                  <a:pt x="101701" y="26726"/>
                </a:lnTo>
                <a:lnTo>
                  <a:pt x="101701" y="26404"/>
                </a:lnTo>
                <a:lnTo>
                  <a:pt x="101701" y="26189"/>
                </a:lnTo>
                <a:lnTo>
                  <a:pt x="101701" y="25974"/>
                </a:lnTo>
                <a:lnTo>
                  <a:pt x="101566" y="25974"/>
                </a:lnTo>
                <a:lnTo>
                  <a:pt x="101466" y="25974"/>
                </a:lnTo>
                <a:lnTo>
                  <a:pt x="101398" y="25867"/>
                </a:lnTo>
                <a:lnTo>
                  <a:pt x="101365" y="25867"/>
                </a:lnTo>
                <a:lnTo>
                  <a:pt x="101298" y="25867"/>
                </a:lnTo>
                <a:lnTo>
                  <a:pt x="101231" y="25652"/>
                </a:lnTo>
                <a:lnTo>
                  <a:pt x="101130" y="25438"/>
                </a:lnTo>
                <a:lnTo>
                  <a:pt x="101130" y="25116"/>
                </a:lnTo>
                <a:lnTo>
                  <a:pt x="101130" y="24794"/>
                </a:lnTo>
                <a:lnTo>
                  <a:pt x="101197" y="24579"/>
                </a:lnTo>
                <a:lnTo>
                  <a:pt x="101231" y="24472"/>
                </a:lnTo>
                <a:lnTo>
                  <a:pt x="101231" y="24257"/>
                </a:lnTo>
                <a:lnTo>
                  <a:pt x="101298" y="24257"/>
                </a:lnTo>
                <a:lnTo>
                  <a:pt x="101365" y="24257"/>
                </a:lnTo>
                <a:lnTo>
                  <a:pt x="101365" y="24257"/>
                </a:lnTo>
                <a:lnTo>
                  <a:pt x="101398" y="24042"/>
                </a:lnTo>
                <a:lnTo>
                  <a:pt x="101466" y="24042"/>
                </a:lnTo>
                <a:lnTo>
                  <a:pt x="101466" y="23935"/>
                </a:lnTo>
                <a:lnTo>
                  <a:pt x="101466" y="23720"/>
                </a:lnTo>
                <a:lnTo>
                  <a:pt x="101466" y="23398"/>
                </a:lnTo>
                <a:lnTo>
                  <a:pt x="101466" y="23184"/>
                </a:lnTo>
                <a:lnTo>
                  <a:pt x="101533" y="23184"/>
                </a:lnTo>
                <a:lnTo>
                  <a:pt x="101533" y="23076"/>
                </a:lnTo>
                <a:lnTo>
                  <a:pt x="101533" y="22647"/>
                </a:lnTo>
                <a:lnTo>
                  <a:pt x="101533" y="22540"/>
                </a:lnTo>
                <a:lnTo>
                  <a:pt x="101566" y="22110"/>
                </a:lnTo>
                <a:lnTo>
                  <a:pt x="101701" y="21788"/>
                </a:lnTo>
                <a:lnTo>
                  <a:pt x="101701" y="21574"/>
                </a:lnTo>
                <a:lnTo>
                  <a:pt x="101734" y="21574"/>
                </a:lnTo>
                <a:lnTo>
                  <a:pt x="101734" y="21466"/>
                </a:lnTo>
                <a:lnTo>
                  <a:pt x="101835" y="21466"/>
                </a:lnTo>
                <a:lnTo>
                  <a:pt x="101902" y="21574"/>
                </a:lnTo>
                <a:lnTo>
                  <a:pt x="101969" y="21574"/>
                </a:lnTo>
                <a:lnTo>
                  <a:pt x="102070" y="21788"/>
                </a:lnTo>
                <a:lnTo>
                  <a:pt x="102171" y="22003"/>
                </a:lnTo>
                <a:lnTo>
                  <a:pt x="102305" y="22003"/>
                </a:lnTo>
                <a:lnTo>
                  <a:pt x="102406" y="22110"/>
                </a:lnTo>
                <a:lnTo>
                  <a:pt x="102439" y="22110"/>
                </a:lnTo>
                <a:lnTo>
                  <a:pt x="102607" y="22003"/>
                </a:lnTo>
                <a:lnTo>
                  <a:pt x="102674" y="21788"/>
                </a:lnTo>
                <a:lnTo>
                  <a:pt x="102775" y="21466"/>
                </a:lnTo>
                <a:lnTo>
                  <a:pt x="102842" y="21252"/>
                </a:lnTo>
                <a:lnTo>
                  <a:pt x="102842" y="21144"/>
                </a:lnTo>
                <a:lnTo>
                  <a:pt x="102909" y="21144"/>
                </a:lnTo>
                <a:lnTo>
                  <a:pt x="103010" y="20930"/>
                </a:lnTo>
                <a:close/>
                <a:moveTo>
                  <a:pt x="108449" y="20715"/>
                </a:moveTo>
                <a:lnTo>
                  <a:pt x="108550" y="20930"/>
                </a:lnTo>
                <a:lnTo>
                  <a:pt x="108651" y="20930"/>
                </a:lnTo>
                <a:lnTo>
                  <a:pt x="108718" y="21144"/>
                </a:lnTo>
                <a:lnTo>
                  <a:pt x="108785" y="21144"/>
                </a:lnTo>
                <a:lnTo>
                  <a:pt x="108819" y="21252"/>
                </a:lnTo>
                <a:lnTo>
                  <a:pt x="108886" y="21466"/>
                </a:lnTo>
                <a:lnTo>
                  <a:pt x="108886" y="21574"/>
                </a:lnTo>
                <a:lnTo>
                  <a:pt x="108886" y="21788"/>
                </a:lnTo>
                <a:lnTo>
                  <a:pt x="108886" y="22110"/>
                </a:lnTo>
                <a:lnTo>
                  <a:pt x="108819" y="22540"/>
                </a:lnTo>
                <a:lnTo>
                  <a:pt x="108886" y="22862"/>
                </a:lnTo>
                <a:lnTo>
                  <a:pt x="108886" y="22862"/>
                </a:lnTo>
                <a:lnTo>
                  <a:pt x="108953" y="23076"/>
                </a:lnTo>
                <a:lnTo>
                  <a:pt x="108987" y="23076"/>
                </a:lnTo>
                <a:lnTo>
                  <a:pt x="108987" y="23184"/>
                </a:lnTo>
                <a:lnTo>
                  <a:pt x="108987" y="23398"/>
                </a:lnTo>
                <a:lnTo>
                  <a:pt x="108953" y="23398"/>
                </a:lnTo>
                <a:lnTo>
                  <a:pt x="108953" y="23506"/>
                </a:lnTo>
                <a:lnTo>
                  <a:pt x="108886" y="23506"/>
                </a:lnTo>
                <a:lnTo>
                  <a:pt x="108819" y="23506"/>
                </a:lnTo>
                <a:lnTo>
                  <a:pt x="108718" y="23506"/>
                </a:lnTo>
                <a:lnTo>
                  <a:pt x="108651" y="23506"/>
                </a:lnTo>
                <a:lnTo>
                  <a:pt x="108550" y="23506"/>
                </a:lnTo>
                <a:lnTo>
                  <a:pt x="108517" y="23506"/>
                </a:lnTo>
                <a:lnTo>
                  <a:pt x="108449" y="23506"/>
                </a:lnTo>
                <a:lnTo>
                  <a:pt x="108382" y="23506"/>
                </a:lnTo>
                <a:lnTo>
                  <a:pt x="108349" y="23398"/>
                </a:lnTo>
                <a:lnTo>
                  <a:pt x="108349" y="23506"/>
                </a:lnTo>
                <a:lnTo>
                  <a:pt x="108282" y="23506"/>
                </a:lnTo>
                <a:lnTo>
                  <a:pt x="108214" y="23506"/>
                </a:lnTo>
                <a:lnTo>
                  <a:pt x="108114" y="23720"/>
                </a:lnTo>
                <a:lnTo>
                  <a:pt x="107912" y="23720"/>
                </a:lnTo>
                <a:lnTo>
                  <a:pt x="107912" y="23506"/>
                </a:lnTo>
                <a:lnTo>
                  <a:pt x="107845" y="23398"/>
                </a:lnTo>
                <a:lnTo>
                  <a:pt x="107845" y="23184"/>
                </a:lnTo>
                <a:lnTo>
                  <a:pt x="107845" y="23184"/>
                </a:lnTo>
                <a:lnTo>
                  <a:pt x="107845" y="23076"/>
                </a:lnTo>
                <a:lnTo>
                  <a:pt x="107845" y="22862"/>
                </a:lnTo>
                <a:lnTo>
                  <a:pt x="107778" y="22862"/>
                </a:lnTo>
                <a:lnTo>
                  <a:pt x="107744" y="22647"/>
                </a:lnTo>
                <a:lnTo>
                  <a:pt x="107610" y="22647"/>
                </a:lnTo>
                <a:lnTo>
                  <a:pt x="107576" y="22647"/>
                </a:lnTo>
                <a:lnTo>
                  <a:pt x="107509" y="22647"/>
                </a:lnTo>
                <a:lnTo>
                  <a:pt x="107442" y="22647"/>
                </a:lnTo>
                <a:lnTo>
                  <a:pt x="107409" y="22647"/>
                </a:lnTo>
                <a:lnTo>
                  <a:pt x="107341" y="22540"/>
                </a:lnTo>
                <a:lnTo>
                  <a:pt x="107308" y="22540"/>
                </a:lnTo>
                <a:lnTo>
                  <a:pt x="107241" y="22325"/>
                </a:lnTo>
                <a:lnTo>
                  <a:pt x="107140" y="22325"/>
                </a:lnTo>
                <a:lnTo>
                  <a:pt x="107140" y="22003"/>
                </a:lnTo>
                <a:lnTo>
                  <a:pt x="107241" y="21788"/>
                </a:lnTo>
                <a:lnTo>
                  <a:pt x="107341" y="21574"/>
                </a:lnTo>
                <a:lnTo>
                  <a:pt x="107409" y="21574"/>
                </a:lnTo>
                <a:lnTo>
                  <a:pt x="107442" y="21574"/>
                </a:lnTo>
                <a:lnTo>
                  <a:pt x="107442" y="21788"/>
                </a:lnTo>
                <a:lnTo>
                  <a:pt x="107442" y="21788"/>
                </a:lnTo>
                <a:lnTo>
                  <a:pt x="107509" y="21574"/>
                </a:lnTo>
                <a:lnTo>
                  <a:pt x="107576" y="21466"/>
                </a:lnTo>
                <a:lnTo>
                  <a:pt x="107610" y="21466"/>
                </a:lnTo>
                <a:lnTo>
                  <a:pt x="107677" y="21252"/>
                </a:lnTo>
                <a:lnTo>
                  <a:pt x="107778" y="21252"/>
                </a:lnTo>
                <a:lnTo>
                  <a:pt x="107912" y="21252"/>
                </a:lnTo>
                <a:lnTo>
                  <a:pt x="108013" y="21252"/>
                </a:lnTo>
                <a:lnTo>
                  <a:pt x="108114" y="21252"/>
                </a:lnTo>
                <a:lnTo>
                  <a:pt x="108181" y="21144"/>
                </a:lnTo>
                <a:lnTo>
                  <a:pt x="108214" y="20930"/>
                </a:lnTo>
                <a:lnTo>
                  <a:pt x="108349" y="20930"/>
                </a:lnTo>
                <a:lnTo>
                  <a:pt x="108449" y="20715"/>
                </a:lnTo>
                <a:close/>
                <a:moveTo>
                  <a:pt x="107140" y="19534"/>
                </a:moveTo>
                <a:lnTo>
                  <a:pt x="107174" y="19534"/>
                </a:lnTo>
                <a:lnTo>
                  <a:pt x="107308" y="19534"/>
                </a:lnTo>
                <a:lnTo>
                  <a:pt x="107341" y="19642"/>
                </a:lnTo>
                <a:lnTo>
                  <a:pt x="107409" y="19642"/>
                </a:lnTo>
                <a:lnTo>
                  <a:pt x="107442" y="19856"/>
                </a:lnTo>
                <a:lnTo>
                  <a:pt x="107442" y="20071"/>
                </a:lnTo>
                <a:lnTo>
                  <a:pt x="107509" y="20178"/>
                </a:lnTo>
                <a:lnTo>
                  <a:pt x="107442" y="20393"/>
                </a:lnTo>
                <a:lnTo>
                  <a:pt x="107409" y="20715"/>
                </a:lnTo>
                <a:lnTo>
                  <a:pt x="107341" y="20930"/>
                </a:lnTo>
                <a:lnTo>
                  <a:pt x="107308" y="20930"/>
                </a:lnTo>
                <a:lnTo>
                  <a:pt x="107174" y="20930"/>
                </a:lnTo>
                <a:lnTo>
                  <a:pt x="107140" y="20930"/>
                </a:lnTo>
                <a:lnTo>
                  <a:pt x="107073" y="20715"/>
                </a:lnTo>
                <a:lnTo>
                  <a:pt x="106972" y="20608"/>
                </a:lnTo>
                <a:lnTo>
                  <a:pt x="107006" y="20178"/>
                </a:lnTo>
                <a:lnTo>
                  <a:pt x="107073" y="19856"/>
                </a:lnTo>
                <a:lnTo>
                  <a:pt x="107073" y="19642"/>
                </a:lnTo>
                <a:lnTo>
                  <a:pt x="107073" y="19642"/>
                </a:lnTo>
                <a:lnTo>
                  <a:pt x="107073" y="19534"/>
                </a:lnTo>
                <a:lnTo>
                  <a:pt x="107140" y="19534"/>
                </a:lnTo>
                <a:close/>
                <a:moveTo>
                  <a:pt x="90251" y="18246"/>
                </a:moveTo>
                <a:lnTo>
                  <a:pt x="90251" y="18246"/>
                </a:lnTo>
                <a:lnTo>
                  <a:pt x="90251" y="18246"/>
                </a:lnTo>
                <a:lnTo>
                  <a:pt x="90251" y="18461"/>
                </a:lnTo>
                <a:lnTo>
                  <a:pt x="90251" y="18246"/>
                </a:lnTo>
                <a:close/>
                <a:moveTo>
                  <a:pt x="90318" y="17924"/>
                </a:moveTo>
                <a:lnTo>
                  <a:pt x="90352" y="17924"/>
                </a:lnTo>
                <a:lnTo>
                  <a:pt x="90419" y="17924"/>
                </a:lnTo>
                <a:lnTo>
                  <a:pt x="90520" y="18139"/>
                </a:lnTo>
                <a:lnTo>
                  <a:pt x="90587" y="18461"/>
                </a:lnTo>
                <a:lnTo>
                  <a:pt x="90654" y="18676"/>
                </a:lnTo>
                <a:lnTo>
                  <a:pt x="90688" y="18783"/>
                </a:lnTo>
                <a:lnTo>
                  <a:pt x="90755" y="18783"/>
                </a:lnTo>
                <a:lnTo>
                  <a:pt x="90755" y="19212"/>
                </a:lnTo>
                <a:lnTo>
                  <a:pt x="90789" y="19534"/>
                </a:lnTo>
                <a:lnTo>
                  <a:pt x="90789" y="19856"/>
                </a:lnTo>
                <a:lnTo>
                  <a:pt x="90755" y="20071"/>
                </a:lnTo>
                <a:lnTo>
                  <a:pt x="90755" y="20071"/>
                </a:lnTo>
                <a:lnTo>
                  <a:pt x="90688" y="19856"/>
                </a:lnTo>
                <a:lnTo>
                  <a:pt x="90688" y="19534"/>
                </a:lnTo>
                <a:lnTo>
                  <a:pt x="90654" y="19320"/>
                </a:lnTo>
                <a:lnTo>
                  <a:pt x="90587" y="19320"/>
                </a:lnTo>
                <a:lnTo>
                  <a:pt x="90486" y="19212"/>
                </a:lnTo>
                <a:lnTo>
                  <a:pt x="90419" y="18998"/>
                </a:lnTo>
                <a:lnTo>
                  <a:pt x="90318" y="18676"/>
                </a:lnTo>
                <a:lnTo>
                  <a:pt x="90251" y="18246"/>
                </a:lnTo>
                <a:lnTo>
                  <a:pt x="90251" y="18246"/>
                </a:lnTo>
                <a:lnTo>
                  <a:pt x="90318" y="18139"/>
                </a:lnTo>
                <a:lnTo>
                  <a:pt x="90318" y="17924"/>
                </a:lnTo>
                <a:close/>
                <a:moveTo>
                  <a:pt x="104387" y="17924"/>
                </a:moveTo>
                <a:lnTo>
                  <a:pt x="104420" y="17924"/>
                </a:lnTo>
                <a:lnTo>
                  <a:pt x="104420" y="18246"/>
                </a:lnTo>
                <a:lnTo>
                  <a:pt x="104387" y="18676"/>
                </a:lnTo>
                <a:lnTo>
                  <a:pt x="104320" y="18783"/>
                </a:lnTo>
                <a:lnTo>
                  <a:pt x="104286" y="18998"/>
                </a:lnTo>
                <a:lnTo>
                  <a:pt x="104152" y="19212"/>
                </a:lnTo>
                <a:lnTo>
                  <a:pt x="104118" y="19212"/>
                </a:lnTo>
                <a:lnTo>
                  <a:pt x="104051" y="19212"/>
                </a:lnTo>
                <a:lnTo>
                  <a:pt x="104051" y="19212"/>
                </a:lnTo>
                <a:lnTo>
                  <a:pt x="103984" y="19320"/>
                </a:lnTo>
                <a:lnTo>
                  <a:pt x="103984" y="19534"/>
                </a:lnTo>
                <a:lnTo>
                  <a:pt x="103883" y="19642"/>
                </a:lnTo>
                <a:lnTo>
                  <a:pt x="103816" y="19642"/>
                </a:lnTo>
                <a:lnTo>
                  <a:pt x="103715" y="19642"/>
                </a:lnTo>
                <a:lnTo>
                  <a:pt x="103682" y="19642"/>
                </a:lnTo>
                <a:lnTo>
                  <a:pt x="103614" y="19534"/>
                </a:lnTo>
                <a:lnTo>
                  <a:pt x="103547" y="19320"/>
                </a:lnTo>
                <a:lnTo>
                  <a:pt x="103514" y="19320"/>
                </a:lnTo>
                <a:lnTo>
                  <a:pt x="103447" y="19212"/>
                </a:lnTo>
                <a:lnTo>
                  <a:pt x="103379" y="19212"/>
                </a:lnTo>
                <a:lnTo>
                  <a:pt x="103346" y="19212"/>
                </a:lnTo>
                <a:lnTo>
                  <a:pt x="102674" y="19212"/>
                </a:lnTo>
                <a:lnTo>
                  <a:pt x="102439" y="18998"/>
                </a:lnTo>
                <a:lnTo>
                  <a:pt x="102439" y="19212"/>
                </a:lnTo>
                <a:lnTo>
                  <a:pt x="102406" y="19320"/>
                </a:lnTo>
                <a:lnTo>
                  <a:pt x="102339" y="19320"/>
                </a:lnTo>
                <a:lnTo>
                  <a:pt x="102305" y="19320"/>
                </a:lnTo>
                <a:lnTo>
                  <a:pt x="102238" y="19320"/>
                </a:lnTo>
                <a:lnTo>
                  <a:pt x="102171" y="19534"/>
                </a:lnTo>
                <a:lnTo>
                  <a:pt x="102070" y="19642"/>
                </a:lnTo>
                <a:lnTo>
                  <a:pt x="102003" y="19642"/>
                </a:lnTo>
                <a:lnTo>
                  <a:pt x="102003" y="19856"/>
                </a:lnTo>
                <a:lnTo>
                  <a:pt x="101969" y="20071"/>
                </a:lnTo>
                <a:lnTo>
                  <a:pt x="101902" y="20071"/>
                </a:lnTo>
                <a:lnTo>
                  <a:pt x="101835" y="20071"/>
                </a:lnTo>
                <a:lnTo>
                  <a:pt x="101734" y="20178"/>
                </a:lnTo>
                <a:lnTo>
                  <a:pt x="101701" y="20393"/>
                </a:lnTo>
                <a:lnTo>
                  <a:pt x="101566" y="20608"/>
                </a:lnTo>
                <a:lnTo>
                  <a:pt x="101533" y="20393"/>
                </a:lnTo>
                <a:lnTo>
                  <a:pt x="101533" y="20071"/>
                </a:lnTo>
                <a:lnTo>
                  <a:pt x="101533" y="19856"/>
                </a:lnTo>
                <a:lnTo>
                  <a:pt x="101566" y="19534"/>
                </a:lnTo>
                <a:lnTo>
                  <a:pt x="101634" y="19320"/>
                </a:lnTo>
                <a:lnTo>
                  <a:pt x="101701" y="19212"/>
                </a:lnTo>
                <a:lnTo>
                  <a:pt x="101801" y="18998"/>
                </a:lnTo>
                <a:lnTo>
                  <a:pt x="101969" y="18998"/>
                </a:lnTo>
                <a:lnTo>
                  <a:pt x="102070" y="18998"/>
                </a:lnTo>
                <a:lnTo>
                  <a:pt x="102171" y="18783"/>
                </a:lnTo>
                <a:lnTo>
                  <a:pt x="102238" y="18783"/>
                </a:lnTo>
                <a:lnTo>
                  <a:pt x="102305" y="18461"/>
                </a:lnTo>
                <a:lnTo>
                  <a:pt x="102339" y="18246"/>
                </a:lnTo>
                <a:lnTo>
                  <a:pt x="102406" y="18246"/>
                </a:lnTo>
                <a:lnTo>
                  <a:pt x="104152" y="18246"/>
                </a:lnTo>
                <a:lnTo>
                  <a:pt x="104152" y="18139"/>
                </a:lnTo>
                <a:lnTo>
                  <a:pt x="104152" y="18139"/>
                </a:lnTo>
                <a:lnTo>
                  <a:pt x="104219" y="17924"/>
                </a:lnTo>
                <a:lnTo>
                  <a:pt x="104286" y="17924"/>
                </a:lnTo>
                <a:lnTo>
                  <a:pt x="104387" y="17924"/>
                </a:lnTo>
                <a:close/>
                <a:moveTo>
                  <a:pt x="106099" y="16207"/>
                </a:moveTo>
                <a:lnTo>
                  <a:pt x="106133" y="16314"/>
                </a:lnTo>
                <a:lnTo>
                  <a:pt x="106133" y="16529"/>
                </a:lnTo>
                <a:lnTo>
                  <a:pt x="106133" y="16744"/>
                </a:lnTo>
                <a:lnTo>
                  <a:pt x="106099" y="16851"/>
                </a:lnTo>
                <a:lnTo>
                  <a:pt x="106099" y="16851"/>
                </a:lnTo>
                <a:lnTo>
                  <a:pt x="106032" y="17066"/>
                </a:lnTo>
                <a:lnTo>
                  <a:pt x="105965" y="17066"/>
                </a:lnTo>
                <a:lnTo>
                  <a:pt x="105965" y="17280"/>
                </a:lnTo>
                <a:lnTo>
                  <a:pt x="105965" y="17388"/>
                </a:lnTo>
                <a:lnTo>
                  <a:pt x="105965" y="17924"/>
                </a:lnTo>
                <a:lnTo>
                  <a:pt x="106099" y="17924"/>
                </a:lnTo>
                <a:lnTo>
                  <a:pt x="106200" y="17924"/>
                </a:lnTo>
                <a:lnTo>
                  <a:pt x="106233" y="17924"/>
                </a:lnTo>
                <a:lnTo>
                  <a:pt x="106301" y="17924"/>
                </a:lnTo>
                <a:lnTo>
                  <a:pt x="106301" y="18139"/>
                </a:lnTo>
                <a:lnTo>
                  <a:pt x="106301" y="18246"/>
                </a:lnTo>
                <a:lnTo>
                  <a:pt x="106233" y="18461"/>
                </a:lnTo>
                <a:lnTo>
                  <a:pt x="106233" y="18676"/>
                </a:lnTo>
                <a:lnTo>
                  <a:pt x="106301" y="18783"/>
                </a:lnTo>
                <a:lnTo>
                  <a:pt x="106301" y="18783"/>
                </a:lnTo>
                <a:lnTo>
                  <a:pt x="106368" y="18783"/>
                </a:lnTo>
                <a:lnTo>
                  <a:pt x="106401" y="18998"/>
                </a:lnTo>
                <a:lnTo>
                  <a:pt x="106401" y="19212"/>
                </a:lnTo>
                <a:lnTo>
                  <a:pt x="106468" y="19320"/>
                </a:lnTo>
                <a:lnTo>
                  <a:pt x="106401" y="19642"/>
                </a:lnTo>
                <a:lnTo>
                  <a:pt x="106401" y="20071"/>
                </a:lnTo>
                <a:lnTo>
                  <a:pt x="106368" y="19856"/>
                </a:lnTo>
                <a:lnTo>
                  <a:pt x="106301" y="19856"/>
                </a:lnTo>
                <a:lnTo>
                  <a:pt x="106200" y="19856"/>
                </a:lnTo>
                <a:lnTo>
                  <a:pt x="106099" y="19856"/>
                </a:lnTo>
                <a:lnTo>
                  <a:pt x="105931" y="19856"/>
                </a:lnTo>
                <a:lnTo>
                  <a:pt x="105931" y="19856"/>
                </a:lnTo>
                <a:lnTo>
                  <a:pt x="105864" y="20071"/>
                </a:lnTo>
                <a:lnTo>
                  <a:pt x="105931" y="20393"/>
                </a:lnTo>
                <a:lnTo>
                  <a:pt x="105931" y="20930"/>
                </a:lnTo>
                <a:lnTo>
                  <a:pt x="105931" y="21252"/>
                </a:lnTo>
                <a:lnTo>
                  <a:pt x="105864" y="21788"/>
                </a:lnTo>
                <a:lnTo>
                  <a:pt x="105797" y="21788"/>
                </a:lnTo>
                <a:lnTo>
                  <a:pt x="105696" y="22003"/>
                </a:lnTo>
                <a:lnTo>
                  <a:pt x="105629" y="21788"/>
                </a:lnTo>
                <a:lnTo>
                  <a:pt x="105595" y="21788"/>
                </a:lnTo>
                <a:lnTo>
                  <a:pt x="105595" y="21788"/>
                </a:lnTo>
                <a:lnTo>
                  <a:pt x="105528" y="21788"/>
                </a:lnTo>
                <a:lnTo>
                  <a:pt x="105495" y="21788"/>
                </a:lnTo>
                <a:lnTo>
                  <a:pt x="105495" y="21466"/>
                </a:lnTo>
                <a:lnTo>
                  <a:pt x="105495" y="21144"/>
                </a:lnTo>
                <a:lnTo>
                  <a:pt x="105495" y="20930"/>
                </a:lnTo>
                <a:lnTo>
                  <a:pt x="105495" y="20715"/>
                </a:lnTo>
                <a:lnTo>
                  <a:pt x="105495" y="20393"/>
                </a:lnTo>
                <a:lnTo>
                  <a:pt x="105528" y="20071"/>
                </a:lnTo>
                <a:lnTo>
                  <a:pt x="105528" y="19856"/>
                </a:lnTo>
                <a:lnTo>
                  <a:pt x="105595" y="19642"/>
                </a:lnTo>
                <a:lnTo>
                  <a:pt x="105595" y="19320"/>
                </a:lnTo>
                <a:lnTo>
                  <a:pt x="105595" y="18998"/>
                </a:lnTo>
                <a:lnTo>
                  <a:pt x="105595" y="18783"/>
                </a:lnTo>
                <a:lnTo>
                  <a:pt x="105629" y="18676"/>
                </a:lnTo>
                <a:lnTo>
                  <a:pt x="105595" y="18461"/>
                </a:lnTo>
                <a:lnTo>
                  <a:pt x="105595" y="18139"/>
                </a:lnTo>
                <a:lnTo>
                  <a:pt x="105595" y="17924"/>
                </a:lnTo>
                <a:lnTo>
                  <a:pt x="105595" y="17710"/>
                </a:lnTo>
                <a:lnTo>
                  <a:pt x="105595" y="17602"/>
                </a:lnTo>
                <a:lnTo>
                  <a:pt x="105595" y="17388"/>
                </a:lnTo>
                <a:lnTo>
                  <a:pt x="105629" y="17388"/>
                </a:lnTo>
                <a:lnTo>
                  <a:pt x="105696" y="17388"/>
                </a:lnTo>
                <a:lnTo>
                  <a:pt x="105763" y="17280"/>
                </a:lnTo>
                <a:lnTo>
                  <a:pt x="105797" y="17066"/>
                </a:lnTo>
                <a:lnTo>
                  <a:pt x="105864" y="16851"/>
                </a:lnTo>
                <a:lnTo>
                  <a:pt x="105931" y="16744"/>
                </a:lnTo>
                <a:lnTo>
                  <a:pt x="106032" y="16314"/>
                </a:lnTo>
                <a:lnTo>
                  <a:pt x="106099" y="16207"/>
                </a:lnTo>
                <a:close/>
                <a:moveTo>
                  <a:pt x="89714" y="15456"/>
                </a:moveTo>
                <a:lnTo>
                  <a:pt x="89815" y="15670"/>
                </a:lnTo>
                <a:lnTo>
                  <a:pt x="89882" y="15778"/>
                </a:lnTo>
                <a:lnTo>
                  <a:pt x="89882" y="15992"/>
                </a:lnTo>
                <a:lnTo>
                  <a:pt x="89882" y="16207"/>
                </a:lnTo>
                <a:lnTo>
                  <a:pt x="89916" y="16314"/>
                </a:lnTo>
                <a:lnTo>
                  <a:pt x="89983" y="16314"/>
                </a:lnTo>
                <a:lnTo>
                  <a:pt x="90050" y="16529"/>
                </a:lnTo>
                <a:lnTo>
                  <a:pt x="90050" y="16851"/>
                </a:lnTo>
                <a:lnTo>
                  <a:pt x="89916" y="16851"/>
                </a:lnTo>
                <a:lnTo>
                  <a:pt x="89882" y="16851"/>
                </a:lnTo>
                <a:lnTo>
                  <a:pt x="89815" y="16744"/>
                </a:lnTo>
                <a:lnTo>
                  <a:pt x="89748" y="16529"/>
                </a:lnTo>
                <a:lnTo>
                  <a:pt x="89748" y="16314"/>
                </a:lnTo>
                <a:lnTo>
                  <a:pt x="89748" y="16207"/>
                </a:lnTo>
                <a:lnTo>
                  <a:pt x="89714" y="15992"/>
                </a:lnTo>
                <a:lnTo>
                  <a:pt x="89714" y="15778"/>
                </a:lnTo>
                <a:lnTo>
                  <a:pt x="89714" y="15778"/>
                </a:lnTo>
                <a:lnTo>
                  <a:pt x="89714" y="15670"/>
                </a:lnTo>
                <a:lnTo>
                  <a:pt x="89714" y="15456"/>
                </a:lnTo>
                <a:close/>
                <a:moveTo>
                  <a:pt x="89445" y="11055"/>
                </a:moveTo>
                <a:lnTo>
                  <a:pt x="89479" y="11270"/>
                </a:lnTo>
                <a:lnTo>
                  <a:pt x="89479" y="11270"/>
                </a:lnTo>
                <a:lnTo>
                  <a:pt x="89580" y="11484"/>
                </a:lnTo>
                <a:lnTo>
                  <a:pt x="89647" y="11592"/>
                </a:lnTo>
                <a:lnTo>
                  <a:pt x="89714" y="11806"/>
                </a:lnTo>
                <a:lnTo>
                  <a:pt x="89748" y="11806"/>
                </a:lnTo>
                <a:lnTo>
                  <a:pt x="89815" y="11806"/>
                </a:lnTo>
                <a:lnTo>
                  <a:pt x="89882" y="11914"/>
                </a:lnTo>
                <a:lnTo>
                  <a:pt x="89916" y="12128"/>
                </a:lnTo>
                <a:lnTo>
                  <a:pt x="90050" y="12128"/>
                </a:lnTo>
                <a:lnTo>
                  <a:pt x="90151" y="12128"/>
                </a:lnTo>
                <a:lnTo>
                  <a:pt x="90318" y="11914"/>
                </a:lnTo>
                <a:lnTo>
                  <a:pt x="90419" y="11806"/>
                </a:lnTo>
                <a:lnTo>
                  <a:pt x="90486" y="12128"/>
                </a:lnTo>
                <a:lnTo>
                  <a:pt x="90587" y="12450"/>
                </a:lnTo>
                <a:lnTo>
                  <a:pt x="90654" y="12880"/>
                </a:lnTo>
                <a:lnTo>
                  <a:pt x="90688" y="12987"/>
                </a:lnTo>
                <a:lnTo>
                  <a:pt x="90688" y="12987"/>
                </a:lnTo>
                <a:lnTo>
                  <a:pt x="90755" y="12987"/>
                </a:lnTo>
                <a:lnTo>
                  <a:pt x="90789" y="12987"/>
                </a:lnTo>
                <a:lnTo>
                  <a:pt x="90755" y="13202"/>
                </a:lnTo>
                <a:lnTo>
                  <a:pt x="90789" y="13416"/>
                </a:lnTo>
                <a:lnTo>
                  <a:pt x="90789" y="13524"/>
                </a:lnTo>
                <a:lnTo>
                  <a:pt x="90789" y="13738"/>
                </a:lnTo>
                <a:lnTo>
                  <a:pt x="90856" y="13738"/>
                </a:lnTo>
                <a:lnTo>
                  <a:pt x="90856" y="13738"/>
                </a:lnTo>
                <a:lnTo>
                  <a:pt x="90923" y="13846"/>
                </a:lnTo>
                <a:lnTo>
                  <a:pt x="91024" y="13846"/>
                </a:lnTo>
                <a:lnTo>
                  <a:pt x="91124" y="14060"/>
                </a:lnTo>
                <a:lnTo>
                  <a:pt x="91124" y="14275"/>
                </a:lnTo>
                <a:lnTo>
                  <a:pt x="91124" y="14275"/>
                </a:lnTo>
                <a:lnTo>
                  <a:pt x="91191" y="14382"/>
                </a:lnTo>
                <a:lnTo>
                  <a:pt x="91259" y="14597"/>
                </a:lnTo>
                <a:lnTo>
                  <a:pt x="91292" y="14597"/>
                </a:lnTo>
                <a:lnTo>
                  <a:pt x="91359" y="14812"/>
                </a:lnTo>
                <a:lnTo>
                  <a:pt x="91393" y="14919"/>
                </a:lnTo>
                <a:lnTo>
                  <a:pt x="91460" y="15134"/>
                </a:lnTo>
                <a:lnTo>
                  <a:pt x="91527" y="15348"/>
                </a:lnTo>
                <a:lnTo>
                  <a:pt x="91561" y="15456"/>
                </a:lnTo>
                <a:lnTo>
                  <a:pt x="91561" y="15670"/>
                </a:lnTo>
                <a:lnTo>
                  <a:pt x="91628" y="15778"/>
                </a:lnTo>
                <a:lnTo>
                  <a:pt x="91695" y="15992"/>
                </a:lnTo>
                <a:lnTo>
                  <a:pt x="91695" y="15992"/>
                </a:lnTo>
                <a:lnTo>
                  <a:pt x="91729" y="15992"/>
                </a:lnTo>
                <a:lnTo>
                  <a:pt x="91796" y="15992"/>
                </a:lnTo>
                <a:lnTo>
                  <a:pt x="91796" y="16207"/>
                </a:lnTo>
                <a:lnTo>
                  <a:pt x="91796" y="16314"/>
                </a:lnTo>
                <a:lnTo>
                  <a:pt x="91863" y="16529"/>
                </a:lnTo>
                <a:lnTo>
                  <a:pt x="91897" y="16744"/>
                </a:lnTo>
                <a:lnTo>
                  <a:pt x="91964" y="16851"/>
                </a:lnTo>
                <a:lnTo>
                  <a:pt x="92064" y="16851"/>
                </a:lnTo>
                <a:lnTo>
                  <a:pt x="92132" y="17066"/>
                </a:lnTo>
                <a:lnTo>
                  <a:pt x="92232" y="17066"/>
                </a:lnTo>
                <a:lnTo>
                  <a:pt x="92333" y="17066"/>
                </a:lnTo>
                <a:lnTo>
                  <a:pt x="92400" y="16851"/>
                </a:lnTo>
                <a:lnTo>
                  <a:pt x="92467" y="16851"/>
                </a:lnTo>
                <a:lnTo>
                  <a:pt x="92501" y="17066"/>
                </a:lnTo>
                <a:lnTo>
                  <a:pt x="92501" y="17066"/>
                </a:lnTo>
                <a:lnTo>
                  <a:pt x="92568" y="17280"/>
                </a:lnTo>
                <a:lnTo>
                  <a:pt x="92568" y="17388"/>
                </a:lnTo>
                <a:lnTo>
                  <a:pt x="92568" y="17602"/>
                </a:lnTo>
                <a:lnTo>
                  <a:pt x="92568" y="17710"/>
                </a:lnTo>
                <a:lnTo>
                  <a:pt x="92568" y="17924"/>
                </a:lnTo>
                <a:lnTo>
                  <a:pt x="92568" y="18139"/>
                </a:lnTo>
                <a:lnTo>
                  <a:pt x="92635" y="18246"/>
                </a:lnTo>
                <a:lnTo>
                  <a:pt x="92635" y="18246"/>
                </a:lnTo>
                <a:lnTo>
                  <a:pt x="92635" y="18461"/>
                </a:lnTo>
                <a:lnTo>
                  <a:pt x="92669" y="18676"/>
                </a:lnTo>
                <a:lnTo>
                  <a:pt x="92669" y="18676"/>
                </a:lnTo>
                <a:lnTo>
                  <a:pt x="92736" y="18783"/>
                </a:lnTo>
                <a:lnTo>
                  <a:pt x="92770" y="18998"/>
                </a:lnTo>
                <a:lnTo>
                  <a:pt x="92837" y="19212"/>
                </a:lnTo>
                <a:lnTo>
                  <a:pt x="92904" y="19212"/>
                </a:lnTo>
                <a:lnTo>
                  <a:pt x="92937" y="19212"/>
                </a:lnTo>
                <a:lnTo>
                  <a:pt x="93072" y="19212"/>
                </a:lnTo>
                <a:lnTo>
                  <a:pt x="93105" y="19212"/>
                </a:lnTo>
                <a:lnTo>
                  <a:pt x="93240" y="19212"/>
                </a:lnTo>
                <a:lnTo>
                  <a:pt x="93240" y="20930"/>
                </a:lnTo>
                <a:lnTo>
                  <a:pt x="93240" y="21144"/>
                </a:lnTo>
                <a:lnTo>
                  <a:pt x="93273" y="21252"/>
                </a:lnTo>
                <a:lnTo>
                  <a:pt x="93340" y="21252"/>
                </a:lnTo>
                <a:lnTo>
                  <a:pt x="93374" y="21466"/>
                </a:lnTo>
                <a:lnTo>
                  <a:pt x="93441" y="21574"/>
                </a:lnTo>
                <a:lnTo>
                  <a:pt x="93508" y="21574"/>
                </a:lnTo>
                <a:lnTo>
                  <a:pt x="93542" y="21788"/>
                </a:lnTo>
                <a:lnTo>
                  <a:pt x="93542" y="21788"/>
                </a:lnTo>
                <a:lnTo>
                  <a:pt x="93609" y="22003"/>
                </a:lnTo>
                <a:lnTo>
                  <a:pt x="93710" y="22003"/>
                </a:lnTo>
                <a:lnTo>
                  <a:pt x="93844" y="22003"/>
                </a:lnTo>
                <a:lnTo>
                  <a:pt x="93945" y="22003"/>
                </a:lnTo>
                <a:lnTo>
                  <a:pt x="93978" y="22003"/>
                </a:lnTo>
                <a:lnTo>
                  <a:pt x="93978" y="22110"/>
                </a:lnTo>
                <a:lnTo>
                  <a:pt x="94045" y="22110"/>
                </a:lnTo>
                <a:lnTo>
                  <a:pt x="93978" y="22540"/>
                </a:lnTo>
                <a:lnTo>
                  <a:pt x="93978" y="22862"/>
                </a:lnTo>
                <a:lnTo>
                  <a:pt x="93978" y="23184"/>
                </a:lnTo>
                <a:lnTo>
                  <a:pt x="94045" y="23506"/>
                </a:lnTo>
                <a:lnTo>
                  <a:pt x="94314" y="23506"/>
                </a:lnTo>
                <a:lnTo>
                  <a:pt x="94314" y="23184"/>
                </a:lnTo>
                <a:lnTo>
                  <a:pt x="94381" y="23076"/>
                </a:lnTo>
                <a:lnTo>
                  <a:pt x="94381" y="22862"/>
                </a:lnTo>
                <a:lnTo>
                  <a:pt x="94448" y="22862"/>
                </a:lnTo>
                <a:lnTo>
                  <a:pt x="94482" y="22647"/>
                </a:lnTo>
                <a:lnTo>
                  <a:pt x="94549" y="22647"/>
                </a:lnTo>
                <a:lnTo>
                  <a:pt x="94583" y="22647"/>
                </a:lnTo>
                <a:lnTo>
                  <a:pt x="94650" y="22647"/>
                </a:lnTo>
                <a:lnTo>
                  <a:pt x="94750" y="22647"/>
                </a:lnTo>
                <a:lnTo>
                  <a:pt x="94818" y="22862"/>
                </a:lnTo>
                <a:lnTo>
                  <a:pt x="94885" y="22862"/>
                </a:lnTo>
                <a:lnTo>
                  <a:pt x="94918" y="23076"/>
                </a:lnTo>
                <a:lnTo>
                  <a:pt x="94986" y="23184"/>
                </a:lnTo>
                <a:lnTo>
                  <a:pt x="94986" y="23398"/>
                </a:lnTo>
                <a:lnTo>
                  <a:pt x="94918" y="23506"/>
                </a:lnTo>
                <a:lnTo>
                  <a:pt x="94885" y="23720"/>
                </a:lnTo>
                <a:lnTo>
                  <a:pt x="94885" y="23935"/>
                </a:lnTo>
                <a:lnTo>
                  <a:pt x="94885" y="24042"/>
                </a:lnTo>
                <a:lnTo>
                  <a:pt x="94918" y="24042"/>
                </a:lnTo>
                <a:lnTo>
                  <a:pt x="94986" y="24257"/>
                </a:lnTo>
                <a:lnTo>
                  <a:pt x="95053" y="24257"/>
                </a:lnTo>
                <a:lnTo>
                  <a:pt x="95086" y="24257"/>
                </a:lnTo>
                <a:lnTo>
                  <a:pt x="95153" y="24257"/>
                </a:lnTo>
                <a:lnTo>
                  <a:pt x="95187" y="24579"/>
                </a:lnTo>
                <a:lnTo>
                  <a:pt x="95254" y="24794"/>
                </a:lnTo>
                <a:lnTo>
                  <a:pt x="95321" y="25008"/>
                </a:lnTo>
                <a:lnTo>
                  <a:pt x="95321" y="25116"/>
                </a:lnTo>
                <a:lnTo>
                  <a:pt x="95321" y="25330"/>
                </a:lnTo>
                <a:lnTo>
                  <a:pt x="95254" y="25330"/>
                </a:lnTo>
                <a:lnTo>
                  <a:pt x="95254" y="25438"/>
                </a:lnTo>
                <a:lnTo>
                  <a:pt x="95187" y="25438"/>
                </a:lnTo>
                <a:lnTo>
                  <a:pt x="95153" y="25438"/>
                </a:lnTo>
                <a:lnTo>
                  <a:pt x="95153" y="25438"/>
                </a:lnTo>
                <a:lnTo>
                  <a:pt x="95086" y="25330"/>
                </a:lnTo>
                <a:lnTo>
                  <a:pt x="94986" y="25330"/>
                </a:lnTo>
                <a:lnTo>
                  <a:pt x="94918" y="25330"/>
                </a:lnTo>
                <a:lnTo>
                  <a:pt x="94885" y="25330"/>
                </a:lnTo>
                <a:lnTo>
                  <a:pt x="94818" y="25438"/>
                </a:lnTo>
                <a:lnTo>
                  <a:pt x="94818" y="25652"/>
                </a:lnTo>
                <a:lnTo>
                  <a:pt x="94750" y="25867"/>
                </a:lnTo>
                <a:lnTo>
                  <a:pt x="94750" y="25974"/>
                </a:lnTo>
                <a:lnTo>
                  <a:pt x="94750" y="26404"/>
                </a:lnTo>
                <a:lnTo>
                  <a:pt x="94717" y="26726"/>
                </a:lnTo>
                <a:lnTo>
                  <a:pt x="94717" y="27048"/>
                </a:lnTo>
                <a:lnTo>
                  <a:pt x="94717" y="27048"/>
                </a:lnTo>
                <a:lnTo>
                  <a:pt x="94717" y="27262"/>
                </a:lnTo>
                <a:lnTo>
                  <a:pt x="94717" y="27584"/>
                </a:lnTo>
                <a:lnTo>
                  <a:pt x="94717" y="27906"/>
                </a:lnTo>
                <a:lnTo>
                  <a:pt x="94717" y="28336"/>
                </a:lnTo>
                <a:lnTo>
                  <a:pt x="94717" y="28658"/>
                </a:lnTo>
                <a:lnTo>
                  <a:pt x="94650" y="28872"/>
                </a:lnTo>
                <a:lnTo>
                  <a:pt x="94583" y="28980"/>
                </a:lnTo>
                <a:lnTo>
                  <a:pt x="94549" y="29194"/>
                </a:lnTo>
                <a:lnTo>
                  <a:pt x="94482" y="29302"/>
                </a:lnTo>
                <a:lnTo>
                  <a:pt x="94381" y="29302"/>
                </a:lnTo>
                <a:lnTo>
                  <a:pt x="94280" y="29302"/>
                </a:lnTo>
                <a:lnTo>
                  <a:pt x="94146" y="29302"/>
                </a:lnTo>
                <a:lnTo>
                  <a:pt x="94045" y="29302"/>
                </a:lnTo>
                <a:lnTo>
                  <a:pt x="93978" y="29302"/>
                </a:lnTo>
                <a:lnTo>
                  <a:pt x="93945" y="29302"/>
                </a:lnTo>
                <a:lnTo>
                  <a:pt x="93878" y="29516"/>
                </a:lnTo>
                <a:lnTo>
                  <a:pt x="93844" y="29516"/>
                </a:lnTo>
                <a:lnTo>
                  <a:pt x="93844" y="29302"/>
                </a:lnTo>
                <a:lnTo>
                  <a:pt x="93844" y="29194"/>
                </a:lnTo>
                <a:lnTo>
                  <a:pt x="93777" y="29194"/>
                </a:lnTo>
                <a:lnTo>
                  <a:pt x="93710" y="28980"/>
                </a:lnTo>
                <a:lnTo>
                  <a:pt x="93609" y="28658"/>
                </a:lnTo>
                <a:lnTo>
                  <a:pt x="93508" y="28443"/>
                </a:lnTo>
                <a:lnTo>
                  <a:pt x="93374" y="28121"/>
                </a:lnTo>
                <a:lnTo>
                  <a:pt x="93273" y="27799"/>
                </a:lnTo>
                <a:lnTo>
                  <a:pt x="93240" y="27370"/>
                </a:lnTo>
                <a:lnTo>
                  <a:pt x="93172" y="27262"/>
                </a:lnTo>
                <a:lnTo>
                  <a:pt x="93105" y="27048"/>
                </a:lnTo>
                <a:lnTo>
                  <a:pt x="93072" y="26726"/>
                </a:lnTo>
                <a:lnTo>
                  <a:pt x="92937" y="26511"/>
                </a:lnTo>
                <a:lnTo>
                  <a:pt x="92837" y="26189"/>
                </a:lnTo>
                <a:lnTo>
                  <a:pt x="92736" y="25867"/>
                </a:lnTo>
                <a:lnTo>
                  <a:pt x="92669" y="25652"/>
                </a:lnTo>
                <a:lnTo>
                  <a:pt x="92635" y="25438"/>
                </a:lnTo>
                <a:lnTo>
                  <a:pt x="92568" y="25330"/>
                </a:lnTo>
                <a:lnTo>
                  <a:pt x="92501" y="25116"/>
                </a:lnTo>
                <a:lnTo>
                  <a:pt x="92467" y="25008"/>
                </a:lnTo>
                <a:lnTo>
                  <a:pt x="92400" y="24794"/>
                </a:lnTo>
                <a:lnTo>
                  <a:pt x="92333" y="24579"/>
                </a:lnTo>
                <a:lnTo>
                  <a:pt x="92299" y="24472"/>
                </a:lnTo>
                <a:lnTo>
                  <a:pt x="92232" y="24042"/>
                </a:lnTo>
                <a:lnTo>
                  <a:pt x="92165" y="23720"/>
                </a:lnTo>
                <a:lnTo>
                  <a:pt x="92165" y="23506"/>
                </a:lnTo>
                <a:lnTo>
                  <a:pt x="92132" y="23398"/>
                </a:lnTo>
                <a:lnTo>
                  <a:pt x="92132" y="23076"/>
                </a:lnTo>
                <a:lnTo>
                  <a:pt x="92132" y="22647"/>
                </a:lnTo>
                <a:lnTo>
                  <a:pt x="92064" y="22325"/>
                </a:lnTo>
                <a:lnTo>
                  <a:pt x="91997" y="22003"/>
                </a:lnTo>
                <a:lnTo>
                  <a:pt x="91964" y="21788"/>
                </a:lnTo>
                <a:lnTo>
                  <a:pt x="91897" y="21574"/>
                </a:lnTo>
                <a:lnTo>
                  <a:pt x="91863" y="21252"/>
                </a:lnTo>
                <a:lnTo>
                  <a:pt x="91729" y="20930"/>
                </a:lnTo>
                <a:lnTo>
                  <a:pt x="91695" y="20608"/>
                </a:lnTo>
                <a:lnTo>
                  <a:pt x="91628" y="20608"/>
                </a:lnTo>
                <a:lnTo>
                  <a:pt x="91561" y="20393"/>
                </a:lnTo>
                <a:lnTo>
                  <a:pt x="91460" y="20071"/>
                </a:lnTo>
                <a:lnTo>
                  <a:pt x="91359" y="19856"/>
                </a:lnTo>
                <a:lnTo>
                  <a:pt x="91259" y="19534"/>
                </a:lnTo>
                <a:lnTo>
                  <a:pt x="91124" y="19212"/>
                </a:lnTo>
                <a:lnTo>
                  <a:pt x="91124" y="19212"/>
                </a:lnTo>
                <a:lnTo>
                  <a:pt x="91091" y="18998"/>
                </a:lnTo>
                <a:lnTo>
                  <a:pt x="91091" y="18783"/>
                </a:lnTo>
                <a:lnTo>
                  <a:pt x="91091" y="18461"/>
                </a:lnTo>
                <a:lnTo>
                  <a:pt x="91091" y="18139"/>
                </a:lnTo>
                <a:lnTo>
                  <a:pt x="91091" y="17924"/>
                </a:lnTo>
                <a:lnTo>
                  <a:pt x="91024" y="17602"/>
                </a:lnTo>
                <a:lnTo>
                  <a:pt x="90956" y="17280"/>
                </a:lnTo>
                <a:lnTo>
                  <a:pt x="90923" y="16851"/>
                </a:lnTo>
                <a:lnTo>
                  <a:pt x="90789" y="16529"/>
                </a:lnTo>
                <a:lnTo>
                  <a:pt x="90755" y="16529"/>
                </a:lnTo>
                <a:lnTo>
                  <a:pt x="90688" y="16529"/>
                </a:lnTo>
                <a:lnTo>
                  <a:pt x="90654" y="16529"/>
                </a:lnTo>
                <a:lnTo>
                  <a:pt x="90520" y="16314"/>
                </a:lnTo>
                <a:lnTo>
                  <a:pt x="90486" y="16314"/>
                </a:lnTo>
                <a:lnTo>
                  <a:pt x="90486" y="16207"/>
                </a:lnTo>
                <a:lnTo>
                  <a:pt x="90486" y="16207"/>
                </a:lnTo>
                <a:lnTo>
                  <a:pt x="90419" y="15778"/>
                </a:lnTo>
                <a:lnTo>
                  <a:pt x="90419" y="15670"/>
                </a:lnTo>
                <a:lnTo>
                  <a:pt x="90352" y="15348"/>
                </a:lnTo>
                <a:lnTo>
                  <a:pt x="90318" y="14919"/>
                </a:lnTo>
                <a:lnTo>
                  <a:pt x="90251" y="14812"/>
                </a:lnTo>
                <a:lnTo>
                  <a:pt x="90184" y="14597"/>
                </a:lnTo>
                <a:lnTo>
                  <a:pt x="90184" y="14382"/>
                </a:lnTo>
                <a:lnTo>
                  <a:pt x="90151" y="14275"/>
                </a:lnTo>
                <a:lnTo>
                  <a:pt x="90083" y="14060"/>
                </a:lnTo>
                <a:lnTo>
                  <a:pt x="90050" y="13846"/>
                </a:lnTo>
                <a:lnTo>
                  <a:pt x="89916" y="13846"/>
                </a:lnTo>
                <a:lnTo>
                  <a:pt x="89815" y="13738"/>
                </a:lnTo>
                <a:lnTo>
                  <a:pt x="89748" y="13524"/>
                </a:lnTo>
                <a:lnTo>
                  <a:pt x="89714" y="13416"/>
                </a:lnTo>
                <a:lnTo>
                  <a:pt x="89580" y="12987"/>
                </a:lnTo>
                <a:lnTo>
                  <a:pt x="89546" y="12880"/>
                </a:lnTo>
                <a:lnTo>
                  <a:pt x="89479" y="12665"/>
                </a:lnTo>
                <a:lnTo>
                  <a:pt x="89445" y="12450"/>
                </a:lnTo>
                <a:lnTo>
                  <a:pt x="89445" y="12343"/>
                </a:lnTo>
                <a:lnTo>
                  <a:pt x="89311" y="11914"/>
                </a:lnTo>
                <a:lnTo>
                  <a:pt x="89311" y="11592"/>
                </a:lnTo>
                <a:lnTo>
                  <a:pt x="89311" y="11484"/>
                </a:lnTo>
                <a:lnTo>
                  <a:pt x="89311" y="11270"/>
                </a:lnTo>
                <a:lnTo>
                  <a:pt x="89311" y="11270"/>
                </a:lnTo>
                <a:lnTo>
                  <a:pt x="89378" y="11055"/>
                </a:lnTo>
                <a:lnTo>
                  <a:pt x="89445" y="11055"/>
                </a:lnTo>
                <a:close/>
                <a:moveTo>
                  <a:pt x="100257" y="9016"/>
                </a:moveTo>
                <a:lnTo>
                  <a:pt x="100358" y="9123"/>
                </a:lnTo>
                <a:lnTo>
                  <a:pt x="100425" y="9123"/>
                </a:lnTo>
                <a:lnTo>
                  <a:pt x="100492" y="9123"/>
                </a:lnTo>
                <a:lnTo>
                  <a:pt x="100526" y="9338"/>
                </a:lnTo>
                <a:lnTo>
                  <a:pt x="100526" y="9660"/>
                </a:lnTo>
                <a:lnTo>
                  <a:pt x="100593" y="9874"/>
                </a:lnTo>
                <a:lnTo>
                  <a:pt x="100593" y="9874"/>
                </a:lnTo>
                <a:lnTo>
                  <a:pt x="100626" y="9982"/>
                </a:lnTo>
                <a:lnTo>
                  <a:pt x="100693" y="9982"/>
                </a:lnTo>
                <a:lnTo>
                  <a:pt x="100693" y="10196"/>
                </a:lnTo>
                <a:lnTo>
                  <a:pt x="100693" y="10411"/>
                </a:lnTo>
                <a:lnTo>
                  <a:pt x="100693" y="10518"/>
                </a:lnTo>
                <a:lnTo>
                  <a:pt x="100693" y="10733"/>
                </a:lnTo>
                <a:lnTo>
                  <a:pt x="100761" y="10948"/>
                </a:lnTo>
                <a:lnTo>
                  <a:pt x="100794" y="10948"/>
                </a:lnTo>
                <a:lnTo>
                  <a:pt x="100861" y="11055"/>
                </a:lnTo>
                <a:lnTo>
                  <a:pt x="100928" y="11270"/>
                </a:lnTo>
                <a:lnTo>
                  <a:pt x="100962" y="11270"/>
                </a:lnTo>
                <a:lnTo>
                  <a:pt x="101029" y="11270"/>
                </a:lnTo>
                <a:lnTo>
                  <a:pt x="101130" y="11270"/>
                </a:lnTo>
                <a:lnTo>
                  <a:pt x="101231" y="11270"/>
                </a:lnTo>
                <a:lnTo>
                  <a:pt x="101365" y="11270"/>
                </a:lnTo>
                <a:lnTo>
                  <a:pt x="101466" y="11484"/>
                </a:lnTo>
                <a:lnTo>
                  <a:pt x="101466" y="11592"/>
                </a:lnTo>
                <a:lnTo>
                  <a:pt x="101533" y="11806"/>
                </a:lnTo>
                <a:lnTo>
                  <a:pt x="101533" y="11914"/>
                </a:lnTo>
                <a:lnTo>
                  <a:pt x="101398" y="12128"/>
                </a:lnTo>
                <a:lnTo>
                  <a:pt x="101298" y="12343"/>
                </a:lnTo>
                <a:lnTo>
                  <a:pt x="101298" y="12343"/>
                </a:lnTo>
                <a:lnTo>
                  <a:pt x="101231" y="12450"/>
                </a:lnTo>
                <a:lnTo>
                  <a:pt x="101197" y="12665"/>
                </a:lnTo>
                <a:lnTo>
                  <a:pt x="101130" y="12665"/>
                </a:lnTo>
                <a:lnTo>
                  <a:pt x="101096" y="12665"/>
                </a:lnTo>
                <a:lnTo>
                  <a:pt x="101096" y="12880"/>
                </a:lnTo>
                <a:lnTo>
                  <a:pt x="101029" y="12987"/>
                </a:lnTo>
                <a:lnTo>
                  <a:pt x="101029" y="13202"/>
                </a:lnTo>
                <a:lnTo>
                  <a:pt x="101029" y="13416"/>
                </a:lnTo>
                <a:lnTo>
                  <a:pt x="101029" y="13524"/>
                </a:lnTo>
                <a:lnTo>
                  <a:pt x="101029" y="13738"/>
                </a:lnTo>
                <a:lnTo>
                  <a:pt x="100962" y="13738"/>
                </a:lnTo>
                <a:lnTo>
                  <a:pt x="100928" y="13738"/>
                </a:lnTo>
                <a:lnTo>
                  <a:pt x="100761" y="13738"/>
                </a:lnTo>
                <a:lnTo>
                  <a:pt x="100626" y="13738"/>
                </a:lnTo>
                <a:lnTo>
                  <a:pt x="100626" y="15456"/>
                </a:lnTo>
                <a:lnTo>
                  <a:pt x="100626" y="15670"/>
                </a:lnTo>
                <a:lnTo>
                  <a:pt x="100693" y="15778"/>
                </a:lnTo>
                <a:lnTo>
                  <a:pt x="100693" y="16207"/>
                </a:lnTo>
                <a:lnTo>
                  <a:pt x="100761" y="16207"/>
                </a:lnTo>
                <a:lnTo>
                  <a:pt x="100761" y="16314"/>
                </a:lnTo>
                <a:lnTo>
                  <a:pt x="100761" y="16744"/>
                </a:lnTo>
                <a:lnTo>
                  <a:pt x="100761" y="16851"/>
                </a:lnTo>
                <a:lnTo>
                  <a:pt x="100761" y="17388"/>
                </a:lnTo>
                <a:lnTo>
                  <a:pt x="100761" y="17602"/>
                </a:lnTo>
                <a:lnTo>
                  <a:pt x="100693" y="17602"/>
                </a:lnTo>
                <a:lnTo>
                  <a:pt x="100693" y="17710"/>
                </a:lnTo>
                <a:lnTo>
                  <a:pt x="100761" y="18139"/>
                </a:lnTo>
                <a:lnTo>
                  <a:pt x="100761" y="18246"/>
                </a:lnTo>
                <a:lnTo>
                  <a:pt x="100861" y="18246"/>
                </a:lnTo>
                <a:lnTo>
                  <a:pt x="100962" y="18246"/>
                </a:lnTo>
                <a:lnTo>
                  <a:pt x="101096" y="18246"/>
                </a:lnTo>
                <a:lnTo>
                  <a:pt x="101130" y="18246"/>
                </a:lnTo>
                <a:lnTo>
                  <a:pt x="101197" y="18246"/>
                </a:lnTo>
                <a:lnTo>
                  <a:pt x="101231" y="18461"/>
                </a:lnTo>
                <a:lnTo>
                  <a:pt x="101231" y="18676"/>
                </a:lnTo>
                <a:lnTo>
                  <a:pt x="101298" y="18676"/>
                </a:lnTo>
                <a:lnTo>
                  <a:pt x="101231" y="18998"/>
                </a:lnTo>
                <a:lnTo>
                  <a:pt x="101197" y="19320"/>
                </a:lnTo>
                <a:lnTo>
                  <a:pt x="101130" y="19320"/>
                </a:lnTo>
                <a:lnTo>
                  <a:pt x="101096" y="19534"/>
                </a:lnTo>
                <a:lnTo>
                  <a:pt x="101029" y="19534"/>
                </a:lnTo>
                <a:lnTo>
                  <a:pt x="100794" y="19534"/>
                </a:lnTo>
                <a:lnTo>
                  <a:pt x="100626" y="19534"/>
                </a:lnTo>
                <a:lnTo>
                  <a:pt x="100626" y="21252"/>
                </a:lnTo>
                <a:lnTo>
                  <a:pt x="100358" y="21252"/>
                </a:lnTo>
                <a:lnTo>
                  <a:pt x="100324" y="21788"/>
                </a:lnTo>
                <a:lnTo>
                  <a:pt x="100257" y="22325"/>
                </a:lnTo>
                <a:lnTo>
                  <a:pt x="100190" y="22540"/>
                </a:lnTo>
                <a:lnTo>
                  <a:pt x="100190" y="22647"/>
                </a:lnTo>
                <a:lnTo>
                  <a:pt x="100156" y="22862"/>
                </a:lnTo>
                <a:lnTo>
                  <a:pt x="100156" y="23076"/>
                </a:lnTo>
                <a:lnTo>
                  <a:pt x="100089" y="23184"/>
                </a:lnTo>
                <a:lnTo>
                  <a:pt x="100022" y="23184"/>
                </a:lnTo>
                <a:lnTo>
                  <a:pt x="99988" y="23398"/>
                </a:lnTo>
                <a:lnTo>
                  <a:pt x="99988" y="23506"/>
                </a:lnTo>
                <a:lnTo>
                  <a:pt x="99921" y="23506"/>
                </a:lnTo>
                <a:lnTo>
                  <a:pt x="99988" y="23935"/>
                </a:lnTo>
                <a:lnTo>
                  <a:pt x="99988" y="24042"/>
                </a:lnTo>
                <a:lnTo>
                  <a:pt x="100022" y="24257"/>
                </a:lnTo>
                <a:lnTo>
                  <a:pt x="100089" y="24472"/>
                </a:lnTo>
                <a:lnTo>
                  <a:pt x="100089" y="24579"/>
                </a:lnTo>
                <a:lnTo>
                  <a:pt x="100089" y="24794"/>
                </a:lnTo>
                <a:lnTo>
                  <a:pt x="100089" y="25116"/>
                </a:lnTo>
                <a:lnTo>
                  <a:pt x="100022" y="25330"/>
                </a:lnTo>
                <a:lnTo>
                  <a:pt x="99988" y="25438"/>
                </a:lnTo>
                <a:lnTo>
                  <a:pt x="99921" y="25438"/>
                </a:lnTo>
                <a:lnTo>
                  <a:pt x="99820" y="25652"/>
                </a:lnTo>
                <a:lnTo>
                  <a:pt x="99820" y="25867"/>
                </a:lnTo>
                <a:lnTo>
                  <a:pt x="99820" y="25974"/>
                </a:lnTo>
                <a:lnTo>
                  <a:pt x="99753" y="25974"/>
                </a:lnTo>
                <a:lnTo>
                  <a:pt x="99753" y="26726"/>
                </a:lnTo>
                <a:lnTo>
                  <a:pt x="99753" y="26726"/>
                </a:lnTo>
                <a:lnTo>
                  <a:pt x="99720" y="26940"/>
                </a:lnTo>
                <a:lnTo>
                  <a:pt x="99585" y="26940"/>
                </a:lnTo>
                <a:lnTo>
                  <a:pt x="99485" y="26940"/>
                </a:lnTo>
                <a:lnTo>
                  <a:pt x="99418" y="26940"/>
                </a:lnTo>
                <a:lnTo>
                  <a:pt x="99317" y="26726"/>
                </a:lnTo>
                <a:lnTo>
                  <a:pt x="99283" y="26726"/>
                </a:lnTo>
                <a:lnTo>
                  <a:pt x="99216" y="26511"/>
                </a:lnTo>
                <a:lnTo>
                  <a:pt x="99216" y="26404"/>
                </a:lnTo>
                <a:lnTo>
                  <a:pt x="99115" y="26189"/>
                </a:lnTo>
                <a:lnTo>
                  <a:pt x="99048" y="25974"/>
                </a:lnTo>
                <a:lnTo>
                  <a:pt x="98947" y="25867"/>
                </a:lnTo>
                <a:lnTo>
                  <a:pt x="98880" y="25974"/>
                </a:lnTo>
                <a:lnTo>
                  <a:pt x="98813" y="25974"/>
                </a:lnTo>
                <a:lnTo>
                  <a:pt x="98780" y="26189"/>
                </a:lnTo>
                <a:lnTo>
                  <a:pt x="98780" y="25974"/>
                </a:lnTo>
                <a:lnTo>
                  <a:pt x="98712" y="25867"/>
                </a:lnTo>
                <a:lnTo>
                  <a:pt x="98712" y="25867"/>
                </a:lnTo>
                <a:lnTo>
                  <a:pt x="98679" y="25652"/>
                </a:lnTo>
                <a:lnTo>
                  <a:pt x="98612" y="25438"/>
                </a:lnTo>
                <a:lnTo>
                  <a:pt x="98511" y="25438"/>
                </a:lnTo>
                <a:lnTo>
                  <a:pt x="98444" y="25438"/>
                </a:lnTo>
                <a:lnTo>
                  <a:pt x="98377" y="25438"/>
                </a:lnTo>
                <a:lnTo>
                  <a:pt x="98276" y="25652"/>
                </a:lnTo>
                <a:lnTo>
                  <a:pt x="98209" y="25867"/>
                </a:lnTo>
                <a:lnTo>
                  <a:pt x="98175" y="25867"/>
                </a:lnTo>
                <a:lnTo>
                  <a:pt x="98074" y="25867"/>
                </a:lnTo>
                <a:lnTo>
                  <a:pt x="97940" y="25867"/>
                </a:lnTo>
                <a:lnTo>
                  <a:pt x="97839" y="25867"/>
                </a:lnTo>
                <a:lnTo>
                  <a:pt x="97739" y="25867"/>
                </a:lnTo>
                <a:lnTo>
                  <a:pt x="97672" y="25867"/>
                </a:lnTo>
                <a:lnTo>
                  <a:pt x="97604" y="25652"/>
                </a:lnTo>
                <a:lnTo>
                  <a:pt x="97571" y="25330"/>
                </a:lnTo>
                <a:lnTo>
                  <a:pt x="97571" y="25330"/>
                </a:lnTo>
                <a:lnTo>
                  <a:pt x="97571" y="25116"/>
                </a:lnTo>
                <a:lnTo>
                  <a:pt x="97571" y="25008"/>
                </a:lnTo>
                <a:lnTo>
                  <a:pt x="97504" y="25008"/>
                </a:lnTo>
                <a:lnTo>
                  <a:pt x="97470" y="25008"/>
                </a:lnTo>
                <a:lnTo>
                  <a:pt x="97336" y="25008"/>
                </a:lnTo>
                <a:lnTo>
                  <a:pt x="97168" y="25008"/>
                </a:lnTo>
                <a:lnTo>
                  <a:pt x="97067" y="25008"/>
                </a:lnTo>
                <a:lnTo>
                  <a:pt x="96966" y="24794"/>
                </a:lnTo>
                <a:lnTo>
                  <a:pt x="96899" y="24794"/>
                </a:lnTo>
                <a:lnTo>
                  <a:pt x="96866" y="24579"/>
                </a:lnTo>
                <a:lnTo>
                  <a:pt x="96799" y="24472"/>
                </a:lnTo>
                <a:lnTo>
                  <a:pt x="96799" y="24042"/>
                </a:lnTo>
                <a:lnTo>
                  <a:pt x="96731" y="23720"/>
                </a:lnTo>
                <a:lnTo>
                  <a:pt x="96731" y="23506"/>
                </a:lnTo>
                <a:lnTo>
                  <a:pt x="96731" y="23398"/>
                </a:lnTo>
                <a:lnTo>
                  <a:pt x="96799" y="23184"/>
                </a:lnTo>
                <a:lnTo>
                  <a:pt x="96799" y="23076"/>
                </a:lnTo>
                <a:lnTo>
                  <a:pt x="96799" y="22647"/>
                </a:lnTo>
                <a:lnTo>
                  <a:pt x="96799" y="22647"/>
                </a:lnTo>
                <a:lnTo>
                  <a:pt x="96799" y="22540"/>
                </a:lnTo>
                <a:lnTo>
                  <a:pt x="96799" y="22325"/>
                </a:lnTo>
                <a:lnTo>
                  <a:pt x="96799" y="22110"/>
                </a:lnTo>
                <a:lnTo>
                  <a:pt x="96799" y="22003"/>
                </a:lnTo>
                <a:lnTo>
                  <a:pt x="96799" y="22003"/>
                </a:lnTo>
                <a:lnTo>
                  <a:pt x="96731" y="21788"/>
                </a:lnTo>
                <a:lnTo>
                  <a:pt x="96698" y="21788"/>
                </a:lnTo>
                <a:lnTo>
                  <a:pt x="96698" y="21574"/>
                </a:lnTo>
                <a:lnTo>
                  <a:pt x="96631" y="21466"/>
                </a:lnTo>
                <a:lnTo>
                  <a:pt x="96530" y="21252"/>
                </a:lnTo>
                <a:lnTo>
                  <a:pt x="96396" y="21144"/>
                </a:lnTo>
                <a:lnTo>
                  <a:pt x="96362" y="20930"/>
                </a:lnTo>
                <a:lnTo>
                  <a:pt x="96295" y="20715"/>
                </a:lnTo>
                <a:lnTo>
                  <a:pt x="96295" y="20608"/>
                </a:lnTo>
                <a:lnTo>
                  <a:pt x="96261" y="20393"/>
                </a:lnTo>
                <a:lnTo>
                  <a:pt x="96261" y="20071"/>
                </a:lnTo>
                <a:lnTo>
                  <a:pt x="96261" y="19642"/>
                </a:lnTo>
                <a:lnTo>
                  <a:pt x="96261" y="19320"/>
                </a:lnTo>
                <a:lnTo>
                  <a:pt x="96261" y="18998"/>
                </a:lnTo>
                <a:lnTo>
                  <a:pt x="96295" y="18676"/>
                </a:lnTo>
                <a:lnTo>
                  <a:pt x="96362" y="18461"/>
                </a:lnTo>
                <a:lnTo>
                  <a:pt x="96362" y="18461"/>
                </a:lnTo>
                <a:lnTo>
                  <a:pt x="96396" y="18246"/>
                </a:lnTo>
                <a:lnTo>
                  <a:pt x="96463" y="17924"/>
                </a:lnTo>
                <a:lnTo>
                  <a:pt x="96463" y="17602"/>
                </a:lnTo>
                <a:lnTo>
                  <a:pt x="96463" y="17066"/>
                </a:lnTo>
                <a:lnTo>
                  <a:pt x="96530" y="17066"/>
                </a:lnTo>
                <a:lnTo>
                  <a:pt x="96564" y="16851"/>
                </a:lnTo>
                <a:lnTo>
                  <a:pt x="96698" y="16851"/>
                </a:lnTo>
                <a:lnTo>
                  <a:pt x="96799" y="17066"/>
                </a:lnTo>
                <a:lnTo>
                  <a:pt x="96866" y="17388"/>
                </a:lnTo>
                <a:lnTo>
                  <a:pt x="96899" y="17602"/>
                </a:lnTo>
                <a:lnTo>
                  <a:pt x="96966" y="17710"/>
                </a:lnTo>
                <a:lnTo>
                  <a:pt x="97067" y="17710"/>
                </a:lnTo>
                <a:lnTo>
                  <a:pt x="97134" y="17710"/>
                </a:lnTo>
                <a:lnTo>
                  <a:pt x="97235" y="17710"/>
                </a:lnTo>
                <a:lnTo>
                  <a:pt x="97302" y="17710"/>
                </a:lnTo>
                <a:lnTo>
                  <a:pt x="97336" y="17602"/>
                </a:lnTo>
                <a:lnTo>
                  <a:pt x="97336" y="17602"/>
                </a:lnTo>
                <a:lnTo>
                  <a:pt x="97403" y="17602"/>
                </a:lnTo>
                <a:lnTo>
                  <a:pt x="97504" y="17602"/>
                </a:lnTo>
                <a:lnTo>
                  <a:pt x="97604" y="17602"/>
                </a:lnTo>
                <a:lnTo>
                  <a:pt x="97604" y="15778"/>
                </a:lnTo>
                <a:lnTo>
                  <a:pt x="97672" y="15778"/>
                </a:lnTo>
                <a:lnTo>
                  <a:pt x="97772" y="15778"/>
                </a:lnTo>
                <a:lnTo>
                  <a:pt x="97839" y="15778"/>
                </a:lnTo>
                <a:lnTo>
                  <a:pt x="97907" y="15778"/>
                </a:lnTo>
                <a:lnTo>
                  <a:pt x="98007" y="15670"/>
                </a:lnTo>
                <a:lnTo>
                  <a:pt x="98074" y="15670"/>
                </a:lnTo>
                <a:lnTo>
                  <a:pt x="98074" y="15456"/>
                </a:lnTo>
                <a:lnTo>
                  <a:pt x="98108" y="15348"/>
                </a:lnTo>
                <a:lnTo>
                  <a:pt x="98209" y="14919"/>
                </a:lnTo>
                <a:lnTo>
                  <a:pt x="98276" y="14919"/>
                </a:lnTo>
                <a:lnTo>
                  <a:pt x="98343" y="14812"/>
                </a:lnTo>
                <a:lnTo>
                  <a:pt x="98377" y="14597"/>
                </a:lnTo>
                <a:lnTo>
                  <a:pt x="98444" y="14597"/>
                </a:lnTo>
                <a:lnTo>
                  <a:pt x="98444" y="14382"/>
                </a:lnTo>
                <a:lnTo>
                  <a:pt x="98444" y="14382"/>
                </a:lnTo>
                <a:lnTo>
                  <a:pt x="98444" y="14275"/>
                </a:lnTo>
                <a:lnTo>
                  <a:pt x="98511" y="14060"/>
                </a:lnTo>
                <a:lnTo>
                  <a:pt x="98545" y="13846"/>
                </a:lnTo>
                <a:lnTo>
                  <a:pt x="98612" y="13738"/>
                </a:lnTo>
                <a:lnTo>
                  <a:pt x="98679" y="13524"/>
                </a:lnTo>
                <a:lnTo>
                  <a:pt x="98712" y="13416"/>
                </a:lnTo>
                <a:lnTo>
                  <a:pt x="98780" y="13202"/>
                </a:lnTo>
                <a:lnTo>
                  <a:pt x="98880" y="13202"/>
                </a:lnTo>
                <a:lnTo>
                  <a:pt x="98981" y="13202"/>
                </a:lnTo>
                <a:lnTo>
                  <a:pt x="99115" y="12987"/>
                </a:lnTo>
                <a:lnTo>
                  <a:pt x="99216" y="12880"/>
                </a:lnTo>
                <a:lnTo>
                  <a:pt x="99216" y="12880"/>
                </a:lnTo>
                <a:lnTo>
                  <a:pt x="99283" y="12665"/>
                </a:lnTo>
                <a:lnTo>
                  <a:pt x="99283" y="12450"/>
                </a:lnTo>
                <a:lnTo>
                  <a:pt x="99317" y="12343"/>
                </a:lnTo>
                <a:lnTo>
                  <a:pt x="99384" y="12128"/>
                </a:lnTo>
                <a:lnTo>
                  <a:pt x="99418" y="11914"/>
                </a:lnTo>
                <a:lnTo>
                  <a:pt x="99485" y="11806"/>
                </a:lnTo>
                <a:lnTo>
                  <a:pt x="99485" y="11806"/>
                </a:lnTo>
                <a:lnTo>
                  <a:pt x="99552" y="11592"/>
                </a:lnTo>
                <a:lnTo>
                  <a:pt x="99552" y="11484"/>
                </a:lnTo>
                <a:lnTo>
                  <a:pt x="99552" y="11270"/>
                </a:lnTo>
                <a:lnTo>
                  <a:pt x="99585" y="11055"/>
                </a:lnTo>
                <a:lnTo>
                  <a:pt x="99653" y="10948"/>
                </a:lnTo>
                <a:lnTo>
                  <a:pt x="99653" y="10733"/>
                </a:lnTo>
                <a:lnTo>
                  <a:pt x="99720" y="10518"/>
                </a:lnTo>
                <a:lnTo>
                  <a:pt x="99753" y="10411"/>
                </a:lnTo>
                <a:lnTo>
                  <a:pt x="99820" y="10196"/>
                </a:lnTo>
                <a:lnTo>
                  <a:pt x="99921" y="9982"/>
                </a:lnTo>
                <a:lnTo>
                  <a:pt x="100022" y="9982"/>
                </a:lnTo>
                <a:lnTo>
                  <a:pt x="100089" y="9874"/>
                </a:lnTo>
                <a:lnTo>
                  <a:pt x="100089" y="9874"/>
                </a:lnTo>
                <a:lnTo>
                  <a:pt x="100156" y="9660"/>
                </a:lnTo>
                <a:lnTo>
                  <a:pt x="100190" y="9552"/>
                </a:lnTo>
                <a:lnTo>
                  <a:pt x="100257" y="9338"/>
                </a:lnTo>
                <a:lnTo>
                  <a:pt x="100257" y="9123"/>
                </a:lnTo>
                <a:lnTo>
                  <a:pt x="100257" y="9016"/>
                </a:lnTo>
                <a:close/>
                <a:moveTo>
                  <a:pt x="81723" y="4615"/>
                </a:moveTo>
                <a:lnTo>
                  <a:pt x="81891" y="4722"/>
                </a:lnTo>
                <a:lnTo>
                  <a:pt x="81891" y="5152"/>
                </a:lnTo>
                <a:lnTo>
                  <a:pt x="81891" y="5474"/>
                </a:lnTo>
                <a:lnTo>
                  <a:pt x="81958" y="5688"/>
                </a:lnTo>
                <a:lnTo>
                  <a:pt x="81958" y="5796"/>
                </a:lnTo>
                <a:lnTo>
                  <a:pt x="82025" y="6010"/>
                </a:lnTo>
                <a:lnTo>
                  <a:pt x="82059" y="6118"/>
                </a:lnTo>
                <a:lnTo>
                  <a:pt x="82126" y="6118"/>
                </a:lnTo>
                <a:lnTo>
                  <a:pt x="82160" y="6332"/>
                </a:lnTo>
                <a:lnTo>
                  <a:pt x="82160" y="6547"/>
                </a:lnTo>
                <a:lnTo>
                  <a:pt x="82227" y="6654"/>
                </a:lnTo>
                <a:lnTo>
                  <a:pt x="82294" y="6869"/>
                </a:lnTo>
                <a:lnTo>
                  <a:pt x="82294" y="7084"/>
                </a:lnTo>
                <a:lnTo>
                  <a:pt x="82327" y="7191"/>
                </a:lnTo>
                <a:lnTo>
                  <a:pt x="82395" y="7406"/>
                </a:lnTo>
                <a:lnTo>
                  <a:pt x="82395" y="8050"/>
                </a:lnTo>
                <a:lnTo>
                  <a:pt x="82395" y="8479"/>
                </a:lnTo>
                <a:lnTo>
                  <a:pt x="82462" y="8801"/>
                </a:lnTo>
                <a:lnTo>
                  <a:pt x="82462" y="9016"/>
                </a:lnTo>
                <a:lnTo>
                  <a:pt x="82395" y="9123"/>
                </a:lnTo>
                <a:lnTo>
                  <a:pt x="82462" y="9338"/>
                </a:lnTo>
                <a:lnTo>
                  <a:pt x="82462" y="9552"/>
                </a:lnTo>
                <a:lnTo>
                  <a:pt x="82462" y="9874"/>
                </a:lnTo>
                <a:lnTo>
                  <a:pt x="82395" y="10196"/>
                </a:lnTo>
                <a:lnTo>
                  <a:pt x="82327" y="10196"/>
                </a:lnTo>
                <a:lnTo>
                  <a:pt x="82227" y="10196"/>
                </a:lnTo>
                <a:lnTo>
                  <a:pt x="82126" y="10196"/>
                </a:lnTo>
                <a:lnTo>
                  <a:pt x="82025" y="10196"/>
                </a:lnTo>
                <a:lnTo>
                  <a:pt x="81891" y="10196"/>
                </a:lnTo>
                <a:lnTo>
                  <a:pt x="81857" y="9982"/>
                </a:lnTo>
                <a:lnTo>
                  <a:pt x="81790" y="9874"/>
                </a:lnTo>
                <a:lnTo>
                  <a:pt x="81723" y="9874"/>
                </a:lnTo>
                <a:lnTo>
                  <a:pt x="81622" y="9660"/>
                </a:lnTo>
                <a:lnTo>
                  <a:pt x="81555" y="9552"/>
                </a:lnTo>
                <a:lnTo>
                  <a:pt x="81555" y="9016"/>
                </a:lnTo>
                <a:lnTo>
                  <a:pt x="81522" y="8586"/>
                </a:lnTo>
                <a:lnTo>
                  <a:pt x="81522" y="8264"/>
                </a:lnTo>
                <a:lnTo>
                  <a:pt x="81522" y="7728"/>
                </a:lnTo>
                <a:lnTo>
                  <a:pt x="81555" y="7406"/>
                </a:lnTo>
                <a:lnTo>
                  <a:pt x="81555" y="7191"/>
                </a:lnTo>
                <a:lnTo>
                  <a:pt x="81622" y="7084"/>
                </a:lnTo>
                <a:lnTo>
                  <a:pt x="81622" y="7084"/>
                </a:lnTo>
                <a:lnTo>
                  <a:pt x="81622" y="6869"/>
                </a:lnTo>
                <a:lnTo>
                  <a:pt x="81622" y="6547"/>
                </a:lnTo>
                <a:lnTo>
                  <a:pt x="81622" y="6332"/>
                </a:lnTo>
                <a:lnTo>
                  <a:pt x="81622" y="6118"/>
                </a:lnTo>
                <a:lnTo>
                  <a:pt x="81622" y="6118"/>
                </a:lnTo>
                <a:lnTo>
                  <a:pt x="81622" y="6010"/>
                </a:lnTo>
                <a:lnTo>
                  <a:pt x="81555" y="5796"/>
                </a:lnTo>
                <a:lnTo>
                  <a:pt x="81622" y="5688"/>
                </a:lnTo>
                <a:lnTo>
                  <a:pt x="81622" y="5688"/>
                </a:lnTo>
                <a:lnTo>
                  <a:pt x="81555" y="5259"/>
                </a:lnTo>
                <a:lnTo>
                  <a:pt x="81555" y="5152"/>
                </a:lnTo>
                <a:lnTo>
                  <a:pt x="81622" y="4937"/>
                </a:lnTo>
                <a:lnTo>
                  <a:pt x="81622" y="4722"/>
                </a:lnTo>
                <a:lnTo>
                  <a:pt x="81689" y="4722"/>
                </a:lnTo>
                <a:lnTo>
                  <a:pt x="81723" y="4615"/>
                </a:lnTo>
                <a:close/>
                <a:moveTo>
                  <a:pt x="104756" y="4400"/>
                </a:moveTo>
                <a:lnTo>
                  <a:pt x="104890" y="4615"/>
                </a:lnTo>
                <a:lnTo>
                  <a:pt x="104924" y="4615"/>
                </a:lnTo>
                <a:lnTo>
                  <a:pt x="104991" y="4937"/>
                </a:lnTo>
                <a:lnTo>
                  <a:pt x="105025" y="5152"/>
                </a:lnTo>
                <a:lnTo>
                  <a:pt x="105025" y="5259"/>
                </a:lnTo>
                <a:lnTo>
                  <a:pt x="105025" y="5688"/>
                </a:lnTo>
                <a:lnTo>
                  <a:pt x="105025" y="8050"/>
                </a:lnTo>
                <a:lnTo>
                  <a:pt x="105159" y="8801"/>
                </a:lnTo>
                <a:lnTo>
                  <a:pt x="105092" y="9123"/>
                </a:lnTo>
                <a:lnTo>
                  <a:pt x="104991" y="9123"/>
                </a:lnTo>
                <a:lnTo>
                  <a:pt x="104890" y="9016"/>
                </a:lnTo>
                <a:lnTo>
                  <a:pt x="104823" y="9016"/>
                </a:lnTo>
                <a:lnTo>
                  <a:pt x="104722" y="8801"/>
                </a:lnTo>
                <a:lnTo>
                  <a:pt x="104722" y="8801"/>
                </a:lnTo>
                <a:lnTo>
                  <a:pt x="104655" y="9016"/>
                </a:lnTo>
                <a:lnTo>
                  <a:pt x="104588" y="9123"/>
                </a:lnTo>
                <a:lnTo>
                  <a:pt x="104655" y="9660"/>
                </a:lnTo>
                <a:lnTo>
                  <a:pt x="104655" y="9874"/>
                </a:lnTo>
                <a:lnTo>
                  <a:pt x="104655" y="9982"/>
                </a:lnTo>
                <a:lnTo>
                  <a:pt x="104722" y="10196"/>
                </a:lnTo>
                <a:lnTo>
                  <a:pt x="104756" y="10196"/>
                </a:lnTo>
                <a:lnTo>
                  <a:pt x="104756" y="10196"/>
                </a:lnTo>
                <a:lnTo>
                  <a:pt x="104823" y="10411"/>
                </a:lnTo>
                <a:lnTo>
                  <a:pt x="104823" y="10518"/>
                </a:lnTo>
                <a:lnTo>
                  <a:pt x="104823" y="11270"/>
                </a:lnTo>
                <a:lnTo>
                  <a:pt x="104722" y="11484"/>
                </a:lnTo>
                <a:lnTo>
                  <a:pt x="104655" y="11270"/>
                </a:lnTo>
                <a:lnTo>
                  <a:pt x="104588" y="11055"/>
                </a:lnTo>
                <a:lnTo>
                  <a:pt x="104555" y="11055"/>
                </a:lnTo>
                <a:lnTo>
                  <a:pt x="104555" y="11055"/>
                </a:lnTo>
                <a:lnTo>
                  <a:pt x="104487" y="11055"/>
                </a:lnTo>
                <a:lnTo>
                  <a:pt x="104487" y="11055"/>
                </a:lnTo>
                <a:lnTo>
                  <a:pt x="104487" y="10948"/>
                </a:lnTo>
                <a:lnTo>
                  <a:pt x="104487" y="10733"/>
                </a:lnTo>
                <a:lnTo>
                  <a:pt x="104420" y="10411"/>
                </a:lnTo>
                <a:lnTo>
                  <a:pt x="104387" y="10411"/>
                </a:lnTo>
                <a:lnTo>
                  <a:pt x="104320" y="10411"/>
                </a:lnTo>
                <a:lnTo>
                  <a:pt x="104286" y="10411"/>
                </a:lnTo>
                <a:lnTo>
                  <a:pt x="104219" y="10411"/>
                </a:lnTo>
                <a:lnTo>
                  <a:pt x="104152" y="10196"/>
                </a:lnTo>
                <a:lnTo>
                  <a:pt x="104118" y="9982"/>
                </a:lnTo>
                <a:lnTo>
                  <a:pt x="104051" y="9874"/>
                </a:lnTo>
                <a:lnTo>
                  <a:pt x="103984" y="9874"/>
                </a:lnTo>
                <a:lnTo>
                  <a:pt x="103950" y="9874"/>
                </a:lnTo>
                <a:lnTo>
                  <a:pt x="103883" y="9874"/>
                </a:lnTo>
                <a:lnTo>
                  <a:pt x="103816" y="9660"/>
                </a:lnTo>
                <a:lnTo>
                  <a:pt x="103782" y="9660"/>
                </a:lnTo>
                <a:lnTo>
                  <a:pt x="103782" y="9552"/>
                </a:lnTo>
                <a:lnTo>
                  <a:pt x="103782" y="9123"/>
                </a:lnTo>
                <a:lnTo>
                  <a:pt x="103782" y="8801"/>
                </a:lnTo>
                <a:lnTo>
                  <a:pt x="103782" y="8050"/>
                </a:lnTo>
                <a:lnTo>
                  <a:pt x="103614" y="8050"/>
                </a:lnTo>
                <a:lnTo>
                  <a:pt x="103447" y="7942"/>
                </a:lnTo>
                <a:lnTo>
                  <a:pt x="103346" y="7942"/>
                </a:lnTo>
                <a:lnTo>
                  <a:pt x="103212" y="8050"/>
                </a:lnTo>
                <a:lnTo>
                  <a:pt x="103178" y="8264"/>
                </a:lnTo>
                <a:lnTo>
                  <a:pt x="103111" y="8264"/>
                </a:lnTo>
                <a:lnTo>
                  <a:pt x="103077" y="8264"/>
                </a:lnTo>
                <a:lnTo>
                  <a:pt x="103077" y="8479"/>
                </a:lnTo>
                <a:lnTo>
                  <a:pt x="103010" y="8479"/>
                </a:lnTo>
                <a:lnTo>
                  <a:pt x="103010" y="8586"/>
                </a:lnTo>
                <a:lnTo>
                  <a:pt x="103010" y="8801"/>
                </a:lnTo>
                <a:lnTo>
                  <a:pt x="103010" y="9552"/>
                </a:lnTo>
                <a:lnTo>
                  <a:pt x="103010" y="9552"/>
                </a:lnTo>
                <a:lnTo>
                  <a:pt x="102943" y="9660"/>
                </a:lnTo>
                <a:lnTo>
                  <a:pt x="102943" y="9660"/>
                </a:lnTo>
                <a:lnTo>
                  <a:pt x="102842" y="9552"/>
                </a:lnTo>
                <a:lnTo>
                  <a:pt x="102842" y="7728"/>
                </a:lnTo>
                <a:lnTo>
                  <a:pt x="102842" y="7620"/>
                </a:lnTo>
                <a:lnTo>
                  <a:pt x="102909" y="7406"/>
                </a:lnTo>
                <a:lnTo>
                  <a:pt x="102909" y="7191"/>
                </a:lnTo>
                <a:lnTo>
                  <a:pt x="102943" y="7191"/>
                </a:lnTo>
                <a:lnTo>
                  <a:pt x="103077" y="7084"/>
                </a:lnTo>
                <a:lnTo>
                  <a:pt x="103111" y="7084"/>
                </a:lnTo>
                <a:lnTo>
                  <a:pt x="103178" y="7084"/>
                </a:lnTo>
                <a:lnTo>
                  <a:pt x="103212" y="7084"/>
                </a:lnTo>
                <a:lnTo>
                  <a:pt x="103279" y="7084"/>
                </a:lnTo>
                <a:lnTo>
                  <a:pt x="103379" y="6869"/>
                </a:lnTo>
                <a:lnTo>
                  <a:pt x="103379" y="6654"/>
                </a:lnTo>
                <a:lnTo>
                  <a:pt x="103379" y="6547"/>
                </a:lnTo>
                <a:lnTo>
                  <a:pt x="103379" y="6547"/>
                </a:lnTo>
                <a:lnTo>
                  <a:pt x="103447" y="6332"/>
                </a:lnTo>
                <a:lnTo>
                  <a:pt x="103514" y="6332"/>
                </a:lnTo>
                <a:lnTo>
                  <a:pt x="103614" y="6332"/>
                </a:lnTo>
                <a:lnTo>
                  <a:pt x="103715" y="6332"/>
                </a:lnTo>
                <a:lnTo>
                  <a:pt x="103715" y="6332"/>
                </a:lnTo>
                <a:lnTo>
                  <a:pt x="103715" y="6547"/>
                </a:lnTo>
                <a:lnTo>
                  <a:pt x="103715" y="6654"/>
                </a:lnTo>
                <a:lnTo>
                  <a:pt x="103715" y="6869"/>
                </a:lnTo>
                <a:lnTo>
                  <a:pt x="103816" y="6869"/>
                </a:lnTo>
                <a:lnTo>
                  <a:pt x="103950" y="6869"/>
                </a:lnTo>
                <a:lnTo>
                  <a:pt x="104051" y="6654"/>
                </a:lnTo>
                <a:lnTo>
                  <a:pt x="104051" y="6547"/>
                </a:lnTo>
                <a:lnTo>
                  <a:pt x="104051" y="6332"/>
                </a:lnTo>
                <a:lnTo>
                  <a:pt x="104051" y="6332"/>
                </a:lnTo>
                <a:lnTo>
                  <a:pt x="104118" y="6118"/>
                </a:lnTo>
                <a:lnTo>
                  <a:pt x="104152" y="6010"/>
                </a:lnTo>
                <a:lnTo>
                  <a:pt x="104219" y="5796"/>
                </a:lnTo>
                <a:lnTo>
                  <a:pt x="104219" y="5796"/>
                </a:lnTo>
                <a:lnTo>
                  <a:pt x="104286" y="5688"/>
                </a:lnTo>
                <a:lnTo>
                  <a:pt x="104320" y="5796"/>
                </a:lnTo>
                <a:lnTo>
                  <a:pt x="104387" y="5796"/>
                </a:lnTo>
                <a:lnTo>
                  <a:pt x="104487" y="5688"/>
                </a:lnTo>
                <a:lnTo>
                  <a:pt x="104588" y="5474"/>
                </a:lnTo>
                <a:lnTo>
                  <a:pt x="104588" y="5259"/>
                </a:lnTo>
                <a:lnTo>
                  <a:pt x="104588" y="5152"/>
                </a:lnTo>
                <a:lnTo>
                  <a:pt x="104655" y="4722"/>
                </a:lnTo>
                <a:lnTo>
                  <a:pt x="104722" y="4615"/>
                </a:lnTo>
                <a:lnTo>
                  <a:pt x="104722" y="4400"/>
                </a:lnTo>
                <a:lnTo>
                  <a:pt x="104756" y="4400"/>
                </a:lnTo>
                <a:close/>
                <a:moveTo>
                  <a:pt x="5137" y="0"/>
                </a:moveTo>
                <a:lnTo>
                  <a:pt x="5338" y="0"/>
                </a:lnTo>
                <a:lnTo>
                  <a:pt x="5405" y="322"/>
                </a:lnTo>
                <a:lnTo>
                  <a:pt x="5338" y="322"/>
                </a:lnTo>
                <a:lnTo>
                  <a:pt x="5304" y="536"/>
                </a:lnTo>
                <a:lnTo>
                  <a:pt x="5237" y="751"/>
                </a:lnTo>
                <a:lnTo>
                  <a:pt x="5170" y="858"/>
                </a:lnTo>
                <a:lnTo>
                  <a:pt x="5069" y="1073"/>
                </a:lnTo>
                <a:lnTo>
                  <a:pt x="5002" y="1288"/>
                </a:lnTo>
                <a:lnTo>
                  <a:pt x="4969" y="1610"/>
                </a:lnTo>
                <a:lnTo>
                  <a:pt x="4902" y="1932"/>
                </a:lnTo>
                <a:lnTo>
                  <a:pt x="4902" y="2146"/>
                </a:lnTo>
                <a:lnTo>
                  <a:pt x="4969" y="2254"/>
                </a:lnTo>
                <a:lnTo>
                  <a:pt x="5002" y="2468"/>
                </a:lnTo>
                <a:lnTo>
                  <a:pt x="4969" y="2683"/>
                </a:lnTo>
                <a:lnTo>
                  <a:pt x="4969" y="2790"/>
                </a:lnTo>
                <a:lnTo>
                  <a:pt x="4969" y="3220"/>
                </a:lnTo>
                <a:lnTo>
                  <a:pt x="4902" y="3327"/>
                </a:lnTo>
                <a:lnTo>
                  <a:pt x="4834" y="3542"/>
                </a:lnTo>
                <a:lnTo>
                  <a:pt x="4834" y="3756"/>
                </a:lnTo>
                <a:lnTo>
                  <a:pt x="4834" y="4186"/>
                </a:lnTo>
                <a:lnTo>
                  <a:pt x="4902" y="4615"/>
                </a:lnTo>
                <a:lnTo>
                  <a:pt x="4969" y="4937"/>
                </a:lnTo>
                <a:lnTo>
                  <a:pt x="5069" y="5474"/>
                </a:lnTo>
                <a:lnTo>
                  <a:pt x="5069" y="5688"/>
                </a:lnTo>
                <a:lnTo>
                  <a:pt x="5137" y="5688"/>
                </a:lnTo>
                <a:lnTo>
                  <a:pt x="5170" y="5796"/>
                </a:lnTo>
                <a:lnTo>
                  <a:pt x="5237" y="5796"/>
                </a:lnTo>
                <a:lnTo>
                  <a:pt x="5237" y="5688"/>
                </a:lnTo>
                <a:lnTo>
                  <a:pt x="5304" y="5474"/>
                </a:lnTo>
                <a:lnTo>
                  <a:pt x="5304" y="5259"/>
                </a:lnTo>
                <a:lnTo>
                  <a:pt x="5304" y="4937"/>
                </a:lnTo>
                <a:lnTo>
                  <a:pt x="5304" y="4722"/>
                </a:lnTo>
                <a:lnTo>
                  <a:pt x="5304" y="4400"/>
                </a:lnTo>
                <a:lnTo>
                  <a:pt x="5237" y="4186"/>
                </a:lnTo>
                <a:lnTo>
                  <a:pt x="5237" y="4078"/>
                </a:lnTo>
                <a:lnTo>
                  <a:pt x="5237" y="3864"/>
                </a:lnTo>
                <a:lnTo>
                  <a:pt x="5237" y="3756"/>
                </a:lnTo>
                <a:lnTo>
                  <a:pt x="5237" y="3756"/>
                </a:lnTo>
                <a:lnTo>
                  <a:pt x="5170" y="3542"/>
                </a:lnTo>
                <a:lnTo>
                  <a:pt x="5170" y="3327"/>
                </a:lnTo>
                <a:lnTo>
                  <a:pt x="5170" y="3220"/>
                </a:lnTo>
                <a:lnTo>
                  <a:pt x="5170" y="3005"/>
                </a:lnTo>
                <a:lnTo>
                  <a:pt x="5237" y="2790"/>
                </a:lnTo>
                <a:lnTo>
                  <a:pt x="5304" y="2790"/>
                </a:lnTo>
                <a:lnTo>
                  <a:pt x="5338" y="2683"/>
                </a:lnTo>
                <a:lnTo>
                  <a:pt x="5405" y="2468"/>
                </a:lnTo>
                <a:lnTo>
                  <a:pt x="5405" y="2468"/>
                </a:lnTo>
                <a:lnTo>
                  <a:pt x="5439" y="2254"/>
                </a:lnTo>
                <a:lnTo>
                  <a:pt x="5506" y="2254"/>
                </a:lnTo>
                <a:lnTo>
                  <a:pt x="5607" y="2254"/>
                </a:lnTo>
                <a:lnTo>
                  <a:pt x="5741" y="2254"/>
                </a:lnTo>
                <a:lnTo>
                  <a:pt x="5741" y="2146"/>
                </a:lnTo>
                <a:lnTo>
                  <a:pt x="5775" y="2146"/>
                </a:lnTo>
                <a:lnTo>
                  <a:pt x="5775" y="1932"/>
                </a:lnTo>
                <a:lnTo>
                  <a:pt x="5842" y="1717"/>
                </a:lnTo>
                <a:lnTo>
                  <a:pt x="5842" y="1395"/>
                </a:lnTo>
                <a:lnTo>
                  <a:pt x="5842" y="1288"/>
                </a:lnTo>
                <a:lnTo>
                  <a:pt x="5842" y="858"/>
                </a:lnTo>
                <a:lnTo>
                  <a:pt x="5942" y="858"/>
                </a:lnTo>
                <a:lnTo>
                  <a:pt x="6043" y="858"/>
                </a:lnTo>
                <a:lnTo>
                  <a:pt x="6211" y="1073"/>
                </a:lnTo>
                <a:lnTo>
                  <a:pt x="6345" y="1288"/>
                </a:lnTo>
                <a:lnTo>
                  <a:pt x="6345" y="1288"/>
                </a:lnTo>
                <a:lnTo>
                  <a:pt x="6379" y="1395"/>
                </a:lnTo>
                <a:lnTo>
                  <a:pt x="6379" y="1395"/>
                </a:lnTo>
                <a:lnTo>
                  <a:pt x="6446" y="1610"/>
                </a:lnTo>
                <a:lnTo>
                  <a:pt x="6513" y="1610"/>
                </a:lnTo>
                <a:lnTo>
                  <a:pt x="6547" y="1717"/>
                </a:lnTo>
                <a:lnTo>
                  <a:pt x="6614" y="1717"/>
                </a:lnTo>
                <a:lnTo>
                  <a:pt x="6715" y="1717"/>
                </a:lnTo>
                <a:lnTo>
                  <a:pt x="6815" y="1717"/>
                </a:lnTo>
                <a:lnTo>
                  <a:pt x="6815" y="2790"/>
                </a:lnTo>
                <a:lnTo>
                  <a:pt x="6983" y="3005"/>
                </a:lnTo>
                <a:lnTo>
                  <a:pt x="7118" y="3005"/>
                </a:lnTo>
                <a:lnTo>
                  <a:pt x="7151" y="3220"/>
                </a:lnTo>
                <a:lnTo>
                  <a:pt x="7218" y="3220"/>
                </a:lnTo>
                <a:lnTo>
                  <a:pt x="7756" y="3220"/>
                </a:lnTo>
                <a:lnTo>
                  <a:pt x="7823" y="3220"/>
                </a:lnTo>
                <a:lnTo>
                  <a:pt x="7856" y="3327"/>
                </a:lnTo>
                <a:lnTo>
                  <a:pt x="8024" y="3327"/>
                </a:lnTo>
                <a:lnTo>
                  <a:pt x="8158" y="3542"/>
                </a:lnTo>
                <a:lnTo>
                  <a:pt x="8192" y="3756"/>
                </a:lnTo>
                <a:lnTo>
                  <a:pt x="8192" y="3864"/>
                </a:lnTo>
                <a:lnTo>
                  <a:pt x="8326" y="4186"/>
                </a:lnTo>
                <a:lnTo>
                  <a:pt x="8326" y="4400"/>
                </a:lnTo>
                <a:lnTo>
                  <a:pt x="8326" y="4400"/>
                </a:lnTo>
                <a:lnTo>
                  <a:pt x="8360" y="4615"/>
                </a:lnTo>
                <a:lnTo>
                  <a:pt x="8427" y="4615"/>
                </a:lnTo>
                <a:lnTo>
                  <a:pt x="8461" y="4615"/>
                </a:lnTo>
                <a:lnTo>
                  <a:pt x="8528" y="4615"/>
                </a:lnTo>
                <a:lnTo>
                  <a:pt x="8628" y="4400"/>
                </a:lnTo>
                <a:lnTo>
                  <a:pt x="8628" y="4078"/>
                </a:lnTo>
                <a:lnTo>
                  <a:pt x="8696" y="3756"/>
                </a:lnTo>
                <a:lnTo>
                  <a:pt x="8763" y="3542"/>
                </a:lnTo>
                <a:lnTo>
                  <a:pt x="8763" y="3542"/>
                </a:lnTo>
                <a:lnTo>
                  <a:pt x="8763" y="3327"/>
                </a:lnTo>
                <a:lnTo>
                  <a:pt x="8763" y="3220"/>
                </a:lnTo>
                <a:lnTo>
                  <a:pt x="8796" y="3005"/>
                </a:lnTo>
                <a:lnTo>
                  <a:pt x="8864" y="3005"/>
                </a:lnTo>
                <a:lnTo>
                  <a:pt x="8931" y="3005"/>
                </a:lnTo>
                <a:lnTo>
                  <a:pt x="9031" y="3005"/>
                </a:lnTo>
                <a:lnTo>
                  <a:pt x="9132" y="3220"/>
                </a:lnTo>
                <a:lnTo>
                  <a:pt x="9199" y="3220"/>
                </a:lnTo>
                <a:lnTo>
                  <a:pt x="9233" y="3327"/>
                </a:lnTo>
                <a:lnTo>
                  <a:pt x="9300" y="3327"/>
                </a:lnTo>
                <a:lnTo>
                  <a:pt x="9535" y="2683"/>
                </a:lnTo>
                <a:lnTo>
                  <a:pt x="9569" y="2683"/>
                </a:lnTo>
                <a:lnTo>
                  <a:pt x="9669" y="2790"/>
                </a:lnTo>
                <a:lnTo>
                  <a:pt x="9736" y="2790"/>
                </a:lnTo>
                <a:lnTo>
                  <a:pt x="9804" y="3005"/>
                </a:lnTo>
                <a:lnTo>
                  <a:pt x="9837" y="3005"/>
                </a:lnTo>
                <a:lnTo>
                  <a:pt x="9904" y="3005"/>
                </a:lnTo>
                <a:lnTo>
                  <a:pt x="9972" y="3220"/>
                </a:lnTo>
                <a:lnTo>
                  <a:pt x="9972" y="3327"/>
                </a:lnTo>
                <a:lnTo>
                  <a:pt x="10005" y="3542"/>
                </a:lnTo>
                <a:lnTo>
                  <a:pt x="9972" y="3542"/>
                </a:lnTo>
                <a:lnTo>
                  <a:pt x="9904" y="3756"/>
                </a:lnTo>
                <a:lnTo>
                  <a:pt x="9804" y="3756"/>
                </a:lnTo>
                <a:lnTo>
                  <a:pt x="9804" y="4078"/>
                </a:lnTo>
                <a:lnTo>
                  <a:pt x="9804" y="4400"/>
                </a:lnTo>
                <a:lnTo>
                  <a:pt x="9804" y="4615"/>
                </a:lnTo>
                <a:lnTo>
                  <a:pt x="9804" y="4722"/>
                </a:lnTo>
                <a:lnTo>
                  <a:pt x="9804" y="4937"/>
                </a:lnTo>
                <a:lnTo>
                  <a:pt x="9837" y="5152"/>
                </a:lnTo>
                <a:lnTo>
                  <a:pt x="9837" y="5152"/>
                </a:lnTo>
                <a:lnTo>
                  <a:pt x="9904" y="5152"/>
                </a:lnTo>
                <a:lnTo>
                  <a:pt x="9972" y="5152"/>
                </a:lnTo>
                <a:lnTo>
                  <a:pt x="10005" y="5152"/>
                </a:lnTo>
                <a:lnTo>
                  <a:pt x="10139" y="4937"/>
                </a:lnTo>
                <a:lnTo>
                  <a:pt x="10240" y="4722"/>
                </a:lnTo>
                <a:lnTo>
                  <a:pt x="10442" y="4615"/>
                </a:lnTo>
                <a:lnTo>
                  <a:pt x="10576" y="4615"/>
                </a:lnTo>
                <a:lnTo>
                  <a:pt x="10576" y="4937"/>
                </a:lnTo>
                <a:lnTo>
                  <a:pt x="10576" y="5474"/>
                </a:lnTo>
                <a:lnTo>
                  <a:pt x="10576" y="5688"/>
                </a:lnTo>
                <a:lnTo>
                  <a:pt x="10609" y="5796"/>
                </a:lnTo>
                <a:lnTo>
                  <a:pt x="10677" y="6010"/>
                </a:lnTo>
                <a:lnTo>
                  <a:pt x="10677" y="6010"/>
                </a:lnTo>
                <a:lnTo>
                  <a:pt x="10844" y="6118"/>
                </a:lnTo>
                <a:lnTo>
                  <a:pt x="10878" y="6118"/>
                </a:lnTo>
                <a:lnTo>
                  <a:pt x="10945" y="6118"/>
                </a:lnTo>
                <a:lnTo>
                  <a:pt x="10945" y="6332"/>
                </a:lnTo>
                <a:lnTo>
                  <a:pt x="10945" y="6547"/>
                </a:lnTo>
                <a:lnTo>
                  <a:pt x="10945" y="6547"/>
                </a:lnTo>
                <a:lnTo>
                  <a:pt x="11012" y="6654"/>
                </a:lnTo>
                <a:lnTo>
                  <a:pt x="11046" y="6654"/>
                </a:lnTo>
                <a:lnTo>
                  <a:pt x="11113" y="6869"/>
                </a:lnTo>
                <a:lnTo>
                  <a:pt x="11180" y="7084"/>
                </a:lnTo>
                <a:lnTo>
                  <a:pt x="11214" y="7191"/>
                </a:lnTo>
                <a:lnTo>
                  <a:pt x="11281" y="7406"/>
                </a:lnTo>
                <a:lnTo>
                  <a:pt x="11348" y="7620"/>
                </a:lnTo>
                <a:lnTo>
                  <a:pt x="11449" y="7620"/>
                </a:lnTo>
                <a:lnTo>
                  <a:pt x="11482" y="7620"/>
                </a:lnTo>
                <a:lnTo>
                  <a:pt x="11617" y="7620"/>
                </a:lnTo>
                <a:lnTo>
                  <a:pt x="11617" y="7942"/>
                </a:lnTo>
                <a:lnTo>
                  <a:pt x="11617" y="8264"/>
                </a:lnTo>
                <a:lnTo>
                  <a:pt x="11617" y="8586"/>
                </a:lnTo>
                <a:lnTo>
                  <a:pt x="11617" y="8801"/>
                </a:lnTo>
                <a:lnTo>
                  <a:pt x="11650" y="9016"/>
                </a:lnTo>
                <a:lnTo>
                  <a:pt x="11717" y="9123"/>
                </a:lnTo>
                <a:lnTo>
                  <a:pt x="11785" y="9338"/>
                </a:lnTo>
                <a:lnTo>
                  <a:pt x="11885" y="9552"/>
                </a:lnTo>
                <a:lnTo>
                  <a:pt x="11986" y="9874"/>
                </a:lnTo>
                <a:lnTo>
                  <a:pt x="12120" y="9982"/>
                </a:lnTo>
                <a:lnTo>
                  <a:pt x="12221" y="10196"/>
                </a:lnTo>
                <a:lnTo>
                  <a:pt x="12255" y="10196"/>
                </a:lnTo>
                <a:lnTo>
                  <a:pt x="12322" y="10196"/>
                </a:lnTo>
                <a:lnTo>
                  <a:pt x="12423" y="10411"/>
                </a:lnTo>
                <a:lnTo>
                  <a:pt x="12557" y="10518"/>
                </a:lnTo>
                <a:lnTo>
                  <a:pt x="12590" y="10733"/>
                </a:lnTo>
                <a:lnTo>
                  <a:pt x="12725" y="10733"/>
                </a:lnTo>
                <a:lnTo>
                  <a:pt x="12758" y="10733"/>
                </a:lnTo>
                <a:lnTo>
                  <a:pt x="12825" y="10733"/>
                </a:lnTo>
                <a:lnTo>
                  <a:pt x="12993" y="10733"/>
                </a:lnTo>
                <a:lnTo>
                  <a:pt x="13094" y="10733"/>
                </a:lnTo>
                <a:lnTo>
                  <a:pt x="13195" y="10733"/>
                </a:lnTo>
                <a:lnTo>
                  <a:pt x="13262" y="10733"/>
                </a:lnTo>
                <a:lnTo>
                  <a:pt x="13329" y="10518"/>
                </a:lnTo>
                <a:lnTo>
                  <a:pt x="13329" y="10411"/>
                </a:lnTo>
                <a:lnTo>
                  <a:pt x="13363" y="10411"/>
                </a:lnTo>
                <a:lnTo>
                  <a:pt x="13430" y="10411"/>
                </a:lnTo>
                <a:lnTo>
                  <a:pt x="13531" y="10196"/>
                </a:lnTo>
                <a:lnTo>
                  <a:pt x="13598" y="10411"/>
                </a:lnTo>
                <a:lnTo>
                  <a:pt x="13631" y="10411"/>
                </a:lnTo>
                <a:lnTo>
                  <a:pt x="13698" y="10518"/>
                </a:lnTo>
                <a:lnTo>
                  <a:pt x="13799" y="10733"/>
                </a:lnTo>
                <a:lnTo>
                  <a:pt x="13866" y="10948"/>
                </a:lnTo>
                <a:lnTo>
                  <a:pt x="13933" y="10948"/>
                </a:lnTo>
                <a:lnTo>
                  <a:pt x="13967" y="11055"/>
                </a:lnTo>
                <a:lnTo>
                  <a:pt x="14034" y="11055"/>
                </a:lnTo>
                <a:lnTo>
                  <a:pt x="14135" y="11055"/>
                </a:lnTo>
                <a:lnTo>
                  <a:pt x="14202" y="11055"/>
                </a:lnTo>
                <a:lnTo>
                  <a:pt x="14303" y="11055"/>
                </a:lnTo>
                <a:lnTo>
                  <a:pt x="14303" y="11270"/>
                </a:lnTo>
                <a:lnTo>
                  <a:pt x="14370" y="11484"/>
                </a:lnTo>
                <a:lnTo>
                  <a:pt x="14370" y="11484"/>
                </a:lnTo>
                <a:lnTo>
                  <a:pt x="14471" y="11592"/>
                </a:lnTo>
                <a:lnTo>
                  <a:pt x="14538" y="11592"/>
                </a:lnTo>
                <a:lnTo>
                  <a:pt x="14571" y="11806"/>
                </a:lnTo>
                <a:lnTo>
                  <a:pt x="14639" y="11914"/>
                </a:lnTo>
                <a:lnTo>
                  <a:pt x="14639" y="12128"/>
                </a:lnTo>
                <a:lnTo>
                  <a:pt x="14639" y="12343"/>
                </a:lnTo>
                <a:lnTo>
                  <a:pt x="14672" y="12450"/>
                </a:lnTo>
                <a:lnTo>
                  <a:pt x="14739" y="12450"/>
                </a:lnTo>
                <a:lnTo>
                  <a:pt x="14739" y="12450"/>
                </a:lnTo>
                <a:lnTo>
                  <a:pt x="14840" y="12665"/>
                </a:lnTo>
                <a:lnTo>
                  <a:pt x="14974" y="12880"/>
                </a:lnTo>
                <a:lnTo>
                  <a:pt x="15075" y="12987"/>
                </a:lnTo>
                <a:lnTo>
                  <a:pt x="15142" y="12987"/>
                </a:lnTo>
                <a:lnTo>
                  <a:pt x="15142" y="12987"/>
                </a:lnTo>
                <a:lnTo>
                  <a:pt x="15176" y="12987"/>
                </a:lnTo>
                <a:lnTo>
                  <a:pt x="15243" y="13202"/>
                </a:lnTo>
                <a:lnTo>
                  <a:pt x="15243" y="13416"/>
                </a:lnTo>
                <a:lnTo>
                  <a:pt x="15243" y="13738"/>
                </a:lnTo>
                <a:lnTo>
                  <a:pt x="15277" y="13846"/>
                </a:lnTo>
                <a:lnTo>
                  <a:pt x="15344" y="13846"/>
                </a:lnTo>
                <a:lnTo>
                  <a:pt x="15344" y="14060"/>
                </a:lnTo>
                <a:lnTo>
                  <a:pt x="15411" y="14382"/>
                </a:lnTo>
                <a:lnTo>
                  <a:pt x="15411" y="14812"/>
                </a:lnTo>
                <a:lnTo>
                  <a:pt x="15444" y="14919"/>
                </a:lnTo>
                <a:lnTo>
                  <a:pt x="15444" y="14919"/>
                </a:lnTo>
                <a:lnTo>
                  <a:pt x="15444" y="15134"/>
                </a:lnTo>
                <a:lnTo>
                  <a:pt x="15444" y="16851"/>
                </a:lnTo>
                <a:lnTo>
                  <a:pt x="15512" y="16851"/>
                </a:lnTo>
                <a:lnTo>
                  <a:pt x="15579" y="16851"/>
                </a:lnTo>
                <a:lnTo>
                  <a:pt x="15612" y="16851"/>
                </a:lnTo>
                <a:lnTo>
                  <a:pt x="15679" y="17066"/>
                </a:lnTo>
                <a:lnTo>
                  <a:pt x="15747" y="16851"/>
                </a:lnTo>
                <a:lnTo>
                  <a:pt x="15780" y="16851"/>
                </a:lnTo>
                <a:lnTo>
                  <a:pt x="15847" y="17388"/>
                </a:lnTo>
                <a:lnTo>
                  <a:pt x="15847" y="17710"/>
                </a:lnTo>
                <a:lnTo>
                  <a:pt x="15847" y="18139"/>
                </a:lnTo>
                <a:lnTo>
                  <a:pt x="15780" y="18246"/>
                </a:lnTo>
                <a:lnTo>
                  <a:pt x="15780" y="18676"/>
                </a:lnTo>
                <a:lnTo>
                  <a:pt x="15780" y="18998"/>
                </a:lnTo>
                <a:lnTo>
                  <a:pt x="15780" y="19320"/>
                </a:lnTo>
                <a:lnTo>
                  <a:pt x="15780" y="19642"/>
                </a:lnTo>
                <a:lnTo>
                  <a:pt x="15780" y="19856"/>
                </a:lnTo>
                <a:lnTo>
                  <a:pt x="15747" y="20071"/>
                </a:lnTo>
                <a:lnTo>
                  <a:pt x="15679" y="20071"/>
                </a:lnTo>
                <a:lnTo>
                  <a:pt x="15612" y="20071"/>
                </a:lnTo>
                <a:lnTo>
                  <a:pt x="15512" y="20178"/>
                </a:lnTo>
                <a:lnTo>
                  <a:pt x="15411" y="20178"/>
                </a:lnTo>
                <a:lnTo>
                  <a:pt x="15277" y="20178"/>
                </a:lnTo>
                <a:lnTo>
                  <a:pt x="15344" y="20393"/>
                </a:lnTo>
                <a:lnTo>
                  <a:pt x="15344" y="20608"/>
                </a:lnTo>
                <a:lnTo>
                  <a:pt x="15344" y="20715"/>
                </a:lnTo>
                <a:lnTo>
                  <a:pt x="15277" y="20930"/>
                </a:lnTo>
                <a:lnTo>
                  <a:pt x="15277" y="21466"/>
                </a:lnTo>
                <a:lnTo>
                  <a:pt x="15411" y="21574"/>
                </a:lnTo>
                <a:lnTo>
                  <a:pt x="15512" y="21574"/>
                </a:lnTo>
                <a:lnTo>
                  <a:pt x="15612" y="21574"/>
                </a:lnTo>
                <a:lnTo>
                  <a:pt x="15679" y="21466"/>
                </a:lnTo>
                <a:lnTo>
                  <a:pt x="15747" y="21144"/>
                </a:lnTo>
                <a:lnTo>
                  <a:pt x="15747" y="20715"/>
                </a:lnTo>
                <a:lnTo>
                  <a:pt x="15747" y="20393"/>
                </a:lnTo>
                <a:lnTo>
                  <a:pt x="15747" y="20071"/>
                </a:lnTo>
                <a:lnTo>
                  <a:pt x="15780" y="20071"/>
                </a:lnTo>
                <a:lnTo>
                  <a:pt x="15847" y="20071"/>
                </a:lnTo>
                <a:lnTo>
                  <a:pt x="16049" y="20071"/>
                </a:lnTo>
                <a:lnTo>
                  <a:pt x="16116" y="20071"/>
                </a:lnTo>
                <a:lnTo>
                  <a:pt x="16217" y="20178"/>
                </a:lnTo>
                <a:lnTo>
                  <a:pt x="16351" y="20178"/>
                </a:lnTo>
                <a:lnTo>
                  <a:pt x="16385" y="20393"/>
                </a:lnTo>
                <a:lnTo>
                  <a:pt x="16452" y="20393"/>
                </a:lnTo>
                <a:lnTo>
                  <a:pt x="16485" y="20608"/>
                </a:lnTo>
                <a:lnTo>
                  <a:pt x="16620" y="20715"/>
                </a:lnTo>
                <a:lnTo>
                  <a:pt x="16720" y="20715"/>
                </a:lnTo>
                <a:lnTo>
                  <a:pt x="16720" y="20930"/>
                </a:lnTo>
                <a:lnTo>
                  <a:pt x="16720" y="21144"/>
                </a:lnTo>
                <a:lnTo>
                  <a:pt x="16720" y="21466"/>
                </a:lnTo>
                <a:lnTo>
                  <a:pt x="16653" y="21466"/>
                </a:lnTo>
                <a:lnTo>
                  <a:pt x="16653" y="21466"/>
                </a:lnTo>
                <a:lnTo>
                  <a:pt x="16620" y="21466"/>
                </a:lnTo>
                <a:lnTo>
                  <a:pt x="16552" y="21574"/>
                </a:lnTo>
                <a:lnTo>
                  <a:pt x="16485" y="21788"/>
                </a:lnTo>
                <a:lnTo>
                  <a:pt x="16452" y="22003"/>
                </a:lnTo>
                <a:lnTo>
                  <a:pt x="16385" y="22110"/>
                </a:lnTo>
                <a:lnTo>
                  <a:pt x="16385" y="22325"/>
                </a:lnTo>
                <a:lnTo>
                  <a:pt x="16385" y="22540"/>
                </a:lnTo>
                <a:lnTo>
                  <a:pt x="16385" y="23184"/>
                </a:lnTo>
                <a:lnTo>
                  <a:pt x="16821" y="23184"/>
                </a:lnTo>
                <a:lnTo>
                  <a:pt x="16821" y="21466"/>
                </a:lnTo>
                <a:lnTo>
                  <a:pt x="16955" y="21466"/>
                </a:lnTo>
                <a:lnTo>
                  <a:pt x="17056" y="21466"/>
                </a:lnTo>
                <a:lnTo>
                  <a:pt x="17157" y="21466"/>
                </a:lnTo>
                <a:lnTo>
                  <a:pt x="17257" y="21574"/>
                </a:lnTo>
                <a:lnTo>
                  <a:pt x="17392" y="21788"/>
                </a:lnTo>
                <a:lnTo>
                  <a:pt x="17425" y="21788"/>
                </a:lnTo>
                <a:lnTo>
                  <a:pt x="17493" y="22003"/>
                </a:lnTo>
                <a:lnTo>
                  <a:pt x="17560" y="22003"/>
                </a:lnTo>
                <a:lnTo>
                  <a:pt x="17660" y="22003"/>
                </a:lnTo>
                <a:lnTo>
                  <a:pt x="17694" y="22110"/>
                </a:lnTo>
                <a:lnTo>
                  <a:pt x="17761" y="22110"/>
                </a:lnTo>
                <a:lnTo>
                  <a:pt x="17828" y="22110"/>
                </a:lnTo>
                <a:lnTo>
                  <a:pt x="17862" y="22110"/>
                </a:lnTo>
                <a:lnTo>
                  <a:pt x="17996" y="22110"/>
                </a:lnTo>
                <a:lnTo>
                  <a:pt x="18030" y="22325"/>
                </a:lnTo>
                <a:lnTo>
                  <a:pt x="18097" y="22540"/>
                </a:lnTo>
                <a:lnTo>
                  <a:pt x="18164" y="22540"/>
                </a:lnTo>
                <a:lnTo>
                  <a:pt x="18198" y="22647"/>
                </a:lnTo>
                <a:lnTo>
                  <a:pt x="18265" y="22862"/>
                </a:lnTo>
                <a:lnTo>
                  <a:pt x="18298" y="22862"/>
                </a:lnTo>
                <a:lnTo>
                  <a:pt x="18365" y="23076"/>
                </a:lnTo>
                <a:lnTo>
                  <a:pt x="18433" y="23184"/>
                </a:lnTo>
                <a:lnTo>
                  <a:pt x="18466" y="23398"/>
                </a:lnTo>
                <a:lnTo>
                  <a:pt x="18533" y="23398"/>
                </a:lnTo>
                <a:lnTo>
                  <a:pt x="18601" y="23398"/>
                </a:lnTo>
                <a:lnTo>
                  <a:pt x="18634" y="23506"/>
                </a:lnTo>
                <a:lnTo>
                  <a:pt x="18701" y="23506"/>
                </a:lnTo>
                <a:lnTo>
                  <a:pt x="18768" y="23506"/>
                </a:lnTo>
                <a:lnTo>
                  <a:pt x="18802" y="23506"/>
                </a:lnTo>
                <a:lnTo>
                  <a:pt x="18869" y="23935"/>
                </a:lnTo>
                <a:lnTo>
                  <a:pt x="18802" y="24042"/>
                </a:lnTo>
                <a:lnTo>
                  <a:pt x="18768" y="24042"/>
                </a:lnTo>
                <a:lnTo>
                  <a:pt x="18701" y="24257"/>
                </a:lnTo>
                <a:lnTo>
                  <a:pt x="18634" y="24257"/>
                </a:lnTo>
                <a:lnTo>
                  <a:pt x="18634" y="24257"/>
                </a:lnTo>
                <a:lnTo>
                  <a:pt x="18601" y="24472"/>
                </a:lnTo>
                <a:lnTo>
                  <a:pt x="18601" y="24579"/>
                </a:lnTo>
                <a:lnTo>
                  <a:pt x="18601" y="24579"/>
                </a:lnTo>
                <a:lnTo>
                  <a:pt x="18601" y="24794"/>
                </a:lnTo>
                <a:lnTo>
                  <a:pt x="18601" y="25008"/>
                </a:lnTo>
                <a:lnTo>
                  <a:pt x="18701" y="25116"/>
                </a:lnTo>
                <a:lnTo>
                  <a:pt x="18768" y="25116"/>
                </a:lnTo>
                <a:lnTo>
                  <a:pt x="18802" y="25330"/>
                </a:lnTo>
                <a:lnTo>
                  <a:pt x="18869" y="25330"/>
                </a:lnTo>
                <a:lnTo>
                  <a:pt x="18903" y="25330"/>
                </a:lnTo>
                <a:lnTo>
                  <a:pt x="18970" y="25330"/>
                </a:lnTo>
                <a:lnTo>
                  <a:pt x="19037" y="25330"/>
                </a:lnTo>
                <a:lnTo>
                  <a:pt x="19071" y="25330"/>
                </a:lnTo>
                <a:lnTo>
                  <a:pt x="19205" y="25330"/>
                </a:lnTo>
                <a:lnTo>
                  <a:pt x="19205" y="24794"/>
                </a:lnTo>
                <a:lnTo>
                  <a:pt x="19205" y="24257"/>
                </a:lnTo>
                <a:lnTo>
                  <a:pt x="19306" y="24257"/>
                </a:lnTo>
                <a:lnTo>
                  <a:pt x="19473" y="24257"/>
                </a:lnTo>
                <a:lnTo>
                  <a:pt x="19574" y="24257"/>
                </a:lnTo>
                <a:lnTo>
                  <a:pt x="19675" y="24257"/>
                </a:lnTo>
                <a:lnTo>
                  <a:pt x="19742" y="24472"/>
                </a:lnTo>
                <a:lnTo>
                  <a:pt x="19809" y="24472"/>
                </a:lnTo>
                <a:lnTo>
                  <a:pt x="19843" y="24579"/>
                </a:lnTo>
                <a:lnTo>
                  <a:pt x="19910" y="24794"/>
                </a:lnTo>
                <a:lnTo>
                  <a:pt x="19977" y="25008"/>
                </a:lnTo>
                <a:lnTo>
                  <a:pt x="20078" y="25116"/>
                </a:lnTo>
                <a:lnTo>
                  <a:pt x="20111" y="25116"/>
                </a:lnTo>
                <a:lnTo>
                  <a:pt x="20783" y="25116"/>
                </a:lnTo>
                <a:lnTo>
                  <a:pt x="20850" y="25008"/>
                </a:lnTo>
                <a:lnTo>
                  <a:pt x="20951" y="25008"/>
                </a:lnTo>
                <a:lnTo>
                  <a:pt x="21052" y="24794"/>
                </a:lnTo>
                <a:lnTo>
                  <a:pt x="21119" y="24794"/>
                </a:lnTo>
                <a:lnTo>
                  <a:pt x="21186" y="25008"/>
                </a:lnTo>
                <a:lnTo>
                  <a:pt x="21219" y="25008"/>
                </a:lnTo>
                <a:lnTo>
                  <a:pt x="21287" y="25008"/>
                </a:lnTo>
                <a:lnTo>
                  <a:pt x="21320" y="25116"/>
                </a:lnTo>
                <a:lnTo>
                  <a:pt x="21387" y="25330"/>
                </a:lnTo>
                <a:lnTo>
                  <a:pt x="21488" y="25438"/>
                </a:lnTo>
                <a:lnTo>
                  <a:pt x="21555" y="25652"/>
                </a:lnTo>
                <a:lnTo>
                  <a:pt x="21555" y="25652"/>
                </a:lnTo>
                <a:lnTo>
                  <a:pt x="21622" y="25652"/>
                </a:lnTo>
                <a:lnTo>
                  <a:pt x="21656" y="25867"/>
                </a:lnTo>
                <a:lnTo>
                  <a:pt x="21656" y="26189"/>
                </a:lnTo>
                <a:lnTo>
                  <a:pt x="21656" y="26511"/>
                </a:lnTo>
                <a:lnTo>
                  <a:pt x="21723" y="26940"/>
                </a:lnTo>
                <a:lnTo>
                  <a:pt x="21723" y="27048"/>
                </a:lnTo>
                <a:lnTo>
                  <a:pt x="21790" y="27262"/>
                </a:lnTo>
                <a:lnTo>
                  <a:pt x="21790" y="27262"/>
                </a:lnTo>
                <a:lnTo>
                  <a:pt x="21824" y="27370"/>
                </a:lnTo>
                <a:lnTo>
                  <a:pt x="21925" y="27584"/>
                </a:lnTo>
                <a:lnTo>
                  <a:pt x="22059" y="27799"/>
                </a:lnTo>
                <a:lnTo>
                  <a:pt x="22160" y="27799"/>
                </a:lnTo>
                <a:lnTo>
                  <a:pt x="22227" y="27799"/>
                </a:lnTo>
                <a:lnTo>
                  <a:pt x="22327" y="27799"/>
                </a:lnTo>
                <a:lnTo>
                  <a:pt x="22395" y="27906"/>
                </a:lnTo>
                <a:lnTo>
                  <a:pt x="22428" y="27906"/>
                </a:lnTo>
                <a:lnTo>
                  <a:pt x="22495" y="27906"/>
                </a:lnTo>
                <a:lnTo>
                  <a:pt x="22562" y="27906"/>
                </a:lnTo>
                <a:lnTo>
                  <a:pt x="23033" y="27906"/>
                </a:lnTo>
                <a:lnTo>
                  <a:pt x="23100" y="28121"/>
                </a:lnTo>
                <a:lnTo>
                  <a:pt x="23200" y="28336"/>
                </a:lnTo>
                <a:lnTo>
                  <a:pt x="23268" y="28336"/>
                </a:lnTo>
                <a:lnTo>
                  <a:pt x="23301" y="28443"/>
                </a:lnTo>
                <a:lnTo>
                  <a:pt x="23301" y="28658"/>
                </a:lnTo>
                <a:lnTo>
                  <a:pt x="23368" y="28980"/>
                </a:lnTo>
                <a:lnTo>
                  <a:pt x="23368" y="29516"/>
                </a:lnTo>
                <a:lnTo>
                  <a:pt x="23368" y="29838"/>
                </a:lnTo>
                <a:lnTo>
                  <a:pt x="23368" y="30268"/>
                </a:lnTo>
                <a:lnTo>
                  <a:pt x="23368" y="30375"/>
                </a:lnTo>
                <a:lnTo>
                  <a:pt x="23435" y="30805"/>
                </a:lnTo>
                <a:lnTo>
                  <a:pt x="23469" y="30912"/>
                </a:lnTo>
                <a:lnTo>
                  <a:pt x="23536" y="31449"/>
                </a:lnTo>
                <a:lnTo>
                  <a:pt x="23603" y="31771"/>
                </a:lnTo>
                <a:lnTo>
                  <a:pt x="23637" y="31771"/>
                </a:lnTo>
                <a:lnTo>
                  <a:pt x="23637" y="31985"/>
                </a:lnTo>
                <a:lnTo>
                  <a:pt x="23704" y="32200"/>
                </a:lnTo>
                <a:lnTo>
                  <a:pt x="23704" y="32307"/>
                </a:lnTo>
                <a:lnTo>
                  <a:pt x="23704" y="32522"/>
                </a:lnTo>
                <a:lnTo>
                  <a:pt x="23704" y="32844"/>
                </a:lnTo>
                <a:lnTo>
                  <a:pt x="23704" y="33059"/>
                </a:lnTo>
                <a:lnTo>
                  <a:pt x="23637" y="33381"/>
                </a:lnTo>
                <a:lnTo>
                  <a:pt x="23603" y="33595"/>
                </a:lnTo>
                <a:lnTo>
                  <a:pt x="23536" y="33917"/>
                </a:lnTo>
                <a:lnTo>
                  <a:pt x="23469" y="34239"/>
                </a:lnTo>
                <a:lnTo>
                  <a:pt x="23469" y="34454"/>
                </a:lnTo>
                <a:lnTo>
                  <a:pt x="23469" y="34669"/>
                </a:lnTo>
                <a:lnTo>
                  <a:pt x="23435" y="34669"/>
                </a:lnTo>
                <a:lnTo>
                  <a:pt x="23435" y="34669"/>
                </a:lnTo>
                <a:lnTo>
                  <a:pt x="23368" y="34776"/>
                </a:lnTo>
                <a:lnTo>
                  <a:pt x="23301" y="34776"/>
                </a:lnTo>
                <a:lnTo>
                  <a:pt x="23301" y="34991"/>
                </a:lnTo>
                <a:lnTo>
                  <a:pt x="23268" y="34991"/>
                </a:lnTo>
                <a:lnTo>
                  <a:pt x="23268" y="35098"/>
                </a:lnTo>
                <a:lnTo>
                  <a:pt x="23200" y="35313"/>
                </a:lnTo>
                <a:lnTo>
                  <a:pt x="23167" y="35849"/>
                </a:lnTo>
                <a:lnTo>
                  <a:pt x="23100" y="36386"/>
                </a:lnTo>
                <a:lnTo>
                  <a:pt x="22999" y="36708"/>
                </a:lnTo>
                <a:lnTo>
                  <a:pt x="22932" y="37245"/>
                </a:lnTo>
                <a:lnTo>
                  <a:pt x="22865" y="37459"/>
                </a:lnTo>
                <a:lnTo>
                  <a:pt x="22831" y="37567"/>
                </a:lnTo>
                <a:lnTo>
                  <a:pt x="22764" y="37567"/>
                </a:lnTo>
                <a:lnTo>
                  <a:pt x="22697" y="37781"/>
                </a:lnTo>
                <a:lnTo>
                  <a:pt x="22663" y="38103"/>
                </a:lnTo>
                <a:lnTo>
                  <a:pt x="22562" y="38318"/>
                </a:lnTo>
                <a:lnTo>
                  <a:pt x="22495" y="38318"/>
                </a:lnTo>
                <a:lnTo>
                  <a:pt x="22428" y="38318"/>
                </a:lnTo>
                <a:lnTo>
                  <a:pt x="22395" y="38318"/>
                </a:lnTo>
                <a:lnTo>
                  <a:pt x="22327" y="38533"/>
                </a:lnTo>
                <a:lnTo>
                  <a:pt x="22260" y="38640"/>
                </a:lnTo>
                <a:lnTo>
                  <a:pt x="22227" y="38962"/>
                </a:lnTo>
                <a:lnTo>
                  <a:pt x="22227" y="39391"/>
                </a:lnTo>
                <a:lnTo>
                  <a:pt x="22160" y="39499"/>
                </a:lnTo>
                <a:lnTo>
                  <a:pt x="22160" y="39713"/>
                </a:lnTo>
                <a:lnTo>
                  <a:pt x="22092" y="40035"/>
                </a:lnTo>
                <a:lnTo>
                  <a:pt x="22059" y="40465"/>
                </a:lnTo>
                <a:lnTo>
                  <a:pt x="21925" y="40787"/>
                </a:lnTo>
                <a:lnTo>
                  <a:pt x="21824" y="40894"/>
                </a:lnTo>
                <a:lnTo>
                  <a:pt x="21790" y="40894"/>
                </a:lnTo>
                <a:lnTo>
                  <a:pt x="21723" y="41109"/>
                </a:lnTo>
                <a:lnTo>
                  <a:pt x="21656" y="41109"/>
                </a:lnTo>
                <a:lnTo>
                  <a:pt x="21622" y="41109"/>
                </a:lnTo>
                <a:lnTo>
                  <a:pt x="21488" y="41109"/>
                </a:lnTo>
                <a:lnTo>
                  <a:pt x="21488" y="43255"/>
                </a:lnTo>
                <a:lnTo>
                  <a:pt x="21488" y="43363"/>
                </a:lnTo>
                <a:lnTo>
                  <a:pt x="21555" y="43577"/>
                </a:lnTo>
                <a:lnTo>
                  <a:pt x="21555" y="44329"/>
                </a:lnTo>
                <a:lnTo>
                  <a:pt x="21555" y="44651"/>
                </a:lnTo>
                <a:lnTo>
                  <a:pt x="21555" y="44758"/>
                </a:lnTo>
                <a:lnTo>
                  <a:pt x="21622" y="45187"/>
                </a:lnTo>
                <a:lnTo>
                  <a:pt x="21622" y="45724"/>
                </a:lnTo>
                <a:lnTo>
                  <a:pt x="21622" y="45831"/>
                </a:lnTo>
                <a:lnTo>
                  <a:pt x="21622" y="46261"/>
                </a:lnTo>
                <a:lnTo>
                  <a:pt x="21555" y="46368"/>
                </a:lnTo>
                <a:lnTo>
                  <a:pt x="21555" y="46583"/>
                </a:lnTo>
                <a:lnTo>
                  <a:pt x="21555" y="46690"/>
                </a:lnTo>
                <a:lnTo>
                  <a:pt x="21555" y="46905"/>
                </a:lnTo>
                <a:lnTo>
                  <a:pt x="21488" y="47227"/>
                </a:lnTo>
                <a:lnTo>
                  <a:pt x="21454" y="47656"/>
                </a:lnTo>
                <a:lnTo>
                  <a:pt x="21387" y="47978"/>
                </a:lnTo>
                <a:lnTo>
                  <a:pt x="21387" y="48193"/>
                </a:lnTo>
                <a:lnTo>
                  <a:pt x="21320" y="48300"/>
                </a:lnTo>
                <a:lnTo>
                  <a:pt x="21320" y="48622"/>
                </a:lnTo>
                <a:lnTo>
                  <a:pt x="21320" y="48837"/>
                </a:lnTo>
                <a:lnTo>
                  <a:pt x="21320" y="49051"/>
                </a:lnTo>
                <a:lnTo>
                  <a:pt x="21320" y="49588"/>
                </a:lnTo>
                <a:lnTo>
                  <a:pt x="21320" y="49910"/>
                </a:lnTo>
                <a:lnTo>
                  <a:pt x="21320" y="50232"/>
                </a:lnTo>
                <a:lnTo>
                  <a:pt x="21287" y="50661"/>
                </a:lnTo>
                <a:lnTo>
                  <a:pt x="21287" y="50769"/>
                </a:lnTo>
                <a:lnTo>
                  <a:pt x="21287" y="50983"/>
                </a:lnTo>
                <a:lnTo>
                  <a:pt x="21287" y="51091"/>
                </a:lnTo>
                <a:lnTo>
                  <a:pt x="21219" y="51305"/>
                </a:lnTo>
                <a:lnTo>
                  <a:pt x="21219" y="51520"/>
                </a:lnTo>
                <a:lnTo>
                  <a:pt x="21186" y="51627"/>
                </a:lnTo>
                <a:lnTo>
                  <a:pt x="21186" y="51627"/>
                </a:lnTo>
                <a:lnTo>
                  <a:pt x="21119" y="51627"/>
                </a:lnTo>
                <a:lnTo>
                  <a:pt x="21119" y="51842"/>
                </a:lnTo>
                <a:lnTo>
                  <a:pt x="21052" y="52057"/>
                </a:lnTo>
                <a:lnTo>
                  <a:pt x="21052" y="52057"/>
                </a:lnTo>
                <a:lnTo>
                  <a:pt x="21018" y="52379"/>
                </a:lnTo>
                <a:lnTo>
                  <a:pt x="20951" y="53023"/>
                </a:lnTo>
                <a:lnTo>
                  <a:pt x="20884" y="53774"/>
                </a:lnTo>
                <a:lnTo>
                  <a:pt x="20884" y="54096"/>
                </a:lnTo>
                <a:lnTo>
                  <a:pt x="20884" y="54311"/>
                </a:lnTo>
                <a:lnTo>
                  <a:pt x="20850" y="54525"/>
                </a:lnTo>
                <a:lnTo>
                  <a:pt x="20783" y="54525"/>
                </a:lnTo>
                <a:lnTo>
                  <a:pt x="20716" y="54525"/>
                </a:lnTo>
                <a:lnTo>
                  <a:pt x="20615" y="54633"/>
                </a:lnTo>
                <a:lnTo>
                  <a:pt x="20615" y="54847"/>
                </a:lnTo>
                <a:lnTo>
                  <a:pt x="20581" y="54955"/>
                </a:lnTo>
                <a:lnTo>
                  <a:pt x="20581" y="55169"/>
                </a:lnTo>
                <a:lnTo>
                  <a:pt x="20581" y="55384"/>
                </a:lnTo>
                <a:lnTo>
                  <a:pt x="20514" y="55706"/>
                </a:lnTo>
                <a:lnTo>
                  <a:pt x="20447" y="56028"/>
                </a:lnTo>
                <a:lnTo>
                  <a:pt x="20346" y="56457"/>
                </a:lnTo>
                <a:lnTo>
                  <a:pt x="20279" y="56565"/>
                </a:lnTo>
                <a:lnTo>
                  <a:pt x="20246" y="56779"/>
                </a:lnTo>
                <a:lnTo>
                  <a:pt x="20246" y="56887"/>
                </a:lnTo>
                <a:lnTo>
                  <a:pt x="20179" y="57101"/>
                </a:lnTo>
                <a:lnTo>
                  <a:pt x="20111" y="57101"/>
                </a:lnTo>
                <a:lnTo>
                  <a:pt x="20078" y="57316"/>
                </a:lnTo>
                <a:lnTo>
                  <a:pt x="20011" y="57423"/>
                </a:lnTo>
                <a:lnTo>
                  <a:pt x="20011" y="57638"/>
                </a:lnTo>
                <a:lnTo>
                  <a:pt x="20011" y="57853"/>
                </a:lnTo>
                <a:lnTo>
                  <a:pt x="19977" y="58389"/>
                </a:lnTo>
                <a:lnTo>
                  <a:pt x="18701" y="58389"/>
                </a:lnTo>
                <a:lnTo>
                  <a:pt x="18634" y="58389"/>
                </a:lnTo>
                <a:lnTo>
                  <a:pt x="18601" y="58497"/>
                </a:lnTo>
                <a:lnTo>
                  <a:pt x="18533" y="58711"/>
                </a:lnTo>
                <a:lnTo>
                  <a:pt x="18533" y="58819"/>
                </a:lnTo>
                <a:lnTo>
                  <a:pt x="18466" y="59033"/>
                </a:lnTo>
                <a:lnTo>
                  <a:pt x="18433" y="59033"/>
                </a:lnTo>
                <a:lnTo>
                  <a:pt x="18365" y="59248"/>
                </a:lnTo>
                <a:lnTo>
                  <a:pt x="18298" y="59355"/>
                </a:lnTo>
                <a:lnTo>
                  <a:pt x="18198" y="59570"/>
                </a:lnTo>
                <a:lnTo>
                  <a:pt x="17694" y="59570"/>
                </a:lnTo>
                <a:lnTo>
                  <a:pt x="17660" y="59570"/>
                </a:lnTo>
                <a:lnTo>
                  <a:pt x="17593" y="59785"/>
                </a:lnTo>
                <a:lnTo>
                  <a:pt x="17593" y="59785"/>
                </a:lnTo>
                <a:lnTo>
                  <a:pt x="17560" y="59892"/>
                </a:lnTo>
                <a:lnTo>
                  <a:pt x="17493" y="60107"/>
                </a:lnTo>
                <a:lnTo>
                  <a:pt x="17425" y="60322"/>
                </a:lnTo>
                <a:lnTo>
                  <a:pt x="17392" y="60429"/>
                </a:lnTo>
                <a:lnTo>
                  <a:pt x="17325" y="60751"/>
                </a:lnTo>
                <a:lnTo>
                  <a:pt x="17257" y="60966"/>
                </a:lnTo>
                <a:lnTo>
                  <a:pt x="17224" y="61180"/>
                </a:lnTo>
                <a:lnTo>
                  <a:pt x="17224" y="61288"/>
                </a:lnTo>
                <a:lnTo>
                  <a:pt x="17157" y="61502"/>
                </a:lnTo>
                <a:lnTo>
                  <a:pt x="17157" y="61502"/>
                </a:lnTo>
                <a:lnTo>
                  <a:pt x="17090" y="61717"/>
                </a:lnTo>
                <a:lnTo>
                  <a:pt x="17056" y="61717"/>
                </a:lnTo>
                <a:lnTo>
                  <a:pt x="16955" y="61824"/>
                </a:lnTo>
                <a:lnTo>
                  <a:pt x="16821" y="62039"/>
                </a:lnTo>
                <a:lnTo>
                  <a:pt x="16787" y="62254"/>
                </a:lnTo>
                <a:lnTo>
                  <a:pt x="16720" y="62361"/>
                </a:lnTo>
                <a:lnTo>
                  <a:pt x="16720" y="62576"/>
                </a:lnTo>
                <a:lnTo>
                  <a:pt x="16653" y="62576"/>
                </a:lnTo>
                <a:lnTo>
                  <a:pt x="16620" y="62683"/>
                </a:lnTo>
                <a:lnTo>
                  <a:pt x="16620" y="62898"/>
                </a:lnTo>
                <a:lnTo>
                  <a:pt x="16552" y="62898"/>
                </a:lnTo>
                <a:lnTo>
                  <a:pt x="16552" y="63220"/>
                </a:lnTo>
                <a:lnTo>
                  <a:pt x="16552" y="63434"/>
                </a:lnTo>
                <a:lnTo>
                  <a:pt x="16552" y="63756"/>
                </a:lnTo>
                <a:lnTo>
                  <a:pt x="16552" y="64186"/>
                </a:lnTo>
                <a:lnTo>
                  <a:pt x="16552" y="64508"/>
                </a:lnTo>
                <a:lnTo>
                  <a:pt x="16620" y="65044"/>
                </a:lnTo>
                <a:lnTo>
                  <a:pt x="16620" y="65152"/>
                </a:lnTo>
                <a:lnTo>
                  <a:pt x="16653" y="65581"/>
                </a:lnTo>
                <a:lnTo>
                  <a:pt x="16653" y="65903"/>
                </a:lnTo>
                <a:lnTo>
                  <a:pt x="16653" y="66225"/>
                </a:lnTo>
                <a:lnTo>
                  <a:pt x="16653" y="66547"/>
                </a:lnTo>
                <a:lnTo>
                  <a:pt x="16653" y="66976"/>
                </a:lnTo>
                <a:lnTo>
                  <a:pt x="16653" y="67298"/>
                </a:lnTo>
                <a:lnTo>
                  <a:pt x="16653" y="67513"/>
                </a:lnTo>
                <a:lnTo>
                  <a:pt x="16620" y="67620"/>
                </a:lnTo>
                <a:lnTo>
                  <a:pt x="16552" y="67835"/>
                </a:lnTo>
                <a:lnTo>
                  <a:pt x="16485" y="68050"/>
                </a:lnTo>
                <a:lnTo>
                  <a:pt x="16452" y="68157"/>
                </a:lnTo>
                <a:lnTo>
                  <a:pt x="16385" y="68157"/>
                </a:lnTo>
                <a:lnTo>
                  <a:pt x="16351" y="68372"/>
                </a:lnTo>
                <a:lnTo>
                  <a:pt x="16284" y="68372"/>
                </a:lnTo>
                <a:lnTo>
                  <a:pt x="16217" y="68372"/>
                </a:lnTo>
                <a:lnTo>
                  <a:pt x="16183" y="68479"/>
                </a:lnTo>
                <a:lnTo>
                  <a:pt x="16116" y="68694"/>
                </a:lnTo>
                <a:lnTo>
                  <a:pt x="16049" y="69016"/>
                </a:lnTo>
                <a:lnTo>
                  <a:pt x="16049" y="69230"/>
                </a:lnTo>
                <a:lnTo>
                  <a:pt x="16049" y="69445"/>
                </a:lnTo>
                <a:lnTo>
                  <a:pt x="16049" y="69552"/>
                </a:lnTo>
                <a:lnTo>
                  <a:pt x="16015" y="69767"/>
                </a:lnTo>
                <a:lnTo>
                  <a:pt x="16015" y="70089"/>
                </a:lnTo>
                <a:lnTo>
                  <a:pt x="15948" y="70304"/>
                </a:lnTo>
                <a:lnTo>
                  <a:pt x="15881" y="70411"/>
                </a:lnTo>
                <a:lnTo>
                  <a:pt x="15847" y="70840"/>
                </a:lnTo>
                <a:lnTo>
                  <a:pt x="15780" y="70948"/>
                </a:lnTo>
                <a:lnTo>
                  <a:pt x="15747" y="71162"/>
                </a:lnTo>
                <a:lnTo>
                  <a:pt x="15747" y="71484"/>
                </a:lnTo>
                <a:lnTo>
                  <a:pt x="15679" y="71699"/>
                </a:lnTo>
                <a:lnTo>
                  <a:pt x="15612" y="72021"/>
                </a:lnTo>
                <a:lnTo>
                  <a:pt x="15579" y="72236"/>
                </a:lnTo>
                <a:lnTo>
                  <a:pt x="15579" y="72343"/>
                </a:lnTo>
                <a:lnTo>
                  <a:pt x="15444" y="72558"/>
                </a:lnTo>
                <a:lnTo>
                  <a:pt x="15344" y="72772"/>
                </a:lnTo>
                <a:lnTo>
                  <a:pt x="15277" y="72772"/>
                </a:lnTo>
                <a:lnTo>
                  <a:pt x="15277" y="72558"/>
                </a:lnTo>
                <a:lnTo>
                  <a:pt x="15243" y="72343"/>
                </a:lnTo>
                <a:lnTo>
                  <a:pt x="15277" y="72236"/>
                </a:lnTo>
                <a:lnTo>
                  <a:pt x="15277" y="72021"/>
                </a:lnTo>
                <a:lnTo>
                  <a:pt x="15344" y="71699"/>
                </a:lnTo>
                <a:lnTo>
                  <a:pt x="15344" y="71484"/>
                </a:lnTo>
                <a:lnTo>
                  <a:pt x="15411" y="71484"/>
                </a:lnTo>
                <a:lnTo>
                  <a:pt x="15344" y="71377"/>
                </a:lnTo>
                <a:lnTo>
                  <a:pt x="15277" y="71377"/>
                </a:lnTo>
                <a:lnTo>
                  <a:pt x="15277" y="71377"/>
                </a:lnTo>
                <a:lnTo>
                  <a:pt x="15243" y="71377"/>
                </a:lnTo>
                <a:lnTo>
                  <a:pt x="15176" y="71484"/>
                </a:lnTo>
                <a:lnTo>
                  <a:pt x="15075" y="71699"/>
                </a:lnTo>
                <a:lnTo>
                  <a:pt x="15008" y="71914"/>
                </a:lnTo>
                <a:lnTo>
                  <a:pt x="14974" y="72236"/>
                </a:lnTo>
                <a:lnTo>
                  <a:pt x="14974" y="72343"/>
                </a:lnTo>
                <a:lnTo>
                  <a:pt x="14974" y="72558"/>
                </a:lnTo>
                <a:lnTo>
                  <a:pt x="14907" y="72772"/>
                </a:lnTo>
                <a:lnTo>
                  <a:pt x="14907" y="72880"/>
                </a:lnTo>
                <a:lnTo>
                  <a:pt x="14907" y="73309"/>
                </a:lnTo>
                <a:lnTo>
                  <a:pt x="14907" y="73631"/>
                </a:lnTo>
                <a:lnTo>
                  <a:pt x="14907" y="73953"/>
                </a:lnTo>
                <a:lnTo>
                  <a:pt x="14907" y="74168"/>
                </a:lnTo>
                <a:lnTo>
                  <a:pt x="14840" y="74168"/>
                </a:lnTo>
                <a:lnTo>
                  <a:pt x="14840" y="74275"/>
                </a:lnTo>
                <a:lnTo>
                  <a:pt x="14806" y="74490"/>
                </a:lnTo>
                <a:lnTo>
                  <a:pt x="14672" y="74704"/>
                </a:lnTo>
                <a:lnTo>
                  <a:pt x="14639" y="75026"/>
                </a:lnTo>
                <a:lnTo>
                  <a:pt x="14639" y="75348"/>
                </a:lnTo>
                <a:lnTo>
                  <a:pt x="14639" y="75778"/>
                </a:lnTo>
                <a:lnTo>
                  <a:pt x="14639" y="75885"/>
                </a:lnTo>
                <a:lnTo>
                  <a:pt x="14571" y="76100"/>
                </a:lnTo>
                <a:lnTo>
                  <a:pt x="14538" y="76207"/>
                </a:lnTo>
                <a:lnTo>
                  <a:pt x="14471" y="76422"/>
                </a:lnTo>
                <a:lnTo>
                  <a:pt x="14404" y="76636"/>
                </a:lnTo>
                <a:lnTo>
                  <a:pt x="14370" y="76636"/>
                </a:lnTo>
                <a:lnTo>
                  <a:pt x="14303" y="76636"/>
                </a:lnTo>
                <a:lnTo>
                  <a:pt x="14236" y="76744"/>
                </a:lnTo>
                <a:lnTo>
                  <a:pt x="14202" y="76958"/>
                </a:lnTo>
                <a:lnTo>
                  <a:pt x="14135" y="77280"/>
                </a:lnTo>
                <a:lnTo>
                  <a:pt x="14068" y="77710"/>
                </a:lnTo>
                <a:lnTo>
                  <a:pt x="14034" y="78032"/>
                </a:lnTo>
                <a:lnTo>
                  <a:pt x="14034" y="78139"/>
                </a:lnTo>
                <a:lnTo>
                  <a:pt x="13967" y="78354"/>
                </a:lnTo>
                <a:lnTo>
                  <a:pt x="13933" y="78354"/>
                </a:lnTo>
                <a:lnTo>
                  <a:pt x="13866" y="78354"/>
                </a:lnTo>
                <a:lnTo>
                  <a:pt x="13799" y="78568"/>
                </a:lnTo>
                <a:lnTo>
                  <a:pt x="13766" y="78676"/>
                </a:lnTo>
                <a:lnTo>
                  <a:pt x="13631" y="78676"/>
                </a:lnTo>
                <a:lnTo>
                  <a:pt x="13531" y="78676"/>
                </a:lnTo>
                <a:lnTo>
                  <a:pt x="13430" y="78676"/>
                </a:lnTo>
                <a:lnTo>
                  <a:pt x="13329" y="78676"/>
                </a:lnTo>
                <a:lnTo>
                  <a:pt x="13329" y="78676"/>
                </a:lnTo>
                <a:lnTo>
                  <a:pt x="13262" y="78890"/>
                </a:lnTo>
                <a:lnTo>
                  <a:pt x="13195" y="79105"/>
                </a:lnTo>
                <a:lnTo>
                  <a:pt x="13094" y="79105"/>
                </a:lnTo>
                <a:lnTo>
                  <a:pt x="12993" y="79105"/>
                </a:lnTo>
                <a:lnTo>
                  <a:pt x="12926" y="78890"/>
                </a:lnTo>
                <a:lnTo>
                  <a:pt x="12825" y="78890"/>
                </a:lnTo>
                <a:lnTo>
                  <a:pt x="12758" y="78890"/>
                </a:lnTo>
                <a:lnTo>
                  <a:pt x="12725" y="78890"/>
                </a:lnTo>
                <a:lnTo>
                  <a:pt x="12658" y="78676"/>
                </a:lnTo>
                <a:lnTo>
                  <a:pt x="12590" y="78676"/>
                </a:lnTo>
                <a:lnTo>
                  <a:pt x="12590" y="78568"/>
                </a:lnTo>
                <a:lnTo>
                  <a:pt x="12490" y="78354"/>
                </a:lnTo>
                <a:lnTo>
                  <a:pt x="12423" y="78139"/>
                </a:lnTo>
                <a:lnTo>
                  <a:pt x="12389" y="78139"/>
                </a:lnTo>
                <a:lnTo>
                  <a:pt x="12255" y="78032"/>
                </a:lnTo>
                <a:lnTo>
                  <a:pt x="12154" y="78032"/>
                </a:lnTo>
                <a:lnTo>
                  <a:pt x="11717" y="78032"/>
                </a:lnTo>
                <a:lnTo>
                  <a:pt x="11717" y="78139"/>
                </a:lnTo>
                <a:lnTo>
                  <a:pt x="11717" y="78139"/>
                </a:lnTo>
                <a:lnTo>
                  <a:pt x="11785" y="78568"/>
                </a:lnTo>
                <a:lnTo>
                  <a:pt x="11818" y="78676"/>
                </a:lnTo>
                <a:lnTo>
                  <a:pt x="11885" y="78676"/>
                </a:lnTo>
                <a:lnTo>
                  <a:pt x="11885" y="78676"/>
                </a:lnTo>
                <a:lnTo>
                  <a:pt x="11986" y="79105"/>
                </a:lnTo>
                <a:lnTo>
                  <a:pt x="12120" y="79427"/>
                </a:lnTo>
                <a:lnTo>
                  <a:pt x="12154" y="79427"/>
                </a:lnTo>
                <a:lnTo>
                  <a:pt x="12255" y="79642"/>
                </a:lnTo>
                <a:lnTo>
                  <a:pt x="12255" y="79749"/>
                </a:lnTo>
                <a:lnTo>
                  <a:pt x="12322" y="79749"/>
                </a:lnTo>
                <a:lnTo>
                  <a:pt x="12322" y="79964"/>
                </a:lnTo>
                <a:lnTo>
                  <a:pt x="12389" y="80286"/>
                </a:lnTo>
                <a:lnTo>
                  <a:pt x="12389" y="81144"/>
                </a:lnTo>
                <a:lnTo>
                  <a:pt x="12423" y="81359"/>
                </a:lnTo>
                <a:lnTo>
                  <a:pt x="12490" y="81359"/>
                </a:lnTo>
                <a:lnTo>
                  <a:pt x="12590" y="81359"/>
                </a:lnTo>
                <a:lnTo>
                  <a:pt x="12590" y="82432"/>
                </a:lnTo>
                <a:lnTo>
                  <a:pt x="12557" y="82540"/>
                </a:lnTo>
                <a:lnTo>
                  <a:pt x="12557" y="82540"/>
                </a:lnTo>
                <a:lnTo>
                  <a:pt x="12490" y="82969"/>
                </a:lnTo>
                <a:lnTo>
                  <a:pt x="12423" y="83076"/>
                </a:lnTo>
                <a:lnTo>
                  <a:pt x="12389" y="83291"/>
                </a:lnTo>
                <a:lnTo>
                  <a:pt x="12389" y="83506"/>
                </a:lnTo>
                <a:lnTo>
                  <a:pt x="12322" y="83613"/>
                </a:lnTo>
                <a:lnTo>
                  <a:pt x="12221" y="83828"/>
                </a:lnTo>
                <a:lnTo>
                  <a:pt x="12120" y="84150"/>
                </a:lnTo>
                <a:lnTo>
                  <a:pt x="12053" y="84150"/>
                </a:lnTo>
                <a:lnTo>
                  <a:pt x="11986" y="84364"/>
                </a:lnTo>
                <a:lnTo>
                  <a:pt x="11885" y="84686"/>
                </a:lnTo>
                <a:lnTo>
                  <a:pt x="11818" y="85008"/>
                </a:lnTo>
                <a:lnTo>
                  <a:pt x="11818" y="85223"/>
                </a:lnTo>
                <a:lnTo>
                  <a:pt x="11785" y="85438"/>
                </a:lnTo>
                <a:lnTo>
                  <a:pt x="11785" y="85545"/>
                </a:lnTo>
                <a:lnTo>
                  <a:pt x="11717" y="85760"/>
                </a:lnTo>
                <a:lnTo>
                  <a:pt x="11717" y="85867"/>
                </a:lnTo>
                <a:lnTo>
                  <a:pt x="11717" y="86082"/>
                </a:lnTo>
                <a:lnTo>
                  <a:pt x="11650" y="86082"/>
                </a:lnTo>
                <a:lnTo>
                  <a:pt x="11650" y="86296"/>
                </a:lnTo>
                <a:lnTo>
                  <a:pt x="11617" y="86296"/>
                </a:lnTo>
                <a:lnTo>
                  <a:pt x="11550" y="86296"/>
                </a:lnTo>
                <a:lnTo>
                  <a:pt x="11449" y="86082"/>
                </a:lnTo>
                <a:lnTo>
                  <a:pt x="11382" y="86082"/>
                </a:lnTo>
                <a:lnTo>
                  <a:pt x="10878" y="86082"/>
                </a:lnTo>
                <a:lnTo>
                  <a:pt x="10777" y="86082"/>
                </a:lnTo>
                <a:lnTo>
                  <a:pt x="10744" y="86296"/>
                </a:lnTo>
                <a:lnTo>
                  <a:pt x="10677" y="86296"/>
                </a:lnTo>
                <a:lnTo>
                  <a:pt x="10576" y="86404"/>
                </a:lnTo>
                <a:lnTo>
                  <a:pt x="10442" y="86404"/>
                </a:lnTo>
                <a:lnTo>
                  <a:pt x="10240" y="86404"/>
                </a:lnTo>
                <a:lnTo>
                  <a:pt x="10173" y="86404"/>
                </a:lnTo>
                <a:lnTo>
                  <a:pt x="10139" y="86404"/>
                </a:lnTo>
                <a:lnTo>
                  <a:pt x="9636" y="86404"/>
                </a:lnTo>
                <a:lnTo>
                  <a:pt x="9636" y="87370"/>
                </a:lnTo>
                <a:lnTo>
                  <a:pt x="9636" y="87370"/>
                </a:lnTo>
                <a:lnTo>
                  <a:pt x="9636" y="87477"/>
                </a:lnTo>
                <a:lnTo>
                  <a:pt x="9669" y="87799"/>
                </a:lnTo>
                <a:lnTo>
                  <a:pt x="9736" y="88228"/>
                </a:lnTo>
                <a:lnTo>
                  <a:pt x="9736" y="88550"/>
                </a:lnTo>
                <a:lnTo>
                  <a:pt x="9736" y="88765"/>
                </a:lnTo>
                <a:lnTo>
                  <a:pt x="9736" y="88872"/>
                </a:lnTo>
                <a:lnTo>
                  <a:pt x="9669" y="88872"/>
                </a:lnTo>
                <a:lnTo>
                  <a:pt x="9669" y="89087"/>
                </a:lnTo>
                <a:lnTo>
                  <a:pt x="9636" y="89087"/>
                </a:lnTo>
                <a:lnTo>
                  <a:pt x="9569" y="89409"/>
                </a:lnTo>
                <a:lnTo>
                  <a:pt x="9569" y="90161"/>
                </a:lnTo>
                <a:lnTo>
                  <a:pt x="9569" y="90161"/>
                </a:lnTo>
                <a:lnTo>
                  <a:pt x="9636" y="90268"/>
                </a:lnTo>
                <a:lnTo>
                  <a:pt x="9636" y="90483"/>
                </a:lnTo>
                <a:lnTo>
                  <a:pt x="9636" y="90483"/>
                </a:lnTo>
                <a:lnTo>
                  <a:pt x="9636" y="90697"/>
                </a:lnTo>
                <a:lnTo>
                  <a:pt x="9569" y="90805"/>
                </a:lnTo>
                <a:lnTo>
                  <a:pt x="8964" y="90805"/>
                </a:lnTo>
                <a:lnTo>
                  <a:pt x="8864" y="90697"/>
                </a:lnTo>
                <a:lnTo>
                  <a:pt x="8864" y="90483"/>
                </a:lnTo>
                <a:lnTo>
                  <a:pt x="8796" y="90483"/>
                </a:lnTo>
                <a:lnTo>
                  <a:pt x="8763" y="90268"/>
                </a:lnTo>
                <a:lnTo>
                  <a:pt x="8628" y="90161"/>
                </a:lnTo>
                <a:lnTo>
                  <a:pt x="8595" y="89946"/>
                </a:lnTo>
                <a:lnTo>
                  <a:pt x="8528" y="89946"/>
                </a:lnTo>
                <a:lnTo>
                  <a:pt x="8326" y="89946"/>
                </a:lnTo>
                <a:lnTo>
                  <a:pt x="8326" y="91019"/>
                </a:lnTo>
                <a:lnTo>
                  <a:pt x="8360" y="91234"/>
                </a:lnTo>
                <a:lnTo>
                  <a:pt x="8360" y="91341"/>
                </a:lnTo>
                <a:lnTo>
                  <a:pt x="8360" y="91663"/>
                </a:lnTo>
                <a:lnTo>
                  <a:pt x="8360" y="92093"/>
                </a:lnTo>
                <a:lnTo>
                  <a:pt x="8360" y="92415"/>
                </a:lnTo>
                <a:lnTo>
                  <a:pt x="8360" y="92737"/>
                </a:lnTo>
                <a:lnTo>
                  <a:pt x="8427" y="92737"/>
                </a:lnTo>
                <a:lnTo>
                  <a:pt x="8461" y="92737"/>
                </a:lnTo>
                <a:lnTo>
                  <a:pt x="8528" y="92737"/>
                </a:lnTo>
                <a:lnTo>
                  <a:pt x="8595" y="92951"/>
                </a:lnTo>
                <a:lnTo>
                  <a:pt x="8628" y="92951"/>
                </a:lnTo>
                <a:lnTo>
                  <a:pt x="8696" y="92951"/>
                </a:lnTo>
                <a:lnTo>
                  <a:pt x="8696" y="92737"/>
                </a:lnTo>
                <a:lnTo>
                  <a:pt x="8763" y="92737"/>
                </a:lnTo>
                <a:lnTo>
                  <a:pt x="8796" y="92629"/>
                </a:lnTo>
                <a:lnTo>
                  <a:pt x="8864" y="92415"/>
                </a:lnTo>
                <a:lnTo>
                  <a:pt x="8931" y="92415"/>
                </a:lnTo>
                <a:lnTo>
                  <a:pt x="8964" y="92415"/>
                </a:lnTo>
                <a:lnTo>
                  <a:pt x="9031" y="92629"/>
                </a:lnTo>
                <a:lnTo>
                  <a:pt x="9031" y="92737"/>
                </a:lnTo>
                <a:lnTo>
                  <a:pt x="9031" y="93488"/>
                </a:lnTo>
                <a:lnTo>
                  <a:pt x="9031" y="93595"/>
                </a:lnTo>
                <a:lnTo>
                  <a:pt x="8964" y="93810"/>
                </a:lnTo>
                <a:lnTo>
                  <a:pt x="8864" y="93810"/>
                </a:lnTo>
                <a:lnTo>
                  <a:pt x="8796" y="94025"/>
                </a:lnTo>
                <a:lnTo>
                  <a:pt x="8696" y="93810"/>
                </a:lnTo>
                <a:lnTo>
                  <a:pt x="8628" y="93810"/>
                </a:lnTo>
                <a:lnTo>
                  <a:pt x="8528" y="93810"/>
                </a:lnTo>
                <a:lnTo>
                  <a:pt x="8461" y="93810"/>
                </a:lnTo>
                <a:lnTo>
                  <a:pt x="8427" y="94025"/>
                </a:lnTo>
                <a:lnTo>
                  <a:pt x="8427" y="94132"/>
                </a:lnTo>
                <a:lnTo>
                  <a:pt x="8427" y="94347"/>
                </a:lnTo>
                <a:lnTo>
                  <a:pt x="8360" y="94561"/>
                </a:lnTo>
                <a:lnTo>
                  <a:pt x="8427" y="94561"/>
                </a:lnTo>
                <a:lnTo>
                  <a:pt x="8427" y="94669"/>
                </a:lnTo>
                <a:lnTo>
                  <a:pt x="8427" y="95098"/>
                </a:lnTo>
                <a:lnTo>
                  <a:pt x="8360" y="95205"/>
                </a:lnTo>
                <a:lnTo>
                  <a:pt x="8360" y="95420"/>
                </a:lnTo>
                <a:lnTo>
                  <a:pt x="8326" y="95742"/>
                </a:lnTo>
                <a:lnTo>
                  <a:pt x="8259" y="96064"/>
                </a:lnTo>
                <a:lnTo>
                  <a:pt x="8192" y="96279"/>
                </a:lnTo>
                <a:lnTo>
                  <a:pt x="8158" y="96493"/>
                </a:lnTo>
                <a:lnTo>
                  <a:pt x="8158" y="96493"/>
                </a:lnTo>
                <a:lnTo>
                  <a:pt x="8158" y="96601"/>
                </a:lnTo>
                <a:lnTo>
                  <a:pt x="8158" y="98533"/>
                </a:lnTo>
                <a:lnTo>
                  <a:pt x="7487" y="98533"/>
                </a:lnTo>
                <a:lnTo>
                  <a:pt x="7386" y="98747"/>
                </a:lnTo>
                <a:lnTo>
                  <a:pt x="7252" y="98962"/>
                </a:lnTo>
                <a:lnTo>
                  <a:pt x="7151" y="99069"/>
                </a:lnTo>
                <a:lnTo>
                  <a:pt x="7118" y="99284"/>
                </a:lnTo>
                <a:lnTo>
                  <a:pt x="7050" y="99499"/>
                </a:lnTo>
                <a:lnTo>
                  <a:pt x="7050" y="99606"/>
                </a:lnTo>
                <a:lnTo>
                  <a:pt x="6983" y="99821"/>
                </a:lnTo>
                <a:lnTo>
                  <a:pt x="6983" y="100143"/>
                </a:lnTo>
                <a:lnTo>
                  <a:pt x="7050" y="100465"/>
                </a:lnTo>
                <a:lnTo>
                  <a:pt x="7050" y="100894"/>
                </a:lnTo>
                <a:lnTo>
                  <a:pt x="7118" y="101001"/>
                </a:lnTo>
                <a:lnTo>
                  <a:pt x="7118" y="101216"/>
                </a:lnTo>
                <a:lnTo>
                  <a:pt x="7151" y="101431"/>
                </a:lnTo>
                <a:lnTo>
                  <a:pt x="7218" y="101538"/>
                </a:lnTo>
                <a:lnTo>
                  <a:pt x="7252" y="101753"/>
                </a:lnTo>
                <a:lnTo>
                  <a:pt x="7319" y="101753"/>
                </a:lnTo>
                <a:lnTo>
                  <a:pt x="7386" y="101860"/>
                </a:lnTo>
                <a:lnTo>
                  <a:pt x="7420" y="101860"/>
                </a:lnTo>
                <a:lnTo>
                  <a:pt x="7487" y="102075"/>
                </a:lnTo>
                <a:lnTo>
                  <a:pt x="7554" y="102289"/>
                </a:lnTo>
                <a:lnTo>
                  <a:pt x="7554" y="102289"/>
                </a:lnTo>
                <a:lnTo>
                  <a:pt x="7554" y="102397"/>
                </a:lnTo>
                <a:lnTo>
                  <a:pt x="7588" y="102611"/>
                </a:lnTo>
                <a:lnTo>
                  <a:pt x="7655" y="102826"/>
                </a:lnTo>
                <a:lnTo>
                  <a:pt x="7756" y="102826"/>
                </a:lnTo>
                <a:lnTo>
                  <a:pt x="7823" y="102826"/>
                </a:lnTo>
                <a:lnTo>
                  <a:pt x="7923" y="102826"/>
                </a:lnTo>
                <a:lnTo>
                  <a:pt x="7991" y="102826"/>
                </a:lnTo>
                <a:lnTo>
                  <a:pt x="8091" y="102826"/>
                </a:lnTo>
                <a:lnTo>
                  <a:pt x="8091" y="103470"/>
                </a:lnTo>
                <a:lnTo>
                  <a:pt x="8024" y="103685"/>
                </a:lnTo>
                <a:lnTo>
                  <a:pt x="8024" y="103685"/>
                </a:lnTo>
                <a:lnTo>
                  <a:pt x="8024" y="103792"/>
                </a:lnTo>
                <a:lnTo>
                  <a:pt x="7991" y="103792"/>
                </a:lnTo>
                <a:lnTo>
                  <a:pt x="7923" y="103792"/>
                </a:lnTo>
                <a:lnTo>
                  <a:pt x="7856" y="104007"/>
                </a:lnTo>
                <a:lnTo>
                  <a:pt x="7823" y="104007"/>
                </a:lnTo>
                <a:lnTo>
                  <a:pt x="7756" y="104221"/>
                </a:lnTo>
                <a:lnTo>
                  <a:pt x="7722" y="104221"/>
                </a:lnTo>
                <a:lnTo>
                  <a:pt x="7655" y="104543"/>
                </a:lnTo>
                <a:lnTo>
                  <a:pt x="7588" y="104865"/>
                </a:lnTo>
                <a:lnTo>
                  <a:pt x="7554" y="105402"/>
                </a:lnTo>
                <a:lnTo>
                  <a:pt x="7487" y="105724"/>
                </a:lnTo>
                <a:lnTo>
                  <a:pt x="7420" y="106261"/>
                </a:lnTo>
                <a:lnTo>
                  <a:pt x="7386" y="106475"/>
                </a:lnTo>
                <a:lnTo>
                  <a:pt x="7319" y="106690"/>
                </a:lnTo>
                <a:lnTo>
                  <a:pt x="7218" y="106690"/>
                </a:lnTo>
                <a:lnTo>
                  <a:pt x="7118" y="106690"/>
                </a:lnTo>
                <a:lnTo>
                  <a:pt x="7050" y="106690"/>
                </a:lnTo>
                <a:lnTo>
                  <a:pt x="6983" y="106797"/>
                </a:lnTo>
                <a:lnTo>
                  <a:pt x="6983" y="107012"/>
                </a:lnTo>
                <a:lnTo>
                  <a:pt x="6950" y="107227"/>
                </a:lnTo>
                <a:lnTo>
                  <a:pt x="6950" y="107334"/>
                </a:lnTo>
                <a:lnTo>
                  <a:pt x="6950" y="107656"/>
                </a:lnTo>
                <a:lnTo>
                  <a:pt x="6950" y="107871"/>
                </a:lnTo>
                <a:lnTo>
                  <a:pt x="6950" y="108085"/>
                </a:lnTo>
                <a:lnTo>
                  <a:pt x="6950" y="108407"/>
                </a:lnTo>
                <a:lnTo>
                  <a:pt x="6950" y="108729"/>
                </a:lnTo>
                <a:lnTo>
                  <a:pt x="6379" y="108729"/>
                </a:lnTo>
                <a:lnTo>
                  <a:pt x="6379" y="109159"/>
                </a:lnTo>
                <a:lnTo>
                  <a:pt x="6379" y="109481"/>
                </a:lnTo>
                <a:lnTo>
                  <a:pt x="6379" y="110554"/>
                </a:lnTo>
                <a:lnTo>
                  <a:pt x="6379" y="110661"/>
                </a:lnTo>
                <a:lnTo>
                  <a:pt x="6446" y="110876"/>
                </a:lnTo>
                <a:lnTo>
                  <a:pt x="6446" y="111198"/>
                </a:lnTo>
                <a:lnTo>
                  <a:pt x="6446" y="111413"/>
                </a:lnTo>
                <a:lnTo>
                  <a:pt x="6379" y="111520"/>
                </a:lnTo>
                <a:lnTo>
                  <a:pt x="6379" y="111735"/>
                </a:lnTo>
                <a:lnTo>
                  <a:pt x="6379" y="111949"/>
                </a:lnTo>
                <a:lnTo>
                  <a:pt x="6446" y="111949"/>
                </a:lnTo>
                <a:lnTo>
                  <a:pt x="6513" y="112057"/>
                </a:lnTo>
                <a:lnTo>
                  <a:pt x="6513" y="112057"/>
                </a:lnTo>
                <a:lnTo>
                  <a:pt x="6547" y="112271"/>
                </a:lnTo>
                <a:lnTo>
                  <a:pt x="6547" y="112486"/>
                </a:lnTo>
                <a:lnTo>
                  <a:pt x="6614" y="112593"/>
                </a:lnTo>
                <a:lnTo>
                  <a:pt x="6614" y="112808"/>
                </a:lnTo>
                <a:lnTo>
                  <a:pt x="6614" y="113130"/>
                </a:lnTo>
                <a:lnTo>
                  <a:pt x="6614" y="113452"/>
                </a:lnTo>
                <a:lnTo>
                  <a:pt x="6614" y="113667"/>
                </a:lnTo>
                <a:lnTo>
                  <a:pt x="6648" y="113881"/>
                </a:lnTo>
                <a:lnTo>
                  <a:pt x="6648" y="114525"/>
                </a:lnTo>
                <a:lnTo>
                  <a:pt x="6648" y="114740"/>
                </a:lnTo>
                <a:lnTo>
                  <a:pt x="6715" y="114955"/>
                </a:lnTo>
                <a:lnTo>
                  <a:pt x="6715" y="114955"/>
                </a:lnTo>
                <a:lnTo>
                  <a:pt x="6782" y="115062"/>
                </a:lnTo>
                <a:lnTo>
                  <a:pt x="6815" y="115062"/>
                </a:lnTo>
                <a:lnTo>
                  <a:pt x="6815" y="115277"/>
                </a:lnTo>
                <a:lnTo>
                  <a:pt x="6815" y="115384"/>
                </a:lnTo>
                <a:lnTo>
                  <a:pt x="6815" y="115813"/>
                </a:lnTo>
                <a:lnTo>
                  <a:pt x="6815" y="116135"/>
                </a:lnTo>
                <a:lnTo>
                  <a:pt x="6883" y="116457"/>
                </a:lnTo>
                <a:lnTo>
                  <a:pt x="6883" y="116672"/>
                </a:lnTo>
                <a:lnTo>
                  <a:pt x="6883" y="116887"/>
                </a:lnTo>
                <a:lnTo>
                  <a:pt x="6950" y="116994"/>
                </a:lnTo>
                <a:lnTo>
                  <a:pt x="6983" y="117209"/>
                </a:lnTo>
                <a:lnTo>
                  <a:pt x="7050" y="117209"/>
                </a:lnTo>
                <a:lnTo>
                  <a:pt x="7118" y="117209"/>
                </a:lnTo>
                <a:lnTo>
                  <a:pt x="7218" y="117209"/>
                </a:lnTo>
                <a:lnTo>
                  <a:pt x="7319" y="117209"/>
                </a:lnTo>
                <a:lnTo>
                  <a:pt x="7319" y="117853"/>
                </a:lnTo>
                <a:lnTo>
                  <a:pt x="7386" y="117853"/>
                </a:lnTo>
                <a:lnTo>
                  <a:pt x="7420" y="118067"/>
                </a:lnTo>
                <a:lnTo>
                  <a:pt x="7554" y="118067"/>
                </a:lnTo>
                <a:lnTo>
                  <a:pt x="7655" y="118067"/>
                </a:lnTo>
                <a:lnTo>
                  <a:pt x="7722" y="118067"/>
                </a:lnTo>
                <a:lnTo>
                  <a:pt x="7756" y="118067"/>
                </a:lnTo>
                <a:lnTo>
                  <a:pt x="7823" y="118067"/>
                </a:lnTo>
                <a:lnTo>
                  <a:pt x="7856" y="118067"/>
                </a:lnTo>
                <a:lnTo>
                  <a:pt x="7923" y="118282"/>
                </a:lnTo>
                <a:lnTo>
                  <a:pt x="7991" y="118282"/>
                </a:lnTo>
                <a:lnTo>
                  <a:pt x="8091" y="118389"/>
                </a:lnTo>
                <a:lnTo>
                  <a:pt x="8158" y="118389"/>
                </a:lnTo>
                <a:lnTo>
                  <a:pt x="8192" y="118389"/>
                </a:lnTo>
                <a:lnTo>
                  <a:pt x="8259" y="118604"/>
                </a:lnTo>
                <a:lnTo>
                  <a:pt x="8259" y="118819"/>
                </a:lnTo>
                <a:lnTo>
                  <a:pt x="8259" y="119141"/>
                </a:lnTo>
                <a:lnTo>
                  <a:pt x="8158" y="119141"/>
                </a:lnTo>
                <a:lnTo>
                  <a:pt x="8024" y="119141"/>
                </a:lnTo>
                <a:lnTo>
                  <a:pt x="7991" y="119141"/>
                </a:lnTo>
                <a:lnTo>
                  <a:pt x="7923" y="118926"/>
                </a:lnTo>
                <a:lnTo>
                  <a:pt x="7856" y="119141"/>
                </a:lnTo>
                <a:lnTo>
                  <a:pt x="7823" y="119141"/>
                </a:lnTo>
                <a:lnTo>
                  <a:pt x="7756" y="119248"/>
                </a:lnTo>
                <a:lnTo>
                  <a:pt x="7756" y="119463"/>
                </a:lnTo>
                <a:lnTo>
                  <a:pt x="7756" y="119677"/>
                </a:lnTo>
                <a:lnTo>
                  <a:pt x="7756" y="119677"/>
                </a:lnTo>
                <a:lnTo>
                  <a:pt x="7722" y="119785"/>
                </a:lnTo>
                <a:lnTo>
                  <a:pt x="7722" y="119785"/>
                </a:lnTo>
                <a:lnTo>
                  <a:pt x="7655" y="120000"/>
                </a:lnTo>
                <a:lnTo>
                  <a:pt x="7588" y="119785"/>
                </a:lnTo>
                <a:lnTo>
                  <a:pt x="7588" y="119785"/>
                </a:lnTo>
                <a:lnTo>
                  <a:pt x="7554" y="119785"/>
                </a:lnTo>
                <a:lnTo>
                  <a:pt x="6715" y="119785"/>
                </a:lnTo>
                <a:lnTo>
                  <a:pt x="6614" y="119785"/>
                </a:lnTo>
                <a:lnTo>
                  <a:pt x="6547" y="119677"/>
                </a:lnTo>
                <a:lnTo>
                  <a:pt x="6547" y="119677"/>
                </a:lnTo>
                <a:lnTo>
                  <a:pt x="6513" y="119463"/>
                </a:lnTo>
                <a:lnTo>
                  <a:pt x="6446" y="119463"/>
                </a:lnTo>
                <a:lnTo>
                  <a:pt x="6345" y="119463"/>
                </a:lnTo>
                <a:lnTo>
                  <a:pt x="6211" y="119463"/>
                </a:lnTo>
                <a:lnTo>
                  <a:pt x="6177" y="119463"/>
                </a:lnTo>
                <a:lnTo>
                  <a:pt x="6110" y="119248"/>
                </a:lnTo>
                <a:lnTo>
                  <a:pt x="6043" y="119141"/>
                </a:lnTo>
                <a:lnTo>
                  <a:pt x="5942" y="119141"/>
                </a:lnTo>
                <a:lnTo>
                  <a:pt x="5842" y="118926"/>
                </a:lnTo>
                <a:lnTo>
                  <a:pt x="5775" y="118926"/>
                </a:lnTo>
                <a:lnTo>
                  <a:pt x="5741" y="118819"/>
                </a:lnTo>
                <a:lnTo>
                  <a:pt x="5607" y="118926"/>
                </a:lnTo>
                <a:lnTo>
                  <a:pt x="5506" y="118819"/>
                </a:lnTo>
                <a:lnTo>
                  <a:pt x="5439" y="118819"/>
                </a:lnTo>
                <a:lnTo>
                  <a:pt x="5405" y="118389"/>
                </a:lnTo>
                <a:lnTo>
                  <a:pt x="5338" y="118282"/>
                </a:lnTo>
                <a:lnTo>
                  <a:pt x="5338" y="118067"/>
                </a:lnTo>
                <a:lnTo>
                  <a:pt x="5338" y="118067"/>
                </a:lnTo>
                <a:lnTo>
                  <a:pt x="5338" y="117853"/>
                </a:lnTo>
                <a:lnTo>
                  <a:pt x="5304" y="117853"/>
                </a:lnTo>
                <a:lnTo>
                  <a:pt x="5237" y="117853"/>
                </a:lnTo>
                <a:lnTo>
                  <a:pt x="5170" y="117853"/>
                </a:lnTo>
                <a:lnTo>
                  <a:pt x="5137" y="117853"/>
                </a:lnTo>
                <a:lnTo>
                  <a:pt x="5002" y="117745"/>
                </a:lnTo>
                <a:lnTo>
                  <a:pt x="4902" y="117745"/>
                </a:lnTo>
                <a:lnTo>
                  <a:pt x="4902" y="117209"/>
                </a:lnTo>
                <a:lnTo>
                  <a:pt x="4902" y="116994"/>
                </a:lnTo>
                <a:lnTo>
                  <a:pt x="4902" y="116887"/>
                </a:lnTo>
                <a:lnTo>
                  <a:pt x="4834" y="116887"/>
                </a:lnTo>
                <a:lnTo>
                  <a:pt x="4834" y="116672"/>
                </a:lnTo>
                <a:lnTo>
                  <a:pt x="4801" y="116672"/>
                </a:lnTo>
                <a:lnTo>
                  <a:pt x="4734" y="116672"/>
                </a:lnTo>
                <a:lnTo>
                  <a:pt x="4700" y="116457"/>
                </a:lnTo>
                <a:lnTo>
                  <a:pt x="4700" y="116457"/>
                </a:lnTo>
                <a:lnTo>
                  <a:pt x="4633" y="116350"/>
                </a:lnTo>
                <a:lnTo>
                  <a:pt x="4633" y="116135"/>
                </a:lnTo>
                <a:lnTo>
                  <a:pt x="4633" y="115921"/>
                </a:lnTo>
                <a:lnTo>
                  <a:pt x="4633" y="115813"/>
                </a:lnTo>
                <a:lnTo>
                  <a:pt x="4566" y="115599"/>
                </a:lnTo>
                <a:lnTo>
                  <a:pt x="4532" y="115599"/>
                </a:lnTo>
                <a:lnTo>
                  <a:pt x="4398" y="115384"/>
                </a:lnTo>
                <a:lnTo>
                  <a:pt x="4297" y="115277"/>
                </a:lnTo>
                <a:lnTo>
                  <a:pt x="4196" y="115062"/>
                </a:lnTo>
                <a:lnTo>
                  <a:pt x="4129" y="115062"/>
                </a:lnTo>
                <a:lnTo>
                  <a:pt x="4096" y="114955"/>
                </a:lnTo>
                <a:lnTo>
                  <a:pt x="4096" y="114740"/>
                </a:lnTo>
                <a:lnTo>
                  <a:pt x="4129" y="114525"/>
                </a:lnTo>
                <a:lnTo>
                  <a:pt x="4096" y="114418"/>
                </a:lnTo>
                <a:lnTo>
                  <a:pt x="4096" y="114203"/>
                </a:lnTo>
                <a:lnTo>
                  <a:pt x="4096" y="113989"/>
                </a:lnTo>
                <a:lnTo>
                  <a:pt x="4029" y="113989"/>
                </a:lnTo>
                <a:lnTo>
                  <a:pt x="3961" y="113881"/>
                </a:lnTo>
                <a:lnTo>
                  <a:pt x="3928" y="113452"/>
                </a:lnTo>
                <a:lnTo>
                  <a:pt x="4029" y="113345"/>
                </a:lnTo>
                <a:lnTo>
                  <a:pt x="4029" y="113130"/>
                </a:lnTo>
                <a:lnTo>
                  <a:pt x="4029" y="113130"/>
                </a:lnTo>
                <a:lnTo>
                  <a:pt x="4029" y="113023"/>
                </a:lnTo>
                <a:lnTo>
                  <a:pt x="3961" y="113023"/>
                </a:lnTo>
                <a:lnTo>
                  <a:pt x="3928" y="113023"/>
                </a:lnTo>
                <a:lnTo>
                  <a:pt x="3861" y="113023"/>
                </a:lnTo>
                <a:lnTo>
                  <a:pt x="3794" y="113023"/>
                </a:lnTo>
                <a:lnTo>
                  <a:pt x="3760" y="112808"/>
                </a:lnTo>
                <a:lnTo>
                  <a:pt x="3626" y="112593"/>
                </a:lnTo>
                <a:lnTo>
                  <a:pt x="3592" y="112486"/>
                </a:lnTo>
                <a:lnTo>
                  <a:pt x="3693" y="112271"/>
                </a:lnTo>
                <a:lnTo>
                  <a:pt x="3794" y="112057"/>
                </a:lnTo>
                <a:lnTo>
                  <a:pt x="3861" y="111949"/>
                </a:lnTo>
                <a:lnTo>
                  <a:pt x="3861" y="111735"/>
                </a:lnTo>
                <a:lnTo>
                  <a:pt x="3861" y="111735"/>
                </a:lnTo>
                <a:lnTo>
                  <a:pt x="3794" y="111520"/>
                </a:lnTo>
                <a:lnTo>
                  <a:pt x="3760" y="111520"/>
                </a:lnTo>
                <a:lnTo>
                  <a:pt x="3525" y="111520"/>
                </a:lnTo>
                <a:lnTo>
                  <a:pt x="3491" y="111520"/>
                </a:lnTo>
                <a:lnTo>
                  <a:pt x="3424" y="111735"/>
                </a:lnTo>
                <a:lnTo>
                  <a:pt x="3357" y="111198"/>
                </a:lnTo>
                <a:lnTo>
                  <a:pt x="3592" y="110876"/>
                </a:lnTo>
                <a:lnTo>
                  <a:pt x="3592" y="110876"/>
                </a:lnTo>
                <a:lnTo>
                  <a:pt x="3592" y="110661"/>
                </a:lnTo>
                <a:lnTo>
                  <a:pt x="3592" y="110554"/>
                </a:lnTo>
                <a:lnTo>
                  <a:pt x="3525" y="110554"/>
                </a:lnTo>
                <a:lnTo>
                  <a:pt x="3491" y="110339"/>
                </a:lnTo>
                <a:lnTo>
                  <a:pt x="3424" y="110339"/>
                </a:lnTo>
                <a:lnTo>
                  <a:pt x="3357" y="110125"/>
                </a:lnTo>
                <a:lnTo>
                  <a:pt x="3357" y="109803"/>
                </a:lnTo>
                <a:lnTo>
                  <a:pt x="3357" y="109803"/>
                </a:lnTo>
                <a:lnTo>
                  <a:pt x="3424" y="109803"/>
                </a:lnTo>
                <a:lnTo>
                  <a:pt x="3424" y="109803"/>
                </a:lnTo>
                <a:lnTo>
                  <a:pt x="3491" y="109803"/>
                </a:lnTo>
                <a:lnTo>
                  <a:pt x="3424" y="109481"/>
                </a:lnTo>
                <a:lnTo>
                  <a:pt x="3424" y="109266"/>
                </a:lnTo>
                <a:lnTo>
                  <a:pt x="3357" y="109159"/>
                </a:lnTo>
                <a:lnTo>
                  <a:pt x="3324" y="108944"/>
                </a:lnTo>
                <a:lnTo>
                  <a:pt x="3256" y="108729"/>
                </a:lnTo>
                <a:lnTo>
                  <a:pt x="3189" y="108622"/>
                </a:lnTo>
                <a:lnTo>
                  <a:pt x="3189" y="108407"/>
                </a:lnTo>
                <a:lnTo>
                  <a:pt x="3189" y="108193"/>
                </a:lnTo>
                <a:lnTo>
                  <a:pt x="3256" y="108085"/>
                </a:lnTo>
                <a:lnTo>
                  <a:pt x="3256" y="108085"/>
                </a:lnTo>
                <a:lnTo>
                  <a:pt x="3324" y="107871"/>
                </a:lnTo>
                <a:lnTo>
                  <a:pt x="3324" y="107656"/>
                </a:lnTo>
                <a:lnTo>
                  <a:pt x="3324" y="107656"/>
                </a:lnTo>
                <a:lnTo>
                  <a:pt x="3324" y="107334"/>
                </a:lnTo>
                <a:lnTo>
                  <a:pt x="3256" y="107227"/>
                </a:lnTo>
                <a:lnTo>
                  <a:pt x="3189" y="107012"/>
                </a:lnTo>
                <a:lnTo>
                  <a:pt x="3156" y="107012"/>
                </a:lnTo>
                <a:lnTo>
                  <a:pt x="3156" y="107012"/>
                </a:lnTo>
                <a:lnTo>
                  <a:pt x="3156" y="106797"/>
                </a:lnTo>
                <a:lnTo>
                  <a:pt x="3156" y="106690"/>
                </a:lnTo>
                <a:lnTo>
                  <a:pt x="3156" y="106475"/>
                </a:lnTo>
                <a:lnTo>
                  <a:pt x="3156" y="106261"/>
                </a:lnTo>
                <a:lnTo>
                  <a:pt x="3088" y="106153"/>
                </a:lnTo>
                <a:lnTo>
                  <a:pt x="3088" y="105939"/>
                </a:lnTo>
                <a:lnTo>
                  <a:pt x="3088" y="105724"/>
                </a:lnTo>
                <a:lnTo>
                  <a:pt x="3088" y="105617"/>
                </a:lnTo>
                <a:lnTo>
                  <a:pt x="3156" y="105402"/>
                </a:lnTo>
                <a:lnTo>
                  <a:pt x="3189" y="105402"/>
                </a:lnTo>
                <a:lnTo>
                  <a:pt x="3189" y="105295"/>
                </a:lnTo>
                <a:lnTo>
                  <a:pt x="3256" y="105295"/>
                </a:lnTo>
                <a:lnTo>
                  <a:pt x="3324" y="105295"/>
                </a:lnTo>
                <a:lnTo>
                  <a:pt x="3424" y="105295"/>
                </a:lnTo>
                <a:lnTo>
                  <a:pt x="3525" y="105295"/>
                </a:lnTo>
                <a:lnTo>
                  <a:pt x="3592" y="105080"/>
                </a:lnTo>
                <a:lnTo>
                  <a:pt x="3693" y="104865"/>
                </a:lnTo>
                <a:lnTo>
                  <a:pt x="3794" y="104865"/>
                </a:lnTo>
                <a:lnTo>
                  <a:pt x="3928" y="104865"/>
                </a:lnTo>
                <a:lnTo>
                  <a:pt x="4029" y="104865"/>
                </a:lnTo>
                <a:lnTo>
                  <a:pt x="4029" y="104758"/>
                </a:lnTo>
                <a:lnTo>
                  <a:pt x="4029" y="104543"/>
                </a:lnTo>
                <a:lnTo>
                  <a:pt x="4096" y="104329"/>
                </a:lnTo>
                <a:lnTo>
                  <a:pt x="4096" y="104221"/>
                </a:lnTo>
                <a:lnTo>
                  <a:pt x="3961" y="104007"/>
                </a:lnTo>
                <a:lnTo>
                  <a:pt x="3861" y="103792"/>
                </a:lnTo>
                <a:lnTo>
                  <a:pt x="3760" y="103792"/>
                </a:lnTo>
                <a:lnTo>
                  <a:pt x="3592" y="103792"/>
                </a:lnTo>
                <a:lnTo>
                  <a:pt x="3592" y="103685"/>
                </a:lnTo>
                <a:lnTo>
                  <a:pt x="3592" y="103470"/>
                </a:lnTo>
                <a:lnTo>
                  <a:pt x="3592" y="103363"/>
                </a:lnTo>
                <a:lnTo>
                  <a:pt x="3525" y="103363"/>
                </a:lnTo>
                <a:lnTo>
                  <a:pt x="3525" y="103148"/>
                </a:lnTo>
                <a:lnTo>
                  <a:pt x="3525" y="102933"/>
                </a:lnTo>
                <a:lnTo>
                  <a:pt x="3592" y="102933"/>
                </a:lnTo>
                <a:lnTo>
                  <a:pt x="3626" y="102826"/>
                </a:lnTo>
                <a:lnTo>
                  <a:pt x="3626" y="102611"/>
                </a:lnTo>
                <a:lnTo>
                  <a:pt x="3626" y="102397"/>
                </a:lnTo>
                <a:lnTo>
                  <a:pt x="3626" y="102397"/>
                </a:lnTo>
                <a:lnTo>
                  <a:pt x="3626" y="102289"/>
                </a:lnTo>
                <a:lnTo>
                  <a:pt x="3592" y="102075"/>
                </a:lnTo>
                <a:lnTo>
                  <a:pt x="3525" y="102075"/>
                </a:lnTo>
                <a:lnTo>
                  <a:pt x="3491" y="102075"/>
                </a:lnTo>
                <a:lnTo>
                  <a:pt x="3424" y="102075"/>
                </a:lnTo>
                <a:lnTo>
                  <a:pt x="3357" y="102075"/>
                </a:lnTo>
                <a:lnTo>
                  <a:pt x="3324" y="102075"/>
                </a:lnTo>
                <a:lnTo>
                  <a:pt x="3256" y="102075"/>
                </a:lnTo>
                <a:lnTo>
                  <a:pt x="3156" y="102075"/>
                </a:lnTo>
                <a:lnTo>
                  <a:pt x="3021" y="101753"/>
                </a:lnTo>
                <a:lnTo>
                  <a:pt x="3021" y="101431"/>
                </a:lnTo>
                <a:lnTo>
                  <a:pt x="3021" y="101216"/>
                </a:lnTo>
                <a:lnTo>
                  <a:pt x="3088" y="101216"/>
                </a:lnTo>
                <a:lnTo>
                  <a:pt x="3156" y="101001"/>
                </a:lnTo>
                <a:lnTo>
                  <a:pt x="3156" y="100894"/>
                </a:lnTo>
                <a:lnTo>
                  <a:pt x="3189" y="100894"/>
                </a:lnTo>
                <a:lnTo>
                  <a:pt x="3324" y="100679"/>
                </a:lnTo>
                <a:lnTo>
                  <a:pt x="3424" y="100679"/>
                </a:lnTo>
                <a:lnTo>
                  <a:pt x="3424" y="99606"/>
                </a:lnTo>
                <a:lnTo>
                  <a:pt x="3424" y="99606"/>
                </a:lnTo>
                <a:lnTo>
                  <a:pt x="3491" y="99499"/>
                </a:lnTo>
                <a:lnTo>
                  <a:pt x="3525" y="99499"/>
                </a:lnTo>
                <a:lnTo>
                  <a:pt x="3592" y="99499"/>
                </a:lnTo>
                <a:lnTo>
                  <a:pt x="3592" y="99606"/>
                </a:lnTo>
                <a:lnTo>
                  <a:pt x="3626" y="99821"/>
                </a:lnTo>
                <a:lnTo>
                  <a:pt x="3626" y="99928"/>
                </a:lnTo>
                <a:lnTo>
                  <a:pt x="3626" y="100143"/>
                </a:lnTo>
                <a:lnTo>
                  <a:pt x="3626" y="100357"/>
                </a:lnTo>
                <a:lnTo>
                  <a:pt x="3693" y="100465"/>
                </a:lnTo>
                <a:lnTo>
                  <a:pt x="3760" y="100465"/>
                </a:lnTo>
                <a:lnTo>
                  <a:pt x="3794" y="100465"/>
                </a:lnTo>
                <a:lnTo>
                  <a:pt x="3861" y="100679"/>
                </a:lnTo>
                <a:lnTo>
                  <a:pt x="3928" y="100894"/>
                </a:lnTo>
                <a:lnTo>
                  <a:pt x="3928" y="100465"/>
                </a:lnTo>
                <a:lnTo>
                  <a:pt x="3928" y="100143"/>
                </a:lnTo>
                <a:lnTo>
                  <a:pt x="3928" y="99928"/>
                </a:lnTo>
                <a:lnTo>
                  <a:pt x="3928" y="99821"/>
                </a:lnTo>
                <a:lnTo>
                  <a:pt x="3928" y="99606"/>
                </a:lnTo>
                <a:lnTo>
                  <a:pt x="3928" y="99499"/>
                </a:lnTo>
                <a:lnTo>
                  <a:pt x="3861" y="99069"/>
                </a:lnTo>
                <a:lnTo>
                  <a:pt x="3794" y="98962"/>
                </a:lnTo>
                <a:lnTo>
                  <a:pt x="3760" y="98962"/>
                </a:lnTo>
                <a:lnTo>
                  <a:pt x="3693" y="98747"/>
                </a:lnTo>
                <a:lnTo>
                  <a:pt x="3693" y="98533"/>
                </a:lnTo>
                <a:lnTo>
                  <a:pt x="3626" y="98425"/>
                </a:lnTo>
                <a:lnTo>
                  <a:pt x="3592" y="98425"/>
                </a:lnTo>
                <a:lnTo>
                  <a:pt x="3592" y="97352"/>
                </a:lnTo>
                <a:lnTo>
                  <a:pt x="3626" y="97352"/>
                </a:lnTo>
                <a:lnTo>
                  <a:pt x="3760" y="97352"/>
                </a:lnTo>
                <a:lnTo>
                  <a:pt x="3760" y="97352"/>
                </a:lnTo>
                <a:lnTo>
                  <a:pt x="3760" y="97352"/>
                </a:lnTo>
                <a:lnTo>
                  <a:pt x="3760" y="97137"/>
                </a:lnTo>
                <a:lnTo>
                  <a:pt x="3760" y="97567"/>
                </a:lnTo>
                <a:lnTo>
                  <a:pt x="3760" y="97889"/>
                </a:lnTo>
                <a:lnTo>
                  <a:pt x="3760" y="98211"/>
                </a:lnTo>
                <a:lnTo>
                  <a:pt x="3760" y="98425"/>
                </a:lnTo>
                <a:lnTo>
                  <a:pt x="3760" y="98533"/>
                </a:lnTo>
                <a:lnTo>
                  <a:pt x="3794" y="98533"/>
                </a:lnTo>
                <a:lnTo>
                  <a:pt x="3861" y="98533"/>
                </a:lnTo>
                <a:lnTo>
                  <a:pt x="3861" y="98747"/>
                </a:lnTo>
                <a:lnTo>
                  <a:pt x="3928" y="98962"/>
                </a:lnTo>
                <a:lnTo>
                  <a:pt x="3961" y="98962"/>
                </a:lnTo>
                <a:lnTo>
                  <a:pt x="4096" y="99284"/>
                </a:lnTo>
                <a:lnTo>
                  <a:pt x="4096" y="99069"/>
                </a:lnTo>
                <a:lnTo>
                  <a:pt x="4129" y="98962"/>
                </a:lnTo>
                <a:lnTo>
                  <a:pt x="4129" y="98425"/>
                </a:lnTo>
                <a:lnTo>
                  <a:pt x="4129" y="97889"/>
                </a:lnTo>
                <a:lnTo>
                  <a:pt x="4096" y="97567"/>
                </a:lnTo>
                <a:lnTo>
                  <a:pt x="4096" y="97137"/>
                </a:lnTo>
                <a:lnTo>
                  <a:pt x="4096" y="96815"/>
                </a:lnTo>
                <a:lnTo>
                  <a:pt x="4096" y="96493"/>
                </a:lnTo>
                <a:lnTo>
                  <a:pt x="4096" y="96279"/>
                </a:lnTo>
                <a:lnTo>
                  <a:pt x="4129" y="96064"/>
                </a:lnTo>
                <a:lnTo>
                  <a:pt x="4129" y="95957"/>
                </a:lnTo>
                <a:lnTo>
                  <a:pt x="4196" y="95957"/>
                </a:lnTo>
                <a:lnTo>
                  <a:pt x="4230" y="95742"/>
                </a:lnTo>
                <a:lnTo>
                  <a:pt x="4297" y="95527"/>
                </a:lnTo>
                <a:lnTo>
                  <a:pt x="4297" y="93810"/>
                </a:lnTo>
                <a:lnTo>
                  <a:pt x="4364" y="93595"/>
                </a:lnTo>
                <a:lnTo>
                  <a:pt x="4364" y="93488"/>
                </a:lnTo>
                <a:lnTo>
                  <a:pt x="4398" y="93273"/>
                </a:lnTo>
                <a:lnTo>
                  <a:pt x="4465" y="93273"/>
                </a:lnTo>
                <a:lnTo>
                  <a:pt x="4532" y="93166"/>
                </a:lnTo>
                <a:lnTo>
                  <a:pt x="4566" y="92951"/>
                </a:lnTo>
                <a:lnTo>
                  <a:pt x="4566" y="91878"/>
                </a:lnTo>
                <a:lnTo>
                  <a:pt x="4196" y="91878"/>
                </a:lnTo>
                <a:lnTo>
                  <a:pt x="4096" y="94883"/>
                </a:lnTo>
                <a:lnTo>
                  <a:pt x="3760" y="94883"/>
                </a:lnTo>
                <a:lnTo>
                  <a:pt x="3693" y="94883"/>
                </a:lnTo>
                <a:lnTo>
                  <a:pt x="3693" y="94883"/>
                </a:lnTo>
                <a:lnTo>
                  <a:pt x="3626" y="94669"/>
                </a:lnTo>
                <a:lnTo>
                  <a:pt x="3592" y="94669"/>
                </a:lnTo>
                <a:lnTo>
                  <a:pt x="3525" y="94561"/>
                </a:lnTo>
                <a:lnTo>
                  <a:pt x="3491" y="94347"/>
                </a:lnTo>
                <a:lnTo>
                  <a:pt x="3491" y="94025"/>
                </a:lnTo>
                <a:lnTo>
                  <a:pt x="3491" y="93810"/>
                </a:lnTo>
                <a:lnTo>
                  <a:pt x="3525" y="93488"/>
                </a:lnTo>
                <a:lnTo>
                  <a:pt x="3525" y="93273"/>
                </a:lnTo>
                <a:lnTo>
                  <a:pt x="3525" y="93166"/>
                </a:lnTo>
                <a:lnTo>
                  <a:pt x="3525" y="93166"/>
                </a:lnTo>
                <a:lnTo>
                  <a:pt x="3592" y="92951"/>
                </a:lnTo>
                <a:lnTo>
                  <a:pt x="3592" y="92737"/>
                </a:lnTo>
                <a:lnTo>
                  <a:pt x="3626" y="92629"/>
                </a:lnTo>
                <a:lnTo>
                  <a:pt x="3626" y="92415"/>
                </a:lnTo>
                <a:lnTo>
                  <a:pt x="3626" y="92200"/>
                </a:lnTo>
                <a:lnTo>
                  <a:pt x="3626" y="92200"/>
                </a:lnTo>
                <a:lnTo>
                  <a:pt x="3693" y="92093"/>
                </a:lnTo>
                <a:lnTo>
                  <a:pt x="3760" y="91878"/>
                </a:lnTo>
                <a:lnTo>
                  <a:pt x="3861" y="91878"/>
                </a:lnTo>
                <a:lnTo>
                  <a:pt x="3961" y="91878"/>
                </a:lnTo>
                <a:lnTo>
                  <a:pt x="3961" y="91663"/>
                </a:lnTo>
                <a:lnTo>
                  <a:pt x="4029" y="91556"/>
                </a:lnTo>
                <a:lnTo>
                  <a:pt x="3961" y="91234"/>
                </a:lnTo>
                <a:lnTo>
                  <a:pt x="3961" y="91019"/>
                </a:lnTo>
                <a:lnTo>
                  <a:pt x="3928" y="90805"/>
                </a:lnTo>
                <a:lnTo>
                  <a:pt x="3861" y="90483"/>
                </a:lnTo>
                <a:lnTo>
                  <a:pt x="3794" y="90268"/>
                </a:lnTo>
                <a:lnTo>
                  <a:pt x="3760" y="90161"/>
                </a:lnTo>
                <a:lnTo>
                  <a:pt x="3760" y="89731"/>
                </a:lnTo>
                <a:lnTo>
                  <a:pt x="3760" y="89409"/>
                </a:lnTo>
                <a:lnTo>
                  <a:pt x="3794" y="89087"/>
                </a:lnTo>
                <a:lnTo>
                  <a:pt x="3794" y="89087"/>
                </a:lnTo>
                <a:lnTo>
                  <a:pt x="3861" y="88872"/>
                </a:lnTo>
                <a:lnTo>
                  <a:pt x="3928" y="88872"/>
                </a:lnTo>
                <a:lnTo>
                  <a:pt x="3928" y="88765"/>
                </a:lnTo>
                <a:lnTo>
                  <a:pt x="3961" y="88550"/>
                </a:lnTo>
                <a:lnTo>
                  <a:pt x="4029" y="88014"/>
                </a:lnTo>
                <a:lnTo>
                  <a:pt x="4096" y="87692"/>
                </a:lnTo>
                <a:lnTo>
                  <a:pt x="4096" y="87155"/>
                </a:lnTo>
                <a:lnTo>
                  <a:pt x="4096" y="86833"/>
                </a:lnTo>
                <a:lnTo>
                  <a:pt x="4096" y="86404"/>
                </a:lnTo>
                <a:lnTo>
                  <a:pt x="4029" y="86296"/>
                </a:lnTo>
                <a:lnTo>
                  <a:pt x="4029" y="86082"/>
                </a:lnTo>
                <a:lnTo>
                  <a:pt x="4029" y="85760"/>
                </a:lnTo>
                <a:lnTo>
                  <a:pt x="4029" y="85438"/>
                </a:lnTo>
                <a:lnTo>
                  <a:pt x="3961" y="85008"/>
                </a:lnTo>
                <a:lnTo>
                  <a:pt x="3961" y="84901"/>
                </a:lnTo>
                <a:lnTo>
                  <a:pt x="3961" y="84686"/>
                </a:lnTo>
                <a:lnTo>
                  <a:pt x="3928" y="84686"/>
                </a:lnTo>
                <a:lnTo>
                  <a:pt x="3861" y="84472"/>
                </a:lnTo>
                <a:lnTo>
                  <a:pt x="3861" y="84364"/>
                </a:lnTo>
                <a:lnTo>
                  <a:pt x="3861" y="84150"/>
                </a:lnTo>
                <a:lnTo>
                  <a:pt x="3861" y="83935"/>
                </a:lnTo>
                <a:lnTo>
                  <a:pt x="3928" y="83828"/>
                </a:lnTo>
                <a:lnTo>
                  <a:pt x="3928" y="83613"/>
                </a:lnTo>
                <a:lnTo>
                  <a:pt x="3961" y="83613"/>
                </a:lnTo>
                <a:lnTo>
                  <a:pt x="4029" y="83506"/>
                </a:lnTo>
                <a:lnTo>
                  <a:pt x="4129" y="83291"/>
                </a:lnTo>
                <a:lnTo>
                  <a:pt x="4196" y="83076"/>
                </a:lnTo>
                <a:lnTo>
                  <a:pt x="4196" y="82754"/>
                </a:lnTo>
                <a:lnTo>
                  <a:pt x="4196" y="82540"/>
                </a:lnTo>
                <a:lnTo>
                  <a:pt x="4230" y="82432"/>
                </a:lnTo>
                <a:lnTo>
                  <a:pt x="4297" y="82218"/>
                </a:lnTo>
                <a:lnTo>
                  <a:pt x="4364" y="81896"/>
                </a:lnTo>
                <a:lnTo>
                  <a:pt x="4398" y="81681"/>
                </a:lnTo>
                <a:lnTo>
                  <a:pt x="4465" y="81574"/>
                </a:lnTo>
                <a:lnTo>
                  <a:pt x="4465" y="81359"/>
                </a:lnTo>
                <a:lnTo>
                  <a:pt x="4398" y="81037"/>
                </a:lnTo>
                <a:lnTo>
                  <a:pt x="4465" y="80822"/>
                </a:lnTo>
                <a:lnTo>
                  <a:pt x="4465" y="80500"/>
                </a:lnTo>
                <a:lnTo>
                  <a:pt x="4465" y="80286"/>
                </a:lnTo>
                <a:lnTo>
                  <a:pt x="4398" y="80071"/>
                </a:lnTo>
                <a:lnTo>
                  <a:pt x="4398" y="79427"/>
                </a:lnTo>
                <a:lnTo>
                  <a:pt x="4465" y="79212"/>
                </a:lnTo>
                <a:lnTo>
                  <a:pt x="4465" y="79212"/>
                </a:lnTo>
                <a:lnTo>
                  <a:pt x="4532" y="79212"/>
                </a:lnTo>
                <a:lnTo>
                  <a:pt x="4566" y="79105"/>
                </a:lnTo>
                <a:lnTo>
                  <a:pt x="4633" y="78890"/>
                </a:lnTo>
                <a:lnTo>
                  <a:pt x="4700" y="78676"/>
                </a:lnTo>
                <a:lnTo>
                  <a:pt x="4700" y="78568"/>
                </a:lnTo>
                <a:lnTo>
                  <a:pt x="4734" y="78354"/>
                </a:lnTo>
                <a:lnTo>
                  <a:pt x="4734" y="78139"/>
                </a:lnTo>
                <a:lnTo>
                  <a:pt x="4734" y="77710"/>
                </a:lnTo>
                <a:lnTo>
                  <a:pt x="4801" y="77710"/>
                </a:lnTo>
                <a:lnTo>
                  <a:pt x="4801" y="77495"/>
                </a:lnTo>
                <a:lnTo>
                  <a:pt x="4834" y="77280"/>
                </a:lnTo>
                <a:lnTo>
                  <a:pt x="4834" y="77173"/>
                </a:lnTo>
                <a:lnTo>
                  <a:pt x="4902" y="77173"/>
                </a:lnTo>
                <a:lnTo>
                  <a:pt x="4902" y="76636"/>
                </a:lnTo>
                <a:lnTo>
                  <a:pt x="4969" y="76207"/>
                </a:lnTo>
                <a:lnTo>
                  <a:pt x="4969" y="75885"/>
                </a:lnTo>
                <a:lnTo>
                  <a:pt x="4969" y="75563"/>
                </a:lnTo>
                <a:lnTo>
                  <a:pt x="4969" y="75241"/>
                </a:lnTo>
                <a:lnTo>
                  <a:pt x="4969" y="75026"/>
                </a:lnTo>
                <a:lnTo>
                  <a:pt x="4969" y="74812"/>
                </a:lnTo>
                <a:lnTo>
                  <a:pt x="5002" y="74490"/>
                </a:lnTo>
                <a:lnTo>
                  <a:pt x="5069" y="74168"/>
                </a:lnTo>
                <a:lnTo>
                  <a:pt x="5069" y="73631"/>
                </a:lnTo>
                <a:lnTo>
                  <a:pt x="5069" y="73094"/>
                </a:lnTo>
                <a:lnTo>
                  <a:pt x="5002" y="72772"/>
                </a:lnTo>
                <a:lnTo>
                  <a:pt x="4902" y="72236"/>
                </a:lnTo>
                <a:lnTo>
                  <a:pt x="4902" y="72021"/>
                </a:lnTo>
                <a:lnTo>
                  <a:pt x="4834" y="71914"/>
                </a:lnTo>
                <a:lnTo>
                  <a:pt x="4834" y="71699"/>
                </a:lnTo>
                <a:lnTo>
                  <a:pt x="4801" y="71484"/>
                </a:lnTo>
                <a:lnTo>
                  <a:pt x="4801" y="71377"/>
                </a:lnTo>
                <a:lnTo>
                  <a:pt x="4801" y="71162"/>
                </a:lnTo>
                <a:lnTo>
                  <a:pt x="4801" y="70948"/>
                </a:lnTo>
                <a:lnTo>
                  <a:pt x="4801" y="70840"/>
                </a:lnTo>
                <a:lnTo>
                  <a:pt x="4801" y="70626"/>
                </a:lnTo>
                <a:lnTo>
                  <a:pt x="4801" y="70304"/>
                </a:lnTo>
                <a:lnTo>
                  <a:pt x="4834" y="69982"/>
                </a:lnTo>
                <a:lnTo>
                  <a:pt x="4902" y="69767"/>
                </a:lnTo>
                <a:lnTo>
                  <a:pt x="4969" y="69552"/>
                </a:lnTo>
                <a:lnTo>
                  <a:pt x="5002" y="69230"/>
                </a:lnTo>
                <a:lnTo>
                  <a:pt x="5069" y="69016"/>
                </a:lnTo>
                <a:lnTo>
                  <a:pt x="5137" y="68908"/>
                </a:lnTo>
                <a:lnTo>
                  <a:pt x="5137" y="68694"/>
                </a:lnTo>
                <a:lnTo>
                  <a:pt x="5137" y="68479"/>
                </a:lnTo>
                <a:lnTo>
                  <a:pt x="5170" y="68372"/>
                </a:lnTo>
                <a:lnTo>
                  <a:pt x="5237" y="68157"/>
                </a:lnTo>
                <a:lnTo>
                  <a:pt x="5237" y="68050"/>
                </a:lnTo>
                <a:lnTo>
                  <a:pt x="5237" y="67835"/>
                </a:lnTo>
                <a:lnTo>
                  <a:pt x="5237" y="67513"/>
                </a:lnTo>
                <a:lnTo>
                  <a:pt x="5237" y="67084"/>
                </a:lnTo>
                <a:lnTo>
                  <a:pt x="5237" y="66976"/>
                </a:lnTo>
                <a:lnTo>
                  <a:pt x="5237" y="66762"/>
                </a:lnTo>
                <a:lnTo>
                  <a:pt x="5237" y="66547"/>
                </a:lnTo>
                <a:lnTo>
                  <a:pt x="5170" y="66225"/>
                </a:lnTo>
                <a:lnTo>
                  <a:pt x="5170" y="65903"/>
                </a:lnTo>
                <a:lnTo>
                  <a:pt x="5237" y="65688"/>
                </a:lnTo>
                <a:lnTo>
                  <a:pt x="5237" y="65581"/>
                </a:lnTo>
                <a:lnTo>
                  <a:pt x="5237" y="65366"/>
                </a:lnTo>
                <a:lnTo>
                  <a:pt x="5237" y="65044"/>
                </a:lnTo>
                <a:lnTo>
                  <a:pt x="5237" y="64830"/>
                </a:lnTo>
                <a:lnTo>
                  <a:pt x="5304" y="64508"/>
                </a:lnTo>
                <a:lnTo>
                  <a:pt x="5338" y="64186"/>
                </a:lnTo>
                <a:lnTo>
                  <a:pt x="5405" y="63756"/>
                </a:lnTo>
                <a:lnTo>
                  <a:pt x="5439" y="63220"/>
                </a:lnTo>
                <a:lnTo>
                  <a:pt x="5506" y="63112"/>
                </a:lnTo>
                <a:lnTo>
                  <a:pt x="5506" y="62898"/>
                </a:lnTo>
                <a:lnTo>
                  <a:pt x="5573" y="62576"/>
                </a:lnTo>
                <a:lnTo>
                  <a:pt x="5573" y="62361"/>
                </a:lnTo>
                <a:lnTo>
                  <a:pt x="5573" y="62254"/>
                </a:lnTo>
                <a:lnTo>
                  <a:pt x="5573" y="62039"/>
                </a:lnTo>
                <a:lnTo>
                  <a:pt x="5573" y="61824"/>
                </a:lnTo>
                <a:lnTo>
                  <a:pt x="5573" y="61288"/>
                </a:lnTo>
                <a:lnTo>
                  <a:pt x="5573" y="60966"/>
                </a:lnTo>
                <a:lnTo>
                  <a:pt x="5506" y="60751"/>
                </a:lnTo>
                <a:lnTo>
                  <a:pt x="5506" y="60429"/>
                </a:lnTo>
                <a:lnTo>
                  <a:pt x="5506" y="60107"/>
                </a:lnTo>
                <a:lnTo>
                  <a:pt x="5506" y="59892"/>
                </a:lnTo>
                <a:lnTo>
                  <a:pt x="5573" y="59785"/>
                </a:lnTo>
                <a:lnTo>
                  <a:pt x="5573" y="59570"/>
                </a:lnTo>
                <a:lnTo>
                  <a:pt x="5573" y="59033"/>
                </a:lnTo>
                <a:lnTo>
                  <a:pt x="5607" y="58819"/>
                </a:lnTo>
                <a:lnTo>
                  <a:pt x="5573" y="58711"/>
                </a:lnTo>
                <a:lnTo>
                  <a:pt x="5573" y="58497"/>
                </a:lnTo>
                <a:lnTo>
                  <a:pt x="5573" y="58497"/>
                </a:lnTo>
                <a:lnTo>
                  <a:pt x="5573" y="58389"/>
                </a:lnTo>
                <a:lnTo>
                  <a:pt x="5573" y="57853"/>
                </a:lnTo>
                <a:lnTo>
                  <a:pt x="5573" y="57853"/>
                </a:lnTo>
                <a:lnTo>
                  <a:pt x="5573" y="57853"/>
                </a:lnTo>
                <a:lnTo>
                  <a:pt x="5573" y="57638"/>
                </a:lnTo>
                <a:lnTo>
                  <a:pt x="5573" y="57423"/>
                </a:lnTo>
                <a:lnTo>
                  <a:pt x="5573" y="57316"/>
                </a:lnTo>
                <a:lnTo>
                  <a:pt x="5573" y="57101"/>
                </a:lnTo>
                <a:lnTo>
                  <a:pt x="5573" y="56887"/>
                </a:lnTo>
                <a:lnTo>
                  <a:pt x="5573" y="56779"/>
                </a:lnTo>
                <a:lnTo>
                  <a:pt x="5573" y="56565"/>
                </a:lnTo>
                <a:lnTo>
                  <a:pt x="5607" y="56457"/>
                </a:lnTo>
                <a:lnTo>
                  <a:pt x="5607" y="56457"/>
                </a:lnTo>
                <a:lnTo>
                  <a:pt x="5607" y="56243"/>
                </a:lnTo>
                <a:lnTo>
                  <a:pt x="5607" y="56028"/>
                </a:lnTo>
                <a:lnTo>
                  <a:pt x="5607" y="55706"/>
                </a:lnTo>
                <a:lnTo>
                  <a:pt x="5607" y="55491"/>
                </a:lnTo>
                <a:lnTo>
                  <a:pt x="5573" y="55169"/>
                </a:lnTo>
                <a:lnTo>
                  <a:pt x="5573" y="54847"/>
                </a:lnTo>
                <a:lnTo>
                  <a:pt x="5607" y="54847"/>
                </a:lnTo>
                <a:lnTo>
                  <a:pt x="5607" y="54633"/>
                </a:lnTo>
                <a:lnTo>
                  <a:pt x="5607" y="54525"/>
                </a:lnTo>
                <a:lnTo>
                  <a:pt x="5573" y="54096"/>
                </a:lnTo>
                <a:lnTo>
                  <a:pt x="5607" y="53989"/>
                </a:lnTo>
                <a:lnTo>
                  <a:pt x="5607" y="53774"/>
                </a:lnTo>
                <a:lnTo>
                  <a:pt x="5607" y="53452"/>
                </a:lnTo>
                <a:lnTo>
                  <a:pt x="5607" y="49910"/>
                </a:lnTo>
                <a:lnTo>
                  <a:pt x="5506" y="49910"/>
                </a:lnTo>
                <a:lnTo>
                  <a:pt x="5439" y="49910"/>
                </a:lnTo>
                <a:lnTo>
                  <a:pt x="5405" y="49910"/>
                </a:lnTo>
                <a:lnTo>
                  <a:pt x="5338" y="49910"/>
                </a:lnTo>
                <a:lnTo>
                  <a:pt x="5304" y="49910"/>
                </a:lnTo>
                <a:lnTo>
                  <a:pt x="5304" y="49695"/>
                </a:lnTo>
                <a:lnTo>
                  <a:pt x="5237" y="49588"/>
                </a:lnTo>
                <a:lnTo>
                  <a:pt x="5137" y="49159"/>
                </a:lnTo>
                <a:lnTo>
                  <a:pt x="5069" y="48837"/>
                </a:lnTo>
                <a:lnTo>
                  <a:pt x="5002" y="48837"/>
                </a:lnTo>
                <a:lnTo>
                  <a:pt x="4969" y="48622"/>
                </a:lnTo>
                <a:lnTo>
                  <a:pt x="4902" y="48515"/>
                </a:lnTo>
                <a:lnTo>
                  <a:pt x="4902" y="48300"/>
                </a:lnTo>
                <a:lnTo>
                  <a:pt x="4801" y="47978"/>
                </a:lnTo>
                <a:lnTo>
                  <a:pt x="4700" y="47763"/>
                </a:lnTo>
                <a:lnTo>
                  <a:pt x="4633" y="47656"/>
                </a:lnTo>
                <a:lnTo>
                  <a:pt x="4566" y="47656"/>
                </a:lnTo>
                <a:lnTo>
                  <a:pt x="4465" y="47441"/>
                </a:lnTo>
                <a:lnTo>
                  <a:pt x="4364" y="47227"/>
                </a:lnTo>
                <a:lnTo>
                  <a:pt x="4230" y="47119"/>
                </a:lnTo>
                <a:lnTo>
                  <a:pt x="4196" y="46905"/>
                </a:lnTo>
                <a:lnTo>
                  <a:pt x="4129" y="46690"/>
                </a:lnTo>
                <a:lnTo>
                  <a:pt x="4029" y="46583"/>
                </a:lnTo>
                <a:lnTo>
                  <a:pt x="3928" y="46368"/>
                </a:lnTo>
                <a:lnTo>
                  <a:pt x="3861" y="46261"/>
                </a:lnTo>
                <a:lnTo>
                  <a:pt x="3861" y="46046"/>
                </a:lnTo>
                <a:lnTo>
                  <a:pt x="3794" y="45831"/>
                </a:lnTo>
                <a:lnTo>
                  <a:pt x="3760" y="45724"/>
                </a:lnTo>
                <a:lnTo>
                  <a:pt x="3693" y="45509"/>
                </a:lnTo>
                <a:lnTo>
                  <a:pt x="3626" y="45509"/>
                </a:lnTo>
                <a:lnTo>
                  <a:pt x="3525" y="45509"/>
                </a:lnTo>
                <a:lnTo>
                  <a:pt x="3424" y="45509"/>
                </a:lnTo>
                <a:lnTo>
                  <a:pt x="3324" y="45295"/>
                </a:lnTo>
                <a:lnTo>
                  <a:pt x="3256" y="45295"/>
                </a:lnTo>
                <a:lnTo>
                  <a:pt x="3189" y="45187"/>
                </a:lnTo>
                <a:lnTo>
                  <a:pt x="3088" y="44758"/>
                </a:lnTo>
                <a:lnTo>
                  <a:pt x="3021" y="44758"/>
                </a:lnTo>
                <a:lnTo>
                  <a:pt x="2988" y="44651"/>
                </a:lnTo>
                <a:lnTo>
                  <a:pt x="2921" y="44651"/>
                </a:lnTo>
                <a:lnTo>
                  <a:pt x="2887" y="44436"/>
                </a:lnTo>
                <a:lnTo>
                  <a:pt x="2820" y="44329"/>
                </a:lnTo>
                <a:lnTo>
                  <a:pt x="2820" y="44114"/>
                </a:lnTo>
                <a:lnTo>
                  <a:pt x="2753" y="43792"/>
                </a:lnTo>
                <a:lnTo>
                  <a:pt x="2719" y="43363"/>
                </a:lnTo>
                <a:lnTo>
                  <a:pt x="2719" y="43363"/>
                </a:lnTo>
                <a:lnTo>
                  <a:pt x="2652" y="43255"/>
                </a:lnTo>
                <a:lnTo>
                  <a:pt x="2585" y="43255"/>
                </a:lnTo>
                <a:lnTo>
                  <a:pt x="2585" y="43041"/>
                </a:lnTo>
                <a:lnTo>
                  <a:pt x="2585" y="42826"/>
                </a:lnTo>
                <a:lnTo>
                  <a:pt x="2585" y="42719"/>
                </a:lnTo>
                <a:lnTo>
                  <a:pt x="2585" y="42397"/>
                </a:lnTo>
                <a:lnTo>
                  <a:pt x="2585" y="42182"/>
                </a:lnTo>
                <a:lnTo>
                  <a:pt x="2585" y="41860"/>
                </a:lnTo>
                <a:lnTo>
                  <a:pt x="2585" y="41645"/>
                </a:lnTo>
                <a:lnTo>
                  <a:pt x="2585" y="41323"/>
                </a:lnTo>
                <a:lnTo>
                  <a:pt x="2551" y="40894"/>
                </a:lnTo>
                <a:lnTo>
                  <a:pt x="2484" y="40787"/>
                </a:lnTo>
                <a:lnTo>
                  <a:pt x="2417" y="40787"/>
                </a:lnTo>
                <a:lnTo>
                  <a:pt x="2316" y="40465"/>
                </a:lnTo>
                <a:lnTo>
                  <a:pt x="2283" y="40465"/>
                </a:lnTo>
                <a:lnTo>
                  <a:pt x="2216" y="40250"/>
                </a:lnTo>
                <a:lnTo>
                  <a:pt x="2148" y="40035"/>
                </a:lnTo>
                <a:lnTo>
                  <a:pt x="2148" y="40035"/>
                </a:lnTo>
                <a:lnTo>
                  <a:pt x="2115" y="39928"/>
                </a:lnTo>
                <a:lnTo>
                  <a:pt x="2115" y="39928"/>
                </a:lnTo>
                <a:lnTo>
                  <a:pt x="2048" y="39928"/>
                </a:lnTo>
                <a:lnTo>
                  <a:pt x="1980" y="39499"/>
                </a:lnTo>
                <a:lnTo>
                  <a:pt x="1980" y="39177"/>
                </a:lnTo>
                <a:lnTo>
                  <a:pt x="1980" y="38855"/>
                </a:lnTo>
                <a:lnTo>
                  <a:pt x="1980" y="38318"/>
                </a:lnTo>
                <a:lnTo>
                  <a:pt x="1947" y="37996"/>
                </a:lnTo>
                <a:lnTo>
                  <a:pt x="1880" y="37567"/>
                </a:lnTo>
                <a:lnTo>
                  <a:pt x="1813" y="37459"/>
                </a:lnTo>
                <a:lnTo>
                  <a:pt x="1779" y="37245"/>
                </a:lnTo>
                <a:lnTo>
                  <a:pt x="1712" y="37030"/>
                </a:lnTo>
                <a:lnTo>
                  <a:pt x="1645" y="36708"/>
                </a:lnTo>
                <a:lnTo>
                  <a:pt x="1645" y="36601"/>
                </a:lnTo>
                <a:lnTo>
                  <a:pt x="1611" y="36386"/>
                </a:lnTo>
                <a:lnTo>
                  <a:pt x="1611" y="35635"/>
                </a:lnTo>
                <a:lnTo>
                  <a:pt x="1611" y="35313"/>
                </a:lnTo>
                <a:lnTo>
                  <a:pt x="1544" y="34991"/>
                </a:lnTo>
                <a:lnTo>
                  <a:pt x="1544" y="34776"/>
                </a:lnTo>
                <a:lnTo>
                  <a:pt x="1510" y="34669"/>
                </a:lnTo>
                <a:lnTo>
                  <a:pt x="1376" y="34239"/>
                </a:lnTo>
                <a:lnTo>
                  <a:pt x="1343" y="34239"/>
                </a:lnTo>
                <a:lnTo>
                  <a:pt x="1275" y="34132"/>
                </a:lnTo>
                <a:lnTo>
                  <a:pt x="1275" y="33917"/>
                </a:lnTo>
                <a:lnTo>
                  <a:pt x="1275" y="33703"/>
                </a:lnTo>
                <a:lnTo>
                  <a:pt x="1208" y="33595"/>
                </a:lnTo>
                <a:lnTo>
                  <a:pt x="1208" y="33381"/>
                </a:lnTo>
                <a:lnTo>
                  <a:pt x="1208" y="33059"/>
                </a:lnTo>
                <a:lnTo>
                  <a:pt x="1208" y="32737"/>
                </a:lnTo>
                <a:lnTo>
                  <a:pt x="1175" y="32307"/>
                </a:lnTo>
                <a:lnTo>
                  <a:pt x="1175" y="32307"/>
                </a:lnTo>
                <a:lnTo>
                  <a:pt x="1108" y="32200"/>
                </a:lnTo>
                <a:lnTo>
                  <a:pt x="1040" y="32200"/>
                </a:lnTo>
                <a:lnTo>
                  <a:pt x="1040" y="31985"/>
                </a:lnTo>
                <a:lnTo>
                  <a:pt x="1007" y="31771"/>
                </a:lnTo>
                <a:lnTo>
                  <a:pt x="1007" y="31663"/>
                </a:lnTo>
                <a:lnTo>
                  <a:pt x="940" y="31234"/>
                </a:lnTo>
                <a:lnTo>
                  <a:pt x="906" y="31127"/>
                </a:lnTo>
                <a:lnTo>
                  <a:pt x="839" y="30805"/>
                </a:lnTo>
                <a:lnTo>
                  <a:pt x="772" y="30805"/>
                </a:lnTo>
                <a:lnTo>
                  <a:pt x="671" y="30590"/>
                </a:lnTo>
                <a:lnTo>
                  <a:pt x="604" y="30375"/>
                </a:lnTo>
                <a:lnTo>
                  <a:pt x="570" y="30375"/>
                </a:lnTo>
                <a:lnTo>
                  <a:pt x="503" y="30375"/>
                </a:lnTo>
                <a:lnTo>
                  <a:pt x="436" y="30375"/>
                </a:lnTo>
                <a:lnTo>
                  <a:pt x="402" y="30375"/>
                </a:lnTo>
                <a:lnTo>
                  <a:pt x="335" y="30375"/>
                </a:lnTo>
                <a:lnTo>
                  <a:pt x="235" y="30268"/>
                </a:lnTo>
                <a:lnTo>
                  <a:pt x="235" y="30053"/>
                </a:lnTo>
                <a:lnTo>
                  <a:pt x="167" y="29838"/>
                </a:lnTo>
                <a:lnTo>
                  <a:pt x="167" y="29731"/>
                </a:lnTo>
                <a:lnTo>
                  <a:pt x="167" y="29516"/>
                </a:lnTo>
                <a:lnTo>
                  <a:pt x="167" y="29194"/>
                </a:lnTo>
                <a:lnTo>
                  <a:pt x="167" y="28872"/>
                </a:lnTo>
                <a:lnTo>
                  <a:pt x="167" y="28443"/>
                </a:lnTo>
                <a:lnTo>
                  <a:pt x="167" y="28336"/>
                </a:lnTo>
                <a:lnTo>
                  <a:pt x="134" y="28121"/>
                </a:lnTo>
                <a:lnTo>
                  <a:pt x="134" y="28121"/>
                </a:lnTo>
                <a:lnTo>
                  <a:pt x="67" y="27906"/>
                </a:lnTo>
                <a:lnTo>
                  <a:pt x="0" y="27799"/>
                </a:lnTo>
                <a:lnTo>
                  <a:pt x="0" y="27370"/>
                </a:lnTo>
                <a:lnTo>
                  <a:pt x="0" y="27262"/>
                </a:lnTo>
                <a:lnTo>
                  <a:pt x="0" y="26726"/>
                </a:lnTo>
                <a:lnTo>
                  <a:pt x="67" y="26511"/>
                </a:lnTo>
                <a:lnTo>
                  <a:pt x="134" y="26511"/>
                </a:lnTo>
                <a:lnTo>
                  <a:pt x="167" y="26404"/>
                </a:lnTo>
                <a:lnTo>
                  <a:pt x="235" y="26189"/>
                </a:lnTo>
                <a:lnTo>
                  <a:pt x="302" y="26189"/>
                </a:lnTo>
                <a:lnTo>
                  <a:pt x="335" y="25974"/>
                </a:lnTo>
                <a:lnTo>
                  <a:pt x="335" y="25867"/>
                </a:lnTo>
                <a:lnTo>
                  <a:pt x="335" y="25652"/>
                </a:lnTo>
                <a:lnTo>
                  <a:pt x="335" y="25330"/>
                </a:lnTo>
                <a:lnTo>
                  <a:pt x="335" y="25008"/>
                </a:lnTo>
                <a:lnTo>
                  <a:pt x="436" y="25008"/>
                </a:lnTo>
                <a:lnTo>
                  <a:pt x="503" y="25008"/>
                </a:lnTo>
                <a:lnTo>
                  <a:pt x="604" y="25008"/>
                </a:lnTo>
                <a:lnTo>
                  <a:pt x="738" y="24794"/>
                </a:lnTo>
                <a:lnTo>
                  <a:pt x="839" y="24794"/>
                </a:lnTo>
                <a:lnTo>
                  <a:pt x="839" y="24579"/>
                </a:lnTo>
                <a:lnTo>
                  <a:pt x="839" y="24472"/>
                </a:lnTo>
                <a:lnTo>
                  <a:pt x="839" y="23720"/>
                </a:lnTo>
                <a:lnTo>
                  <a:pt x="738" y="23506"/>
                </a:lnTo>
                <a:lnTo>
                  <a:pt x="604" y="23506"/>
                </a:lnTo>
                <a:lnTo>
                  <a:pt x="570" y="23720"/>
                </a:lnTo>
                <a:lnTo>
                  <a:pt x="436" y="23720"/>
                </a:lnTo>
                <a:lnTo>
                  <a:pt x="335" y="23935"/>
                </a:lnTo>
                <a:lnTo>
                  <a:pt x="302" y="23506"/>
                </a:lnTo>
                <a:lnTo>
                  <a:pt x="235" y="23184"/>
                </a:lnTo>
                <a:lnTo>
                  <a:pt x="302" y="23076"/>
                </a:lnTo>
                <a:lnTo>
                  <a:pt x="302" y="22862"/>
                </a:lnTo>
                <a:lnTo>
                  <a:pt x="302" y="22647"/>
                </a:lnTo>
                <a:lnTo>
                  <a:pt x="235" y="22540"/>
                </a:lnTo>
                <a:lnTo>
                  <a:pt x="302" y="22325"/>
                </a:lnTo>
                <a:lnTo>
                  <a:pt x="302" y="22110"/>
                </a:lnTo>
                <a:lnTo>
                  <a:pt x="302" y="21788"/>
                </a:lnTo>
                <a:lnTo>
                  <a:pt x="302" y="21466"/>
                </a:lnTo>
                <a:lnTo>
                  <a:pt x="302" y="21144"/>
                </a:lnTo>
                <a:lnTo>
                  <a:pt x="302" y="20715"/>
                </a:lnTo>
                <a:lnTo>
                  <a:pt x="302" y="20393"/>
                </a:lnTo>
                <a:lnTo>
                  <a:pt x="738" y="20393"/>
                </a:lnTo>
                <a:lnTo>
                  <a:pt x="738" y="20071"/>
                </a:lnTo>
                <a:lnTo>
                  <a:pt x="738" y="19534"/>
                </a:lnTo>
                <a:lnTo>
                  <a:pt x="839" y="19212"/>
                </a:lnTo>
                <a:lnTo>
                  <a:pt x="839" y="18998"/>
                </a:lnTo>
                <a:lnTo>
                  <a:pt x="906" y="18783"/>
                </a:lnTo>
                <a:lnTo>
                  <a:pt x="1007" y="18676"/>
                </a:lnTo>
                <a:lnTo>
                  <a:pt x="1108" y="18461"/>
                </a:lnTo>
                <a:lnTo>
                  <a:pt x="1208" y="18461"/>
                </a:lnTo>
                <a:lnTo>
                  <a:pt x="1208" y="17710"/>
                </a:lnTo>
                <a:lnTo>
                  <a:pt x="1376" y="17388"/>
                </a:lnTo>
                <a:lnTo>
                  <a:pt x="1544" y="17280"/>
                </a:lnTo>
                <a:lnTo>
                  <a:pt x="1544" y="17066"/>
                </a:lnTo>
                <a:lnTo>
                  <a:pt x="1544" y="16851"/>
                </a:lnTo>
                <a:lnTo>
                  <a:pt x="1510" y="16744"/>
                </a:lnTo>
                <a:lnTo>
                  <a:pt x="1510" y="16529"/>
                </a:lnTo>
                <a:lnTo>
                  <a:pt x="1510" y="15992"/>
                </a:lnTo>
                <a:lnTo>
                  <a:pt x="1611" y="15992"/>
                </a:lnTo>
                <a:lnTo>
                  <a:pt x="1712" y="15992"/>
                </a:lnTo>
                <a:lnTo>
                  <a:pt x="1779" y="15992"/>
                </a:lnTo>
                <a:lnTo>
                  <a:pt x="1813" y="15992"/>
                </a:lnTo>
                <a:lnTo>
                  <a:pt x="1813" y="15778"/>
                </a:lnTo>
                <a:lnTo>
                  <a:pt x="1880" y="15670"/>
                </a:lnTo>
                <a:lnTo>
                  <a:pt x="1880" y="15670"/>
                </a:lnTo>
                <a:lnTo>
                  <a:pt x="1947" y="15456"/>
                </a:lnTo>
                <a:lnTo>
                  <a:pt x="1980" y="15348"/>
                </a:lnTo>
                <a:lnTo>
                  <a:pt x="2048" y="14919"/>
                </a:lnTo>
                <a:lnTo>
                  <a:pt x="2048" y="14382"/>
                </a:lnTo>
                <a:lnTo>
                  <a:pt x="1980" y="14060"/>
                </a:lnTo>
                <a:lnTo>
                  <a:pt x="1980" y="13846"/>
                </a:lnTo>
                <a:lnTo>
                  <a:pt x="1980" y="13524"/>
                </a:lnTo>
                <a:lnTo>
                  <a:pt x="2048" y="13416"/>
                </a:lnTo>
                <a:lnTo>
                  <a:pt x="2115" y="13202"/>
                </a:lnTo>
                <a:lnTo>
                  <a:pt x="2148" y="13202"/>
                </a:lnTo>
                <a:lnTo>
                  <a:pt x="2148" y="12987"/>
                </a:lnTo>
                <a:lnTo>
                  <a:pt x="2216" y="12987"/>
                </a:lnTo>
                <a:lnTo>
                  <a:pt x="2216" y="12880"/>
                </a:lnTo>
                <a:lnTo>
                  <a:pt x="2283" y="12665"/>
                </a:lnTo>
                <a:lnTo>
                  <a:pt x="2283" y="12343"/>
                </a:lnTo>
                <a:lnTo>
                  <a:pt x="2283" y="12128"/>
                </a:lnTo>
                <a:lnTo>
                  <a:pt x="2216" y="11806"/>
                </a:lnTo>
                <a:lnTo>
                  <a:pt x="2216" y="11592"/>
                </a:lnTo>
                <a:lnTo>
                  <a:pt x="2148" y="11270"/>
                </a:lnTo>
                <a:lnTo>
                  <a:pt x="2115" y="10948"/>
                </a:lnTo>
                <a:lnTo>
                  <a:pt x="2115" y="10733"/>
                </a:lnTo>
                <a:lnTo>
                  <a:pt x="2115" y="10518"/>
                </a:lnTo>
                <a:lnTo>
                  <a:pt x="2048" y="9982"/>
                </a:lnTo>
                <a:lnTo>
                  <a:pt x="2048" y="9660"/>
                </a:lnTo>
                <a:lnTo>
                  <a:pt x="2115" y="9123"/>
                </a:lnTo>
                <a:lnTo>
                  <a:pt x="1980" y="9123"/>
                </a:lnTo>
                <a:lnTo>
                  <a:pt x="1947" y="9123"/>
                </a:lnTo>
                <a:lnTo>
                  <a:pt x="1880" y="9123"/>
                </a:lnTo>
                <a:lnTo>
                  <a:pt x="1813" y="9123"/>
                </a:lnTo>
                <a:lnTo>
                  <a:pt x="1813" y="9016"/>
                </a:lnTo>
                <a:lnTo>
                  <a:pt x="1813" y="8801"/>
                </a:lnTo>
                <a:lnTo>
                  <a:pt x="1813" y="8801"/>
                </a:lnTo>
                <a:lnTo>
                  <a:pt x="1813" y="8586"/>
                </a:lnTo>
                <a:lnTo>
                  <a:pt x="1813" y="8479"/>
                </a:lnTo>
                <a:lnTo>
                  <a:pt x="1880" y="8264"/>
                </a:lnTo>
                <a:lnTo>
                  <a:pt x="1947" y="8264"/>
                </a:lnTo>
                <a:lnTo>
                  <a:pt x="1947" y="8050"/>
                </a:lnTo>
                <a:lnTo>
                  <a:pt x="1947" y="7942"/>
                </a:lnTo>
                <a:lnTo>
                  <a:pt x="1947" y="7728"/>
                </a:lnTo>
                <a:lnTo>
                  <a:pt x="1980" y="7620"/>
                </a:lnTo>
                <a:lnTo>
                  <a:pt x="2048" y="7620"/>
                </a:lnTo>
                <a:lnTo>
                  <a:pt x="2048" y="7620"/>
                </a:lnTo>
                <a:lnTo>
                  <a:pt x="2148" y="7191"/>
                </a:lnTo>
                <a:lnTo>
                  <a:pt x="2283" y="7084"/>
                </a:lnTo>
                <a:lnTo>
                  <a:pt x="2316" y="6869"/>
                </a:lnTo>
                <a:lnTo>
                  <a:pt x="2316" y="6869"/>
                </a:lnTo>
                <a:lnTo>
                  <a:pt x="2383" y="6654"/>
                </a:lnTo>
                <a:lnTo>
                  <a:pt x="2383" y="6547"/>
                </a:lnTo>
                <a:lnTo>
                  <a:pt x="2383" y="6332"/>
                </a:lnTo>
                <a:lnTo>
                  <a:pt x="2383" y="6118"/>
                </a:lnTo>
                <a:lnTo>
                  <a:pt x="2417" y="6010"/>
                </a:lnTo>
                <a:lnTo>
                  <a:pt x="2417" y="5796"/>
                </a:lnTo>
                <a:lnTo>
                  <a:pt x="2484" y="5688"/>
                </a:lnTo>
                <a:lnTo>
                  <a:pt x="2484" y="5474"/>
                </a:lnTo>
                <a:lnTo>
                  <a:pt x="2484" y="5259"/>
                </a:lnTo>
                <a:lnTo>
                  <a:pt x="2585" y="5259"/>
                </a:lnTo>
                <a:lnTo>
                  <a:pt x="2719" y="5259"/>
                </a:lnTo>
                <a:lnTo>
                  <a:pt x="2753" y="5152"/>
                </a:lnTo>
                <a:lnTo>
                  <a:pt x="2820" y="5152"/>
                </a:lnTo>
                <a:lnTo>
                  <a:pt x="2887" y="5152"/>
                </a:lnTo>
                <a:lnTo>
                  <a:pt x="2921" y="4937"/>
                </a:lnTo>
                <a:lnTo>
                  <a:pt x="3021" y="4615"/>
                </a:lnTo>
                <a:lnTo>
                  <a:pt x="3021" y="2683"/>
                </a:lnTo>
                <a:lnTo>
                  <a:pt x="3088" y="2683"/>
                </a:lnTo>
                <a:lnTo>
                  <a:pt x="3189" y="2683"/>
                </a:lnTo>
                <a:lnTo>
                  <a:pt x="3256" y="2683"/>
                </a:lnTo>
                <a:lnTo>
                  <a:pt x="3324" y="2683"/>
                </a:lnTo>
                <a:lnTo>
                  <a:pt x="3424" y="2468"/>
                </a:lnTo>
                <a:lnTo>
                  <a:pt x="3592" y="2468"/>
                </a:lnTo>
                <a:lnTo>
                  <a:pt x="3626" y="2254"/>
                </a:lnTo>
                <a:lnTo>
                  <a:pt x="3693" y="2254"/>
                </a:lnTo>
                <a:lnTo>
                  <a:pt x="3794" y="2146"/>
                </a:lnTo>
                <a:lnTo>
                  <a:pt x="3861" y="1932"/>
                </a:lnTo>
                <a:lnTo>
                  <a:pt x="3928" y="1717"/>
                </a:lnTo>
                <a:lnTo>
                  <a:pt x="4029" y="1610"/>
                </a:lnTo>
                <a:lnTo>
                  <a:pt x="4096" y="1395"/>
                </a:lnTo>
                <a:lnTo>
                  <a:pt x="4129" y="1395"/>
                </a:lnTo>
                <a:lnTo>
                  <a:pt x="4734" y="1395"/>
                </a:lnTo>
                <a:lnTo>
                  <a:pt x="4734" y="1073"/>
                </a:lnTo>
                <a:lnTo>
                  <a:pt x="4734" y="751"/>
                </a:lnTo>
                <a:lnTo>
                  <a:pt x="4734" y="536"/>
                </a:lnTo>
                <a:lnTo>
                  <a:pt x="4801" y="322"/>
                </a:lnTo>
                <a:lnTo>
                  <a:pt x="4834" y="214"/>
                </a:lnTo>
                <a:lnTo>
                  <a:pt x="4902" y="214"/>
                </a:lnTo>
                <a:lnTo>
                  <a:pt x="5002" y="0"/>
                </a:lnTo>
                <a:lnTo>
                  <a:pt x="5069" y="0"/>
                </a:lnTo>
                <a:lnTo>
                  <a:pt x="5137" y="0"/>
                </a:lnTo>
                <a:close/>
              </a:path>
            </a:pathLst>
          </a:custGeom>
          <a:solidFill>
            <a:srgbClr val="8705B9">
              <a:alpha val="72549"/>
            </a:srgbClr>
          </a:solidFill>
          <a:ln cap="flat" cmpd="sng" w="9525">
            <a:solidFill>
              <a:srgbClr val="8705B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24" name="Google Shape;324;p13"/>
          <p:cNvSpPr txBox="1"/>
          <p:nvPr/>
        </p:nvSpPr>
        <p:spPr>
          <a:xfrm>
            <a:off x="3174653" y="-1"/>
            <a:ext cx="2610384" cy="2523793"/>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5" name="Google Shape;325;p13"/>
          <p:cNvSpPr txBox="1"/>
          <p:nvPr>
            <p:ph type="title"/>
          </p:nvPr>
        </p:nvSpPr>
        <p:spPr>
          <a:xfrm>
            <a:off x="628650" y="273844"/>
            <a:ext cx="7886700" cy="994172"/>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8705B9"/>
              </a:buClr>
              <a:buSzPts val="3300"/>
              <a:buFont typeface="Trebuchet MS"/>
              <a:buNone/>
            </a:pPr>
            <a:r>
              <a:rPr b="1" lang="en-US">
                <a:solidFill>
                  <a:srgbClr val="8705B9"/>
                </a:solidFill>
                <a:latin typeface="Trebuchet MS"/>
                <a:ea typeface="Trebuchet MS"/>
                <a:cs typeface="Trebuchet MS"/>
                <a:sym typeface="Trebuchet MS"/>
              </a:rPr>
              <a:t>Geographic</a:t>
            </a:r>
            <a:r>
              <a:rPr b="1" lang="en-US">
                <a:solidFill>
                  <a:srgbClr val="EE795B"/>
                </a:solidFill>
                <a:latin typeface="Trebuchet MS"/>
                <a:ea typeface="Trebuchet MS"/>
                <a:cs typeface="Trebuchet MS"/>
                <a:sym typeface="Trebuchet MS"/>
              </a:rPr>
              <a:t> </a:t>
            </a:r>
            <a:r>
              <a:rPr b="1" lang="en-US">
                <a:latin typeface="Trebuchet MS"/>
                <a:ea typeface="Trebuchet MS"/>
                <a:cs typeface="Trebuchet MS"/>
                <a:sym typeface="Trebuchet MS"/>
              </a:rPr>
              <a:t>Expansion</a:t>
            </a:r>
            <a:endParaRPr b="1">
              <a:solidFill>
                <a:srgbClr val="EE795B"/>
              </a:solidFill>
              <a:latin typeface="Trebuchet MS"/>
              <a:ea typeface="Trebuchet MS"/>
              <a:cs typeface="Trebuchet MS"/>
              <a:sym typeface="Trebuchet MS"/>
            </a:endParaRPr>
          </a:p>
        </p:txBody>
      </p:sp>
      <p:sp>
        <p:nvSpPr>
          <p:cNvPr id="326" name="Google Shape;326;p13"/>
          <p:cNvSpPr txBox="1"/>
          <p:nvPr>
            <p:ph idx="12" type="sldNum"/>
          </p:nvPr>
        </p:nvSpPr>
        <p:spPr>
          <a:xfrm>
            <a:off x="6457950" y="4767263"/>
            <a:ext cx="2057400" cy="273844"/>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00"/>
              <a:buNone/>
            </a:pPr>
            <a:fld id="{00000000-1234-1234-1234-123412341234}" type="slidenum">
              <a:rPr lang="en-US"/>
              <a:t>‹#›</a:t>
            </a:fld>
            <a:endParaRPr/>
          </a:p>
        </p:txBody>
      </p:sp>
      <p:grpSp>
        <p:nvGrpSpPr>
          <p:cNvPr id="327" name="Google Shape;327;p13"/>
          <p:cNvGrpSpPr/>
          <p:nvPr/>
        </p:nvGrpSpPr>
        <p:grpSpPr>
          <a:xfrm>
            <a:off x="919753" y="2028851"/>
            <a:ext cx="7304526" cy="1927719"/>
            <a:chOff x="996878" y="1765831"/>
            <a:chExt cx="7304526" cy="1927719"/>
          </a:xfrm>
        </p:grpSpPr>
        <p:sp>
          <p:nvSpPr>
            <p:cNvPr id="328" name="Google Shape;328;p13"/>
            <p:cNvSpPr/>
            <p:nvPr/>
          </p:nvSpPr>
          <p:spPr>
            <a:xfrm>
              <a:off x="3251778" y="2289983"/>
              <a:ext cx="2433300" cy="249600"/>
            </a:xfrm>
            <a:prstGeom prst="roundRect">
              <a:avLst>
                <a:gd fmla="val 50000" name="adj"/>
              </a:avLst>
            </a:prstGeom>
            <a:solidFill>
              <a:srgbClr val="D1ACFF">
                <a:alpha val="9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1ACFF"/>
                </a:solidFill>
                <a:latin typeface="Arial"/>
                <a:ea typeface="Arial"/>
                <a:cs typeface="Arial"/>
                <a:sym typeface="Arial"/>
              </a:endParaRPr>
            </a:p>
          </p:txBody>
        </p:sp>
        <p:sp>
          <p:nvSpPr>
            <p:cNvPr id="329" name="Google Shape;329;p13"/>
            <p:cNvSpPr/>
            <p:nvPr/>
          </p:nvSpPr>
          <p:spPr>
            <a:xfrm>
              <a:off x="5430581" y="2289983"/>
              <a:ext cx="2812200" cy="249600"/>
            </a:xfrm>
            <a:prstGeom prst="roundRect">
              <a:avLst>
                <a:gd fmla="val 50000" name="adj"/>
              </a:avLst>
            </a:prstGeom>
            <a:solidFill>
              <a:srgbClr val="C6C5C5">
                <a:alpha val="7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3"/>
            <p:cNvSpPr/>
            <p:nvPr/>
          </p:nvSpPr>
          <p:spPr>
            <a:xfrm rot="2304478">
              <a:off x="7320562" y="2053372"/>
              <a:ext cx="1012625" cy="249630"/>
            </a:xfrm>
            <a:prstGeom prst="roundRect">
              <a:avLst>
                <a:gd fmla="val 50000" name="adj"/>
              </a:avLst>
            </a:prstGeom>
            <a:solidFill>
              <a:srgbClr val="C6C5C5">
                <a:alpha val="7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1" name="Google Shape;331;p13"/>
            <p:cNvGrpSpPr/>
            <p:nvPr/>
          </p:nvGrpSpPr>
          <p:grpSpPr>
            <a:xfrm>
              <a:off x="996878" y="2237798"/>
              <a:ext cx="2551620" cy="1455752"/>
              <a:chOff x="763082" y="2215879"/>
              <a:chExt cx="2551620" cy="1455752"/>
            </a:xfrm>
          </p:grpSpPr>
          <p:sp>
            <p:nvSpPr>
              <p:cNvPr id="332" name="Google Shape;332;p13"/>
              <p:cNvSpPr/>
              <p:nvPr/>
            </p:nvSpPr>
            <p:spPr>
              <a:xfrm rot="2698790">
                <a:off x="586638" y="2819517"/>
                <a:ext cx="1808426" cy="249467"/>
              </a:xfrm>
              <a:prstGeom prst="roundRect">
                <a:avLst>
                  <a:gd fmla="val 50000" name="adj"/>
                </a:avLst>
              </a:prstGeom>
              <a:solidFill>
                <a:srgbClr val="8705B9">
                  <a:alpha val="8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3"/>
              <p:cNvSpPr/>
              <p:nvPr/>
            </p:nvSpPr>
            <p:spPr>
              <a:xfrm rot="-2695968">
                <a:off x="1681936" y="2818087"/>
                <a:ext cx="1808639" cy="249892"/>
              </a:xfrm>
              <a:prstGeom prst="roundRect">
                <a:avLst>
                  <a:gd fmla="val 50000" name="adj"/>
                </a:avLst>
              </a:prstGeom>
              <a:solidFill>
                <a:srgbClr val="8705B9">
                  <a:alpha val="8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4" name="Google Shape;334;p13"/>
            <p:cNvSpPr/>
            <p:nvPr/>
          </p:nvSpPr>
          <p:spPr>
            <a:xfrm rot="-2700000">
              <a:off x="7348645" y="2572702"/>
              <a:ext cx="1012718" cy="249892"/>
            </a:xfrm>
            <a:prstGeom prst="roundRect">
              <a:avLst>
                <a:gd fmla="val 50000" name="adj"/>
              </a:avLst>
            </a:prstGeom>
            <a:solidFill>
              <a:srgbClr val="C6C5C5">
                <a:alpha val="7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5" name="Google Shape;335;p13"/>
          <p:cNvSpPr txBox="1"/>
          <p:nvPr/>
        </p:nvSpPr>
        <p:spPr>
          <a:xfrm>
            <a:off x="1223319" y="3951063"/>
            <a:ext cx="1572456" cy="274947"/>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South America</a:t>
            </a:r>
            <a:endParaRPr b="1" i="0" sz="1400" u="none" cap="none" strike="noStrike">
              <a:solidFill>
                <a:schemeClr val="dk1"/>
              </a:solidFill>
              <a:latin typeface="Arial"/>
              <a:ea typeface="Arial"/>
              <a:cs typeface="Arial"/>
              <a:sym typeface="Arial"/>
            </a:endParaRPr>
          </a:p>
        </p:txBody>
      </p:sp>
      <p:sp>
        <p:nvSpPr>
          <p:cNvPr id="336" name="Google Shape;336;p13"/>
          <p:cNvSpPr txBox="1"/>
          <p:nvPr/>
        </p:nvSpPr>
        <p:spPr>
          <a:xfrm>
            <a:off x="3542275" y="1371994"/>
            <a:ext cx="1798500" cy="26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Mexico</a:t>
            </a:r>
            <a:endParaRPr b="1" i="0" sz="1400" u="none" cap="none" strike="noStrike">
              <a:solidFill>
                <a:schemeClr val="dk1"/>
              </a:solidFill>
              <a:latin typeface="Arial"/>
              <a:ea typeface="Arial"/>
              <a:cs typeface="Arial"/>
              <a:sym typeface="Arial"/>
            </a:endParaRPr>
          </a:p>
        </p:txBody>
      </p:sp>
      <p:sp>
        <p:nvSpPr>
          <p:cNvPr id="337" name="Google Shape;337;p13"/>
          <p:cNvSpPr txBox="1"/>
          <p:nvPr/>
        </p:nvSpPr>
        <p:spPr>
          <a:xfrm>
            <a:off x="3564175" y="1622658"/>
            <a:ext cx="1754700" cy="465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999999"/>
              </a:solidFill>
              <a:latin typeface="Arial"/>
              <a:ea typeface="Arial"/>
              <a:cs typeface="Arial"/>
              <a:sym typeface="Arial"/>
            </a:endParaRPr>
          </a:p>
        </p:txBody>
      </p:sp>
      <p:sp>
        <p:nvSpPr>
          <p:cNvPr id="338" name="Google Shape;338;p13"/>
          <p:cNvSpPr txBox="1"/>
          <p:nvPr/>
        </p:nvSpPr>
        <p:spPr>
          <a:xfrm>
            <a:off x="5799875" y="3154669"/>
            <a:ext cx="1798500" cy="26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US">
                <a:solidFill>
                  <a:schemeClr val="dk1"/>
                </a:solidFill>
              </a:rPr>
              <a:t>Portugal</a:t>
            </a:r>
            <a:endParaRPr b="1" i="0" sz="1400" u="none" cap="none" strike="noStrike">
              <a:solidFill>
                <a:schemeClr val="dk1"/>
              </a:solidFill>
              <a:latin typeface="Arial"/>
              <a:ea typeface="Arial"/>
              <a:cs typeface="Arial"/>
              <a:sym typeface="Arial"/>
            </a:endParaRPr>
          </a:p>
        </p:txBody>
      </p:sp>
      <p:sp>
        <p:nvSpPr>
          <p:cNvPr id="339" name="Google Shape;339;p13"/>
          <p:cNvSpPr txBox="1"/>
          <p:nvPr/>
        </p:nvSpPr>
        <p:spPr>
          <a:xfrm>
            <a:off x="5682375" y="3405313"/>
            <a:ext cx="1980900" cy="1275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Potentially Portugal as first European entry</a:t>
            </a:r>
            <a:endParaRPr b="0" i="0" sz="1100" u="none" cap="none" strike="noStrike">
              <a:solidFill>
                <a:srgbClr val="A5A5A5"/>
              </a:solidFill>
              <a:latin typeface="Arial"/>
              <a:ea typeface="Arial"/>
              <a:cs typeface="Arial"/>
              <a:sym typeface="Arial"/>
            </a:endParaRPr>
          </a:p>
        </p:txBody>
      </p:sp>
      <p:sp>
        <p:nvSpPr>
          <p:cNvPr id="340" name="Google Shape;340;p13"/>
          <p:cNvSpPr/>
          <p:nvPr/>
        </p:nvSpPr>
        <p:spPr>
          <a:xfrm>
            <a:off x="2143850" y="3737675"/>
            <a:ext cx="104100" cy="1041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3"/>
          <p:cNvSpPr/>
          <p:nvPr/>
        </p:nvSpPr>
        <p:spPr>
          <a:xfrm>
            <a:off x="3242400" y="2624600"/>
            <a:ext cx="104100" cy="1041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3"/>
          <p:cNvSpPr/>
          <p:nvPr/>
        </p:nvSpPr>
        <p:spPr>
          <a:xfrm>
            <a:off x="5424925" y="2624600"/>
            <a:ext cx="104100" cy="1041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3"/>
          <p:cNvSpPr/>
          <p:nvPr/>
        </p:nvSpPr>
        <p:spPr>
          <a:xfrm>
            <a:off x="8014875" y="2624600"/>
            <a:ext cx="104100" cy="1041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3"/>
          <p:cNvSpPr txBox="1"/>
          <p:nvPr/>
        </p:nvSpPr>
        <p:spPr>
          <a:xfrm>
            <a:off x="3317784" y="1636594"/>
            <a:ext cx="235461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Largest population of unbanked in the West</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Easy geographic move</a:t>
            </a:r>
            <a:endParaRPr/>
          </a:p>
        </p:txBody>
      </p:sp>
      <p:sp>
        <p:nvSpPr>
          <p:cNvPr id="345" name="Google Shape;345;p13"/>
          <p:cNvSpPr txBox="1"/>
          <p:nvPr/>
        </p:nvSpPr>
        <p:spPr>
          <a:xfrm>
            <a:off x="716692" y="4226010"/>
            <a:ext cx="3010658" cy="8617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Continue building relations in south America</a:t>
            </a:r>
            <a:endParaRPr sz="1100"/>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Expansion from Brazil to other countries</a:t>
            </a:r>
            <a:endParaRPr sz="1100"/>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(Chile, Argentina, etc.)</a:t>
            </a:r>
            <a:endParaRPr sz="1100"/>
          </a:p>
        </p:txBody>
      </p:sp>
      <p:pic>
        <p:nvPicPr>
          <p:cNvPr id="346" name="Google Shape;346;p13"/>
          <p:cNvPicPr preferRelativeResize="0"/>
          <p:nvPr/>
        </p:nvPicPr>
        <p:blipFill>
          <a:blip r:embed="rId3">
            <a:alphaModFix/>
          </a:blip>
          <a:stretch>
            <a:fillRect/>
          </a:stretch>
        </p:blipFill>
        <p:spPr>
          <a:xfrm>
            <a:off x="6348401" y="1268026"/>
            <a:ext cx="518442" cy="112327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14"/>
          <p:cNvSpPr txBox="1"/>
          <p:nvPr>
            <p:ph type="title"/>
          </p:nvPr>
        </p:nvSpPr>
        <p:spPr>
          <a:xfrm>
            <a:off x="628650" y="273844"/>
            <a:ext cx="7886700" cy="994172"/>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300"/>
              <a:buFont typeface="Calibri"/>
              <a:buNone/>
            </a:pPr>
            <a:r>
              <a:rPr lang="en-US"/>
              <a:t>Improving </a:t>
            </a:r>
            <a:r>
              <a:rPr b="1" lang="en-US">
                <a:solidFill>
                  <a:srgbClr val="8705B9"/>
                </a:solidFill>
              </a:rPr>
              <a:t>Services</a:t>
            </a:r>
            <a:endParaRPr b="1">
              <a:solidFill>
                <a:srgbClr val="8705B9"/>
              </a:solidFill>
            </a:endParaRPr>
          </a:p>
        </p:txBody>
      </p:sp>
      <p:sp>
        <p:nvSpPr>
          <p:cNvPr id="352" name="Google Shape;352;p14"/>
          <p:cNvSpPr txBox="1"/>
          <p:nvPr>
            <p:ph idx="12" type="sldNum"/>
          </p:nvPr>
        </p:nvSpPr>
        <p:spPr>
          <a:xfrm>
            <a:off x="6457950" y="4767263"/>
            <a:ext cx="2057400" cy="273844"/>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00"/>
              <a:buNone/>
            </a:pPr>
            <a:fld id="{00000000-1234-1234-1234-123412341234}" type="slidenum">
              <a:rPr lang="en-US"/>
              <a:t>‹#›</a:t>
            </a:fld>
            <a:endParaRPr/>
          </a:p>
        </p:txBody>
      </p:sp>
      <p:sp>
        <p:nvSpPr>
          <p:cNvPr id="353" name="Google Shape;353;p14"/>
          <p:cNvSpPr/>
          <p:nvPr/>
        </p:nvSpPr>
        <p:spPr>
          <a:xfrm>
            <a:off x="392850" y="1574875"/>
            <a:ext cx="2587800" cy="2614132"/>
          </a:xfrm>
          <a:prstGeom prst="rect">
            <a:avLst/>
          </a:prstGeom>
          <a:solidFill>
            <a:srgbClr val="E7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4"/>
          <p:cNvSpPr/>
          <p:nvPr/>
        </p:nvSpPr>
        <p:spPr>
          <a:xfrm>
            <a:off x="3260638" y="1574875"/>
            <a:ext cx="2587800" cy="2627666"/>
          </a:xfrm>
          <a:prstGeom prst="rect">
            <a:avLst/>
          </a:prstGeom>
          <a:solidFill>
            <a:srgbClr val="E7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4"/>
          <p:cNvSpPr/>
          <p:nvPr/>
        </p:nvSpPr>
        <p:spPr>
          <a:xfrm>
            <a:off x="6128426" y="1574874"/>
            <a:ext cx="2587800" cy="2627667"/>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4"/>
          <p:cNvSpPr txBox="1"/>
          <p:nvPr/>
        </p:nvSpPr>
        <p:spPr>
          <a:xfrm>
            <a:off x="369364" y="1631790"/>
            <a:ext cx="2548500" cy="2405317"/>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Available in more languages</a:t>
            </a:r>
            <a:endParaRPr/>
          </a:p>
          <a:p>
            <a:pPr indent="0" lvl="0" marL="0" marR="0" rtl="0" algn="ctr">
              <a:lnSpc>
                <a:spcPct val="100000"/>
              </a:lnSpc>
              <a:spcBef>
                <a:spcPts val="0"/>
              </a:spcBef>
              <a:spcAft>
                <a:spcPts val="0"/>
              </a:spcAft>
              <a:buClr>
                <a:srgbClr val="000000"/>
              </a:buClr>
              <a:buSzPts val="1400"/>
              <a:buFont typeface="Arial"/>
              <a:buNone/>
            </a:pPr>
            <a:r>
              <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rPr lang="en-US">
                <a:solidFill>
                  <a:schemeClr val="dk1"/>
                </a:solidFill>
              </a:rPr>
              <a:t>Surveys with current users</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Continue pursuing lead users, exploit flaws in banking</a:t>
            </a:r>
            <a:endParaRPr/>
          </a:p>
        </p:txBody>
      </p:sp>
      <p:sp>
        <p:nvSpPr>
          <p:cNvPr id="357" name="Google Shape;357;p14"/>
          <p:cNvSpPr txBox="1"/>
          <p:nvPr/>
        </p:nvSpPr>
        <p:spPr>
          <a:xfrm>
            <a:off x="3255712" y="1574874"/>
            <a:ext cx="2592726" cy="2462233"/>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Increase accessibility </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t/>
            </a:r>
            <a:endParaRPr>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Advertise the ease of use</a:t>
            </a:r>
            <a:endParaRPr/>
          </a:p>
          <a:p>
            <a:pPr indent="0" lvl="0" marL="0" marR="0" rtl="0" algn="ctr">
              <a:lnSpc>
                <a:spcPct val="100000"/>
              </a:lnSpc>
              <a:spcBef>
                <a:spcPts val="0"/>
              </a:spcBef>
              <a:spcAft>
                <a:spcPts val="0"/>
              </a:spcAft>
              <a:buClr>
                <a:srgbClr val="000000"/>
              </a:buClr>
              <a:buSzPts val="1400"/>
              <a:buFont typeface="Arial"/>
              <a:buNone/>
            </a:pPr>
            <a:r>
              <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Directed marketing of ease of use to older generation of unbanked</a:t>
            </a:r>
            <a:endParaRPr b="0" i="0" sz="1400" u="none" cap="none" strike="noStrike">
              <a:solidFill>
                <a:schemeClr val="dk1"/>
              </a:solidFill>
              <a:latin typeface="Arial"/>
              <a:ea typeface="Arial"/>
              <a:cs typeface="Arial"/>
              <a:sym typeface="Arial"/>
            </a:endParaRPr>
          </a:p>
        </p:txBody>
      </p:sp>
      <p:sp>
        <p:nvSpPr>
          <p:cNvPr id="358" name="Google Shape;358;p14"/>
          <p:cNvSpPr txBox="1"/>
          <p:nvPr/>
        </p:nvSpPr>
        <p:spPr>
          <a:xfrm>
            <a:off x="6123500" y="1574874"/>
            <a:ext cx="2548500" cy="2614133"/>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US">
                <a:solidFill>
                  <a:schemeClr val="dk1"/>
                </a:solidFill>
              </a:rPr>
              <a:t>Create an online service that matches the service of physical banks</a:t>
            </a:r>
            <a:endParaRPr/>
          </a:p>
          <a:p>
            <a:pPr indent="0" lvl="0" marL="0" marR="0" rtl="0" algn="ctr">
              <a:lnSpc>
                <a:spcPct val="100000"/>
              </a:lnSpc>
              <a:spcBef>
                <a:spcPts val="0"/>
              </a:spcBef>
              <a:spcAft>
                <a:spcPts val="0"/>
              </a:spcAft>
              <a:buClr>
                <a:srgbClr val="000000"/>
              </a:buClr>
              <a:buSzPts val="1400"/>
              <a:buFont typeface="Arial"/>
              <a:buNone/>
            </a:pPr>
            <a:r>
              <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Expand call centers with more languages</a:t>
            </a:r>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Continue AI </a:t>
            </a:r>
            <a:r>
              <a:rPr lang="en-US">
                <a:solidFill>
                  <a:schemeClr val="dk1"/>
                </a:solidFill>
              </a:rPr>
              <a:t>expansion</a:t>
            </a:r>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 </a:t>
            </a:r>
            <a:r>
              <a:rPr b="0" i="0" lang="en-US" sz="900" u="none" cap="none" strike="noStrike">
                <a:solidFill>
                  <a:srgbClr val="999999"/>
                </a:solidFill>
                <a:latin typeface="Arial"/>
                <a:ea typeface="Arial"/>
                <a:cs typeface="Arial"/>
                <a:sym typeface="Arial"/>
              </a:rPr>
              <a:t> </a:t>
            </a:r>
            <a:endParaRPr b="0" i="0" sz="900" u="none" cap="none" strike="noStrike">
              <a:solidFill>
                <a:srgbClr val="999999"/>
              </a:solidFill>
              <a:latin typeface="Arial"/>
              <a:ea typeface="Arial"/>
              <a:cs typeface="Arial"/>
              <a:sym typeface="Arial"/>
            </a:endParaRPr>
          </a:p>
        </p:txBody>
      </p:sp>
      <p:sp>
        <p:nvSpPr>
          <p:cNvPr id="359" name="Google Shape;359;p14"/>
          <p:cNvSpPr txBox="1"/>
          <p:nvPr/>
        </p:nvSpPr>
        <p:spPr>
          <a:xfrm>
            <a:off x="412525" y="1114850"/>
            <a:ext cx="2548500" cy="328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50"/>
              <a:buFont typeface="Arial"/>
              <a:buNone/>
            </a:pPr>
            <a:r>
              <a:rPr b="0" i="0" lang="en-US" sz="1750" u="none" cap="none" strike="noStrike">
                <a:solidFill>
                  <a:srgbClr val="8705B9"/>
                </a:solidFill>
                <a:latin typeface="Trebuchet MS"/>
                <a:ea typeface="Trebuchet MS"/>
                <a:cs typeface="Trebuchet MS"/>
                <a:sym typeface="Trebuchet MS"/>
              </a:rPr>
              <a:t>Globalization</a:t>
            </a:r>
            <a:endParaRPr b="0" i="0" sz="1850" u="none" cap="none" strike="noStrike">
              <a:solidFill>
                <a:srgbClr val="8705B9"/>
              </a:solidFill>
              <a:latin typeface="Trebuchet MS"/>
              <a:ea typeface="Trebuchet MS"/>
              <a:cs typeface="Trebuchet MS"/>
              <a:sym typeface="Trebuchet MS"/>
            </a:endParaRPr>
          </a:p>
        </p:txBody>
      </p:sp>
      <p:sp>
        <p:nvSpPr>
          <p:cNvPr id="360" name="Google Shape;360;p14"/>
          <p:cNvSpPr txBox="1"/>
          <p:nvPr/>
        </p:nvSpPr>
        <p:spPr>
          <a:xfrm>
            <a:off x="3264375" y="1114850"/>
            <a:ext cx="2587800" cy="328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50"/>
              <a:buFont typeface="Arial"/>
              <a:buNone/>
            </a:pPr>
            <a:r>
              <a:rPr b="0" i="0" lang="en-US" sz="1750" u="none" cap="none" strike="noStrike">
                <a:solidFill>
                  <a:srgbClr val="8705B9"/>
                </a:solidFill>
                <a:latin typeface="Trebuchet MS"/>
                <a:ea typeface="Trebuchet MS"/>
                <a:cs typeface="Trebuchet MS"/>
                <a:sym typeface="Trebuchet MS"/>
              </a:rPr>
              <a:t>Simplicity</a:t>
            </a:r>
            <a:endParaRPr b="0" i="0" sz="1850" u="none" cap="none" strike="noStrike">
              <a:solidFill>
                <a:srgbClr val="8705B9"/>
              </a:solidFill>
              <a:latin typeface="Trebuchet MS"/>
              <a:ea typeface="Trebuchet MS"/>
              <a:cs typeface="Trebuchet MS"/>
              <a:sym typeface="Trebuchet MS"/>
            </a:endParaRPr>
          </a:p>
        </p:txBody>
      </p:sp>
      <p:sp>
        <p:nvSpPr>
          <p:cNvPr id="361" name="Google Shape;361;p14"/>
          <p:cNvSpPr txBox="1"/>
          <p:nvPr/>
        </p:nvSpPr>
        <p:spPr>
          <a:xfrm>
            <a:off x="6123500" y="1114850"/>
            <a:ext cx="2587800" cy="328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50"/>
              <a:buFont typeface="Arial"/>
              <a:buNone/>
            </a:pPr>
            <a:r>
              <a:rPr b="0" i="0" lang="en-US" sz="1750" u="none" cap="none" strike="noStrike">
                <a:solidFill>
                  <a:srgbClr val="8705B9"/>
                </a:solidFill>
                <a:latin typeface="Trebuchet MS"/>
                <a:ea typeface="Trebuchet MS"/>
                <a:cs typeface="Trebuchet MS"/>
                <a:sym typeface="Trebuchet MS"/>
              </a:rPr>
              <a:t>Customer Service</a:t>
            </a:r>
            <a:endParaRPr b="0" i="0" sz="1850" u="none" cap="none" strike="noStrike">
              <a:solidFill>
                <a:srgbClr val="8705B9"/>
              </a:solidFill>
              <a:latin typeface="Trebuchet MS"/>
              <a:ea typeface="Trebuchet MS"/>
              <a:cs typeface="Trebuchet MS"/>
              <a:sym typeface="Trebuchet MS"/>
            </a:endParaRPr>
          </a:p>
        </p:txBody>
      </p:sp>
      <p:grpSp>
        <p:nvGrpSpPr>
          <p:cNvPr id="362" name="Google Shape;362;p14"/>
          <p:cNvGrpSpPr/>
          <p:nvPr/>
        </p:nvGrpSpPr>
        <p:grpSpPr>
          <a:xfrm>
            <a:off x="1279350" y="3781146"/>
            <a:ext cx="814800" cy="814800"/>
            <a:chOff x="1279350" y="2644325"/>
            <a:chExt cx="814800" cy="814800"/>
          </a:xfrm>
        </p:grpSpPr>
        <p:sp>
          <p:nvSpPr>
            <p:cNvPr id="363" name="Google Shape;363;p14"/>
            <p:cNvSpPr/>
            <p:nvPr/>
          </p:nvSpPr>
          <p:spPr>
            <a:xfrm>
              <a:off x="1279350" y="2644325"/>
              <a:ext cx="814800" cy="814800"/>
            </a:xfrm>
            <a:prstGeom prst="ellipse">
              <a:avLst/>
            </a:prstGeom>
            <a:solidFill>
              <a:srgbClr val="8705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4" name="Google Shape;364;p14"/>
            <p:cNvGrpSpPr/>
            <p:nvPr/>
          </p:nvGrpSpPr>
          <p:grpSpPr>
            <a:xfrm>
              <a:off x="1517445" y="2882334"/>
              <a:ext cx="338610" cy="338781"/>
              <a:chOff x="414338" y="3284538"/>
              <a:chExt cx="2978100" cy="2979600"/>
            </a:xfrm>
          </p:grpSpPr>
          <p:sp>
            <p:nvSpPr>
              <p:cNvPr id="365" name="Google Shape;365;p14"/>
              <p:cNvSpPr/>
              <p:nvPr/>
            </p:nvSpPr>
            <p:spPr>
              <a:xfrm>
                <a:off x="1217613" y="4897438"/>
                <a:ext cx="55500" cy="34800"/>
              </a:xfrm>
              <a:custGeom>
                <a:rect b="b" l="l" r="r" t="t"/>
                <a:pathLst>
                  <a:path extrusionOk="0" h="120000" w="120000">
                    <a:moveTo>
                      <a:pt x="36000" y="0"/>
                    </a:moveTo>
                    <a:lnTo>
                      <a:pt x="56571" y="8000"/>
                    </a:lnTo>
                    <a:lnTo>
                      <a:pt x="75428" y="21333"/>
                    </a:lnTo>
                    <a:lnTo>
                      <a:pt x="89142" y="40000"/>
                    </a:lnTo>
                    <a:lnTo>
                      <a:pt x="102857" y="61333"/>
                    </a:lnTo>
                    <a:lnTo>
                      <a:pt x="116571" y="82666"/>
                    </a:lnTo>
                    <a:lnTo>
                      <a:pt x="118285" y="90666"/>
                    </a:lnTo>
                    <a:lnTo>
                      <a:pt x="120000" y="96000"/>
                    </a:lnTo>
                    <a:lnTo>
                      <a:pt x="120000" y="104000"/>
                    </a:lnTo>
                    <a:lnTo>
                      <a:pt x="118285" y="112000"/>
                    </a:lnTo>
                    <a:lnTo>
                      <a:pt x="114857" y="117333"/>
                    </a:lnTo>
                    <a:lnTo>
                      <a:pt x="109714" y="120000"/>
                    </a:lnTo>
                    <a:lnTo>
                      <a:pt x="104571" y="120000"/>
                    </a:lnTo>
                    <a:lnTo>
                      <a:pt x="97714" y="120000"/>
                    </a:lnTo>
                    <a:lnTo>
                      <a:pt x="68571" y="93333"/>
                    </a:lnTo>
                    <a:lnTo>
                      <a:pt x="39428" y="69333"/>
                    </a:lnTo>
                    <a:lnTo>
                      <a:pt x="5142" y="37333"/>
                    </a:lnTo>
                    <a:lnTo>
                      <a:pt x="1714" y="32000"/>
                    </a:lnTo>
                    <a:lnTo>
                      <a:pt x="0" y="26666"/>
                    </a:lnTo>
                    <a:lnTo>
                      <a:pt x="0" y="18666"/>
                    </a:lnTo>
                    <a:lnTo>
                      <a:pt x="1714" y="13333"/>
                    </a:lnTo>
                    <a:lnTo>
                      <a:pt x="5142" y="8000"/>
                    </a:lnTo>
                    <a:lnTo>
                      <a:pt x="10285" y="5333"/>
                    </a:lnTo>
                    <a:lnTo>
                      <a:pt x="3600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66" name="Google Shape;366;p14"/>
              <p:cNvSpPr/>
              <p:nvPr/>
            </p:nvSpPr>
            <p:spPr>
              <a:xfrm>
                <a:off x="1524000" y="3884613"/>
                <a:ext cx="501600" cy="293700"/>
              </a:xfrm>
              <a:custGeom>
                <a:rect b="b" l="l" r="r" t="t"/>
                <a:pathLst>
                  <a:path extrusionOk="0" h="120000" w="120000">
                    <a:moveTo>
                      <a:pt x="85904" y="0"/>
                    </a:moveTo>
                    <a:lnTo>
                      <a:pt x="90666" y="322"/>
                    </a:lnTo>
                    <a:lnTo>
                      <a:pt x="95238" y="1935"/>
                    </a:lnTo>
                    <a:lnTo>
                      <a:pt x="99428" y="5161"/>
                    </a:lnTo>
                    <a:lnTo>
                      <a:pt x="103619" y="10645"/>
                    </a:lnTo>
                    <a:lnTo>
                      <a:pt x="105904" y="13548"/>
                    </a:lnTo>
                    <a:lnTo>
                      <a:pt x="108952" y="15161"/>
                    </a:lnTo>
                    <a:lnTo>
                      <a:pt x="112380" y="16129"/>
                    </a:lnTo>
                    <a:lnTo>
                      <a:pt x="116000" y="17419"/>
                    </a:lnTo>
                    <a:lnTo>
                      <a:pt x="119428" y="18387"/>
                    </a:lnTo>
                    <a:lnTo>
                      <a:pt x="120000" y="24516"/>
                    </a:lnTo>
                    <a:lnTo>
                      <a:pt x="119619" y="30000"/>
                    </a:lnTo>
                    <a:lnTo>
                      <a:pt x="118095" y="35483"/>
                    </a:lnTo>
                    <a:lnTo>
                      <a:pt x="115238" y="40645"/>
                    </a:lnTo>
                    <a:lnTo>
                      <a:pt x="113714" y="43548"/>
                    </a:lnTo>
                    <a:lnTo>
                      <a:pt x="112190" y="47096"/>
                    </a:lnTo>
                    <a:lnTo>
                      <a:pt x="111428" y="51290"/>
                    </a:lnTo>
                    <a:lnTo>
                      <a:pt x="110857" y="54838"/>
                    </a:lnTo>
                    <a:lnTo>
                      <a:pt x="110666" y="60322"/>
                    </a:lnTo>
                    <a:lnTo>
                      <a:pt x="109714" y="64516"/>
                    </a:lnTo>
                    <a:lnTo>
                      <a:pt x="108380" y="68387"/>
                    </a:lnTo>
                    <a:lnTo>
                      <a:pt x="106666" y="71612"/>
                    </a:lnTo>
                    <a:lnTo>
                      <a:pt x="104571" y="74516"/>
                    </a:lnTo>
                    <a:lnTo>
                      <a:pt x="102476" y="77096"/>
                    </a:lnTo>
                    <a:lnTo>
                      <a:pt x="100190" y="80000"/>
                    </a:lnTo>
                    <a:lnTo>
                      <a:pt x="100000" y="80000"/>
                    </a:lnTo>
                    <a:lnTo>
                      <a:pt x="99619" y="80000"/>
                    </a:lnTo>
                    <a:lnTo>
                      <a:pt x="99238" y="80000"/>
                    </a:lnTo>
                    <a:lnTo>
                      <a:pt x="98666" y="80000"/>
                    </a:lnTo>
                    <a:lnTo>
                      <a:pt x="95047" y="84838"/>
                    </a:lnTo>
                    <a:lnTo>
                      <a:pt x="90857" y="89354"/>
                    </a:lnTo>
                    <a:lnTo>
                      <a:pt x="86857" y="92580"/>
                    </a:lnTo>
                    <a:lnTo>
                      <a:pt x="82476" y="95161"/>
                    </a:lnTo>
                    <a:lnTo>
                      <a:pt x="77904" y="96774"/>
                    </a:lnTo>
                    <a:lnTo>
                      <a:pt x="72571" y="97096"/>
                    </a:lnTo>
                    <a:lnTo>
                      <a:pt x="70857" y="97741"/>
                    </a:lnTo>
                    <a:lnTo>
                      <a:pt x="68952" y="100322"/>
                    </a:lnTo>
                    <a:lnTo>
                      <a:pt x="67047" y="104193"/>
                    </a:lnTo>
                    <a:lnTo>
                      <a:pt x="65142" y="108387"/>
                    </a:lnTo>
                    <a:lnTo>
                      <a:pt x="64000" y="112580"/>
                    </a:lnTo>
                    <a:lnTo>
                      <a:pt x="62666" y="116451"/>
                    </a:lnTo>
                    <a:lnTo>
                      <a:pt x="61142" y="118709"/>
                    </a:lnTo>
                    <a:lnTo>
                      <a:pt x="59428" y="120000"/>
                    </a:lnTo>
                    <a:lnTo>
                      <a:pt x="57523" y="119677"/>
                    </a:lnTo>
                    <a:lnTo>
                      <a:pt x="55809" y="118709"/>
                    </a:lnTo>
                    <a:lnTo>
                      <a:pt x="54476" y="117419"/>
                    </a:lnTo>
                    <a:lnTo>
                      <a:pt x="52190" y="114838"/>
                    </a:lnTo>
                    <a:lnTo>
                      <a:pt x="49904" y="112258"/>
                    </a:lnTo>
                    <a:lnTo>
                      <a:pt x="47809" y="108709"/>
                    </a:lnTo>
                    <a:lnTo>
                      <a:pt x="46285" y="104838"/>
                    </a:lnTo>
                    <a:lnTo>
                      <a:pt x="45333" y="100000"/>
                    </a:lnTo>
                    <a:lnTo>
                      <a:pt x="45333" y="94193"/>
                    </a:lnTo>
                    <a:lnTo>
                      <a:pt x="45714" y="82258"/>
                    </a:lnTo>
                    <a:lnTo>
                      <a:pt x="45333" y="70645"/>
                    </a:lnTo>
                    <a:lnTo>
                      <a:pt x="44952" y="62903"/>
                    </a:lnTo>
                    <a:lnTo>
                      <a:pt x="44190" y="56451"/>
                    </a:lnTo>
                    <a:lnTo>
                      <a:pt x="42666" y="50967"/>
                    </a:lnTo>
                    <a:lnTo>
                      <a:pt x="40380" y="46774"/>
                    </a:lnTo>
                    <a:lnTo>
                      <a:pt x="37333" y="43548"/>
                    </a:lnTo>
                    <a:lnTo>
                      <a:pt x="33714" y="41290"/>
                    </a:lnTo>
                    <a:lnTo>
                      <a:pt x="29333" y="40000"/>
                    </a:lnTo>
                    <a:lnTo>
                      <a:pt x="28571" y="40000"/>
                    </a:lnTo>
                    <a:lnTo>
                      <a:pt x="28000" y="40000"/>
                    </a:lnTo>
                    <a:lnTo>
                      <a:pt x="27428" y="39354"/>
                    </a:lnTo>
                    <a:lnTo>
                      <a:pt x="26666" y="39354"/>
                    </a:lnTo>
                    <a:lnTo>
                      <a:pt x="26285" y="38709"/>
                    </a:lnTo>
                    <a:lnTo>
                      <a:pt x="25904" y="38387"/>
                    </a:lnTo>
                    <a:lnTo>
                      <a:pt x="23047" y="32903"/>
                    </a:lnTo>
                    <a:lnTo>
                      <a:pt x="20000" y="28387"/>
                    </a:lnTo>
                    <a:lnTo>
                      <a:pt x="16380" y="25806"/>
                    </a:lnTo>
                    <a:lnTo>
                      <a:pt x="12761" y="23870"/>
                    </a:lnTo>
                    <a:lnTo>
                      <a:pt x="8571" y="23548"/>
                    </a:lnTo>
                    <a:lnTo>
                      <a:pt x="4571" y="23548"/>
                    </a:lnTo>
                    <a:lnTo>
                      <a:pt x="0" y="24838"/>
                    </a:lnTo>
                    <a:lnTo>
                      <a:pt x="2285" y="18387"/>
                    </a:lnTo>
                    <a:lnTo>
                      <a:pt x="4952" y="13548"/>
                    </a:lnTo>
                    <a:lnTo>
                      <a:pt x="7809" y="10322"/>
                    </a:lnTo>
                    <a:lnTo>
                      <a:pt x="11047" y="9032"/>
                    </a:lnTo>
                    <a:lnTo>
                      <a:pt x="14666" y="8387"/>
                    </a:lnTo>
                    <a:lnTo>
                      <a:pt x="29904" y="9354"/>
                    </a:lnTo>
                    <a:lnTo>
                      <a:pt x="44952" y="8387"/>
                    </a:lnTo>
                    <a:lnTo>
                      <a:pt x="49523" y="7096"/>
                    </a:lnTo>
                    <a:lnTo>
                      <a:pt x="54095" y="4838"/>
                    </a:lnTo>
                    <a:lnTo>
                      <a:pt x="58666" y="2258"/>
                    </a:lnTo>
                    <a:lnTo>
                      <a:pt x="61523" y="1290"/>
                    </a:lnTo>
                    <a:lnTo>
                      <a:pt x="64380" y="645"/>
                    </a:lnTo>
                    <a:lnTo>
                      <a:pt x="75238" y="645"/>
                    </a:lnTo>
                    <a:lnTo>
                      <a:pt x="85904"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67" name="Google Shape;367;p14"/>
              <p:cNvSpPr/>
              <p:nvPr/>
            </p:nvSpPr>
            <p:spPr>
              <a:xfrm>
                <a:off x="414338" y="3284538"/>
                <a:ext cx="2978100" cy="2979600"/>
              </a:xfrm>
              <a:custGeom>
                <a:rect b="b" l="l" r="r" t="t"/>
                <a:pathLst>
                  <a:path extrusionOk="0" h="120000" w="120000">
                    <a:moveTo>
                      <a:pt x="60111" y="21597"/>
                    </a:moveTo>
                    <a:lnTo>
                      <a:pt x="57168" y="21693"/>
                    </a:lnTo>
                    <a:lnTo>
                      <a:pt x="54257" y="22044"/>
                    </a:lnTo>
                    <a:lnTo>
                      <a:pt x="51442" y="22587"/>
                    </a:lnTo>
                    <a:lnTo>
                      <a:pt x="48691" y="23322"/>
                    </a:lnTo>
                    <a:lnTo>
                      <a:pt x="46035" y="24281"/>
                    </a:lnTo>
                    <a:lnTo>
                      <a:pt x="43476" y="25367"/>
                    </a:lnTo>
                    <a:lnTo>
                      <a:pt x="41013" y="26677"/>
                    </a:lnTo>
                    <a:lnTo>
                      <a:pt x="38645" y="28146"/>
                    </a:lnTo>
                    <a:lnTo>
                      <a:pt x="36406" y="29744"/>
                    </a:lnTo>
                    <a:lnTo>
                      <a:pt x="34294" y="31533"/>
                    </a:lnTo>
                    <a:lnTo>
                      <a:pt x="34646" y="31757"/>
                    </a:lnTo>
                    <a:lnTo>
                      <a:pt x="34998" y="32076"/>
                    </a:lnTo>
                    <a:lnTo>
                      <a:pt x="35254" y="32300"/>
                    </a:lnTo>
                    <a:lnTo>
                      <a:pt x="35574" y="32555"/>
                    </a:lnTo>
                    <a:lnTo>
                      <a:pt x="35926" y="32939"/>
                    </a:lnTo>
                    <a:lnTo>
                      <a:pt x="36406" y="32332"/>
                    </a:lnTo>
                    <a:lnTo>
                      <a:pt x="36854" y="31789"/>
                    </a:lnTo>
                    <a:lnTo>
                      <a:pt x="37334" y="31341"/>
                    </a:lnTo>
                    <a:lnTo>
                      <a:pt x="37909" y="31022"/>
                    </a:lnTo>
                    <a:lnTo>
                      <a:pt x="38485" y="30766"/>
                    </a:lnTo>
                    <a:lnTo>
                      <a:pt x="39125" y="30479"/>
                    </a:lnTo>
                    <a:lnTo>
                      <a:pt x="39669" y="30223"/>
                    </a:lnTo>
                    <a:lnTo>
                      <a:pt x="40181" y="29936"/>
                    </a:lnTo>
                    <a:lnTo>
                      <a:pt x="40629" y="29552"/>
                    </a:lnTo>
                    <a:lnTo>
                      <a:pt x="41141" y="29169"/>
                    </a:lnTo>
                    <a:lnTo>
                      <a:pt x="41588" y="28945"/>
                    </a:lnTo>
                    <a:lnTo>
                      <a:pt x="42068" y="28881"/>
                    </a:lnTo>
                    <a:lnTo>
                      <a:pt x="42548" y="28945"/>
                    </a:lnTo>
                    <a:lnTo>
                      <a:pt x="43060" y="29201"/>
                    </a:lnTo>
                    <a:lnTo>
                      <a:pt x="43572" y="29584"/>
                    </a:lnTo>
                    <a:lnTo>
                      <a:pt x="44116" y="30000"/>
                    </a:lnTo>
                    <a:lnTo>
                      <a:pt x="44756" y="30287"/>
                    </a:lnTo>
                    <a:lnTo>
                      <a:pt x="45395" y="30479"/>
                    </a:lnTo>
                    <a:lnTo>
                      <a:pt x="45843" y="30575"/>
                    </a:lnTo>
                    <a:lnTo>
                      <a:pt x="46291" y="30798"/>
                    </a:lnTo>
                    <a:lnTo>
                      <a:pt x="46803" y="31246"/>
                    </a:lnTo>
                    <a:lnTo>
                      <a:pt x="47187" y="31853"/>
                    </a:lnTo>
                    <a:lnTo>
                      <a:pt x="47443" y="32555"/>
                    </a:lnTo>
                    <a:lnTo>
                      <a:pt x="47475" y="33322"/>
                    </a:lnTo>
                    <a:lnTo>
                      <a:pt x="46035" y="34153"/>
                    </a:lnTo>
                    <a:lnTo>
                      <a:pt x="45875" y="34376"/>
                    </a:lnTo>
                    <a:lnTo>
                      <a:pt x="45683" y="34600"/>
                    </a:lnTo>
                    <a:lnTo>
                      <a:pt x="45395" y="34089"/>
                    </a:lnTo>
                    <a:lnTo>
                      <a:pt x="45107" y="33578"/>
                    </a:lnTo>
                    <a:lnTo>
                      <a:pt x="44756" y="33130"/>
                    </a:lnTo>
                    <a:lnTo>
                      <a:pt x="44084" y="32523"/>
                    </a:lnTo>
                    <a:lnTo>
                      <a:pt x="43380" y="32108"/>
                    </a:lnTo>
                    <a:lnTo>
                      <a:pt x="42772" y="31948"/>
                    </a:lnTo>
                    <a:lnTo>
                      <a:pt x="42100" y="31948"/>
                    </a:lnTo>
                    <a:lnTo>
                      <a:pt x="41460" y="32108"/>
                    </a:lnTo>
                    <a:lnTo>
                      <a:pt x="40789" y="32523"/>
                    </a:lnTo>
                    <a:lnTo>
                      <a:pt x="40117" y="33130"/>
                    </a:lnTo>
                    <a:lnTo>
                      <a:pt x="37557" y="35654"/>
                    </a:lnTo>
                    <a:lnTo>
                      <a:pt x="34934" y="38274"/>
                    </a:lnTo>
                    <a:lnTo>
                      <a:pt x="35350" y="38785"/>
                    </a:lnTo>
                    <a:lnTo>
                      <a:pt x="35766" y="39201"/>
                    </a:lnTo>
                    <a:lnTo>
                      <a:pt x="36182" y="39584"/>
                    </a:lnTo>
                    <a:lnTo>
                      <a:pt x="36662" y="39840"/>
                    </a:lnTo>
                    <a:lnTo>
                      <a:pt x="37238" y="39968"/>
                    </a:lnTo>
                    <a:lnTo>
                      <a:pt x="37909" y="39936"/>
                    </a:lnTo>
                    <a:lnTo>
                      <a:pt x="38645" y="39936"/>
                    </a:lnTo>
                    <a:lnTo>
                      <a:pt x="39413" y="39936"/>
                    </a:lnTo>
                    <a:lnTo>
                      <a:pt x="40149" y="39904"/>
                    </a:lnTo>
                    <a:lnTo>
                      <a:pt x="40789" y="39712"/>
                    </a:lnTo>
                    <a:lnTo>
                      <a:pt x="41460" y="39424"/>
                    </a:lnTo>
                    <a:lnTo>
                      <a:pt x="42068" y="39105"/>
                    </a:lnTo>
                    <a:lnTo>
                      <a:pt x="42708" y="38817"/>
                    </a:lnTo>
                    <a:lnTo>
                      <a:pt x="43284" y="38562"/>
                    </a:lnTo>
                    <a:lnTo>
                      <a:pt x="43956" y="38370"/>
                    </a:lnTo>
                    <a:lnTo>
                      <a:pt x="44628" y="38338"/>
                    </a:lnTo>
                    <a:lnTo>
                      <a:pt x="45363" y="38338"/>
                    </a:lnTo>
                    <a:lnTo>
                      <a:pt x="46067" y="38338"/>
                    </a:lnTo>
                    <a:lnTo>
                      <a:pt x="46675" y="38370"/>
                    </a:lnTo>
                    <a:lnTo>
                      <a:pt x="47315" y="38530"/>
                    </a:lnTo>
                    <a:lnTo>
                      <a:pt x="47891" y="38785"/>
                    </a:lnTo>
                    <a:lnTo>
                      <a:pt x="48403" y="39137"/>
                    </a:lnTo>
                    <a:lnTo>
                      <a:pt x="48595" y="39297"/>
                    </a:lnTo>
                    <a:lnTo>
                      <a:pt x="48754" y="39424"/>
                    </a:lnTo>
                    <a:lnTo>
                      <a:pt x="49170" y="39744"/>
                    </a:lnTo>
                    <a:lnTo>
                      <a:pt x="49426" y="40191"/>
                    </a:lnTo>
                    <a:lnTo>
                      <a:pt x="49586" y="40702"/>
                    </a:lnTo>
                    <a:lnTo>
                      <a:pt x="49522" y="41214"/>
                    </a:lnTo>
                    <a:lnTo>
                      <a:pt x="49394" y="41725"/>
                    </a:lnTo>
                    <a:lnTo>
                      <a:pt x="49074" y="42172"/>
                    </a:lnTo>
                    <a:lnTo>
                      <a:pt x="48371" y="42875"/>
                    </a:lnTo>
                    <a:lnTo>
                      <a:pt x="47667" y="43546"/>
                    </a:lnTo>
                    <a:lnTo>
                      <a:pt x="46867" y="44185"/>
                    </a:lnTo>
                    <a:lnTo>
                      <a:pt x="46035" y="44760"/>
                    </a:lnTo>
                    <a:lnTo>
                      <a:pt x="44340" y="45846"/>
                    </a:lnTo>
                    <a:lnTo>
                      <a:pt x="42740" y="47124"/>
                    </a:lnTo>
                    <a:lnTo>
                      <a:pt x="41268" y="48530"/>
                    </a:lnTo>
                    <a:lnTo>
                      <a:pt x="39957" y="50063"/>
                    </a:lnTo>
                    <a:lnTo>
                      <a:pt x="38485" y="51821"/>
                    </a:lnTo>
                    <a:lnTo>
                      <a:pt x="36982" y="53578"/>
                    </a:lnTo>
                    <a:lnTo>
                      <a:pt x="36790" y="53897"/>
                    </a:lnTo>
                    <a:lnTo>
                      <a:pt x="36598" y="54249"/>
                    </a:lnTo>
                    <a:lnTo>
                      <a:pt x="36470" y="54632"/>
                    </a:lnTo>
                    <a:lnTo>
                      <a:pt x="36310" y="55463"/>
                    </a:lnTo>
                    <a:lnTo>
                      <a:pt x="36054" y="56102"/>
                    </a:lnTo>
                    <a:lnTo>
                      <a:pt x="35638" y="56613"/>
                    </a:lnTo>
                    <a:lnTo>
                      <a:pt x="35094" y="56932"/>
                    </a:lnTo>
                    <a:lnTo>
                      <a:pt x="34422" y="57156"/>
                    </a:lnTo>
                    <a:lnTo>
                      <a:pt x="33591" y="57252"/>
                    </a:lnTo>
                    <a:lnTo>
                      <a:pt x="33015" y="57380"/>
                    </a:lnTo>
                    <a:lnTo>
                      <a:pt x="32439" y="57635"/>
                    </a:lnTo>
                    <a:lnTo>
                      <a:pt x="31863" y="57923"/>
                    </a:lnTo>
                    <a:lnTo>
                      <a:pt x="30647" y="58722"/>
                    </a:lnTo>
                    <a:lnTo>
                      <a:pt x="29464" y="59552"/>
                    </a:lnTo>
                    <a:lnTo>
                      <a:pt x="29016" y="59968"/>
                    </a:lnTo>
                    <a:lnTo>
                      <a:pt x="28728" y="60447"/>
                    </a:lnTo>
                    <a:lnTo>
                      <a:pt x="28600" y="60990"/>
                    </a:lnTo>
                    <a:lnTo>
                      <a:pt x="28600" y="61597"/>
                    </a:lnTo>
                    <a:lnTo>
                      <a:pt x="28632" y="62907"/>
                    </a:lnTo>
                    <a:lnTo>
                      <a:pt x="28632" y="64217"/>
                    </a:lnTo>
                    <a:lnTo>
                      <a:pt x="28600" y="64632"/>
                    </a:lnTo>
                    <a:lnTo>
                      <a:pt x="28472" y="64888"/>
                    </a:lnTo>
                    <a:lnTo>
                      <a:pt x="28216" y="65079"/>
                    </a:lnTo>
                    <a:lnTo>
                      <a:pt x="27928" y="65111"/>
                    </a:lnTo>
                    <a:lnTo>
                      <a:pt x="27576" y="65111"/>
                    </a:lnTo>
                    <a:lnTo>
                      <a:pt x="27128" y="65015"/>
                    </a:lnTo>
                    <a:lnTo>
                      <a:pt x="26680" y="64728"/>
                    </a:lnTo>
                    <a:lnTo>
                      <a:pt x="26233" y="64345"/>
                    </a:lnTo>
                    <a:lnTo>
                      <a:pt x="25881" y="63865"/>
                    </a:lnTo>
                    <a:lnTo>
                      <a:pt x="25625" y="63386"/>
                    </a:lnTo>
                    <a:lnTo>
                      <a:pt x="25465" y="62971"/>
                    </a:lnTo>
                    <a:lnTo>
                      <a:pt x="25465" y="62651"/>
                    </a:lnTo>
                    <a:lnTo>
                      <a:pt x="25529" y="62364"/>
                    </a:lnTo>
                    <a:lnTo>
                      <a:pt x="25465" y="62140"/>
                    </a:lnTo>
                    <a:lnTo>
                      <a:pt x="25401" y="61980"/>
                    </a:lnTo>
                    <a:lnTo>
                      <a:pt x="24889" y="61469"/>
                    </a:lnTo>
                    <a:lnTo>
                      <a:pt x="24505" y="60862"/>
                    </a:lnTo>
                    <a:lnTo>
                      <a:pt x="24153" y="60287"/>
                    </a:lnTo>
                    <a:lnTo>
                      <a:pt x="23865" y="59648"/>
                    </a:lnTo>
                    <a:lnTo>
                      <a:pt x="23609" y="58977"/>
                    </a:lnTo>
                    <a:lnTo>
                      <a:pt x="23289" y="58370"/>
                    </a:lnTo>
                    <a:lnTo>
                      <a:pt x="22905" y="57731"/>
                    </a:lnTo>
                    <a:lnTo>
                      <a:pt x="22490" y="57156"/>
                    </a:lnTo>
                    <a:lnTo>
                      <a:pt x="21882" y="56677"/>
                    </a:lnTo>
                    <a:lnTo>
                      <a:pt x="21818" y="56645"/>
                    </a:lnTo>
                    <a:lnTo>
                      <a:pt x="21786" y="56613"/>
                    </a:lnTo>
                    <a:lnTo>
                      <a:pt x="21754" y="56549"/>
                    </a:lnTo>
                    <a:lnTo>
                      <a:pt x="21626" y="58306"/>
                    </a:lnTo>
                    <a:lnTo>
                      <a:pt x="21562" y="60063"/>
                    </a:lnTo>
                    <a:lnTo>
                      <a:pt x="21690" y="63003"/>
                    </a:lnTo>
                    <a:lnTo>
                      <a:pt x="22010" y="65846"/>
                    </a:lnTo>
                    <a:lnTo>
                      <a:pt x="22521" y="68626"/>
                    </a:lnTo>
                    <a:lnTo>
                      <a:pt x="23257" y="71373"/>
                    </a:lnTo>
                    <a:lnTo>
                      <a:pt x="24153" y="73993"/>
                    </a:lnTo>
                    <a:lnTo>
                      <a:pt x="25273" y="76517"/>
                    </a:lnTo>
                    <a:lnTo>
                      <a:pt x="26552" y="78977"/>
                    </a:lnTo>
                    <a:lnTo>
                      <a:pt x="27960" y="81309"/>
                    </a:lnTo>
                    <a:lnTo>
                      <a:pt x="29560" y="83546"/>
                    </a:lnTo>
                    <a:lnTo>
                      <a:pt x="31319" y="85623"/>
                    </a:lnTo>
                    <a:lnTo>
                      <a:pt x="33207" y="87571"/>
                    </a:lnTo>
                    <a:lnTo>
                      <a:pt x="35254" y="89424"/>
                    </a:lnTo>
                    <a:lnTo>
                      <a:pt x="37366" y="91118"/>
                    </a:lnTo>
                    <a:lnTo>
                      <a:pt x="39637" y="92651"/>
                    </a:lnTo>
                    <a:lnTo>
                      <a:pt x="39669" y="88913"/>
                    </a:lnTo>
                    <a:lnTo>
                      <a:pt x="39701" y="85175"/>
                    </a:lnTo>
                    <a:lnTo>
                      <a:pt x="39669" y="84600"/>
                    </a:lnTo>
                    <a:lnTo>
                      <a:pt x="39509" y="84089"/>
                    </a:lnTo>
                    <a:lnTo>
                      <a:pt x="39253" y="83642"/>
                    </a:lnTo>
                    <a:lnTo>
                      <a:pt x="38869" y="83226"/>
                    </a:lnTo>
                    <a:lnTo>
                      <a:pt x="38133" y="82555"/>
                    </a:lnTo>
                    <a:lnTo>
                      <a:pt x="37462" y="81853"/>
                    </a:lnTo>
                    <a:lnTo>
                      <a:pt x="37366" y="81789"/>
                    </a:lnTo>
                    <a:lnTo>
                      <a:pt x="37302" y="81693"/>
                    </a:lnTo>
                    <a:lnTo>
                      <a:pt x="37206" y="81661"/>
                    </a:lnTo>
                    <a:lnTo>
                      <a:pt x="37142" y="81597"/>
                    </a:lnTo>
                    <a:lnTo>
                      <a:pt x="37110" y="81469"/>
                    </a:lnTo>
                    <a:lnTo>
                      <a:pt x="36886" y="80798"/>
                    </a:lnTo>
                    <a:lnTo>
                      <a:pt x="36566" y="80095"/>
                    </a:lnTo>
                    <a:lnTo>
                      <a:pt x="36182" y="79424"/>
                    </a:lnTo>
                    <a:lnTo>
                      <a:pt x="35798" y="78753"/>
                    </a:lnTo>
                    <a:lnTo>
                      <a:pt x="35414" y="78083"/>
                    </a:lnTo>
                    <a:lnTo>
                      <a:pt x="35094" y="77380"/>
                    </a:lnTo>
                    <a:lnTo>
                      <a:pt x="34902" y="76645"/>
                    </a:lnTo>
                    <a:lnTo>
                      <a:pt x="34838" y="75878"/>
                    </a:lnTo>
                    <a:lnTo>
                      <a:pt x="34934" y="75047"/>
                    </a:lnTo>
                    <a:lnTo>
                      <a:pt x="35062" y="74728"/>
                    </a:lnTo>
                    <a:lnTo>
                      <a:pt x="35254" y="74408"/>
                    </a:lnTo>
                    <a:lnTo>
                      <a:pt x="35446" y="74153"/>
                    </a:lnTo>
                    <a:lnTo>
                      <a:pt x="35926" y="73738"/>
                    </a:lnTo>
                    <a:lnTo>
                      <a:pt x="36214" y="73258"/>
                    </a:lnTo>
                    <a:lnTo>
                      <a:pt x="36438" y="72715"/>
                    </a:lnTo>
                    <a:lnTo>
                      <a:pt x="36534" y="72172"/>
                    </a:lnTo>
                    <a:lnTo>
                      <a:pt x="36534" y="71533"/>
                    </a:lnTo>
                    <a:lnTo>
                      <a:pt x="36566" y="70734"/>
                    </a:lnTo>
                    <a:lnTo>
                      <a:pt x="36662" y="70095"/>
                    </a:lnTo>
                    <a:lnTo>
                      <a:pt x="36886" y="69520"/>
                    </a:lnTo>
                    <a:lnTo>
                      <a:pt x="37206" y="69105"/>
                    </a:lnTo>
                    <a:lnTo>
                      <a:pt x="37653" y="68817"/>
                    </a:lnTo>
                    <a:lnTo>
                      <a:pt x="38197" y="68562"/>
                    </a:lnTo>
                    <a:lnTo>
                      <a:pt x="38901" y="68402"/>
                    </a:lnTo>
                    <a:lnTo>
                      <a:pt x="39701" y="68306"/>
                    </a:lnTo>
                    <a:lnTo>
                      <a:pt x="40757" y="68306"/>
                    </a:lnTo>
                    <a:lnTo>
                      <a:pt x="41748" y="68402"/>
                    </a:lnTo>
                    <a:lnTo>
                      <a:pt x="42676" y="68658"/>
                    </a:lnTo>
                    <a:lnTo>
                      <a:pt x="43508" y="69105"/>
                    </a:lnTo>
                    <a:lnTo>
                      <a:pt x="44276" y="69712"/>
                    </a:lnTo>
                    <a:lnTo>
                      <a:pt x="44980" y="70511"/>
                    </a:lnTo>
                    <a:lnTo>
                      <a:pt x="45267" y="70894"/>
                    </a:lnTo>
                    <a:lnTo>
                      <a:pt x="45619" y="71214"/>
                    </a:lnTo>
                    <a:lnTo>
                      <a:pt x="46035" y="71437"/>
                    </a:lnTo>
                    <a:lnTo>
                      <a:pt x="46515" y="71533"/>
                    </a:lnTo>
                    <a:lnTo>
                      <a:pt x="47059" y="71533"/>
                    </a:lnTo>
                    <a:lnTo>
                      <a:pt x="47411" y="71629"/>
                    </a:lnTo>
                    <a:lnTo>
                      <a:pt x="47731" y="71853"/>
                    </a:lnTo>
                    <a:lnTo>
                      <a:pt x="48083" y="72108"/>
                    </a:lnTo>
                    <a:lnTo>
                      <a:pt x="49522" y="73514"/>
                    </a:lnTo>
                    <a:lnTo>
                      <a:pt x="50962" y="74984"/>
                    </a:lnTo>
                    <a:lnTo>
                      <a:pt x="51410" y="75431"/>
                    </a:lnTo>
                    <a:lnTo>
                      <a:pt x="51826" y="75782"/>
                    </a:lnTo>
                    <a:lnTo>
                      <a:pt x="52306" y="76070"/>
                    </a:lnTo>
                    <a:lnTo>
                      <a:pt x="52817" y="76261"/>
                    </a:lnTo>
                    <a:lnTo>
                      <a:pt x="53489" y="76325"/>
                    </a:lnTo>
                    <a:lnTo>
                      <a:pt x="53841" y="76389"/>
                    </a:lnTo>
                    <a:lnTo>
                      <a:pt x="54225" y="76645"/>
                    </a:lnTo>
                    <a:lnTo>
                      <a:pt x="54577" y="76996"/>
                    </a:lnTo>
                    <a:lnTo>
                      <a:pt x="54961" y="77348"/>
                    </a:lnTo>
                    <a:lnTo>
                      <a:pt x="55249" y="77763"/>
                    </a:lnTo>
                    <a:lnTo>
                      <a:pt x="55377" y="78115"/>
                    </a:lnTo>
                    <a:lnTo>
                      <a:pt x="55473" y="78594"/>
                    </a:lnTo>
                    <a:lnTo>
                      <a:pt x="55409" y="79137"/>
                    </a:lnTo>
                    <a:lnTo>
                      <a:pt x="55345" y="79776"/>
                    </a:lnTo>
                    <a:lnTo>
                      <a:pt x="55217" y="80351"/>
                    </a:lnTo>
                    <a:lnTo>
                      <a:pt x="55025" y="80894"/>
                    </a:lnTo>
                    <a:lnTo>
                      <a:pt x="54801" y="81405"/>
                    </a:lnTo>
                    <a:lnTo>
                      <a:pt x="54545" y="81789"/>
                    </a:lnTo>
                    <a:lnTo>
                      <a:pt x="54225" y="82204"/>
                    </a:lnTo>
                    <a:lnTo>
                      <a:pt x="53969" y="82715"/>
                    </a:lnTo>
                    <a:lnTo>
                      <a:pt x="53841" y="83226"/>
                    </a:lnTo>
                    <a:lnTo>
                      <a:pt x="53777" y="83833"/>
                    </a:lnTo>
                    <a:lnTo>
                      <a:pt x="53553" y="84313"/>
                    </a:lnTo>
                    <a:lnTo>
                      <a:pt x="53233" y="84696"/>
                    </a:lnTo>
                    <a:lnTo>
                      <a:pt x="52849" y="85015"/>
                    </a:lnTo>
                    <a:lnTo>
                      <a:pt x="52434" y="85335"/>
                    </a:lnTo>
                    <a:lnTo>
                      <a:pt x="51986" y="85623"/>
                    </a:lnTo>
                    <a:lnTo>
                      <a:pt x="51730" y="85718"/>
                    </a:lnTo>
                    <a:lnTo>
                      <a:pt x="51474" y="85782"/>
                    </a:lnTo>
                    <a:lnTo>
                      <a:pt x="51218" y="85910"/>
                    </a:lnTo>
                    <a:lnTo>
                      <a:pt x="48211" y="88498"/>
                    </a:lnTo>
                    <a:lnTo>
                      <a:pt x="45171" y="91086"/>
                    </a:lnTo>
                    <a:lnTo>
                      <a:pt x="45107" y="91182"/>
                    </a:lnTo>
                    <a:lnTo>
                      <a:pt x="45011" y="91277"/>
                    </a:lnTo>
                    <a:lnTo>
                      <a:pt x="44980" y="91341"/>
                    </a:lnTo>
                    <a:lnTo>
                      <a:pt x="43380" y="94760"/>
                    </a:lnTo>
                    <a:lnTo>
                      <a:pt x="45939" y="95846"/>
                    </a:lnTo>
                    <a:lnTo>
                      <a:pt x="48627" y="96805"/>
                    </a:lnTo>
                    <a:lnTo>
                      <a:pt x="51378" y="97571"/>
                    </a:lnTo>
                    <a:lnTo>
                      <a:pt x="54193" y="98083"/>
                    </a:lnTo>
                    <a:lnTo>
                      <a:pt x="57072" y="98402"/>
                    </a:lnTo>
                    <a:lnTo>
                      <a:pt x="60015" y="98498"/>
                    </a:lnTo>
                    <a:lnTo>
                      <a:pt x="63023" y="98402"/>
                    </a:lnTo>
                    <a:lnTo>
                      <a:pt x="65998" y="98083"/>
                    </a:lnTo>
                    <a:lnTo>
                      <a:pt x="68845" y="97539"/>
                    </a:lnTo>
                    <a:lnTo>
                      <a:pt x="71660" y="96741"/>
                    </a:lnTo>
                    <a:lnTo>
                      <a:pt x="74348" y="95782"/>
                    </a:lnTo>
                    <a:lnTo>
                      <a:pt x="76971" y="94632"/>
                    </a:lnTo>
                    <a:lnTo>
                      <a:pt x="79434" y="93290"/>
                    </a:lnTo>
                    <a:lnTo>
                      <a:pt x="81834" y="91789"/>
                    </a:lnTo>
                    <a:lnTo>
                      <a:pt x="84073" y="90095"/>
                    </a:lnTo>
                    <a:lnTo>
                      <a:pt x="86217" y="88242"/>
                    </a:lnTo>
                    <a:lnTo>
                      <a:pt x="88232" y="86261"/>
                    </a:lnTo>
                    <a:lnTo>
                      <a:pt x="90055" y="84153"/>
                    </a:lnTo>
                    <a:lnTo>
                      <a:pt x="91719" y="81884"/>
                    </a:lnTo>
                    <a:lnTo>
                      <a:pt x="93255" y="79520"/>
                    </a:lnTo>
                    <a:lnTo>
                      <a:pt x="94630" y="76996"/>
                    </a:lnTo>
                    <a:lnTo>
                      <a:pt x="95750" y="74408"/>
                    </a:lnTo>
                    <a:lnTo>
                      <a:pt x="96742" y="71693"/>
                    </a:lnTo>
                    <a:lnTo>
                      <a:pt x="97509" y="68913"/>
                    </a:lnTo>
                    <a:lnTo>
                      <a:pt x="98085" y="66038"/>
                    </a:lnTo>
                    <a:lnTo>
                      <a:pt x="98405" y="63067"/>
                    </a:lnTo>
                    <a:lnTo>
                      <a:pt x="98533" y="60063"/>
                    </a:lnTo>
                    <a:lnTo>
                      <a:pt x="98533" y="59424"/>
                    </a:lnTo>
                    <a:lnTo>
                      <a:pt x="98533" y="58753"/>
                    </a:lnTo>
                    <a:lnTo>
                      <a:pt x="97733" y="58753"/>
                    </a:lnTo>
                    <a:lnTo>
                      <a:pt x="96998" y="58913"/>
                    </a:lnTo>
                    <a:lnTo>
                      <a:pt x="96326" y="59169"/>
                    </a:lnTo>
                    <a:lnTo>
                      <a:pt x="95750" y="59552"/>
                    </a:lnTo>
                    <a:lnTo>
                      <a:pt x="95206" y="60000"/>
                    </a:lnTo>
                    <a:lnTo>
                      <a:pt x="94694" y="60543"/>
                    </a:lnTo>
                    <a:lnTo>
                      <a:pt x="94246" y="61086"/>
                    </a:lnTo>
                    <a:lnTo>
                      <a:pt x="93798" y="61693"/>
                    </a:lnTo>
                    <a:lnTo>
                      <a:pt x="93415" y="62364"/>
                    </a:lnTo>
                    <a:lnTo>
                      <a:pt x="93031" y="63162"/>
                    </a:lnTo>
                    <a:lnTo>
                      <a:pt x="92711" y="63961"/>
                    </a:lnTo>
                    <a:lnTo>
                      <a:pt x="92359" y="64728"/>
                    </a:lnTo>
                    <a:lnTo>
                      <a:pt x="91847" y="65399"/>
                    </a:lnTo>
                    <a:lnTo>
                      <a:pt x="91719" y="65623"/>
                    </a:lnTo>
                    <a:lnTo>
                      <a:pt x="91719" y="65910"/>
                    </a:lnTo>
                    <a:lnTo>
                      <a:pt x="91751" y="66198"/>
                    </a:lnTo>
                    <a:lnTo>
                      <a:pt x="91815" y="66517"/>
                    </a:lnTo>
                    <a:lnTo>
                      <a:pt x="91815" y="67188"/>
                    </a:lnTo>
                    <a:lnTo>
                      <a:pt x="91655" y="67795"/>
                    </a:lnTo>
                    <a:lnTo>
                      <a:pt x="91431" y="68370"/>
                    </a:lnTo>
                    <a:lnTo>
                      <a:pt x="91111" y="68913"/>
                    </a:lnTo>
                    <a:lnTo>
                      <a:pt x="90727" y="69488"/>
                    </a:lnTo>
                    <a:lnTo>
                      <a:pt x="90055" y="70734"/>
                    </a:lnTo>
                    <a:lnTo>
                      <a:pt x="89384" y="72044"/>
                    </a:lnTo>
                    <a:lnTo>
                      <a:pt x="88680" y="73386"/>
                    </a:lnTo>
                    <a:lnTo>
                      <a:pt x="88552" y="73769"/>
                    </a:lnTo>
                    <a:lnTo>
                      <a:pt x="88488" y="74217"/>
                    </a:lnTo>
                    <a:lnTo>
                      <a:pt x="88488" y="74728"/>
                    </a:lnTo>
                    <a:lnTo>
                      <a:pt x="88520" y="75239"/>
                    </a:lnTo>
                    <a:lnTo>
                      <a:pt x="88584" y="75782"/>
                    </a:lnTo>
                    <a:lnTo>
                      <a:pt x="88584" y="76293"/>
                    </a:lnTo>
                    <a:lnTo>
                      <a:pt x="88616" y="76549"/>
                    </a:lnTo>
                    <a:lnTo>
                      <a:pt x="88616" y="76837"/>
                    </a:lnTo>
                    <a:lnTo>
                      <a:pt x="88648" y="77124"/>
                    </a:lnTo>
                    <a:lnTo>
                      <a:pt x="88616" y="77348"/>
                    </a:lnTo>
                    <a:lnTo>
                      <a:pt x="88552" y="77507"/>
                    </a:lnTo>
                    <a:lnTo>
                      <a:pt x="88072" y="78019"/>
                    </a:lnTo>
                    <a:lnTo>
                      <a:pt x="87720" y="78594"/>
                    </a:lnTo>
                    <a:lnTo>
                      <a:pt x="87400" y="79169"/>
                    </a:lnTo>
                    <a:lnTo>
                      <a:pt x="87208" y="79840"/>
                    </a:lnTo>
                    <a:lnTo>
                      <a:pt x="86952" y="80447"/>
                    </a:lnTo>
                    <a:lnTo>
                      <a:pt x="86696" y="81086"/>
                    </a:lnTo>
                    <a:lnTo>
                      <a:pt x="86312" y="81661"/>
                    </a:lnTo>
                    <a:lnTo>
                      <a:pt x="85993" y="82204"/>
                    </a:lnTo>
                    <a:lnTo>
                      <a:pt x="85737" y="82747"/>
                    </a:lnTo>
                    <a:lnTo>
                      <a:pt x="85481" y="83354"/>
                    </a:lnTo>
                    <a:lnTo>
                      <a:pt x="85449" y="83450"/>
                    </a:lnTo>
                    <a:lnTo>
                      <a:pt x="85449" y="83578"/>
                    </a:lnTo>
                    <a:lnTo>
                      <a:pt x="85417" y="83674"/>
                    </a:lnTo>
                    <a:lnTo>
                      <a:pt x="85417" y="83801"/>
                    </a:lnTo>
                    <a:lnTo>
                      <a:pt x="85353" y="83865"/>
                    </a:lnTo>
                    <a:lnTo>
                      <a:pt x="85321" y="83929"/>
                    </a:lnTo>
                    <a:lnTo>
                      <a:pt x="82474" y="85686"/>
                    </a:lnTo>
                    <a:lnTo>
                      <a:pt x="82282" y="85782"/>
                    </a:lnTo>
                    <a:lnTo>
                      <a:pt x="82122" y="85942"/>
                    </a:lnTo>
                    <a:lnTo>
                      <a:pt x="81930" y="86102"/>
                    </a:lnTo>
                    <a:lnTo>
                      <a:pt x="81642" y="86230"/>
                    </a:lnTo>
                    <a:lnTo>
                      <a:pt x="81322" y="86230"/>
                    </a:lnTo>
                    <a:lnTo>
                      <a:pt x="81066" y="86134"/>
                    </a:lnTo>
                    <a:lnTo>
                      <a:pt x="80810" y="85942"/>
                    </a:lnTo>
                    <a:lnTo>
                      <a:pt x="80650" y="85654"/>
                    </a:lnTo>
                    <a:lnTo>
                      <a:pt x="80394" y="85015"/>
                    </a:lnTo>
                    <a:lnTo>
                      <a:pt x="80106" y="84440"/>
                    </a:lnTo>
                    <a:lnTo>
                      <a:pt x="79722" y="83897"/>
                    </a:lnTo>
                    <a:lnTo>
                      <a:pt x="79370" y="83322"/>
                    </a:lnTo>
                    <a:lnTo>
                      <a:pt x="79178" y="82843"/>
                    </a:lnTo>
                    <a:lnTo>
                      <a:pt x="79082" y="82300"/>
                    </a:lnTo>
                    <a:lnTo>
                      <a:pt x="79114" y="81661"/>
                    </a:lnTo>
                    <a:lnTo>
                      <a:pt x="79178" y="81022"/>
                    </a:lnTo>
                    <a:lnTo>
                      <a:pt x="79338" y="80383"/>
                    </a:lnTo>
                    <a:lnTo>
                      <a:pt x="79530" y="79840"/>
                    </a:lnTo>
                    <a:lnTo>
                      <a:pt x="79690" y="79265"/>
                    </a:lnTo>
                    <a:lnTo>
                      <a:pt x="79818" y="78562"/>
                    </a:lnTo>
                    <a:lnTo>
                      <a:pt x="79850" y="77859"/>
                    </a:lnTo>
                    <a:lnTo>
                      <a:pt x="79818" y="77188"/>
                    </a:lnTo>
                    <a:lnTo>
                      <a:pt x="79658" y="76485"/>
                    </a:lnTo>
                    <a:lnTo>
                      <a:pt x="79434" y="75878"/>
                    </a:lnTo>
                    <a:lnTo>
                      <a:pt x="79114" y="75367"/>
                    </a:lnTo>
                    <a:lnTo>
                      <a:pt x="78762" y="74824"/>
                    </a:lnTo>
                    <a:lnTo>
                      <a:pt x="78507" y="74217"/>
                    </a:lnTo>
                    <a:lnTo>
                      <a:pt x="78347" y="73546"/>
                    </a:lnTo>
                    <a:lnTo>
                      <a:pt x="78283" y="72300"/>
                    </a:lnTo>
                    <a:lnTo>
                      <a:pt x="78347" y="71086"/>
                    </a:lnTo>
                    <a:lnTo>
                      <a:pt x="78347" y="70415"/>
                    </a:lnTo>
                    <a:lnTo>
                      <a:pt x="78187" y="69872"/>
                    </a:lnTo>
                    <a:lnTo>
                      <a:pt x="77931" y="69392"/>
                    </a:lnTo>
                    <a:lnTo>
                      <a:pt x="77579" y="68977"/>
                    </a:lnTo>
                    <a:lnTo>
                      <a:pt x="77131" y="68658"/>
                    </a:lnTo>
                    <a:lnTo>
                      <a:pt x="76715" y="68434"/>
                    </a:lnTo>
                    <a:lnTo>
                      <a:pt x="76203" y="68306"/>
                    </a:lnTo>
                    <a:lnTo>
                      <a:pt x="75691" y="68210"/>
                    </a:lnTo>
                    <a:lnTo>
                      <a:pt x="75179" y="68242"/>
                    </a:lnTo>
                    <a:lnTo>
                      <a:pt x="74604" y="68370"/>
                    </a:lnTo>
                    <a:lnTo>
                      <a:pt x="74092" y="68658"/>
                    </a:lnTo>
                    <a:lnTo>
                      <a:pt x="73644" y="69105"/>
                    </a:lnTo>
                    <a:lnTo>
                      <a:pt x="73132" y="69520"/>
                    </a:lnTo>
                    <a:lnTo>
                      <a:pt x="72524" y="69840"/>
                    </a:lnTo>
                    <a:lnTo>
                      <a:pt x="71884" y="70000"/>
                    </a:lnTo>
                    <a:lnTo>
                      <a:pt x="71181" y="70063"/>
                    </a:lnTo>
                    <a:lnTo>
                      <a:pt x="70509" y="69968"/>
                    </a:lnTo>
                    <a:lnTo>
                      <a:pt x="69869" y="69744"/>
                    </a:lnTo>
                    <a:lnTo>
                      <a:pt x="69229" y="69456"/>
                    </a:lnTo>
                    <a:lnTo>
                      <a:pt x="68717" y="69009"/>
                    </a:lnTo>
                    <a:lnTo>
                      <a:pt x="68301" y="68498"/>
                    </a:lnTo>
                    <a:lnTo>
                      <a:pt x="68205" y="68178"/>
                    </a:lnTo>
                    <a:lnTo>
                      <a:pt x="68141" y="67859"/>
                    </a:lnTo>
                    <a:lnTo>
                      <a:pt x="68109" y="67571"/>
                    </a:lnTo>
                    <a:lnTo>
                      <a:pt x="67949" y="67156"/>
                    </a:lnTo>
                    <a:lnTo>
                      <a:pt x="67853" y="66805"/>
                    </a:lnTo>
                    <a:lnTo>
                      <a:pt x="67693" y="66421"/>
                    </a:lnTo>
                    <a:lnTo>
                      <a:pt x="67501" y="66166"/>
                    </a:lnTo>
                    <a:lnTo>
                      <a:pt x="66990" y="65654"/>
                    </a:lnTo>
                    <a:lnTo>
                      <a:pt x="66670" y="65079"/>
                    </a:lnTo>
                    <a:lnTo>
                      <a:pt x="66510" y="64472"/>
                    </a:lnTo>
                    <a:lnTo>
                      <a:pt x="66510" y="63769"/>
                    </a:lnTo>
                    <a:lnTo>
                      <a:pt x="66574" y="62779"/>
                    </a:lnTo>
                    <a:lnTo>
                      <a:pt x="66510" y="61789"/>
                    </a:lnTo>
                    <a:lnTo>
                      <a:pt x="66510" y="61118"/>
                    </a:lnTo>
                    <a:lnTo>
                      <a:pt x="66638" y="60511"/>
                    </a:lnTo>
                    <a:lnTo>
                      <a:pt x="66926" y="59968"/>
                    </a:lnTo>
                    <a:lnTo>
                      <a:pt x="67406" y="59488"/>
                    </a:lnTo>
                    <a:lnTo>
                      <a:pt x="67629" y="59297"/>
                    </a:lnTo>
                    <a:lnTo>
                      <a:pt x="67853" y="59073"/>
                    </a:lnTo>
                    <a:lnTo>
                      <a:pt x="68013" y="58881"/>
                    </a:lnTo>
                    <a:lnTo>
                      <a:pt x="68045" y="58658"/>
                    </a:lnTo>
                    <a:lnTo>
                      <a:pt x="68077" y="57923"/>
                    </a:lnTo>
                    <a:lnTo>
                      <a:pt x="68269" y="57284"/>
                    </a:lnTo>
                    <a:lnTo>
                      <a:pt x="68557" y="56773"/>
                    </a:lnTo>
                    <a:lnTo>
                      <a:pt x="68909" y="56293"/>
                    </a:lnTo>
                    <a:lnTo>
                      <a:pt x="69357" y="55910"/>
                    </a:lnTo>
                    <a:lnTo>
                      <a:pt x="69805" y="55495"/>
                    </a:lnTo>
                    <a:lnTo>
                      <a:pt x="70317" y="55111"/>
                    </a:lnTo>
                    <a:lnTo>
                      <a:pt x="70733" y="54728"/>
                    </a:lnTo>
                    <a:lnTo>
                      <a:pt x="71181" y="54313"/>
                    </a:lnTo>
                    <a:lnTo>
                      <a:pt x="71468" y="54153"/>
                    </a:lnTo>
                    <a:lnTo>
                      <a:pt x="71852" y="54057"/>
                    </a:lnTo>
                    <a:lnTo>
                      <a:pt x="72300" y="54057"/>
                    </a:lnTo>
                    <a:lnTo>
                      <a:pt x="72748" y="54089"/>
                    </a:lnTo>
                    <a:lnTo>
                      <a:pt x="73228" y="54089"/>
                    </a:lnTo>
                    <a:lnTo>
                      <a:pt x="73804" y="54057"/>
                    </a:lnTo>
                    <a:lnTo>
                      <a:pt x="74348" y="53929"/>
                    </a:lnTo>
                    <a:lnTo>
                      <a:pt x="74828" y="53642"/>
                    </a:lnTo>
                    <a:lnTo>
                      <a:pt x="75307" y="53226"/>
                    </a:lnTo>
                    <a:lnTo>
                      <a:pt x="75883" y="52715"/>
                    </a:lnTo>
                    <a:lnTo>
                      <a:pt x="76523" y="52460"/>
                    </a:lnTo>
                    <a:lnTo>
                      <a:pt x="77099" y="52460"/>
                    </a:lnTo>
                    <a:lnTo>
                      <a:pt x="77739" y="52779"/>
                    </a:lnTo>
                    <a:lnTo>
                      <a:pt x="78347" y="53290"/>
                    </a:lnTo>
                    <a:lnTo>
                      <a:pt x="79434" y="54440"/>
                    </a:lnTo>
                    <a:lnTo>
                      <a:pt x="80554" y="55654"/>
                    </a:lnTo>
                    <a:lnTo>
                      <a:pt x="80618" y="55495"/>
                    </a:lnTo>
                    <a:lnTo>
                      <a:pt x="80682" y="55399"/>
                    </a:lnTo>
                    <a:lnTo>
                      <a:pt x="80810" y="55239"/>
                    </a:lnTo>
                    <a:lnTo>
                      <a:pt x="81834" y="55015"/>
                    </a:lnTo>
                    <a:lnTo>
                      <a:pt x="82889" y="54856"/>
                    </a:lnTo>
                    <a:lnTo>
                      <a:pt x="83817" y="54856"/>
                    </a:lnTo>
                    <a:lnTo>
                      <a:pt x="84777" y="54856"/>
                    </a:lnTo>
                    <a:lnTo>
                      <a:pt x="85737" y="54824"/>
                    </a:lnTo>
                    <a:lnTo>
                      <a:pt x="86025" y="54728"/>
                    </a:lnTo>
                    <a:lnTo>
                      <a:pt x="86376" y="54600"/>
                    </a:lnTo>
                    <a:lnTo>
                      <a:pt x="86792" y="54376"/>
                    </a:lnTo>
                    <a:lnTo>
                      <a:pt x="87336" y="54121"/>
                    </a:lnTo>
                    <a:lnTo>
                      <a:pt x="86472" y="53322"/>
                    </a:lnTo>
                    <a:lnTo>
                      <a:pt x="85673" y="52619"/>
                    </a:lnTo>
                    <a:lnTo>
                      <a:pt x="84937" y="51916"/>
                    </a:lnTo>
                    <a:lnTo>
                      <a:pt x="84233" y="51309"/>
                    </a:lnTo>
                    <a:lnTo>
                      <a:pt x="84169" y="51182"/>
                    </a:lnTo>
                    <a:lnTo>
                      <a:pt x="84073" y="51118"/>
                    </a:lnTo>
                    <a:lnTo>
                      <a:pt x="83977" y="51086"/>
                    </a:lnTo>
                    <a:lnTo>
                      <a:pt x="83913" y="51022"/>
                    </a:lnTo>
                    <a:lnTo>
                      <a:pt x="83817" y="51022"/>
                    </a:lnTo>
                    <a:lnTo>
                      <a:pt x="83177" y="51054"/>
                    </a:lnTo>
                    <a:lnTo>
                      <a:pt x="82633" y="50894"/>
                    </a:lnTo>
                    <a:lnTo>
                      <a:pt x="82122" y="50638"/>
                    </a:lnTo>
                    <a:lnTo>
                      <a:pt x="81674" y="50351"/>
                    </a:lnTo>
                    <a:lnTo>
                      <a:pt x="81258" y="49968"/>
                    </a:lnTo>
                    <a:lnTo>
                      <a:pt x="80906" y="49552"/>
                    </a:lnTo>
                    <a:lnTo>
                      <a:pt x="80554" y="49105"/>
                    </a:lnTo>
                    <a:lnTo>
                      <a:pt x="80138" y="48722"/>
                    </a:lnTo>
                    <a:lnTo>
                      <a:pt x="79530" y="48242"/>
                    </a:lnTo>
                    <a:lnTo>
                      <a:pt x="78826" y="47891"/>
                    </a:lnTo>
                    <a:lnTo>
                      <a:pt x="78091" y="47731"/>
                    </a:lnTo>
                    <a:lnTo>
                      <a:pt x="77355" y="47699"/>
                    </a:lnTo>
                    <a:lnTo>
                      <a:pt x="76619" y="47795"/>
                    </a:lnTo>
                    <a:lnTo>
                      <a:pt x="75947" y="48083"/>
                    </a:lnTo>
                    <a:lnTo>
                      <a:pt x="75307" y="48498"/>
                    </a:lnTo>
                    <a:lnTo>
                      <a:pt x="74764" y="49073"/>
                    </a:lnTo>
                    <a:lnTo>
                      <a:pt x="74572" y="49392"/>
                    </a:lnTo>
                    <a:lnTo>
                      <a:pt x="74508" y="49808"/>
                    </a:lnTo>
                    <a:lnTo>
                      <a:pt x="74444" y="50223"/>
                    </a:lnTo>
                    <a:lnTo>
                      <a:pt x="74316" y="50766"/>
                    </a:lnTo>
                    <a:lnTo>
                      <a:pt x="74060" y="51309"/>
                    </a:lnTo>
                    <a:lnTo>
                      <a:pt x="73708" y="51789"/>
                    </a:lnTo>
                    <a:lnTo>
                      <a:pt x="73228" y="52140"/>
                    </a:lnTo>
                    <a:lnTo>
                      <a:pt x="72748" y="52396"/>
                    </a:lnTo>
                    <a:lnTo>
                      <a:pt x="72204" y="52523"/>
                    </a:lnTo>
                    <a:lnTo>
                      <a:pt x="71660" y="52428"/>
                    </a:lnTo>
                    <a:lnTo>
                      <a:pt x="71117" y="52172"/>
                    </a:lnTo>
                    <a:lnTo>
                      <a:pt x="70573" y="51821"/>
                    </a:lnTo>
                    <a:lnTo>
                      <a:pt x="70125" y="51341"/>
                    </a:lnTo>
                    <a:lnTo>
                      <a:pt x="69741" y="50830"/>
                    </a:lnTo>
                    <a:lnTo>
                      <a:pt x="69613" y="50415"/>
                    </a:lnTo>
                    <a:lnTo>
                      <a:pt x="69581" y="49968"/>
                    </a:lnTo>
                    <a:lnTo>
                      <a:pt x="69677" y="49520"/>
                    </a:lnTo>
                    <a:lnTo>
                      <a:pt x="69901" y="49105"/>
                    </a:lnTo>
                    <a:lnTo>
                      <a:pt x="70253" y="48722"/>
                    </a:lnTo>
                    <a:lnTo>
                      <a:pt x="70733" y="48306"/>
                    </a:lnTo>
                    <a:lnTo>
                      <a:pt x="71181" y="47827"/>
                    </a:lnTo>
                    <a:lnTo>
                      <a:pt x="71628" y="47444"/>
                    </a:lnTo>
                    <a:lnTo>
                      <a:pt x="72140" y="46964"/>
                    </a:lnTo>
                    <a:lnTo>
                      <a:pt x="72460" y="46453"/>
                    </a:lnTo>
                    <a:lnTo>
                      <a:pt x="72716" y="45846"/>
                    </a:lnTo>
                    <a:lnTo>
                      <a:pt x="72812" y="45239"/>
                    </a:lnTo>
                    <a:lnTo>
                      <a:pt x="72908" y="44536"/>
                    </a:lnTo>
                    <a:lnTo>
                      <a:pt x="72876" y="43897"/>
                    </a:lnTo>
                    <a:lnTo>
                      <a:pt x="72716" y="43290"/>
                    </a:lnTo>
                    <a:lnTo>
                      <a:pt x="72428" y="42747"/>
                    </a:lnTo>
                    <a:lnTo>
                      <a:pt x="72044" y="42268"/>
                    </a:lnTo>
                    <a:lnTo>
                      <a:pt x="71948" y="42012"/>
                    </a:lnTo>
                    <a:lnTo>
                      <a:pt x="71980" y="41757"/>
                    </a:lnTo>
                    <a:lnTo>
                      <a:pt x="72172" y="41597"/>
                    </a:lnTo>
                    <a:lnTo>
                      <a:pt x="72428" y="41501"/>
                    </a:lnTo>
                    <a:lnTo>
                      <a:pt x="72972" y="41533"/>
                    </a:lnTo>
                    <a:lnTo>
                      <a:pt x="73516" y="41501"/>
                    </a:lnTo>
                    <a:lnTo>
                      <a:pt x="73996" y="41437"/>
                    </a:lnTo>
                    <a:lnTo>
                      <a:pt x="74540" y="41182"/>
                    </a:lnTo>
                    <a:lnTo>
                      <a:pt x="75051" y="40766"/>
                    </a:lnTo>
                    <a:lnTo>
                      <a:pt x="75627" y="40319"/>
                    </a:lnTo>
                    <a:lnTo>
                      <a:pt x="76331" y="39808"/>
                    </a:lnTo>
                    <a:lnTo>
                      <a:pt x="75755" y="39392"/>
                    </a:lnTo>
                    <a:lnTo>
                      <a:pt x="75275" y="39105"/>
                    </a:lnTo>
                    <a:lnTo>
                      <a:pt x="74860" y="38785"/>
                    </a:lnTo>
                    <a:lnTo>
                      <a:pt x="74700" y="38562"/>
                    </a:lnTo>
                    <a:lnTo>
                      <a:pt x="74508" y="38306"/>
                    </a:lnTo>
                    <a:lnTo>
                      <a:pt x="74412" y="38051"/>
                    </a:lnTo>
                    <a:lnTo>
                      <a:pt x="74412" y="37827"/>
                    </a:lnTo>
                    <a:lnTo>
                      <a:pt x="74572" y="37092"/>
                    </a:lnTo>
                    <a:lnTo>
                      <a:pt x="74764" y="36357"/>
                    </a:lnTo>
                    <a:lnTo>
                      <a:pt x="74956" y="35623"/>
                    </a:lnTo>
                    <a:lnTo>
                      <a:pt x="75179" y="34920"/>
                    </a:lnTo>
                    <a:lnTo>
                      <a:pt x="75499" y="34249"/>
                    </a:lnTo>
                    <a:lnTo>
                      <a:pt x="75883" y="33642"/>
                    </a:lnTo>
                    <a:lnTo>
                      <a:pt x="76491" y="33067"/>
                    </a:lnTo>
                    <a:lnTo>
                      <a:pt x="76747" y="32939"/>
                    </a:lnTo>
                    <a:lnTo>
                      <a:pt x="77003" y="32811"/>
                    </a:lnTo>
                    <a:lnTo>
                      <a:pt x="77259" y="32811"/>
                    </a:lnTo>
                    <a:lnTo>
                      <a:pt x="78123" y="33003"/>
                    </a:lnTo>
                    <a:lnTo>
                      <a:pt x="79018" y="33226"/>
                    </a:lnTo>
                    <a:lnTo>
                      <a:pt x="79850" y="33482"/>
                    </a:lnTo>
                    <a:lnTo>
                      <a:pt x="80682" y="33833"/>
                    </a:lnTo>
                    <a:lnTo>
                      <a:pt x="81450" y="34313"/>
                    </a:lnTo>
                    <a:lnTo>
                      <a:pt x="82026" y="34856"/>
                    </a:lnTo>
                    <a:lnTo>
                      <a:pt x="82601" y="35399"/>
                    </a:lnTo>
                    <a:lnTo>
                      <a:pt x="83145" y="36006"/>
                    </a:lnTo>
                    <a:lnTo>
                      <a:pt x="83209" y="36102"/>
                    </a:lnTo>
                    <a:lnTo>
                      <a:pt x="83305" y="36198"/>
                    </a:lnTo>
                    <a:lnTo>
                      <a:pt x="83401" y="36325"/>
                    </a:lnTo>
                    <a:lnTo>
                      <a:pt x="83497" y="36389"/>
                    </a:lnTo>
                    <a:lnTo>
                      <a:pt x="83561" y="36389"/>
                    </a:lnTo>
                    <a:lnTo>
                      <a:pt x="84233" y="36453"/>
                    </a:lnTo>
                    <a:lnTo>
                      <a:pt x="84841" y="36677"/>
                    </a:lnTo>
                    <a:lnTo>
                      <a:pt x="85449" y="36932"/>
                    </a:lnTo>
                    <a:lnTo>
                      <a:pt x="85993" y="37316"/>
                    </a:lnTo>
                    <a:lnTo>
                      <a:pt x="86568" y="37635"/>
                    </a:lnTo>
                    <a:lnTo>
                      <a:pt x="87112" y="37955"/>
                    </a:lnTo>
                    <a:lnTo>
                      <a:pt x="87752" y="38210"/>
                    </a:lnTo>
                    <a:lnTo>
                      <a:pt x="88392" y="38370"/>
                    </a:lnTo>
                    <a:lnTo>
                      <a:pt x="89128" y="38370"/>
                    </a:lnTo>
                    <a:lnTo>
                      <a:pt x="90087" y="38306"/>
                    </a:lnTo>
                    <a:lnTo>
                      <a:pt x="90823" y="38274"/>
                    </a:lnTo>
                    <a:lnTo>
                      <a:pt x="91431" y="38306"/>
                    </a:lnTo>
                    <a:lnTo>
                      <a:pt x="91911" y="38434"/>
                    </a:lnTo>
                    <a:lnTo>
                      <a:pt x="90375" y="36325"/>
                    </a:lnTo>
                    <a:lnTo>
                      <a:pt x="88648" y="34313"/>
                    </a:lnTo>
                    <a:lnTo>
                      <a:pt x="86856" y="32428"/>
                    </a:lnTo>
                    <a:lnTo>
                      <a:pt x="84905" y="30670"/>
                    </a:lnTo>
                    <a:lnTo>
                      <a:pt x="82857" y="29041"/>
                    </a:lnTo>
                    <a:lnTo>
                      <a:pt x="80650" y="27539"/>
                    </a:lnTo>
                    <a:lnTo>
                      <a:pt x="78379" y="26198"/>
                    </a:lnTo>
                    <a:lnTo>
                      <a:pt x="76011" y="25047"/>
                    </a:lnTo>
                    <a:lnTo>
                      <a:pt x="73516" y="24025"/>
                    </a:lnTo>
                    <a:lnTo>
                      <a:pt x="70989" y="23162"/>
                    </a:lnTo>
                    <a:lnTo>
                      <a:pt x="68365" y="22523"/>
                    </a:lnTo>
                    <a:lnTo>
                      <a:pt x="65646" y="22012"/>
                    </a:lnTo>
                    <a:lnTo>
                      <a:pt x="62927" y="21693"/>
                    </a:lnTo>
                    <a:lnTo>
                      <a:pt x="60111" y="21597"/>
                    </a:lnTo>
                    <a:close/>
                    <a:moveTo>
                      <a:pt x="56113" y="0"/>
                    </a:moveTo>
                    <a:lnTo>
                      <a:pt x="63950" y="0"/>
                    </a:lnTo>
                    <a:lnTo>
                      <a:pt x="64974" y="127"/>
                    </a:lnTo>
                    <a:lnTo>
                      <a:pt x="65902" y="415"/>
                    </a:lnTo>
                    <a:lnTo>
                      <a:pt x="66798" y="894"/>
                    </a:lnTo>
                    <a:lnTo>
                      <a:pt x="67533" y="1501"/>
                    </a:lnTo>
                    <a:lnTo>
                      <a:pt x="68141" y="2236"/>
                    </a:lnTo>
                    <a:lnTo>
                      <a:pt x="68621" y="3099"/>
                    </a:lnTo>
                    <a:lnTo>
                      <a:pt x="68909" y="4057"/>
                    </a:lnTo>
                    <a:lnTo>
                      <a:pt x="69037" y="5079"/>
                    </a:lnTo>
                    <a:lnTo>
                      <a:pt x="69037" y="12460"/>
                    </a:lnTo>
                    <a:lnTo>
                      <a:pt x="71852" y="13130"/>
                    </a:lnTo>
                    <a:lnTo>
                      <a:pt x="74604" y="13897"/>
                    </a:lnTo>
                    <a:lnTo>
                      <a:pt x="77291" y="14824"/>
                    </a:lnTo>
                    <a:lnTo>
                      <a:pt x="79914" y="15942"/>
                    </a:lnTo>
                    <a:lnTo>
                      <a:pt x="82442" y="17188"/>
                    </a:lnTo>
                    <a:lnTo>
                      <a:pt x="84905" y="18562"/>
                    </a:lnTo>
                    <a:lnTo>
                      <a:pt x="87272" y="20063"/>
                    </a:lnTo>
                    <a:lnTo>
                      <a:pt x="92519" y="14792"/>
                    </a:lnTo>
                    <a:lnTo>
                      <a:pt x="93223" y="14217"/>
                    </a:lnTo>
                    <a:lnTo>
                      <a:pt x="94022" y="13769"/>
                    </a:lnTo>
                    <a:lnTo>
                      <a:pt x="94822" y="13482"/>
                    </a:lnTo>
                    <a:lnTo>
                      <a:pt x="95686" y="13354"/>
                    </a:lnTo>
                    <a:lnTo>
                      <a:pt x="96550" y="13354"/>
                    </a:lnTo>
                    <a:lnTo>
                      <a:pt x="97382" y="13482"/>
                    </a:lnTo>
                    <a:lnTo>
                      <a:pt x="98245" y="13769"/>
                    </a:lnTo>
                    <a:lnTo>
                      <a:pt x="99013" y="14217"/>
                    </a:lnTo>
                    <a:lnTo>
                      <a:pt x="99685" y="14792"/>
                    </a:lnTo>
                    <a:lnTo>
                      <a:pt x="105251" y="20351"/>
                    </a:lnTo>
                    <a:lnTo>
                      <a:pt x="105827" y="21054"/>
                    </a:lnTo>
                    <a:lnTo>
                      <a:pt x="106275" y="21821"/>
                    </a:lnTo>
                    <a:lnTo>
                      <a:pt x="106563" y="22651"/>
                    </a:lnTo>
                    <a:lnTo>
                      <a:pt x="106723" y="23514"/>
                    </a:lnTo>
                    <a:lnTo>
                      <a:pt x="106723" y="24376"/>
                    </a:lnTo>
                    <a:lnTo>
                      <a:pt x="106563" y="25207"/>
                    </a:lnTo>
                    <a:lnTo>
                      <a:pt x="106275" y="26006"/>
                    </a:lnTo>
                    <a:lnTo>
                      <a:pt x="105827" y="26837"/>
                    </a:lnTo>
                    <a:lnTo>
                      <a:pt x="105251" y="27507"/>
                    </a:lnTo>
                    <a:lnTo>
                      <a:pt x="99909" y="32811"/>
                    </a:lnTo>
                    <a:lnTo>
                      <a:pt x="101444" y="35143"/>
                    </a:lnTo>
                    <a:lnTo>
                      <a:pt x="102820" y="37603"/>
                    </a:lnTo>
                    <a:lnTo>
                      <a:pt x="104036" y="40159"/>
                    </a:lnTo>
                    <a:lnTo>
                      <a:pt x="105123" y="42747"/>
                    </a:lnTo>
                    <a:lnTo>
                      <a:pt x="106051" y="45463"/>
                    </a:lnTo>
                    <a:lnTo>
                      <a:pt x="106819" y="48210"/>
                    </a:lnTo>
                    <a:lnTo>
                      <a:pt x="107427" y="51022"/>
                    </a:lnTo>
                    <a:lnTo>
                      <a:pt x="114977" y="51022"/>
                    </a:lnTo>
                    <a:lnTo>
                      <a:pt x="116001" y="51118"/>
                    </a:lnTo>
                    <a:lnTo>
                      <a:pt x="116960" y="51405"/>
                    </a:lnTo>
                    <a:lnTo>
                      <a:pt x="117824" y="51884"/>
                    </a:lnTo>
                    <a:lnTo>
                      <a:pt x="118560" y="52523"/>
                    </a:lnTo>
                    <a:lnTo>
                      <a:pt x="119200" y="53226"/>
                    </a:lnTo>
                    <a:lnTo>
                      <a:pt x="119616" y="54121"/>
                    </a:lnTo>
                    <a:lnTo>
                      <a:pt x="119904" y="55079"/>
                    </a:lnTo>
                    <a:lnTo>
                      <a:pt x="120000" y="56102"/>
                    </a:lnTo>
                    <a:lnTo>
                      <a:pt x="120000" y="63961"/>
                    </a:lnTo>
                    <a:lnTo>
                      <a:pt x="119872" y="64920"/>
                    </a:lnTo>
                    <a:lnTo>
                      <a:pt x="119584" y="65878"/>
                    </a:lnTo>
                    <a:lnTo>
                      <a:pt x="119104" y="66773"/>
                    </a:lnTo>
                    <a:lnTo>
                      <a:pt x="118496" y="67476"/>
                    </a:lnTo>
                    <a:lnTo>
                      <a:pt x="117760" y="68115"/>
                    </a:lnTo>
                    <a:lnTo>
                      <a:pt x="116896" y="68594"/>
                    </a:lnTo>
                    <a:lnTo>
                      <a:pt x="115937" y="68881"/>
                    </a:lnTo>
                    <a:lnTo>
                      <a:pt x="114913" y="68977"/>
                    </a:lnTo>
                    <a:lnTo>
                      <a:pt x="107299" y="68977"/>
                    </a:lnTo>
                    <a:lnTo>
                      <a:pt x="106691" y="71789"/>
                    </a:lnTo>
                    <a:lnTo>
                      <a:pt x="105923" y="74504"/>
                    </a:lnTo>
                    <a:lnTo>
                      <a:pt x="104964" y="77188"/>
                    </a:lnTo>
                    <a:lnTo>
                      <a:pt x="103876" y="79776"/>
                    </a:lnTo>
                    <a:lnTo>
                      <a:pt x="102628" y="82300"/>
                    </a:lnTo>
                    <a:lnTo>
                      <a:pt x="101284" y="84696"/>
                    </a:lnTo>
                    <a:lnTo>
                      <a:pt x="99781" y="87028"/>
                    </a:lnTo>
                    <a:lnTo>
                      <a:pt x="105187" y="92492"/>
                    </a:lnTo>
                    <a:lnTo>
                      <a:pt x="105763" y="93162"/>
                    </a:lnTo>
                    <a:lnTo>
                      <a:pt x="106211" y="93929"/>
                    </a:lnTo>
                    <a:lnTo>
                      <a:pt x="106531" y="94792"/>
                    </a:lnTo>
                    <a:lnTo>
                      <a:pt x="106691" y="95623"/>
                    </a:lnTo>
                    <a:lnTo>
                      <a:pt x="106691" y="96485"/>
                    </a:lnTo>
                    <a:lnTo>
                      <a:pt x="106531" y="97348"/>
                    </a:lnTo>
                    <a:lnTo>
                      <a:pt x="106211" y="98178"/>
                    </a:lnTo>
                    <a:lnTo>
                      <a:pt x="105763" y="98945"/>
                    </a:lnTo>
                    <a:lnTo>
                      <a:pt x="105187" y="99648"/>
                    </a:lnTo>
                    <a:lnTo>
                      <a:pt x="99653" y="105175"/>
                    </a:lnTo>
                    <a:lnTo>
                      <a:pt x="98981" y="105750"/>
                    </a:lnTo>
                    <a:lnTo>
                      <a:pt x="98213" y="106230"/>
                    </a:lnTo>
                    <a:lnTo>
                      <a:pt x="97350" y="106517"/>
                    </a:lnTo>
                    <a:lnTo>
                      <a:pt x="96518" y="106645"/>
                    </a:lnTo>
                    <a:lnTo>
                      <a:pt x="95654" y="106645"/>
                    </a:lnTo>
                    <a:lnTo>
                      <a:pt x="94790" y="106517"/>
                    </a:lnTo>
                    <a:lnTo>
                      <a:pt x="93958" y="106230"/>
                    </a:lnTo>
                    <a:lnTo>
                      <a:pt x="93191" y="105750"/>
                    </a:lnTo>
                    <a:lnTo>
                      <a:pt x="92487" y="105175"/>
                    </a:lnTo>
                    <a:lnTo>
                      <a:pt x="87048" y="99712"/>
                    </a:lnTo>
                    <a:lnTo>
                      <a:pt x="84713" y="101214"/>
                    </a:lnTo>
                    <a:lnTo>
                      <a:pt x="82250" y="102555"/>
                    </a:lnTo>
                    <a:lnTo>
                      <a:pt x="79786" y="103769"/>
                    </a:lnTo>
                    <a:lnTo>
                      <a:pt x="77163" y="104824"/>
                    </a:lnTo>
                    <a:lnTo>
                      <a:pt x="74508" y="105782"/>
                    </a:lnTo>
                    <a:lnTo>
                      <a:pt x="71756" y="106549"/>
                    </a:lnTo>
                    <a:lnTo>
                      <a:pt x="68973" y="107156"/>
                    </a:lnTo>
                    <a:lnTo>
                      <a:pt x="68973" y="114920"/>
                    </a:lnTo>
                    <a:lnTo>
                      <a:pt x="68877" y="115942"/>
                    </a:lnTo>
                    <a:lnTo>
                      <a:pt x="68589" y="116900"/>
                    </a:lnTo>
                    <a:lnTo>
                      <a:pt x="68141" y="117731"/>
                    </a:lnTo>
                    <a:lnTo>
                      <a:pt x="67533" y="118498"/>
                    </a:lnTo>
                    <a:lnTo>
                      <a:pt x="66766" y="119105"/>
                    </a:lnTo>
                    <a:lnTo>
                      <a:pt x="65902" y="119584"/>
                    </a:lnTo>
                    <a:lnTo>
                      <a:pt x="64974" y="119872"/>
                    </a:lnTo>
                    <a:lnTo>
                      <a:pt x="63950" y="120000"/>
                    </a:lnTo>
                    <a:lnTo>
                      <a:pt x="56081" y="120000"/>
                    </a:lnTo>
                    <a:lnTo>
                      <a:pt x="55057" y="119872"/>
                    </a:lnTo>
                    <a:lnTo>
                      <a:pt x="54129" y="119584"/>
                    </a:lnTo>
                    <a:lnTo>
                      <a:pt x="53265" y="119105"/>
                    </a:lnTo>
                    <a:lnTo>
                      <a:pt x="52529" y="118498"/>
                    </a:lnTo>
                    <a:lnTo>
                      <a:pt x="51922" y="117763"/>
                    </a:lnTo>
                    <a:lnTo>
                      <a:pt x="51442" y="116900"/>
                    </a:lnTo>
                    <a:lnTo>
                      <a:pt x="51154" y="115942"/>
                    </a:lnTo>
                    <a:lnTo>
                      <a:pt x="51026" y="114920"/>
                    </a:lnTo>
                    <a:lnTo>
                      <a:pt x="51026" y="107156"/>
                    </a:lnTo>
                    <a:lnTo>
                      <a:pt x="48243" y="106549"/>
                    </a:lnTo>
                    <a:lnTo>
                      <a:pt x="45523" y="105782"/>
                    </a:lnTo>
                    <a:lnTo>
                      <a:pt x="42836" y="104824"/>
                    </a:lnTo>
                    <a:lnTo>
                      <a:pt x="40245" y="103769"/>
                    </a:lnTo>
                    <a:lnTo>
                      <a:pt x="37749" y="102555"/>
                    </a:lnTo>
                    <a:lnTo>
                      <a:pt x="35318" y="101214"/>
                    </a:lnTo>
                    <a:lnTo>
                      <a:pt x="32983" y="99712"/>
                    </a:lnTo>
                    <a:lnTo>
                      <a:pt x="27512" y="105175"/>
                    </a:lnTo>
                    <a:lnTo>
                      <a:pt x="26840" y="105750"/>
                    </a:lnTo>
                    <a:lnTo>
                      <a:pt x="26073" y="106230"/>
                    </a:lnTo>
                    <a:lnTo>
                      <a:pt x="25209" y="106517"/>
                    </a:lnTo>
                    <a:lnTo>
                      <a:pt x="24377" y="106645"/>
                    </a:lnTo>
                    <a:lnTo>
                      <a:pt x="23513" y="106645"/>
                    </a:lnTo>
                    <a:lnTo>
                      <a:pt x="22649" y="106517"/>
                    </a:lnTo>
                    <a:lnTo>
                      <a:pt x="21818" y="106230"/>
                    </a:lnTo>
                    <a:lnTo>
                      <a:pt x="21050" y="105750"/>
                    </a:lnTo>
                    <a:lnTo>
                      <a:pt x="20346" y="105175"/>
                    </a:lnTo>
                    <a:lnTo>
                      <a:pt x="14844" y="99648"/>
                    </a:lnTo>
                    <a:lnTo>
                      <a:pt x="14268" y="98945"/>
                    </a:lnTo>
                    <a:lnTo>
                      <a:pt x="13788" y="98178"/>
                    </a:lnTo>
                    <a:lnTo>
                      <a:pt x="13500" y="97348"/>
                    </a:lnTo>
                    <a:lnTo>
                      <a:pt x="13340" y="96485"/>
                    </a:lnTo>
                    <a:lnTo>
                      <a:pt x="13340" y="95623"/>
                    </a:lnTo>
                    <a:lnTo>
                      <a:pt x="13500" y="94792"/>
                    </a:lnTo>
                    <a:lnTo>
                      <a:pt x="13788" y="93929"/>
                    </a:lnTo>
                    <a:lnTo>
                      <a:pt x="14268" y="93162"/>
                    </a:lnTo>
                    <a:lnTo>
                      <a:pt x="14844" y="92492"/>
                    </a:lnTo>
                    <a:lnTo>
                      <a:pt x="20250" y="87028"/>
                    </a:lnTo>
                    <a:lnTo>
                      <a:pt x="18747" y="84696"/>
                    </a:lnTo>
                    <a:lnTo>
                      <a:pt x="17371" y="82236"/>
                    </a:lnTo>
                    <a:lnTo>
                      <a:pt x="16123" y="79776"/>
                    </a:lnTo>
                    <a:lnTo>
                      <a:pt x="15067" y="77188"/>
                    </a:lnTo>
                    <a:lnTo>
                      <a:pt x="14108" y="74504"/>
                    </a:lnTo>
                    <a:lnTo>
                      <a:pt x="13308" y="71757"/>
                    </a:lnTo>
                    <a:lnTo>
                      <a:pt x="12668" y="68977"/>
                    </a:lnTo>
                    <a:lnTo>
                      <a:pt x="5086" y="68977"/>
                    </a:lnTo>
                    <a:lnTo>
                      <a:pt x="4062" y="68881"/>
                    </a:lnTo>
                    <a:lnTo>
                      <a:pt x="3103" y="68594"/>
                    </a:lnTo>
                    <a:lnTo>
                      <a:pt x="2271" y="68115"/>
                    </a:lnTo>
                    <a:lnTo>
                      <a:pt x="1503" y="67476"/>
                    </a:lnTo>
                    <a:lnTo>
                      <a:pt x="863" y="66773"/>
                    </a:lnTo>
                    <a:lnTo>
                      <a:pt x="383" y="65878"/>
                    </a:lnTo>
                    <a:lnTo>
                      <a:pt x="95" y="64920"/>
                    </a:lnTo>
                    <a:lnTo>
                      <a:pt x="0" y="63897"/>
                    </a:lnTo>
                    <a:lnTo>
                      <a:pt x="0" y="56102"/>
                    </a:lnTo>
                    <a:lnTo>
                      <a:pt x="95" y="55079"/>
                    </a:lnTo>
                    <a:lnTo>
                      <a:pt x="383" y="54121"/>
                    </a:lnTo>
                    <a:lnTo>
                      <a:pt x="863" y="53226"/>
                    </a:lnTo>
                    <a:lnTo>
                      <a:pt x="1503" y="52523"/>
                    </a:lnTo>
                    <a:lnTo>
                      <a:pt x="2239" y="51884"/>
                    </a:lnTo>
                    <a:lnTo>
                      <a:pt x="3103" y="51405"/>
                    </a:lnTo>
                    <a:lnTo>
                      <a:pt x="4062" y="51118"/>
                    </a:lnTo>
                    <a:lnTo>
                      <a:pt x="5086" y="51022"/>
                    </a:lnTo>
                    <a:lnTo>
                      <a:pt x="12636" y="51022"/>
                    </a:lnTo>
                    <a:lnTo>
                      <a:pt x="13276" y="48210"/>
                    </a:lnTo>
                    <a:lnTo>
                      <a:pt x="14044" y="45463"/>
                    </a:lnTo>
                    <a:lnTo>
                      <a:pt x="14940" y="42747"/>
                    </a:lnTo>
                    <a:lnTo>
                      <a:pt x="16059" y="40159"/>
                    </a:lnTo>
                    <a:lnTo>
                      <a:pt x="17243" y="37603"/>
                    </a:lnTo>
                    <a:lnTo>
                      <a:pt x="18651" y="35143"/>
                    </a:lnTo>
                    <a:lnTo>
                      <a:pt x="20154" y="32811"/>
                    </a:lnTo>
                    <a:lnTo>
                      <a:pt x="14844" y="27507"/>
                    </a:lnTo>
                    <a:lnTo>
                      <a:pt x="14268" y="26837"/>
                    </a:lnTo>
                    <a:lnTo>
                      <a:pt x="13788" y="26006"/>
                    </a:lnTo>
                    <a:lnTo>
                      <a:pt x="13500" y="25207"/>
                    </a:lnTo>
                    <a:lnTo>
                      <a:pt x="13340" y="24376"/>
                    </a:lnTo>
                    <a:lnTo>
                      <a:pt x="13340" y="23514"/>
                    </a:lnTo>
                    <a:lnTo>
                      <a:pt x="13500" y="22651"/>
                    </a:lnTo>
                    <a:lnTo>
                      <a:pt x="13788" y="21821"/>
                    </a:lnTo>
                    <a:lnTo>
                      <a:pt x="14268" y="21054"/>
                    </a:lnTo>
                    <a:lnTo>
                      <a:pt x="14844" y="20351"/>
                    </a:lnTo>
                    <a:lnTo>
                      <a:pt x="20346" y="14792"/>
                    </a:lnTo>
                    <a:lnTo>
                      <a:pt x="21050" y="14217"/>
                    </a:lnTo>
                    <a:lnTo>
                      <a:pt x="21818" y="13769"/>
                    </a:lnTo>
                    <a:lnTo>
                      <a:pt x="22649" y="13482"/>
                    </a:lnTo>
                    <a:lnTo>
                      <a:pt x="23513" y="13354"/>
                    </a:lnTo>
                    <a:lnTo>
                      <a:pt x="24377" y="13354"/>
                    </a:lnTo>
                    <a:lnTo>
                      <a:pt x="25209" y="13482"/>
                    </a:lnTo>
                    <a:lnTo>
                      <a:pt x="26073" y="13769"/>
                    </a:lnTo>
                    <a:lnTo>
                      <a:pt x="26840" y="14217"/>
                    </a:lnTo>
                    <a:lnTo>
                      <a:pt x="27512" y="14792"/>
                    </a:lnTo>
                    <a:lnTo>
                      <a:pt x="32823" y="20063"/>
                    </a:lnTo>
                    <a:lnTo>
                      <a:pt x="35158" y="18562"/>
                    </a:lnTo>
                    <a:lnTo>
                      <a:pt x="37621" y="17188"/>
                    </a:lnTo>
                    <a:lnTo>
                      <a:pt x="40149" y="15942"/>
                    </a:lnTo>
                    <a:lnTo>
                      <a:pt x="42772" y="14824"/>
                    </a:lnTo>
                    <a:lnTo>
                      <a:pt x="45491" y="13897"/>
                    </a:lnTo>
                    <a:lnTo>
                      <a:pt x="48211" y="13130"/>
                    </a:lnTo>
                    <a:lnTo>
                      <a:pt x="51026" y="12460"/>
                    </a:lnTo>
                    <a:lnTo>
                      <a:pt x="51026" y="5079"/>
                    </a:lnTo>
                    <a:lnTo>
                      <a:pt x="51154" y="4057"/>
                    </a:lnTo>
                    <a:lnTo>
                      <a:pt x="51442" y="3099"/>
                    </a:lnTo>
                    <a:lnTo>
                      <a:pt x="51922" y="2236"/>
                    </a:lnTo>
                    <a:lnTo>
                      <a:pt x="52529" y="1501"/>
                    </a:lnTo>
                    <a:lnTo>
                      <a:pt x="53265" y="894"/>
                    </a:lnTo>
                    <a:lnTo>
                      <a:pt x="54129" y="415"/>
                    </a:lnTo>
                    <a:lnTo>
                      <a:pt x="55089" y="127"/>
                    </a:lnTo>
                    <a:lnTo>
                      <a:pt x="5611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grpSp>
      <p:grpSp>
        <p:nvGrpSpPr>
          <p:cNvPr id="368" name="Google Shape;368;p14"/>
          <p:cNvGrpSpPr/>
          <p:nvPr/>
        </p:nvGrpSpPr>
        <p:grpSpPr>
          <a:xfrm>
            <a:off x="4147138" y="3781145"/>
            <a:ext cx="814800" cy="814800"/>
            <a:chOff x="4145775" y="2665675"/>
            <a:chExt cx="814800" cy="814800"/>
          </a:xfrm>
        </p:grpSpPr>
        <p:sp>
          <p:nvSpPr>
            <p:cNvPr id="369" name="Google Shape;369;p14"/>
            <p:cNvSpPr/>
            <p:nvPr/>
          </p:nvSpPr>
          <p:spPr>
            <a:xfrm>
              <a:off x="4145775" y="2665675"/>
              <a:ext cx="814800" cy="814800"/>
            </a:xfrm>
            <a:prstGeom prst="ellipse">
              <a:avLst/>
            </a:prstGeom>
            <a:solidFill>
              <a:srgbClr val="8705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4"/>
            <p:cNvSpPr/>
            <p:nvPr/>
          </p:nvSpPr>
          <p:spPr>
            <a:xfrm>
              <a:off x="4393275" y="2923090"/>
              <a:ext cx="319800" cy="320100"/>
            </a:xfrm>
            <a:custGeom>
              <a:rect b="b" l="l" r="r" t="t"/>
              <a:pathLst>
                <a:path extrusionOk="0" h="120000" w="120000">
                  <a:moveTo>
                    <a:pt x="105595" y="15591"/>
                  </a:moveTo>
                  <a:lnTo>
                    <a:pt x="114009" y="24000"/>
                  </a:lnTo>
                  <a:lnTo>
                    <a:pt x="53995" y="84000"/>
                  </a:lnTo>
                  <a:lnTo>
                    <a:pt x="27011" y="57006"/>
                  </a:lnTo>
                  <a:lnTo>
                    <a:pt x="35371" y="48571"/>
                  </a:lnTo>
                  <a:lnTo>
                    <a:pt x="53995" y="67210"/>
                  </a:lnTo>
                  <a:lnTo>
                    <a:pt x="105595" y="15591"/>
                  </a:lnTo>
                  <a:close/>
                  <a:moveTo>
                    <a:pt x="60013" y="0"/>
                  </a:moveTo>
                  <a:lnTo>
                    <a:pt x="63335" y="108"/>
                  </a:lnTo>
                  <a:lnTo>
                    <a:pt x="66657" y="408"/>
                  </a:lnTo>
                  <a:lnTo>
                    <a:pt x="69952" y="897"/>
                  </a:lnTo>
                  <a:lnTo>
                    <a:pt x="73247" y="1523"/>
                  </a:lnTo>
                  <a:lnTo>
                    <a:pt x="76460" y="2285"/>
                  </a:lnTo>
                  <a:lnTo>
                    <a:pt x="79673" y="3210"/>
                  </a:lnTo>
                  <a:lnTo>
                    <a:pt x="82804" y="4190"/>
                  </a:lnTo>
                  <a:lnTo>
                    <a:pt x="73192" y="13768"/>
                  </a:lnTo>
                  <a:lnTo>
                    <a:pt x="70687" y="13170"/>
                  </a:lnTo>
                  <a:lnTo>
                    <a:pt x="68100" y="12653"/>
                  </a:lnTo>
                  <a:lnTo>
                    <a:pt x="65513" y="12299"/>
                  </a:lnTo>
                  <a:lnTo>
                    <a:pt x="62791" y="12081"/>
                  </a:lnTo>
                  <a:lnTo>
                    <a:pt x="60013" y="12000"/>
                  </a:lnTo>
                  <a:lnTo>
                    <a:pt x="56718" y="12108"/>
                  </a:lnTo>
                  <a:lnTo>
                    <a:pt x="53533" y="12462"/>
                  </a:lnTo>
                  <a:lnTo>
                    <a:pt x="50374" y="12979"/>
                  </a:lnTo>
                  <a:lnTo>
                    <a:pt x="47270" y="13741"/>
                  </a:lnTo>
                  <a:lnTo>
                    <a:pt x="44302" y="14693"/>
                  </a:lnTo>
                  <a:lnTo>
                    <a:pt x="41388" y="15809"/>
                  </a:lnTo>
                  <a:lnTo>
                    <a:pt x="38556" y="17088"/>
                  </a:lnTo>
                  <a:lnTo>
                    <a:pt x="35806" y="18585"/>
                  </a:lnTo>
                  <a:lnTo>
                    <a:pt x="33192" y="20244"/>
                  </a:lnTo>
                  <a:lnTo>
                    <a:pt x="30714" y="22040"/>
                  </a:lnTo>
                  <a:lnTo>
                    <a:pt x="28373" y="24000"/>
                  </a:lnTo>
                  <a:lnTo>
                    <a:pt x="26113" y="26122"/>
                  </a:lnTo>
                  <a:lnTo>
                    <a:pt x="23989" y="28353"/>
                  </a:lnTo>
                  <a:lnTo>
                    <a:pt x="22028" y="30721"/>
                  </a:lnTo>
                  <a:lnTo>
                    <a:pt x="20258" y="33197"/>
                  </a:lnTo>
                  <a:lnTo>
                    <a:pt x="18570" y="35809"/>
                  </a:lnTo>
                  <a:lnTo>
                    <a:pt x="17100" y="38557"/>
                  </a:lnTo>
                  <a:lnTo>
                    <a:pt x="15820" y="41387"/>
                  </a:lnTo>
                  <a:lnTo>
                    <a:pt x="14703" y="44299"/>
                  </a:lnTo>
                  <a:lnTo>
                    <a:pt x="13750" y="47265"/>
                  </a:lnTo>
                  <a:lnTo>
                    <a:pt x="12988" y="50367"/>
                  </a:lnTo>
                  <a:lnTo>
                    <a:pt x="12471" y="53523"/>
                  </a:lnTo>
                  <a:lnTo>
                    <a:pt x="12117" y="56734"/>
                  </a:lnTo>
                  <a:lnTo>
                    <a:pt x="12008" y="59999"/>
                  </a:lnTo>
                  <a:lnTo>
                    <a:pt x="12117" y="63265"/>
                  </a:lnTo>
                  <a:lnTo>
                    <a:pt x="12471" y="66476"/>
                  </a:lnTo>
                  <a:lnTo>
                    <a:pt x="12988" y="69632"/>
                  </a:lnTo>
                  <a:lnTo>
                    <a:pt x="13750" y="72734"/>
                  </a:lnTo>
                  <a:lnTo>
                    <a:pt x="14703" y="75700"/>
                  </a:lnTo>
                  <a:lnTo>
                    <a:pt x="15820" y="78612"/>
                  </a:lnTo>
                  <a:lnTo>
                    <a:pt x="17100" y="81442"/>
                  </a:lnTo>
                  <a:lnTo>
                    <a:pt x="18570" y="84190"/>
                  </a:lnTo>
                  <a:lnTo>
                    <a:pt x="20258" y="86802"/>
                  </a:lnTo>
                  <a:lnTo>
                    <a:pt x="22028" y="89278"/>
                  </a:lnTo>
                  <a:lnTo>
                    <a:pt x="23989" y="91646"/>
                  </a:lnTo>
                  <a:lnTo>
                    <a:pt x="26113" y="93877"/>
                  </a:lnTo>
                  <a:lnTo>
                    <a:pt x="28373" y="96000"/>
                  </a:lnTo>
                  <a:lnTo>
                    <a:pt x="30714" y="97959"/>
                  </a:lnTo>
                  <a:lnTo>
                    <a:pt x="33192" y="99755"/>
                  </a:lnTo>
                  <a:lnTo>
                    <a:pt x="35806" y="101414"/>
                  </a:lnTo>
                  <a:lnTo>
                    <a:pt x="38556" y="102911"/>
                  </a:lnTo>
                  <a:lnTo>
                    <a:pt x="41388" y="104190"/>
                  </a:lnTo>
                  <a:lnTo>
                    <a:pt x="44302" y="105306"/>
                  </a:lnTo>
                  <a:lnTo>
                    <a:pt x="47270" y="106258"/>
                  </a:lnTo>
                  <a:lnTo>
                    <a:pt x="50374" y="107020"/>
                  </a:lnTo>
                  <a:lnTo>
                    <a:pt x="53533" y="107537"/>
                  </a:lnTo>
                  <a:lnTo>
                    <a:pt x="56718" y="107891"/>
                  </a:lnTo>
                  <a:lnTo>
                    <a:pt x="60013" y="108000"/>
                  </a:lnTo>
                  <a:lnTo>
                    <a:pt x="63281" y="107891"/>
                  </a:lnTo>
                  <a:lnTo>
                    <a:pt x="66466" y="107537"/>
                  </a:lnTo>
                  <a:lnTo>
                    <a:pt x="69625" y="107020"/>
                  </a:lnTo>
                  <a:lnTo>
                    <a:pt x="72729" y="106258"/>
                  </a:lnTo>
                  <a:lnTo>
                    <a:pt x="75697" y="105306"/>
                  </a:lnTo>
                  <a:lnTo>
                    <a:pt x="78611" y="104190"/>
                  </a:lnTo>
                  <a:lnTo>
                    <a:pt x="81443" y="102911"/>
                  </a:lnTo>
                  <a:lnTo>
                    <a:pt x="84193" y="101414"/>
                  </a:lnTo>
                  <a:lnTo>
                    <a:pt x="86807" y="99755"/>
                  </a:lnTo>
                  <a:lnTo>
                    <a:pt x="89285" y="97959"/>
                  </a:lnTo>
                  <a:lnTo>
                    <a:pt x="91626" y="96000"/>
                  </a:lnTo>
                  <a:lnTo>
                    <a:pt x="93886" y="93877"/>
                  </a:lnTo>
                  <a:lnTo>
                    <a:pt x="96010" y="91646"/>
                  </a:lnTo>
                  <a:lnTo>
                    <a:pt x="97971" y="89278"/>
                  </a:lnTo>
                  <a:lnTo>
                    <a:pt x="99741" y="86802"/>
                  </a:lnTo>
                  <a:lnTo>
                    <a:pt x="101429" y="84190"/>
                  </a:lnTo>
                  <a:lnTo>
                    <a:pt x="102899" y="81442"/>
                  </a:lnTo>
                  <a:lnTo>
                    <a:pt x="104179" y="78612"/>
                  </a:lnTo>
                  <a:lnTo>
                    <a:pt x="105296" y="75700"/>
                  </a:lnTo>
                  <a:lnTo>
                    <a:pt x="106249" y="72734"/>
                  </a:lnTo>
                  <a:lnTo>
                    <a:pt x="107011" y="69632"/>
                  </a:lnTo>
                  <a:lnTo>
                    <a:pt x="107528" y="66476"/>
                  </a:lnTo>
                  <a:lnTo>
                    <a:pt x="107882" y="63265"/>
                  </a:lnTo>
                  <a:lnTo>
                    <a:pt x="107991" y="59999"/>
                  </a:lnTo>
                  <a:lnTo>
                    <a:pt x="120000" y="59999"/>
                  </a:lnTo>
                  <a:lnTo>
                    <a:pt x="119891" y="63646"/>
                  </a:lnTo>
                  <a:lnTo>
                    <a:pt x="119564" y="67238"/>
                  </a:lnTo>
                  <a:lnTo>
                    <a:pt x="119019" y="70721"/>
                  </a:lnTo>
                  <a:lnTo>
                    <a:pt x="118284" y="74176"/>
                  </a:lnTo>
                  <a:lnTo>
                    <a:pt x="117358" y="77551"/>
                  </a:lnTo>
                  <a:lnTo>
                    <a:pt x="116215" y="80870"/>
                  </a:lnTo>
                  <a:lnTo>
                    <a:pt x="114908" y="84081"/>
                  </a:lnTo>
                  <a:lnTo>
                    <a:pt x="113410" y="87210"/>
                  </a:lnTo>
                  <a:lnTo>
                    <a:pt x="111776" y="90231"/>
                  </a:lnTo>
                  <a:lnTo>
                    <a:pt x="109952" y="93115"/>
                  </a:lnTo>
                  <a:lnTo>
                    <a:pt x="107964" y="95918"/>
                  </a:lnTo>
                  <a:lnTo>
                    <a:pt x="105867" y="98585"/>
                  </a:lnTo>
                  <a:lnTo>
                    <a:pt x="103553" y="101115"/>
                  </a:lnTo>
                  <a:lnTo>
                    <a:pt x="101130" y="103564"/>
                  </a:lnTo>
                  <a:lnTo>
                    <a:pt x="98570" y="105850"/>
                  </a:lnTo>
                  <a:lnTo>
                    <a:pt x="95929" y="107972"/>
                  </a:lnTo>
                  <a:lnTo>
                    <a:pt x="93124" y="109959"/>
                  </a:lnTo>
                  <a:lnTo>
                    <a:pt x="90211" y="111782"/>
                  </a:lnTo>
                  <a:lnTo>
                    <a:pt x="87188" y="113414"/>
                  </a:lnTo>
                  <a:lnTo>
                    <a:pt x="84084" y="114911"/>
                  </a:lnTo>
                  <a:lnTo>
                    <a:pt x="80871" y="116217"/>
                  </a:lnTo>
                  <a:lnTo>
                    <a:pt x="77576" y="117333"/>
                  </a:lnTo>
                  <a:lnTo>
                    <a:pt x="74172" y="118285"/>
                  </a:lnTo>
                  <a:lnTo>
                    <a:pt x="70714" y="119020"/>
                  </a:lnTo>
                  <a:lnTo>
                    <a:pt x="67229" y="119564"/>
                  </a:lnTo>
                  <a:lnTo>
                    <a:pt x="63635" y="119891"/>
                  </a:lnTo>
                  <a:lnTo>
                    <a:pt x="60013" y="119999"/>
                  </a:lnTo>
                  <a:lnTo>
                    <a:pt x="56364" y="119891"/>
                  </a:lnTo>
                  <a:lnTo>
                    <a:pt x="52770" y="119564"/>
                  </a:lnTo>
                  <a:lnTo>
                    <a:pt x="49285" y="119020"/>
                  </a:lnTo>
                  <a:lnTo>
                    <a:pt x="45827" y="118285"/>
                  </a:lnTo>
                  <a:lnTo>
                    <a:pt x="42423" y="117333"/>
                  </a:lnTo>
                  <a:lnTo>
                    <a:pt x="39128" y="116217"/>
                  </a:lnTo>
                  <a:lnTo>
                    <a:pt x="35915" y="114911"/>
                  </a:lnTo>
                  <a:lnTo>
                    <a:pt x="32811" y="113414"/>
                  </a:lnTo>
                  <a:lnTo>
                    <a:pt x="29788" y="111782"/>
                  </a:lnTo>
                  <a:lnTo>
                    <a:pt x="26875" y="109959"/>
                  </a:lnTo>
                  <a:lnTo>
                    <a:pt x="24070" y="107972"/>
                  </a:lnTo>
                  <a:lnTo>
                    <a:pt x="21429" y="105850"/>
                  </a:lnTo>
                  <a:lnTo>
                    <a:pt x="18869" y="103564"/>
                  </a:lnTo>
                  <a:lnTo>
                    <a:pt x="16446" y="101115"/>
                  </a:lnTo>
                  <a:lnTo>
                    <a:pt x="14132" y="98585"/>
                  </a:lnTo>
                  <a:lnTo>
                    <a:pt x="12035" y="95918"/>
                  </a:lnTo>
                  <a:lnTo>
                    <a:pt x="10047" y="93115"/>
                  </a:lnTo>
                  <a:lnTo>
                    <a:pt x="8223" y="90231"/>
                  </a:lnTo>
                  <a:lnTo>
                    <a:pt x="6589" y="87210"/>
                  </a:lnTo>
                  <a:lnTo>
                    <a:pt x="5091" y="84081"/>
                  </a:lnTo>
                  <a:lnTo>
                    <a:pt x="3784" y="80870"/>
                  </a:lnTo>
                  <a:lnTo>
                    <a:pt x="2641" y="77551"/>
                  </a:lnTo>
                  <a:lnTo>
                    <a:pt x="1715" y="74176"/>
                  </a:lnTo>
                  <a:lnTo>
                    <a:pt x="980" y="70721"/>
                  </a:lnTo>
                  <a:lnTo>
                    <a:pt x="435" y="67238"/>
                  </a:lnTo>
                  <a:lnTo>
                    <a:pt x="108" y="63646"/>
                  </a:lnTo>
                  <a:lnTo>
                    <a:pt x="0" y="59999"/>
                  </a:lnTo>
                  <a:lnTo>
                    <a:pt x="108" y="56353"/>
                  </a:lnTo>
                  <a:lnTo>
                    <a:pt x="435" y="52761"/>
                  </a:lnTo>
                  <a:lnTo>
                    <a:pt x="980" y="49278"/>
                  </a:lnTo>
                  <a:lnTo>
                    <a:pt x="1715" y="45823"/>
                  </a:lnTo>
                  <a:lnTo>
                    <a:pt x="2641" y="42448"/>
                  </a:lnTo>
                  <a:lnTo>
                    <a:pt x="3784" y="39129"/>
                  </a:lnTo>
                  <a:lnTo>
                    <a:pt x="5091" y="35918"/>
                  </a:lnTo>
                  <a:lnTo>
                    <a:pt x="6589" y="32789"/>
                  </a:lnTo>
                  <a:lnTo>
                    <a:pt x="8223" y="29768"/>
                  </a:lnTo>
                  <a:lnTo>
                    <a:pt x="10047" y="26884"/>
                  </a:lnTo>
                  <a:lnTo>
                    <a:pt x="12035" y="24081"/>
                  </a:lnTo>
                  <a:lnTo>
                    <a:pt x="14132" y="21414"/>
                  </a:lnTo>
                  <a:lnTo>
                    <a:pt x="16446" y="18884"/>
                  </a:lnTo>
                  <a:lnTo>
                    <a:pt x="18869" y="16435"/>
                  </a:lnTo>
                  <a:lnTo>
                    <a:pt x="21429" y="14149"/>
                  </a:lnTo>
                  <a:lnTo>
                    <a:pt x="24070" y="12027"/>
                  </a:lnTo>
                  <a:lnTo>
                    <a:pt x="26875" y="10040"/>
                  </a:lnTo>
                  <a:lnTo>
                    <a:pt x="29788" y="8217"/>
                  </a:lnTo>
                  <a:lnTo>
                    <a:pt x="32811" y="6585"/>
                  </a:lnTo>
                  <a:lnTo>
                    <a:pt x="35915" y="5088"/>
                  </a:lnTo>
                  <a:lnTo>
                    <a:pt x="39128" y="3782"/>
                  </a:lnTo>
                  <a:lnTo>
                    <a:pt x="42423" y="2666"/>
                  </a:lnTo>
                  <a:lnTo>
                    <a:pt x="45827" y="1714"/>
                  </a:lnTo>
                  <a:lnTo>
                    <a:pt x="49285" y="979"/>
                  </a:lnTo>
                  <a:lnTo>
                    <a:pt x="52770" y="435"/>
                  </a:lnTo>
                  <a:lnTo>
                    <a:pt x="56364" y="108"/>
                  </a:lnTo>
                  <a:lnTo>
                    <a:pt x="6001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grpSp>
        <p:nvGrpSpPr>
          <p:cNvPr id="371" name="Google Shape;371;p14"/>
          <p:cNvGrpSpPr/>
          <p:nvPr/>
        </p:nvGrpSpPr>
        <p:grpSpPr>
          <a:xfrm>
            <a:off x="7014926" y="3799099"/>
            <a:ext cx="814800" cy="814800"/>
            <a:chOff x="7014928" y="2644325"/>
            <a:chExt cx="814800" cy="814800"/>
          </a:xfrm>
        </p:grpSpPr>
        <p:sp>
          <p:nvSpPr>
            <p:cNvPr id="372" name="Google Shape;372;p14"/>
            <p:cNvSpPr/>
            <p:nvPr/>
          </p:nvSpPr>
          <p:spPr>
            <a:xfrm>
              <a:off x="7014928" y="2644325"/>
              <a:ext cx="814800" cy="814800"/>
            </a:xfrm>
            <a:prstGeom prst="ellipse">
              <a:avLst/>
            </a:prstGeom>
            <a:solidFill>
              <a:srgbClr val="8705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4"/>
            <p:cNvSpPr/>
            <p:nvPr/>
          </p:nvSpPr>
          <p:spPr>
            <a:xfrm>
              <a:off x="7268899" y="2882334"/>
              <a:ext cx="355219" cy="355003"/>
            </a:xfrm>
            <a:custGeom>
              <a:rect b="b" l="l" r="r" t="t"/>
              <a:pathLst>
                <a:path extrusionOk="0" h="120000" w="120000">
                  <a:moveTo>
                    <a:pt x="32683" y="45066"/>
                  </a:moveTo>
                  <a:cubicBezTo>
                    <a:pt x="28041" y="45066"/>
                    <a:pt x="24560" y="48892"/>
                    <a:pt x="24560" y="53994"/>
                  </a:cubicBezTo>
                  <a:cubicBezTo>
                    <a:pt x="24560" y="59096"/>
                    <a:pt x="28041" y="63029"/>
                    <a:pt x="32683" y="63029"/>
                  </a:cubicBezTo>
                  <a:cubicBezTo>
                    <a:pt x="37324" y="63029"/>
                    <a:pt x="40902" y="59096"/>
                    <a:pt x="40902" y="53994"/>
                  </a:cubicBezTo>
                  <a:cubicBezTo>
                    <a:pt x="40902" y="48892"/>
                    <a:pt x="37324" y="45066"/>
                    <a:pt x="32683" y="45066"/>
                  </a:cubicBezTo>
                  <a:close/>
                  <a:moveTo>
                    <a:pt x="59951" y="45066"/>
                  </a:moveTo>
                  <a:cubicBezTo>
                    <a:pt x="55310" y="45066"/>
                    <a:pt x="51829" y="48892"/>
                    <a:pt x="51829" y="53994"/>
                  </a:cubicBezTo>
                  <a:cubicBezTo>
                    <a:pt x="51829" y="59096"/>
                    <a:pt x="55310" y="63029"/>
                    <a:pt x="59951" y="63029"/>
                  </a:cubicBezTo>
                  <a:cubicBezTo>
                    <a:pt x="64593" y="63029"/>
                    <a:pt x="68170" y="59096"/>
                    <a:pt x="68170" y="53994"/>
                  </a:cubicBezTo>
                  <a:cubicBezTo>
                    <a:pt x="68170" y="48892"/>
                    <a:pt x="64593" y="45066"/>
                    <a:pt x="59951" y="45066"/>
                  </a:cubicBezTo>
                  <a:close/>
                  <a:moveTo>
                    <a:pt x="59951" y="0"/>
                  </a:moveTo>
                  <a:cubicBezTo>
                    <a:pt x="26688" y="0"/>
                    <a:pt x="0" y="24340"/>
                    <a:pt x="0" y="53994"/>
                  </a:cubicBezTo>
                  <a:cubicBezTo>
                    <a:pt x="0" y="68768"/>
                    <a:pt x="6478" y="81948"/>
                    <a:pt x="16921" y="91514"/>
                  </a:cubicBezTo>
                  <a:lnTo>
                    <a:pt x="10829" y="120000"/>
                  </a:lnTo>
                  <a:lnTo>
                    <a:pt x="43029" y="105863"/>
                  </a:lnTo>
                  <a:cubicBezTo>
                    <a:pt x="48541" y="107457"/>
                    <a:pt x="53956" y="107989"/>
                    <a:pt x="59951" y="107989"/>
                  </a:cubicBezTo>
                  <a:cubicBezTo>
                    <a:pt x="93311" y="107989"/>
                    <a:pt x="120000" y="83755"/>
                    <a:pt x="120000" y="53994"/>
                  </a:cubicBezTo>
                  <a:cubicBezTo>
                    <a:pt x="120000" y="24340"/>
                    <a:pt x="93311" y="0"/>
                    <a:pt x="59951" y="0"/>
                  </a:cubicBezTo>
                  <a:close/>
                  <a:moveTo>
                    <a:pt x="59951" y="102037"/>
                  </a:moveTo>
                  <a:cubicBezTo>
                    <a:pt x="54826" y="102037"/>
                    <a:pt x="49605" y="101399"/>
                    <a:pt x="44480" y="99911"/>
                  </a:cubicBezTo>
                  <a:cubicBezTo>
                    <a:pt x="43900" y="99911"/>
                    <a:pt x="43609" y="99592"/>
                    <a:pt x="43029" y="99592"/>
                  </a:cubicBezTo>
                  <a:cubicBezTo>
                    <a:pt x="42256" y="99592"/>
                    <a:pt x="41676" y="99592"/>
                    <a:pt x="41192" y="99911"/>
                  </a:cubicBezTo>
                  <a:lnTo>
                    <a:pt x="18468" y="109796"/>
                  </a:lnTo>
                  <a:lnTo>
                    <a:pt x="22046" y="92683"/>
                  </a:lnTo>
                  <a:cubicBezTo>
                    <a:pt x="22626" y="90664"/>
                    <a:pt x="21756" y="88219"/>
                    <a:pt x="20112" y="86731"/>
                  </a:cubicBezTo>
                  <a:cubicBezTo>
                    <a:pt x="10346" y="77697"/>
                    <a:pt x="5124" y="66005"/>
                    <a:pt x="5124" y="53675"/>
                  </a:cubicBezTo>
                  <a:cubicBezTo>
                    <a:pt x="5124" y="27316"/>
                    <a:pt x="29685" y="5739"/>
                    <a:pt x="59758" y="5739"/>
                  </a:cubicBezTo>
                  <a:cubicBezTo>
                    <a:pt x="89734" y="5739"/>
                    <a:pt x="114294" y="27316"/>
                    <a:pt x="114294" y="53675"/>
                  </a:cubicBezTo>
                  <a:cubicBezTo>
                    <a:pt x="114294" y="80141"/>
                    <a:pt x="90024" y="102037"/>
                    <a:pt x="59951" y="102037"/>
                  </a:cubicBezTo>
                  <a:close/>
                  <a:moveTo>
                    <a:pt x="87316" y="45066"/>
                  </a:moveTo>
                  <a:cubicBezTo>
                    <a:pt x="82675" y="45066"/>
                    <a:pt x="79097" y="48892"/>
                    <a:pt x="79097" y="53994"/>
                  </a:cubicBezTo>
                  <a:cubicBezTo>
                    <a:pt x="79097" y="59096"/>
                    <a:pt x="82675" y="63029"/>
                    <a:pt x="87316" y="63029"/>
                  </a:cubicBezTo>
                  <a:cubicBezTo>
                    <a:pt x="91958" y="63029"/>
                    <a:pt x="95439" y="59096"/>
                    <a:pt x="95439" y="53994"/>
                  </a:cubicBezTo>
                  <a:cubicBezTo>
                    <a:pt x="95439" y="48892"/>
                    <a:pt x="91958" y="45066"/>
                    <a:pt x="87316" y="4506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15"/>
          <p:cNvSpPr/>
          <p:nvPr/>
        </p:nvSpPr>
        <p:spPr>
          <a:xfrm>
            <a:off x="3742050" y="1069100"/>
            <a:ext cx="1659900" cy="1659900"/>
          </a:xfrm>
          <a:prstGeom prst="ellipse">
            <a:avLst/>
          </a:prstGeom>
          <a:noFill/>
          <a:ln cap="flat" cmpd="sng" w="9525">
            <a:solidFill>
              <a:srgbClr val="BC7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5"/>
          <p:cNvSpPr txBox="1"/>
          <p:nvPr/>
        </p:nvSpPr>
        <p:spPr>
          <a:xfrm>
            <a:off x="2329050" y="2933600"/>
            <a:ext cx="4485900" cy="65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350"/>
              <a:buFont typeface="Arial"/>
              <a:buNone/>
            </a:pPr>
            <a:r>
              <a:rPr b="1" i="0" lang="en-US" sz="3350" u="none" cap="none" strike="noStrike">
                <a:solidFill>
                  <a:srgbClr val="566579"/>
                </a:solidFill>
                <a:latin typeface="Trebuchet MS"/>
                <a:ea typeface="Trebuchet MS"/>
                <a:cs typeface="Trebuchet MS"/>
                <a:sym typeface="Trebuchet MS"/>
              </a:rPr>
              <a:t>Thank You</a:t>
            </a:r>
            <a:endParaRPr b="1" i="0" sz="3350" u="none" cap="none" strike="noStrike">
              <a:solidFill>
                <a:srgbClr val="566579"/>
              </a:solidFill>
              <a:latin typeface="Trebuchet MS"/>
              <a:ea typeface="Trebuchet MS"/>
              <a:cs typeface="Trebuchet MS"/>
              <a:sym typeface="Trebuchet MS"/>
            </a:endParaRPr>
          </a:p>
        </p:txBody>
      </p:sp>
      <p:sp>
        <p:nvSpPr>
          <p:cNvPr id="380" name="Google Shape;380;p15"/>
          <p:cNvSpPr/>
          <p:nvPr/>
        </p:nvSpPr>
        <p:spPr>
          <a:xfrm>
            <a:off x="4027800" y="1495700"/>
            <a:ext cx="1088400" cy="806700"/>
          </a:xfrm>
          <a:custGeom>
            <a:rect b="b" l="l" r="r" t="t"/>
            <a:pathLst>
              <a:path extrusionOk="0" h="120000" w="120000">
                <a:moveTo>
                  <a:pt x="48851" y="106586"/>
                </a:moveTo>
                <a:lnTo>
                  <a:pt x="48263" y="106624"/>
                </a:lnTo>
                <a:lnTo>
                  <a:pt x="47703" y="106889"/>
                </a:lnTo>
                <a:lnTo>
                  <a:pt x="47170" y="107267"/>
                </a:lnTo>
                <a:lnTo>
                  <a:pt x="46694" y="107758"/>
                </a:lnTo>
                <a:lnTo>
                  <a:pt x="46246" y="108551"/>
                </a:lnTo>
                <a:lnTo>
                  <a:pt x="45966" y="109382"/>
                </a:lnTo>
                <a:lnTo>
                  <a:pt x="45826" y="110251"/>
                </a:lnTo>
                <a:lnTo>
                  <a:pt x="45826" y="111158"/>
                </a:lnTo>
                <a:lnTo>
                  <a:pt x="45966" y="112027"/>
                </a:lnTo>
                <a:lnTo>
                  <a:pt x="46246" y="112858"/>
                </a:lnTo>
                <a:lnTo>
                  <a:pt x="46694" y="113614"/>
                </a:lnTo>
                <a:lnTo>
                  <a:pt x="47170" y="114143"/>
                </a:lnTo>
                <a:lnTo>
                  <a:pt x="47675" y="114559"/>
                </a:lnTo>
                <a:lnTo>
                  <a:pt x="48263" y="114748"/>
                </a:lnTo>
                <a:lnTo>
                  <a:pt x="48851" y="114823"/>
                </a:lnTo>
                <a:lnTo>
                  <a:pt x="49467" y="114748"/>
                </a:lnTo>
                <a:lnTo>
                  <a:pt x="50000" y="114559"/>
                </a:lnTo>
                <a:lnTo>
                  <a:pt x="50560" y="114143"/>
                </a:lnTo>
                <a:lnTo>
                  <a:pt x="51036" y="113614"/>
                </a:lnTo>
                <a:lnTo>
                  <a:pt x="51456" y="112858"/>
                </a:lnTo>
                <a:lnTo>
                  <a:pt x="51764" y="112027"/>
                </a:lnTo>
                <a:lnTo>
                  <a:pt x="51904" y="111158"/>
                </a:lnTo>
                <a:lnTo>
                  <a:pt x="51904" y="110251"/>
                </a:lnTo>
                <a:lnTo>
                  <a:pt x="51764" y="109382"/>
                </a:lnTo>
                <a:lnTo>
                  <a:pt x="51456" y="108551"/>
                </a:lnTo>
                <a:lnTo>
                  <a:pt x="51036" y="107758"/>
                </a:lnTo>
                <a:lnTo>
                  <a:pt x="50560" y="107267"/>
                </a:lnTo>
                <a:lnTo>
                  <a:pt x="50000" y="106889"/>
                </a:lnTo>
                <a:lnTo>
                  <a:pt x="49411" y="106624"/>
                </a:lnTo>
                <a:lnTo>
                  <a:pt x="48851" y="106586"/>
                </a:lnTo>
                <a:close/>
                <a:moveTo>
                  <a:pt x="41820" y="97027"/>
                </a:moveTo>
                <a:lnTo>
                  <a:pt x="41232" y="97141"/>
                </a:lnTo>
                <a:lnTo>
                  <a:pt x="40644" y="97367"/>
                </a:lnTo>
                <a:lnTo>
                  <a:pt x="40140" y="97745"/>
                </a:lnTo>
                <a:lnTo>
                  <a:pt x="39607" y="98274"/>
                </a:lnTo>
                <a:lnTo>
                  <a:pt x="39187" y="98992"/>
                </a:lnTo>
                <a:lnTo>
                  <a:pt x="38879" y="99861"/>
                </a:lnTo>
                <a:lnTo>
                  <a:pt x="38739" y="100730"/>
                </a:lnTo>
                <a:lnTo>
                  <a:pt x="38739" y="101675"/>
                </a:lnTo>
                <a:lnTo>
                  <a:pt x="38879" y="102544"/>
                </a:lnTo>
                <a:lnTo>
                  <a:pt x="39187" y="103375"/>
                </a:lnTo>
                <a:lnTo>
                  <a:pt x="39607" y="104130"/>
                </a:lnTo>
                <a:lnTo>
                  <a:pt x="40084" y="104659"/>
                </a:lnTo>
                <a:lnTo>
                  <a:pt x="40644" y="105000"/>
                </a:lnTo>
                <a:lnTo>
                  <a:pt x="41176" y="105264"/>
                </a:lnTo>
                <a:lnTo>
                  <a:pt x="41820" y="105340"/>
                </a:lnTo>
                <a:lnTo>
                  <a:pt x="42380" y="105264"/>
                </a:lnTo>
                <a:lnTo>
                  <a:pt x="42969" y="105000"/>
                </a:lnTo>
                <a:lnTo>
                  <a:pt x="43473" y="104659"/>
                </a:lnTo>
                <a:lnTo>
                  <a:pt x="43949" y="104130"/>
                </a:lnTo>
                <a:lnTo>
                  <a:pt x="44397" y="103375"/>
                </a:lnTo>
                <a:lnTo>
                  <a:pt x="44677" y="102544"/>
                </a:lnTo>
                <a:lnTo>
                  <a:pt x="44845" y="101675"/>
                </a:lnTo>
                <a:lnTo>
                  <a:pt x="44845" y="100730"/>
                </a:lnTo>
                <a:lnTo>
                  <a:pt x="44677" y="99861"/>
                </a:lnTo>
                <a:lnTo>
                  <a:pt x="44397" y="98992"/>
                </a:lnTo>
                <a:lnTo>
                  <a:pt x="43949" y="98274"/>
                </a:lnTo>
                <a:lnTo>
                  <a:pt x="43473" y="97745"/>
                </a:lnTo>
                <a:lnTo>
                  <a:pt x="42969" y="97367"/>
                </a:lnTo>
                <a:lnTo>
                  <a:pt x="42380" y="97141"/>
                </a:lnTo>
                <a:lnTo>
                  <a:pt x="41820" y="97027"/>
                </a:lnTo>
                <a:close/>
                <a:moveTo>
                  <a:pt x="34565" y="87317"/>
                </a:moveTo>
                <a:lnTo>
                  <a:pt x="33977" y="87392"/>
                </a:lnTo>
                <a:lnTo>
                  <a:pt x="33417" y="87619"/>
                </a:lnTo>
                <a:lnTo>
                  <a:pt x="32885" y="87997"/>
                </a:lnTo>
                <a:lnTo>
                  <a:pt x="32408" y="88526"/>
                </a:lnTo>
                <a:lnTo>
                  <a:pt x="32016" y="89130"/>
                </a:lnTo>
                <a:lnTo>
                  <a:pt x="31736" y="89848"/>
                </a:lnTo>
                <a:lnTo>
                  <a:pt x="31568" y="90642"/>
                </a:lnTo>
                <a:lnTo>
                  <a:pt x="31484" y="91435"/>
                </a:lnTo>
                <a:lnTo>
                  <a:pt x="31568" y="92267"/>
                </a:lnTo>
                <a:lnTo>
                  <a:pt x="31736" y="93022"/>
                </a:lnTo>
                <a:lnTo>
                  <a:pt x="32016" y="93740"/>
                </a:lnTo>
                <a:lnTo>
                  <a:pt x="32408" y="94382"/>
                </a:lnTo>
                <a:lnTo>
                  <a:pt x="32941" y="94987"/>
                </a:lnTo>
                <a:lnTo>
                  <a:pt x="33585" y="95365"/>
                </a:lnTo>
                <a:lnTo>
                  <a:pt x="34229" y="95554"/>
                </a:lnTo>
                <a:lnTo>
                  <a:pt x="34929" y="95554"/>
                </a:lnTo>
                <a:lnTo>
                  <a:pt x="35574" y="95365"/>
                </a:lnTo>
                <a:lnTo>
                  <a:pt x="36190" y="94987"/>
                </a:lnTo>
                <a:lnTo>
                  <a:pt x="36750" y="94382"/>
                </a:lnTo>
                <a:lnTo>
                  <a:pt x="37170" y="93589"/>
                </a:lnTo>
                <a:lnTo>
                  <a:pt x="37478" y="92758"/>
                </a:lnTo>
                <a:lnTo>
                  <a:pt x="37619" y="91889"/>
                </a:lnTo>
                <a:lnTo>
                  <a:pt x="37619" y="90982"/>
                </a:lnTo>
                <a:lnTo>
                  <a:pt x="37478" y="90113"/>
                </a:lnTo>
                <a:lnTo>
                  <a:pt x="37170" y="89282"/>
                </a:lnTo>
                <a:lnTo>
                  <a:pt x="36750" y="88526"/>
                </a:lnTo>
                <a:lnTo>
                  <a:pt x="36274" y="87997"/>
                </a:lnTo>
                <a:lnTo>
                  <a:pt x="35714" y="87619"/>
                </a:lnTo>
                <a:lnTo>
                  <a:pt x="35126" y="87392"/>
                </a:lnTo>
                <a:lnTo>
                  <a:pt x="34565" y="87317"/>
                </a:lnTo>
                <a:close/>
                <a:moveTo>
                  <a:pt x="85686" y="26297"/>
                </a:moveTo>
                <a:lnTo>
                  <a:pt x="83025" y="29924"/>
                </a:lnTo>
                <a:lnTo>
                  <a:pt x="82016" y="31133"/>
                </a:lnTo>
                <a:lnTo>
                  <a:pt x="80924" y="32040"/>
                </a:lnTo>
                <a:lnTo>
                  <a:pt x="79719" y="32833"/>
                </a:lnTo>
                <a:lnTo>
                  <a:pt x="78459" y="33324"/>
                </a:lnTo>
                <a:lnTo>
                  <a:pt x="77198" y="33664"/>
                </a:lnTo>
                <a:lnTo>
                  <a:pt x="75882" y="33702"/>
                </a:lnTo>
                <a:lnTo>
                  <a:pt x="74565" y="33589"/>
                </a:lnTo>
                <a:lnTo>
                  <a:pt x="73305" y="33173"/>
                </a:lnTo>
                <a:lnTo>
                  <a:pt x="72016" y="32531"/>
                </a:lnTo>
                <a:lnTo>
                  <a:pt x="70784" y="31889"/>
                </a:lnTo>
                <a:lnTo>
                  <a:pt x="69467" y="31397"/>
                </a:lnTo>
                <a:lnTo>
                  <a:pt x="68123" y="31133"/>
                </a:lnTo>
                <a:lnTo>
                  <a:pt x="66778" y="31020"/>
                </a:lnTo>
                <a:lnTo>
                  <a:pt x="65378" y="31133"/>
                </a:lnTo>
                <a:lnTo>
                  <a:pt x="64005" y="31473"/>
                </a:lnTo>
                <a:lnTo>
                  <a:pt x="62661" y="31964"/>
                </a:lnTo>
                <a:lnTo>
                  <a:pt x="61344" y="32644"/>
                </a:lnTo>
                <a:lnTo>
                  <a:pt x="60112" y="33589"/>
                </a:lnTo>
                <a:lnTo>
                  <a:pt x="58907" y="34722"/>
                </a:lnTo>
                <a:lnTo>
                  <a:pt x="57815" y="36045"/>
                </a:lnTo>
                <a:lnTo>
                  <a:pt x="45154" y="53085"/>
                </a:lnTo>
                <a:lnTo>
                  <a:pt x="44677" y="53879"/>
                </a:lnTo>
                <a:lnTo>
                  <a:pt x="44313" y="54748"/>
                </a:lnTo>
                <a:lnTo>
                  <a:pt x="44117" y="55730"/>
                </a:lnTo>
                <a:lnTo>
                  <a:pt x="44033" y="56712"/>
                </a:lnTo>
                <a:lnTo>
                  <a:pt x="44117" y="57770"/>
                </a:lnTo>
                <a:lnTo>
                  <a:pt x="44313" y="58753"/>
                </a:lnTo>
                <a:lnTo>
                  <a:pt x="44677" y="59622"/>
                </a:lnTo>
                <a:lnTo>
                  <a:pt x="45154" y="60415"/>
                </a:lnTo>
                <a:lnTo>
                  <a:pt x="45770" y="61095"/>
                </a:lnTo>
                <a:lnTo>
                  <a:pt x="46442" y="61549"/>
                </a:lnTo>
                <a:lnTo>
                  <a:pt x="47170" y="61851"/>
                </a:lnTo>
                <a:lnTo>
                  <a:pt x="47899" y="61926"/>
                </a:lnTo>
                <a:lnTo>
                  <a:pt x="48627" y="61851"/>
                </a:lnTo>
                <a:lnTo>
                  <a:pt x="49355" y="61549"/>
                </a:lnTo>
                <a:lnTo>
                  <a:pt x="50000" y="61095"/>
                </a:lnTo>
                <a:lnTo>
                  <a:pt x="50616" y="60415"/>
                </a:lnTo>
                <a:lnTo>
                  <a:pt x="57955" y="50591"/>
                </a:lnTo>
                <a:lnTo>
                  <a:pt x="57955" y="50516"/>
                </a:lnTo>
                <a:lnTo>
                  <a:pt x="57955" y="50516"/>
                </a:lnTo>
                <a:lnTo>
                  <a:pt x="61120" y="46246"/>
                </a:lnTo>
                <a:lnTo>
                  <a:pt x="61512" y="45869"/>
                </a:lnTo>
                <a:lnTo>
                  <a:pt x="61988" y="45566"/>
                </a:lnTo>
                <a:lnTo>
                  <a:pt x="62464" y="45528"/>
                </a:lnTo>
                <a:lnTo>
                  <a:pt x="62969" y="45566"/>
                </a:lnTo>
                <a:lnTo>
                  <a:pt x="63417" y="45869"/>
                </a:lnTo>
                <a:lnTo>
                  <a:pt x="63809" y="46246"/>
                </a:lnTo>
                <a:lnTo>
                  <a:pt x="64173" y="46926"/>
                </a:lnTo>
                <a:lnTo>
                  <a:pt x="64369" y="47682"/>
                </a:lnTo>
                <a:lnTo>
                  <a:pt x="64369" y="48476"/>
                </a:lnTo>
                <a:lnTo>
                  <a:pt x="64173" y="49269"/>
                </a:lnTo>
                <a:lnTo>
                  <a:pt x="63809" y="49911"/>
                </a:lnTo>
                <a:lnTo>
                  <a:pt x="61988" y="52405"/>
                </a:lnTo>
                <a:lnTo>
                  <a:pt x="63641" y="54559"/>
                </a:lnTo>
                <a:lnTo>
                  <a:pt x="63641" y="54559"/>
                </a:lnTo>
                <a:lnTo>
                  <a:pt x="63669" y="54672"/>
                </a:lnTo>
                <a:lnTo>
                  <a:pt x="63669" y="54672"/>
                </a:lnTo>
                <a:lnTo>
                  <a:pt x="63753" y="54748"/>
                </a:lnTo>
                <a:lnTo>
                  <a:pt x="63781" y="54748"/>
                </a:lnTo>
                <a:lnTo>
                  <a:pt x="63977" y="55050"/>
                </a:lnTo>
                <a:lnTo>
                  <a:pt x="64341" y="55465"/>
                </a:lnTo>
                <a:lnTo>
                  <a:pt x="64761" y="55957"/>
                </a:lnTo>
                <a:lnTo>
                  <a:pt x="65322" y="56599"/>
                </a:lnTo>
                <a:lnTo>
                  <a:pt x="65966" y="57204"/>
                </a:lnTo>
                <a:lnTo>
                  <a:pt x="66694" y="57921"/>
                </a:lnTo>
                <a:lnTo>
                  <a:pt x="67507" y="58602"/>
                </a:lnTo>
                <a:lnTo>
                  <a:pt x="68375" y="59282"/>
                </a:lnTo>
                <a:lnTo>
                  <a:pt x="69299" y="59886"/>
                </a:lnTo>
                <a:lnTo>
                  <a:pt x="70280" y="60377"/>
                </a:lnTo>
                <a:lnTo>
                  <a:pt x="71260" y="60755"/>
                </a:lnTo>
                <a:lnTo>
                  <a:pt x="72268" y="60944"/>
                </a:lnTo>
                <a:lnTo>
                  <a:pt x="73305" y="61020"/>
                </a:lnTo>
                <a:lnTo>
                  <a:pt x="74285" y="60869"/>
                </a:lnTo>
                <a:lnTo>
                  <a:pt x="75294" y="60415"/>
                </a:lnTo>
                <a:lnTo>
                  <a:pt x="75770" y="60264"/>
                </a:lnTo>
                <a:lnTo>
                  <a:pt x="76274" y="60264"/>
                </a:lnTo>
                <a:lnTo>
                  <a:pt x="76750" y="60415"/>
                </a:lnTo>
                <a:lnTo>
                  <a:pt x="77198" y="60755"/>
                </a:lnTo>
                <a:lnTo>
                  <a:pt x="77535" y="61246"/>
                </a:lnTo>
                <a:lnTo>
                  <a:pt x="77787" y="61851"/>
                </a:lnTo>
                <a:lnTo>
                  <a:pt x="77927" y="62531"/>
                </a:lnTo>
                <a:lnTo>
                  <a:pt x="77927" y="63173"/>
                </a:lnTo>
                <a:lnTo>
                  <a:pt x="77787" y="63816"/>
                </a:lnTo>
                <a:lnTo>
                  <a:pt x="77535" y="64382"/>
                </a:lnTo>
                <a:lnTo>
                  <a:pt x="77198" y="64874"/>
                </a:lnTo>
                <a:lnTo>
                  <a:pt x="76750" y="65251"/>
                </a:lnTo>
                <a:lnTo>
                  <a:pt x="75490" y="65780"/>
                </a:lnTo>
                <a:lnTo>
                  <a:pt x="74229" y="66120"/>
                </a:lnTo>
                <a:lnTo>
                  <a:pt x="72997" y="66234"/>
                </a:lnTo>
                <a:lnTo>
                  <a:pt x="72212" y="66158"/>
                </a:lnTo>
                <a:lnTo>
                  <a:pt x="84341" y="82481"/>
                </a:lnTo>
                <a:lnTo>
                  <a:pt x="85798" y="80516"/>
                </a:lnTo>
                <a:lnTo>
                  <a:pt x="87366" y="78211"/>
                </a:lnTo>
                <a:lnTo>
                  <a:pt x="88795" y="75755"/>
                </a:lnTo>
                <a:lnTo>
                  <a:pt x="89971" y="73186"/>
                </a:lnTo>
                <a:lnTo>
                  <a:pt x="91036" y="70428"/>
                </a:lnTo>
                <a:lnTo>
                  <a:pt x="91904" y="67632"/>
                </a:lnTo>
                <a:lnTo>
                  <a:pt x="92605" y="64685"/>
                </a:lnTo>
                <a:lnTo>
                  <a:pt x="93109" y="61662"/>
                </a:lnTo>
                <a:lnTo>
                  <a:pt x="93361" y="60226"/>
                </a:lnTo>
                <a:lnTo>
                  <a:pt x="93781" y="58828"/>
                </a:lnTo>
                <a:lnTo>
                  <a:pt x="94285" y="57581"/>
                </a:lnTo>
                <a:lnTo>
                  <a:pt x="94901" y="56335"/>
                </a:lnTo>
                <a:lnTo>
                  <a:pt x="95630" y="55201"/>
                </a:lnTo>
                <a:lnTo>
                  <a:pt x="101344" y="47493"/>
                </a:lnTo>
                <a:lnTo>
                  <a:pt x="85686" y="26297"/>
                </a:lnTo>
                <a:close/>
                <a:moveTo>
                  <a:pt x="37507" y="24521"/>
                </a:moveTo>
                <a:lnTo>
                  <a:pt x="18291" y="50440"/>
                </a:lnTo>
                <a:lnTo>
                  <a:pt x="21652" y="55012"/>
                </a:lnTo>
                <a:lnTo>
                  <a:pt x="22464" y="56183"/>
                </a:lnTo>
                <a:lnTo>
                  <a:pt x="23109" y="57506"/>
                </a:lnTo>
                <a:lnTo>
                  <a:pt x="23669" y="58904"/>
                </a:lnTo>
                <a:lnTo>
                  <a:pt x="24061" y="60377"/>
                </a:lnTo>
                <a:lnTo>
                  <a:pt x="24341" y="61889"/>
                </a:lnTo>
                <a:lnTo>
                  <a:pt x="24873" y="64874"/>
                </a:lnTo>
                <a:lnTo>
                  <a:pt x="25546" y="67783"/>
                </a:lnTo>
                <a:lnTo>
                  <a:pt x="26442" y="70579"/>
                </a:lnTo>
                <a:lnTo>
                  <a:pt x="27478" y="73299"/>
                </a:lnTo>
                <a:lnTo>
                  <a:pt x="28711" y="75869"/>
                </a:lnTo>
                <a:lnTo>
                  <a:pt x="30112" y="78249"/>
                </a:lnTo>
                <a:lnTo>
                  <a:pt x="31652" y="80516"/>
                </a:lnTo>
                <a:lnTo>
                  <a:pt x="33025" y="82405"/>
                </a:lnTo>
                <a:lnTo>
                  <a:pt x="33977" y="82178"/>
                </a:lnTo>
                <a:lnTo>
                  <a:pt x="34957" y="82141"/>
                </a:lnTo>
                <a:lnTo>
                  <a:pt x="35938" y="82329"/>
                </a:lnTo>
                <a:lnTo>
                  <a:pt x="36890" y="82670"/>
                </a:lnTo>
                <a:lnTo>
                  <a:pt x="37787" y="83236"/>
                </a:lnTo>
                <a:lnTo>
                  <a:pt x="38683" y="83954"/>
                </a:lnTo>
                <a:lnTo>
                  <a:pt x="39439" y="84861"/>
                </a:lnTo>
                <a:lnTo>
                  <a:pt x="40084" y="85881"/>
                </a:lnTo>
                <a:lnTo>
                  <a:pt x="40644" y="86977"/>
                </a:lnTo>
                <a:lnTo>
                  <a:pt x="41036" y="88148"/>
                </a:lnTo>
                <a:lnTo>
                  <a:pt x="41288" y="89357"/>
                </a:lnTo>
                <a:lnTo>
                  <a:pt x="41456" y="90642"/>
                </a:lnTo>
                <a:lnTo>
                  <a:pt x="41456" y="91889"/>
                </a:lnTo>
                <a:lnTo>
                  <a:pt x="41820" y="91889"/>
                </a:lnTo>
                <a:lnTo>
                  <a:pt x="42913" y="92040"/>
                </a:lnTo>
                <a:lnTo>
                  <a:pt x="43949" y="92304"/>
                </a:lnTo>
                <a:lnTo>
                  <a:pt x="44929" y="92909"/>
                </a:lnTo>
                <a:lnTo>
                  <a:pt x="45854" y="93664"/>
                </a:lnTo>
                <a:lnTo>
                  <a:pt x="46694" y="94647"/>
                </a:lnTo>
                <a:lnTo>
                  <a:pt x="47422" y="95818"/>
                </a:lnTo>
                <a:lnTo>
                  <a:pt x="48011" y="97103"/>
                </a:lnTo>
                <a:lnTo>
                  <a:pt x="48403" y="98501"/>
                </a:lnTo>
                <a:lnTo>
                  <a:pt x="48627" y="99937"/>
                </a:lnTo>
                <a:lnTo>
                  <a:pt x="48683" y="101410"/>
                </a:lnTo>
                <a:lnTo>
                  <a:pt x="48851" y="101410"/>
                </a:lnTo>
                <a:lnTo>
                  <a:pt x="49943" y="101523"/>
                </a:lnTo>
                <a:lnTo>
                  <a:pt x="50980" y="101863"/>
                </a:lnTo>
                <a:lnTo>
                  <a:pt x="51988" y="102392"/>
                </a:lnTo>
                <a:lnTo>
                  <a:pt x="52885" y="103186"/>
                </a:lnTo>
                <a:lnTo>
                  <a:pt x="53725" y="104130"/>
                </a:lnTo>
                <a:lnTo>
                  <a:pt x="54453" y="105264"/>
                </a:lnTo>
                <a:lnTo>
                  <a:pt x="55014" y="106511"/>
                </a:lnTo>
                <a:lnTo>
                  <a:pt x="55406" y="107871"/>
                </a:lnTo>
                <a:lnTo>
                  <a:pt x="55658" y="109231"/>
                </a:lnTo>
                <a:lnTo>
                  <a:pt x="55742" y="110667"/>
                </a:lnTo>
                <a:lnTo>
                  <a:pt x="55658" y="112103"/>
                </a:lnTo>
                <a:lnTo>
                  <a:pt x="55910" y="112141"/>
                </a:lnTo>
                <a:lnTo>
                  <a:pt x="56162" y="112141"/>
                </a:lnTo>
                <a:lnTo>
                  <a:pt x="56862" y="112027"/>
                </a:lnTo>
                <a:lnTo>
                  <a:pt x="57478" y="111687"/>
                </a:lnTo>
                <a:lnTo>
                  <a:pt x="58011" y="111083"/>
                </a:lnTo>
                <a:lnTo>
                  <a:pt x="58431" y="110365"/>
                </a:lnTo>
                <a:lnTo>
                  <a:pt x="58683" y="109534"/>
                </a:lnTo>
                <a:lnTo>
                  <a:pt x="58795" y="108627"/>
                </a:lnTo>
                <a:lnTo>
                  <a:pt x="58683" y="107720"/>
                </a:lnTo>
                <a:lnTo>
                  <a:pt x="58431" y="106889"/>
                </a:lnTo>
                <a:lnTo>
                  <a:pt x="58011" y="106133"/>
                </a:lnTo>
                <a:lnTo>
                  <a:pt x="57983" y="106133"/>
                </a:lnTo>
                <a:lnTo>
                  <a:pt x="45490" y="89206"/>
                </a:lnTo>
                <a:lnTo>
                  <a:pt x="45126" y="88526"/>
                </a:lnTo>
                <a:lnTo>
                  <a:pt x="44929" y="87808"/>
                </a:lnTo>
                <a:lnTo>
                  <a:pt x="44929" y="87015"/>
                </a:lnTo>
                <a:lnTo>
                  <a:pt x="45126" y="86221"/>
                </a:lnTo>
                <a:lnTo>
                  <a:pt x="45490" y="85579"/>
                </a:lnTo>
                <a:lnTo>
                  <a:pt x="45966" y="85088"/>
                </a:lnTo>
                <a:lnTo>
                  <a:pt x="46554" y="84861"/>
                </a:lnTo>
                <a:lnTo>
                  <a:pt x="47114" y="84861"/>
                </a:lnTo>
                <a:lnTo>
                  <a:pt x="47675" y="85088"/>
                </a:lnTo>
                <a:lnTo>
                  <a:pt x="48179" y="85579"/>
                </a:lnTo>
                <a:lnTo>
                  <a:pt x="65098" y="108362"/>
                </a:lnTo>
                <a:lnTo>
                  <a:pt x="65630" y="108929"/>
                </a:lnTo>
                <a:lnTo>
                  <a:pt x="66274" y="109269"/>
                </a:lnTo>
                <a:lnTo>
                  <a:pt x="66918" y="109382"/>
                </a:lnTo>
                <a:lnTo>
                  <a:pt x="67619" y="109269"/>
                </a:lnTo>
                <a:lnTo>
                  <a:pt x="68235" y="108929"/>
                </a:lnTo>
                <a:lnTo>
                  <a:pt x="68767" y="108362"/>
                </a:lnTo>
                <a:lnTo>
                  <a:pt x="69187" y="107607"/>
                </a:lnTo>
                <a:lnTo>
                  <a:pt x="69467" y="106775"/>
                </a:lnTo>
                <a:lnTo>
                  <a:pt x="69551" y="105906"/>
                </a:lnTo>
                <a:lnTo>
                  <a:pt x="69467" y="104962"/>
                </a:lnTo>
                <a:lnTo>
                  <a:pt x="69215" y="104130"/>
                </a:lnTo>
                <a:lnTo>
                  <a:pt x="68823" y="103450"/>
                </a:lnTo>
                <a:lnTo>
                  <a:pt x="53221" y="82405"/>
                </a:lnTo>
                <a:lnTo>
                  <a:pt x="52857" y="81687"/>
                </a:lnTo>
                <a:lnTo>
                  <a:pt x="52661" y="80969"/>
                </a:lnTo>
                <a:lnTo>
                  <a:pt x="52661" y="80176"/>
                </a:lnTo>
                <a:lnTo>
                  <a:pt x="52857" y="79382"/>
                </a:lnTo>
                <a:lnTo>
                  <a:pt x="53221" y="78740"/>
                </a:lnTo>
                <a:lnTo>
                  <a:pt x="53725" y="78249"/>
                </a:lnTo>
                <a:lnTo>
                  <a:pt x="54257" y="78022"/>
                </a:lnTo>
                <a:lnTo>
                  <a:pt x="54845" y="78022"/>
                </a:lnTo>
                <a:lnTo>
                  <a:pt x="55434" y="78249"/>
                </a:lnTo>
                <a:lnTo>
                  <a:pt x="55910" y="78740"/>
                </a:lnTo>
                <a:lnTo>
                  <a:pt x="71484" y="99710"/>
                </a:lnTo>
                <a:lnTo>
                  <a:pt x="71484" y="99710"/>
                </a:lnTo>
                <a:lnTo>
                  <a:pt x="71540" y="99785"/>
                </a:lnTo>
                <a:lnTo>
                  <a:pt x="74929" y="104357"/>
                </a:lnTo>
                <a:lnTo>
                  <a:pt x="75490" y="104924"/>
                </a:lnTo>
                <a:lnTo>
                  <a:pt x="76106" y="105264"/>
                </a:lnTo>
                <a:lnTo>
                  <a:pt x="76750" y="105415"/>
                </a:lnTo>
                <a:lnTo>
                  <a:pt x="77422" y="105264"/>
                </a:lnTo>
                <a:lnTo>
                  <a:pt x="78067" y="104924"/>
                </a:lnTo>
                <a:lnTo>
                  <a:pt x="78627" y="104357"/>
                </a:lnTo>
                <a:lnTo>
                  <a:pt x="79019" y="103639"/>
                </a:lnTo>
                <a:lnTo>
                  <a:pt x="79271" y="102808"/>
                </a:lnTo>
                <a:lnTo>
                  <a:pt x="79383" y="101863"/>
                </a:lnTo>
                <a:lnTo>
                  <a:pt x="79271" y="100919"/>
                </a:lnTo>
                <a:lnTo>
                  <a:pt x="79019" y="100088"/>
                </a:lnTo>
                <a:lnTo>
                  <a:pt x="78627" y="99370"/>
                </a:lnTo>
                <a:lnTo>
                  <a:pt x="58571" y="72355"/>
                </a:lnTo>
                <a:lnTo>
                  <a:pt x="58207" y="71675"/>
                </a:lnTo>
                <a:lnTo>
                  <a:pt x="58011" y="70919"/>
                </a:lnTo>
                <a:lnTo>
                  <a:pt x="58011" y="70163"/>
                </a:lnTo>
                <a:lnTo>
                  <a:pt x="58207" y="69370"/>
                </a:lnTo>
                <a:lnTo>
                  <a:pt x="58571" y="68690"/>
                </a:lnTo>
                <a:lnTo>
                  <a:pt x="59075" y="68236"/>
                </a:lnTo>
                <a:lnTo>
                  <a:pt x="59635" y="67972"/>
                </a:lnTo>
                <a:lnTo>
                  <a:pt x="60224" y="67972"/>
                </a:lnTo>
                <a:lnTo>
                  <a:pt x="60784" y="68236"/>
                </a:lnTo>
                <a:lnTo>
                  <a:pt x="61316" y="68690"/>
                </a:lnTo>
                <a:lnTo>
                  <a:pt x="79887" y="93778"/>
                </a:lnTo>
                <a:lnTo>
                  <a:pt x="80448" y="94345"/>
                </a:lnTo>
                <a:lnTo>
                  <a:pt x="81064" y="94685"/>
                </a:lnTo>
                <a:lnTo>
                  <a:pt x="81708" y="94836"/>
                </a:lnTo>
                <a:lnTo>
                  <a:pt x="82408" y="94685"/>
                </a:lnTo>
                <a:lnTo>
                  <a:pt x="83025" y="94345"/>
                </a:lnTo>
                <a:lnTo>
                  <a:pt x="83557" y="93778"/>
                </a:lnTo>
                <a:lnTo>
                  <a:pt x="84005" y="93060"/>
                </a:lnTo>
                <a:lnTo>
                  <a:pt x="84257" y="92229"/>
                </a:lnTo>
                <a:lnTo>
                  <a:pt x="84341" y="91284"/>
                </a:lnTo>
                <a:lnTo>
                  <a:pt x="84257" y="90340"/>
                </a:lnTo>
                <a:lnTo>
                  <a:pt x="84005" y="89508"/>
                </a:lnTo>
                <a:lnTo>
                  <a:pt x="83557" y="88790"/>
                </a:lnTo>
                <a:lnTo>
                  <a:pt x="61092" y="58488"/>
                </a:lnTo>
                <a:lnTo>
                  <a:pt x="61036" y="58413"/>
                </a:lnTo>
                <a:lnTo>
                  <a:pt x="61036" y="58413"/>
                </a:lnTo>
                <a:lnTo>
                  <a:pt x="61036" y="58413"/>
                </a:lnTo>
                <a:lnTo>
                  <a:pt x="60980" y="58299"/>
                </a:lnTo>
                <a:lnTo>
                  <a:pt x="60896" y="58186"/>
                </a:lnTo>
                <a:lnTo>
                  <a:pt x="60896" y="58186"/>
                </a:lnTo>
                <a:lnTo>
                  <a:pt x="59299" y="56032"/>
                </a:lnTo>
                <a:lnTo>
                  <a:pt x="53333" y="64118"/>
                </a:lnTo>
                <a:lnTo>
                  <a:pt x="52549" y="64987"/>
                </a:lnTo>
                <a:lnTo>
                  <a:pt x="51680" y="65780"/>
                </a:lnTo>
                <a:lnTo>
                  <a:pt x="50812" y="66347"/>
                </a:lnTo>
                <a:lnTo>
                  <a:pt x="49859" y="66763"/>
                </a:lnTo>
                <a:lnTo>
                  <a:pt x="48879" y="67065"/>
                </a:lnTo>
                <a:lnTo>
                  <a:pt x="47899" y="67103"/>
                </a:lnTo>
                <a:lnTo>
                  <a:pt x="46918" y="67065"/>
                </a:lnTo>
                <a:lnTo>
                  <a:pt x="45966" y="66763"/>
                </a:lnTo>
                <a:lnTo>
                  <a:pt x="45014" y="66347"/>
                </a:lnTo>
                <a:lnTo>
                  <a:pt x="44117" y="65780"/>
                </a:lnTo>
                <a:lnTo>
                  <a:pt x="43277" y="64987"/>
                </a:lnTo>
                <a:lnTo>
                  <a:pt x="42464" y="64118"/>
                </a:lnTo>
                <a:lnTo>
                  <a:pt x="41652" y="62833"/>
                </a:lnTo>
                <a:lnTo>
                  <a:pt x="41036" y="61435"/>
                </a:lnTo>
                <a:lnTo>
                  <a:pt x="40560" y="59962"/>
                </a:lnTo>
                <a:lnTo>
                  <a:pt x="40308" y="58413"/>
                </a:lnTo>
                <a:lnTo>
                  <a:pt x="40196" y="56712"/>
                </a:lnTo>
                <a:lnTo>
                  <a:pt x="40308" y="55088"/>
                </a:lnTo>
                <a:lnTo>
                  <a:pt x="40560" y="53539"/>
                </a:lnTo>
                <a:lnTo>
                  <a:pt x="41036" y="52065"/>
                </a:lnTo>
                <a:lnTo>
                  <a:pt x="41652" y="50667"/>
                </a:lnTo>
                <a:lnTo>
                  <a:pt x="42464" y="49420"/>
                </a:lnTo>
                <a:lnTo>
                  <a:pt x="54341" y="33438"/>
                </a:lnTo>
                <a:lnTo>
                  <a:pt x="53473" y="33627"/>
                </a:lnTo>
                <a:lnTo>
                  <a:pt x="52661" y="33967"/>
                </a:lnTo>
                <a:lnTo>
                  <a:pt x="51540" y="34458"/>
                </a:lnTo>
                <a:lnTo>
                  <a:pt x="50364" y="34722"/>
                </a:lnTo>
                <a:lnTo>
                  <a:pt x="49215" y="34798"/>
                </a:lnTo>
                <a:lnTo>
                  <a:pt x="47927" y="34722"/>
                </a:lnTo>
                <a:lnTo>
                  <a:pt x="46694" y="34345"/>
                </a:lnTo>
                <a:lnTo>
                  <a:pt x="45490" y="33816"/>
                </a:lnTo>
                <a:lnTo>
                  <a:pt x="44369" y="33098"/>
                </a:lnTo>
                <a:lnTo>
                  <a:pt x="43277" y="32153"/>
                </a:lnTo>
                <a:lnTo>
                  <a:pt x="42324" y="30982"/>
                </a:lnTo>
                <a:lnTo>
                  <a:pt x="37507" y="24521"/>
                </a:lnTo>
                <a:close/>
                <a:moveTo>
                  <a:pt x="94789" y="7216"/>
                </a:moveTo>
                <a:lnTo>
                  <a:pt x="85854" y="19269"/>
                </a:lnTo>
                <a:lnTo>
                  <a:pt x="106470" y="47002"/>
                </a:lnTo>
                <a:lnTo>
                  <a:pt x="115378" y="34949"/>
                </a:lnTo>
                <a:lnTo>
                  <a:pt x="94789" y="7216"/>
                </a:lnTo>
                <a:close/>
                <a:moveTo>
                  <a:pt x="27815" y="6234"/>
                </a:moveTo>
                <a:lnTo>
                  <a:pt x="4593" y="37518"/>
                </a:lnTo>
                <a:lnTo>
                  <a:pt x="13529" y="49534"/>
                </a:lnTo>
                <a:lnTo>
                  <a:pt x="36750" y="18287"/>
                </a:lnTo>
                <a:lnTo>
                  <a:pt x="27815" y="6234"/>
                </a:lnTo>
                <a:close/>
                <a:moveTo>
                  <a:pt x="27535" y="0"/>
                </a:moveTo>
                <a:lnTo>
                  <a:pt x="28095" y="0"/>
                </a:lnTo>
                <a:lnTo>
                  <a:pt x="28655" y="226"/>
                </a:lnTo>
                <a:lnTo>
                  <a:pt x="29159" y="717"/>
                </a:lnTo>
                <a:lnTo>
                  <a:pt x="40784" y="16397"/>
                </a:lnTo>
                <a:lnTo>
                  <a:pt x="41120" y="16964"/>
                </a:lnTo>
                <a:lnTo>
                  <a:pt x="41288" y="17607"/>
                </a:lnTo>
                <a:lnTo>
                  <a:pt x="41372" y="18287"/>
                </a:lnTo>
                <a:lnTo>
                  <a:pt x="41288" y="18929"/>
                </a:lnTo>
                <a:lnTo>
                  <a:pt x="41120" y="19571"/>
                </a:lnTo>
                <a:lnTo>
                  <a:pt x="40784" y="20100"/>
                </a:lnTo>
                <a:lnTo>
                  <a:pt x="40252" y="20894"/>
                </a:lnTo>
                <a:lnTo>
                  <a:pt x="45014" y="27317"/>
                </a:lnTo>
                <a:lnTo>
                  <a:pt x="45770" y="28148"/>
                </a:lnTo>
                <a:lnTo>
                  <a:pt x="46582" y="28866"/>
                </a:lnTo>
                <a:lnTo>
                  <a:pt x="47507" y="29282"/>
                </a:lnTo>
                <a:lnTo>
                  <a:pt x="48431" y="29584"/>
                </a:lnTo>
                <a:lnTo>
                  <a:pt x="49383" y="29622"/>
                </a:lnTo>
                <a:lnTo>
                  <a:pt x="50364" y="29508"/>
                </a:lnTo>
                <a:lnTo>
                  <a:pt x="51344" y="29093"/>
                </a:lnTo>
                <a:lnTo>
                  <a:pt x="52773" y="28564"/>
                </a:lnTo>
                <a:lnTo>
                  <a:pt x="54257" y="28224"/>
                </a:lnTo>
                <a:lnTo>
                  <a:pt x="55770" y="28073"/>
                </a:lnTo>
                <a:lnTo>
                  <a:pt x="57338" y="28224"/>
                </a:lnTo>
                <a:lnTo>
                  <a:pt x="58851" y="28564"/>
                </a:lnTo>
                <a:lnTo>
                  <a:pt x="60308" y="27619"/>
                </a:lnTo>
                <a:lnTo>
                  <a:pt x="61876" y="26826"/>
                </a:lnTo>
                <a:lnTo>
                  <a:pt x="63501" y="26297"/>
                </a:lnTo>
                <a:lnTo>
                  <a:pt x="65126" y="25957"/>
                </a:lnTo>
                <a:lnTo>
                  <a:pt x="66778" y="25843"/>
                </a:lnTo>
                <a:lnTo>
                  <a:pt x="68515" y="25994"/>
                </a:lnTo>
                <a:lnTo>
                  <a:pt x="70280" y="26335"/>
                </a:lnTo>
                <a:lnTo>
                  <a:pt x="71988" y="26977"/>
                </a:lnTo>
                <a:lnTo>
                  <a:pt x="73613" y="27808"/>
                </a:lnTo>
                <a:lnTo>
                  <a:pt x="74593" y="28299"/>
                </a:lnTo>
                <a:lnTo>
                  <a:pt x="75630" y="28564"/>
                </a:lnTo>
                <a:lnTo>
                  <a:pt x="76638" y="28564"/>
                </a:lnTo>
                <a:lnTo>
                  <a:pt x="77675" y="28299"/>
                </a:lnTo>
                <a:lnTo>
                  <a:pt x="78627" y="27808"/>
                </a:lnTo>
                <a:lnTo>
                  <a:pt x="79495" y="27128"/>
                </a:lnTo>
                <a:lnTo>
                  <a:pt x="80280" y="26259"/>
                </a:lnTo>
                <a:lnTo>
                  <a:pt x="82941" y="22670"/>
                </a:lnTo>
                <a:lnTo>
                  <a:pt x="81820" y="21083"/>
                </a:lnTo>
                <a:lnTo>
                  <a:pt x="81484" y="20554"/>
                </a:lnTo>
                <a:lnTo>
                  <a:pt x="81316" y="19949"/>
                </a:lnTo>
                <a:lnTo>
                  <a:pt x="81232" y="19269"/>
                </a:lnTo>
                <a:lnTo>
                  <a:pt x="81316" y="18589"/>
                </a:lnTo>
                <a:lnTo>
                  <a:pt x="81484" y="17984"/>
                </a:lnTo>
                <a:lnTo>
                  <a:pt x="81820" y="17455"/>
                </a:lnTo>
                <a:lnTo>
                  <a:pt x="93445" y="1700"/>
                </a:lnTo>
                <a:lnTo>
                  <a:pt x="93949" y="1284"/>
                </a:lnTo>
                <a:lnTo>
                  <a:pt x="94509" y="1020"/>
                </a:lnTo>
                <a:lnTo>
                  <a:pt x="95098" y="1020"/>
                </a:lnTo>
                <a:lnTo>
                  <a:pt x="95658" y="1284"/>
                </a:lnTo>
                <a:lnTo>
                  <a:pt x="96134" y="1700"/>
                </a:lnTo>
                <a:lnTo>
                  <a:pt x="119439" y="33136"/>
                </a:lnTo>
                <a:lnTo>
                  <a:pt x="119747" y="33664"/>
                </a:lnTo>
                <a:lnTo>
                  <a:pt x="119943" y="34307"/>
                </a:lnTo>
                <a:lnTo>
                  <a:pt x="120000" y="34949"/>
                </a:lnTo>
                <a:lnTo>
                  <a:pt x="119943" y="35629"/>
                </a:lnTo>
                <a:lnTo>
                  <a:pt x="119747" y="36272"/>
                </a:lnTo>
                <a:lnTo>
                  <a:pt x="119439" y="36801"/>
                </a:lnTo>
                <a:lnTo>
                  <a:pt x="107815" y="52518"/>
                </a:lnTo>
                <a:lnTo>
                  <a:pt x="107394" y="52896"/>
                </a:lnTo>
                <a:lnTo>
                  <a:pt x="106918" y="53198"/>
                </a:lnTo>
                <a:lnTo>
                  <a:pt x="106470" y="53236"/>
                </a:lnTo>
                <a:lnTo>
                  <a:pt x="105938" y="53198"/>
                </a:lnTo>
                <a:lnTo>
                  <a:pt x="105518" y="52896"/>
                </a:lnTo>
                <a:lnTo>
                  <a:pt x="105070" y="52518"/>
                </a:lnTo>
                <a:lnTo>
                  <a:pt x="104089" y="51120"/>
                </a:lnTo>
                <a:lnTo>
                  <a:pt x="98375" y="58828"/>
                </a:lnTo>
                <a:lnTo>
                  <a:pt x="97815" y="59659"/>
                </a:lnTo>
                <a:lnTo>
                  <a:pt x="97422" y="60566"/>
                </a:lnTo>
                <a:lnTo>
                  <a:pt x="97086" y="61549"/>
                </a:lnTo>
                <a:lnTo>
                  <a:pt x="96918" y="62569"/>
                </a:lnTo>
                <a:lnTo>
                  <a:pt x="96386" y="65629"/>
                </a:lnTo>
                <a:lnTo>
                  <a:pt x="95742" y="68576"/>
                </a:lnTo>
                <a:lnTo>
                  <a:pt x="94901" y="71486"/>
                </a:lnTo>
                <a:lnTo>
                  <a:pt x="93949" y="74244"/>
                </a:lnTo>
                <a:lnTo>
                  <a:pt x="92829" y="76889"/>
                </a:lnTo>
                <a:lnTo>
                  <a:pt x="91512" y="79458"/>
                </a:lnTo>
                <a:lnTo>
                  <a:pt x="90084" y="81914"/>
                </a:lnTo>
                <a:lnTo>
                  <a:pt x="88515" y="84143"/>
                </a:lnTo>
                <a:lnTo>
                  <a:pt x="87002" y="86259"/>
                </a:lnTo>
                <a:lnTo>
                  <a:pt x="87507" y="87392"/>
                </a:lnTo>
                <a:lnTo>
                  <a:pt x="87871" y="88639"/>
                </a:lnTo>
                <a:lnTo>
                  <a:pt x="88095" y="89924"/>
                </a:lnTo>
                <a:lnTo>
                  <a:pt x="88151" y="91284"/>
                </a:lnTo>
                <a:lnTo>
                  <a:pt x="88095" y="92682"/>
                </a:lnTo>
                <a:lnTo>
                  <a:pt x="87871" y="94005"/>
                </a:lnTo>
                <a:lnTo>
                  <a:pt x="87478" y="95214"/>
                </a:lnTo>
                <a:lnTo>
                  <a:pt x="86946" y="96385"/>
                </a:lnTo>
                <a:lnTo>
                  <a:pt x="86302" y="97443"/>
                </a:lnTo>
                <a:lnTo>
                  <a:pt x="85574" y="98274"/>
                </a:lnTo>
                <a:lnTo>
                  <a:pt x="84761" y="98954"/>
                </a:lnTo>
                <a:lnTo>
                  <a:pt x="83949" y="99445"/>
                </a:lnTo>
                <a:lnTo>
                  <a:pt x="83025" y="99785"/>
                </a:lnTo>
                <a:lnTo>
                  <a:pt x="83165" y="100843"/>
                </a:lnTo>
                <a:lnTo>
                  <a:pt x="83193" y="101863"/>
                </a:lnTo>
                <a:lnTo>
                  <a:pt x="83137" y="103224"/>
                </a:lnTo>
                <a:lnTo>
                  <a:pt x="82885" y="104546"/>
                </a:lnTo>
                <a:lnTo>
                  <a:pt x="82521" y="105793"/>
                </a:lnTo>
                <a:lnTo>
                  <a:pt x="81960" y="106964"/>
                </a:lnTo>
                <a:lnTo>
                  <a:pt x="81316" y="108022"/>
                </a:lnTo>
                <a:lnTo>
                  <a:pt x="80504" y="108929"/>
                </a:lnTo>
                <a:lnTo>
                  <a:pt x="79635" y="109609"/>
                </a:lnTo>
                <a:lnTo>
                  <a:pt x="78711" y="110176"/>
                </a:lnTo>
                <a:lnTo>
                  <a:pt x="77731" y="110478"/>
                </a:lnTo>
                <a:lnTo>
                  <a:pt x="76750" y="110554"/>
                </a:lnTo>
                <a:lnTo>
                  <a:pt x="75770" y="110478"/>
                </a:lnTo>
                <a:lnTo>
                  <a:pt x="74789" y="110100"/>
                </a:lnTo>
                <a:lnTo>
                  <a:pt x="73837" y="109609"/>
                </a:lnTo>
                <a:lnTo>
                  <a:pt x="72969" y="108891"/>
                </a:lnTo>
                <a:lnTo>
                  <a:pt x="72605" y="110025"/>
                </a:lnTo>
                <a:lnTo>
                  <a:pt x="72100" y="111045"/>
                </a:lnTo>
                <a:lnTo>
                  <a:pt x="71484" y="112027"/>
                </a:lnTo>
                <a:lnTo>
                  <a:pt x="70700" y="112934"/>
                </a:lnTo>
                <a:lnTo>
                  <a:pt x="69831" y="113652"/>
                </a:lnTo>
                <a:lnTo>
                  <a:pt x="68879" y="114143"/>
                </a:lnTo>
                <a:lnTo>
                  <a:pt x="67899" y="114445"/>
                </a:lnTo>
                <a:lnTo>
                  <a:pt x="66918" y="114559"/>
                </a:lnTo>
                <a:lnTo>
                  <a:pt x="65938" y="114445"/>
                </a:lnTo>
                <a:lnTo>
                  <a:pt x="64985" y="114143"/>
                </a:lnTo>
                <a:lnTo>
                  <a:pt x="64033" y="113652"/>
                </a:lnTo>
                <a:lnTo>
                  <a:pt x="63165" y="112934"/>
                </a:lnTo>
                <a:lnTo>
                  <a:pt x="62352" y="112027"/>
                </a:lnTo>
                <a:lnTo>
                  <a:pt x="62184" y="111725"/>
                </a:lnTo>
                <a:lnTo>
                  <a:pt x="61820" y="112821"/>
                </a:lnTo>
                <a:lnTo>
                  <a:pt x="61316" y="113841"/>
                </a:lnTo>
                <a:lnTo>
                  <a:pt x="60728" y="114785"/>
                </a:lnTo>
                <a:lnTo>
                  <a:pt x="59943" y="115654"/>
                </a:lnTo>
                <a:lnTo>
                  <a:pt x="59075" y="116372"/>
                </a:lnTo>
                <a:lnTo>
                  <a:pt x="58179" y="116901"/>
                </a:lnTo>
                <a:lnTo>
                  <a:pt x="57198" y="117204"/>
                </a:lnTo>
                <a:lnTo>
                  <a:pt x="56162" y="117279"/>
                </a:lnTo>
                <a:lnTo>
                  <a:pt x="55070" y="117204"/>
                </a:lnTo>
                <a:lnTo>
                  <a:pt x="54061" y="116788"/>
                </a:lnTo>
                <a:lnTo>
                  <a:pt x="53725" y="117279"/>
                </a:lnTo>
                <a:lnTo>
                  <a:pt x="52885" y="118224"/>
                </a:lnTo>
                <a:lnTo>
                  <a:pt x="51988" y="119017"/>
                </a:lnTo>
                <a:lnTo>
                  <a:pt x="50980" y="119546"/>
                </a:lnTo>
                <a:lnTo>
                  <a:pt x="49943" y="119886"/>
                </a:lnTo>
                <a:lnTo>
                  <a:pt x="48851" y="120000"/>
                </a:lnTo>
                <a:lnTo>
                  <a:pt x="47759" y="119886"/>
                </a:lnTo>
                <a:lnTo>
                  <a:pt x="46722" y="119546"/>
                </a:lnTo>
                <a:lnTo>
                  <a:pt x="45714" y="119017"/>
                </a:lnTo>
                <a:lnTo>
                  <a:pt x="44789" y="118224"/>
                </a:lnTo>
                <a:lnTo>
                  <a:pt x="43949" y="117279"/>
                </a:lnTo>
                <a:lnTo>
                  <a:pt x="43221" y="116108"/>
                </a:lnTo>
                <a:lnTo>
                  <a:pt x="42633" y="114785"/>
                </a:lnTo>
                <a:lnTo>
                  <a:pt x="42240" y="113425"/>
                </a:lnTo>
                <a:lnTo>
                  <a:pt x="42016" y="111989"/>
                </a:lnTo>
                <a:lnTo>
                  <a:pt x="41960" y="110516"/>
                </a:lnTo>
                <a:lnTo>
                  <a:pt x="41820" y="110516"/>
                </a:lnTo>
                <a:lnTo>
                  <a:pt x="40728" y="110403"/>
                </a:lnTo>
                <a:lnTo>
                  <a:pt x="39663" y="110062"/>
                </a:lnTo>
                <a:lnTo>
                  <a:pt x="38683" y="109496"/>
                </a:lnTo>
                <a:lnTo>
                  <a:pt x="37759" y="108740"/>
                </a:lnTo>
                <a:lnTo>
                  <a:pt x="36918" y="107758"/>
                </a:lnTo>
                <a:lnTo>
                  <a:pt x="36274" y="106775"/>
                </a:lnTo>
                <a:lnTo>
                  <a:pt x="35770" y="105642"/>
                </a:lnTo>
                <a:lnTo>
                  <a:pt x="35350" y="104471"/>
                </a:lnTo>
                <a:lnTo>
                  <a:pt x="35070" y="103224"/>
                </a:lnTo>
                <a:lnTo>
                  <a:pt x="34929" y="102015"/>
                </a:lnTo>
                <a:lnTo>
                  <a:pt x="34929" y="100730"/>
                </a:lnTo>
                <a:lnTo>
                  <a:pt x="34565" y="100730"/>
                </a:lnTo>
                <a:lnTo>
                  <a:pt x="33501" y="100617"/>
                </a:lnTo>
                <a:lnTo>
                  <a:pt x="32464" y="100277"/>
                </a:lnTo>
                <a:lnTo>
                  <a:pt x="31484" y="99748"/>
                </a:lnTo>
                <a:lnTo>
                  <a:pt x="30560" y="98992"/>
                </a:lnTo>
                <a:lnTo>
                  <a:pt x="29719" y="98010"/>
                </a:lnTo>
                <a:lnTo>
                  <a:pt x="28991" y="96876"/>
                </a:lnTo>
                <a:lnTo>
                  <a:pt x="28431" y="95667"/>
                </a:lnTo>
                <a:lnTo>
                  <a:pt x="27983" y="94345"/>
                </a:lnTo>
                <a:lnTo>
                  <a:pt x="27731" y="92909"/>
                </a:lnTo>
                <a:lnTo>
                  <a:pt x="27675" y="91435"/>
                </a:lnTo>
                <a:lnTo>
                  <a:pt x="27731" y="90000"/>
                </a:lnTo>
                <a:lnTo>
                  <a:pt x="27983" y="88639"/>
                </a:lnTo>
                <a:lnTo>
                  <a:pt x="28347" y="87355"/>
                </a:lnTo>
                <a:lnTo>
                  <a:pt x="28907" y="86146"/>
                </a:lnTo>
                <a:lnTo>
                  <a:pt x="29551" y="85050"/>
                </a:lnTo>
                <a:lnTo>
                  <a:pt x="28935" y="84143"/>
                </a:lnTo>
                <a:lnTo>
                  <a:pt x="27366" y="81914"/>
                </a:lnTo>
                <a:lnTo>
                  <a:pt x="25966" y="79534"/>
                </a:lnTo>
                <a:lnTo>
                  <a:pt x="24677" y="76964"/>
                </a:lnTo>
                <a:lnTo>
                  <a:pt x="23557" y="74395"/>
                </a:lnTo>
                <a:lnTo>
                  <a:pt x="22577" y="71637"/>
                </a:lnTo>
                <a:lnTo>
                  <a:pt x="21764" y="68765"/>
                </a:lnTo>
                <a:lnTo>
                  <a:pt x="21120" y="65818"/>
                </a:lnTo>
                <a:lnTo>
                  <a:pt x="20588" y="62833"/>
                </a:lnTo>
                <a:lnTo>
                  <a:pt x="20392" y="61700"/>
                </a:lnTo>
                <a:lnTo>
                  <a:pt x="20028" y="60604"/>
                </a:lnTo>
                <a:lnTo>
                  <a:pt x="19551" y="59584"/>
                </a:lnTo>
                <a:lnTo>
                  <a:pt x="18963" y="58677"/>
                </a:lnTo>
                <a:lnTo>
                  <a:pt x="15574" y="54105"/>
                </a:lnTo>
                <a:lnTo>
                  <a:pt x="14873" y="55050"/>
                </a:lnTo>
                <a:lnTo>
                  <a:pt x="14481" y="55465"/>
                </a:lnTo>
                <a:lnTo>
                  <a:pt x="14033" y="55730"/>
                </a:lnTo>
                <a:lnTo>
                  <a:pt x="13529" y="55806"/>
                </a:lnTo>
                <a:lnTo>
                  <a:pt x="13025" y="55730"/>
                </a:lnTo>
                <a:lnTo>
                  <a:pt x="12577" y="55465"/>
                </a:lnTo>
                <a:lnTo>
                  <a:pt x="12184" y="55050"/>
                </a:lnTo>
                <a:lnTo>
                  <a:pt x="532" y="39370"/>
                </a:lnTo>
                <a:lnTo>
                  <a:pt x="196" y="38690"/>
                </a:lnTo>
                <a:lnTo>
                  <a:pt x="0" y="37896"/>
                </a:lnTo>
                <a:lnTo>
                  <a:pt x="0" y="37103"/>
                </a:lnTo>
                <a:lnTo>
                  <a:pt x="196" y="36385"/>
                </a:lnTo>
                <a:lnTo>
                  <a:pt x="532" y="35705"/>
                </a:lnTo>
                <a:lnTo>
                  <a:pt x="26442" y="717"/>
                </a:lnTo>
                <a:lnTo>
                  <a:pt x="26946" y="226"/>
                </a:lnTo>
                <a:lnTo>
                  <a:pt x="27535" y="0"/>
                </a:lnTo>
                <a:close/>
              </a:path>
            </a:pathLst>
          </a:custGeom>
          <a:solidFill>
            <a:srgbClr val="8705B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8705B9"/>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
          <p:cNvSpPr/>
          <p:nvPr/>
        </p:nvSpPr>
        <p:spPr>
          <a:xfrm>
            <a:off x="0" y="14349"/>
            <a:ext cx="9144001" cy="5143500"/>
          </a:xfrm>
          <a:prstGeom prst="rect">
            <a:avLst/>
          </a:prstGeom>
          <a:solidFill>
            <a:schemeClr val="lt1">
              <a:alpha val="86274"/>
            </a:schemeClr>
          </a:solidFill>
          <a:ln cap="flat" cmpd="sng" w="28575">
            <a:solidFill>
              <a:srgbClr val="8705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97" name="Google Shape;97;p2"/>
          <p:cNvSpPr txBox="1"/>
          <p:nvPr>
            <p:ph type="title"/>
          </p:nvPr>
        </p:nvSpPr>
        <p:spPr>
          <a:xfrm>
            <a:off x="629841" y="342900"/>
            <a:ext cx="4893628" cy="120015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b="1" lang="en-US"/>
              <a:t>Executive</a:t>
            </a:r>
            <a:r>
              <a:rPr lang="en-US"/>
              <a:t> </a:t>
            </a:r>
            <a:r>
              <a:rPr b="1" lang="en-US">
                <a:solidFill>
                  <a:srgbClr val="8705B9"/>
                </a:solidFill>
              </a:rPr>
              <a:t>Summary</a:t>
            </a:r>
            <a:endParaRPr/>
          </a:p>
        </p:txBody>
      </p:sp>
      <p:sp>
        <p:nvSpPr>
          <p:cNvPr id="98" name="Google Shape;98;p2"/>
          <p:cNvSpPr txBox="1"/>
          <p:nvPr>
            <p:ph idx="1" type="body"/>
          </p:nvPr>
        </p:nvSpPr>
        <p:spPr>
          <a:xfrm>
            <a:off x="5671751" y="740569"/>
            <a:ext cx="2844790" cy="262046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 </a:t>
            </a:r>
            <a:endParaRPr/>
          </a:p>
        </p:txBody>
      </p:sp>
      <p:sp>
        <p:nvSpPr>
          <p:cNvPr id="99" name="Google Shape;99;p2"/>
          <p:cNvSpPr txBox="1"/>
          <p:nvPr>
            <p:ph idx="2" type="body"/>
          </p:nvPr>
        </p:nvSpPr>
        <p:spPr>
          <a:xfrm>
            <a:off x="629841" y="1543050"/>
            <a:ext cx="4041014" cy="285869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None/>
            </a:pPr>
            <a:r>
              <a:rPr b="1" lang="en-US" sz="1400"/>
              <a:t>NuBank</a:t>
            </a:r>
            <a:r>
              <a:rPr lang="en-US" sz="1400"/>
              <a:t> is a new fintech company, started in 2013 that is solving all of banks traditional problems by digitizing the banking world</a:t>
            </a:r>
            <a:endParaRPr/>
          </a:p>
          <a:p>
            <a:pPr indent="0" lvl="0" marL="0" rtl="0" algn="l">
              <a:lnSpc>
                <a:spcPct val="90000"/>
              </a:lnSpc>
              <a:spcBef>
                <a:spcPts val="750"/>
              </a:spcBef>
              <a:spcAft>
                <a:spcPts val="0"/>
              </a:spcAft>
              <a:buClr>
                <a:schemeClr val="dk1"/>
              </a:buClr>
              <a:buSzPts val="1400"/>
              <a:buNone/>
            </a:pPr>
            <a:r>
              <a:t/>
            </a:r>
            <a:endParaRPr b="1" sz="1400"/>
          </a:p>
          <a:p>
            <a:pPr indent="0" lvl="0" marL="0" rtl="0" algn="l">
              <a:lnSpc>
                <a:spcPct val="90000"/>
              </a:lnSpc>
              <a:spcBef>
                <a:spcPts val="750"/>
              </a:spcBef>
              <a:spcAft>
                <a:spcPts val="0"/>
              </a:spcAft>
              <a:buClr>
                <a:schemeClr val="dk1"/>
              </a:buClr>
              <a:buSzPts val="1400"/>
              <a:buNone/>
            </a:pPr>
            <a:r>
              <a:rPr lang="en-US" sz="1400"/>
              <a:t>They have dominated Latin America by by creating a cheap, digital platform that has reduced rates, accessible to anyone with a phone. </a:t>
            </a:r>
            <a:endParaRPr/>
          </a:p>
          <a:p>
            <a:pPr indent="0" lvl="0" marL="0" rtl="0" algn="l">
              <a:lnSpc>
                <a:spcPct val="90000"/>
              </a:lnSpc>
              <a:spcBef>
                <a:spcPts val="750"/>
              </a:spcBef>
              <a:spcAft>
                <a:spcPts val="0"/>
              </a:spcAft>
              <a:buClr>
                <a:schemeClr val="dk1"/>
              </a:buClr>
              <a:buSzPts val="1400"/>
              <a:buNone/>
            </a:pPr>
            <a:r>
              <a:t/>
            </a:r>
            <a:endParaRPr sz="1400"/>
          </a:p>
          <a:p>
            <a:pPr indent="0" lvl="0" marL="0" rtl="0" algn="l">
              <a:lnSpc>
                <a:spcPct val="90000"/>
              </a:lnSpc>
              <a:spcBef>
                <a:spcPts val="750"/>
              </a:spcBef>
              <a:spcAft>
                <a:spcPts val="0"/>
              </a:spcAft>
              <a:buClr>
                <a:schemeClr val="dk1"/>
              </a:buClr>
              <a:buSzPts val="1400"/>
              <a:buNone/>
            </a:pPr>
            <a:r>
              <a:rPr lang="en-US" sz="1400"/>
              <a:t>We believe they have an opportunity to continue targeting this market, people without access to traditional banks. </a:t>
            </a:r>
            <a:endParaRPr/>
          </a:p>
          <a:p>
            <a:pPr indent="0" lvl="0" marL="0" rtl="0" algn="l">
              <a:lnSpc>
                <a:spcPct val="90000"/>
              </a:lnSpc>
              <a:spcBef>
                <a:spcPts val="750"/>
              </a:spcBef>
              <a:spcAft>
                <a:spcPts val="0"/>
              </a:spcAft>
              <a:buClr>
                <a:schemeClr val="dk1"/>
              </a:buClr>
              <a:buSzPts val="1200"/>
              <a:buNone/>
            </a:pPr>
            <a:r>
              <a:t/>
            </a:r>
            <a:endParaRPr/>
          </a:p>
          <a:p>
            <a:pPr indent="0" lvl="0" marL="0" rtl="0" algn="l">
              <a:lnSpc>
                <a:spcPct val="90000"/>
              </a:lnSpc>
              <a:spcBef>
                <a:spcPts val="750"/>
              </a:spcBef>
              <a:spcAft>
                <a:spcPts val="0"/>
              </a:spcAft>
              <a:buClr>
                <a:schemeClr val="dk1"/>
              </a:buClr>
              <a:buSzPts val="1200"/>
              <a:buNone/>
            </a:pPr>
            <a:r>
              <a:t/>
            </a:r>
            <a:endParaRPr/>
          </a:p>
        </p:txBody>
      </p:sp>
      <p:sp>
        <p:nvSpPr>
          <p:cNvPr id="100" name="Google Shape;100;p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900"/>
              <a:buNone/>
            </a:pPr>
            <a:fld id="{00000000-1234-1234-1234-123412341234}" type="slidenum">
              <a:rPr lang="en-US"/>
              <a:t>‹#›</a:t>
            </a:fld>
            <a:endParaRPr/>
          </a:p>
        </p:txBody>
      </p:sp>
      <p:pic>
        <p:nvPicPr>
          <p:cNvPr id="101" name="Google Shape;101;p2"/>
          <p:cNvPicPr preferRelativeResize="0"/>
          <p:nvPr/>
        </p:nvPicPr>
        <p:blipFill rotWithShape="1">
          <a:blip r:embed="rId3">
            <a:alphaModFix/>
          </a:blip>
          <a:srcRect b="0" l="0" r="0" t="0"/>
          <a:stretch/>
        </p:blipFill>
        <p:spPr>
          <a:xfrm>
            <a:off x="4967774" y="426025"/>
            <a:ext cx="3548774" cy="2343675"/>
          </a:xfrm>
          <a:prstGeom prst="rect">
            <a:avLst/>
          </a:prstGeom>
          <a:noFill/>
          <a:ln>
            <a:noFill/>
          </a:ln>
        </p:spPr>
      </p:pic>
      <p:pic>
        <p:nvPicPr>
          <p:cNvPr id="102" name="Google Shape;102;p2"/>
          <p:cNvPicPr preferRelativeResize="0"/>
          <p:nvPr/>
        </p:nvPicPr>
        <p:blipFill>
          <a:blip r:embed="rId4">
            <a:alphaModFix/>
          </a:blip>
          <a:stretch>
            <a:fillRect/>
          </a:stretch>
        </p:blipFill>
        <p:spPr>
          <a:xfrm>
            <a:off x="4967775" y="2881288"/>
            <a:ext cx="3548774" cy="17744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p3"/>
          <p:cNvSpPr txBox="1"/>
          <p:nvPr>
            <p:ph idx="12" type="sldNum"/>
          </p:nvPr>
        </p:nvSpPr>
        <p:spPr>
          <a:xfrm>
            <a:off x="6457950" y="4767263"/>
            <a:ext cx="2057400" cy="273844"/>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00"/>
              <a:buNone/>
            </a:pPr>
            <a:fld id="{00000000-1234-1234-1234-123412341234}" type="slidenum">
              <a:rPr lang="en-US"/>
              <a:t>‹#›</a:t>
            </a:fld>
            <a:endParaRPr/>
          </a:p>
        </p:txBody>
      </p:sp>
      <p:sp>
        <p:nvSpPr>
          <p:cNvPr id="108" name="Google Shape;108;p3"/>
          <p:cNvSpPr/>
          <p:nvPr/>
        </p:nvSpPr>
        <p:spPr>
          <a:xfrm>
            <a:off x="2372497" y="1230129"/>
            <a:ext cx="4399005" cy="2372498"/>
          </a:xfrm>
          <a:prstGeom prst="roundRect">
            <a:avLst>
              <a:gd fmla="val 16667" name="adj"/>
            </a:avLst>
          </a:prstGeom>
          <a:solidFill>
            <a:srgbClr val="FFFFFF"/>
          </a:solidFill>
          <a:ln cap="flat" cmpd="sng" w="12700">
            <a:solidFill>
              <a:srgbClr val="8705B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9" name="Google Shape;109;p3"/>
          <p:cNvSpPr txBox="1"/>
          <p:nvPr/>
        </p:nvSpPr>
        <p:spPr>
          <a:xfrm>
            <a:off x="2977977" y="1754658"/>
            <a:ext cx="3188044" cy="132343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4000" u="none" cap="none" strike="noStrike">
                <a:solidFill>
                  <a:srgbClr val="8705B9"/>
                </a:solidFill>
                <a:latin typeface="Arial"/>
                <a:ea typeface="Arial"/>
                <a:cs typeface="Arial"/>
                <a:sym typeface="Arial"/>
              </a:rPr>
              <a:t>Industry Analysis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3" name="Shape 113"/>
        <p:cNvGrpSpPr/>
        <p:nvPr/>
      </p:nvGrpSpPr>
      <p:grpSpPr>
        <a:xfrm>
          <a:off x="0" y="0"/>
          <a:ext cx="0" cy="0"/>
          <a:chOff x="0" y="0"/>
          <a:chExt cx="0" cy="0"/>
        </a:xfrm>
      </p:grpSpPr>
      <p:sp>
        <p:nvSpPr>
          <p:cNvPr id="114" name="Google Shape;114;p4"/>
          <p:cNvSpPr/>
          <p:nvPr/>
        </p:nvSpPr>
        <p:spPr>
          <a:xfrm>
            <a:off x="0" y="0"/>
            <a:ext cx="4582500" cy="5143500"/>
          </a:xfrm>
          <a:prstGeom prst="rect">
            <a:avLst/>
          </a:prstGeom>
          <a:solidFill>
            <a:srgbClr val="D1ACFF">
              <a:alpha val="8470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
          <p:cNvSpPr/>
          <p:nvPr/>
        </p:nvSpPr>
        <p:spPr>
          <a:xfrm>
            <a:off x="4582501" y="0"/>
            <a:ext cx="4561500" cy="5143500"/>
          </a:xfrm>
          <a:prstGeom prst="rect">
            <a:avLst/>
          </a:prstGeom>
          <a:solidFill>
            <a:srgbClr val="FFFFFF">
              <a:alpha val="86274"/>
            </a:srgbClr>
          </a:solid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6" name="Google Shape;116;p4"/>
          <p:cNvGrpSpPr/>
          <p:nvPr/>
        </p:nvGrpSpPr>
        <p:grpSpPr>
          <a:xfrm>
            <a:off x="4235588" y="1367810"/>
            <a:ext cx="672825" cy="2407879"/>
            <a:chOff x="4131900" y="1244050"/>
            <a:chExt cx="880200" cy="3150025"/>
          </a:xfrm>
        </p:grpSpPr>
        <p:sp>
          <p:nvSpPr>
            <p:cNvPr id="117" name="Google Shape;117;p4"/>
            <p:cNvSpPr/>
            <p:nvPr/>
          </p:nvSpPr>
          <p:spPr>
            <a:xfrm>
              <a:off x="4131900" y="1244050"/>
              <a:ext cx="880200" cy="880200"/>
            </a:xfrm>
            <a:prstGeom prst="ellipse">
              <a:avLst/>
            </a:prstGeom>
            <a:solidFill>
              <a:srgbClr val="8705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4"/>
            <p:cNvSpPr/>
            <p:nvPr/>
          </p:nvSpPr>
          <p:spPr>
            <a:xfrm>
              <a:off x="4131900" y="2378963"/>
              <a:ext cx="880200" cy="880200"/>
            </a:xfrm>
            <a:prstGeom prst="ellipse">
              <a:avLst/>
            </a:prstGeom>
            <a:solidFill>
              <a:srgbClr val="8705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4"/>
            <p:cNvSpPr/>
            <p:nvPr/>
          </p:nvSpPr>
          <p:spPr>
            <a:xfrm>
              <a:off x="4131900" y="3513875"/>
              <a:ext cx="880200" cy="880200"/>
            </a:xfrm>
            <a:prstGeom prst="ellipse">
              <a:avLst/>
            </a:prstGeom>
            <a:solidFill>
              <a:srgbClr val="8705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 name="Google Shape;120;p4"/>
          <p:cNvGrpSpPr/>
          <p:nvPr/>
        </p:nvGrpSpPr>
        <p:grpSpPr>
          <a:xfrm>
            <a:off x="4412523" y="2437340"/>
            <a:ext cx="319370" cy="269169"/>
            <a:chOff x="4121150" y="3970338"/>
            <a:chExt cx="3059100" cy="2578250"/>
          </a:xfrm>
        </p:grpSpPr>
        <p:sp>
          <p:nvSpPr>
            <p:cNvPr id="121" name="Google Shape;121;p4"/>
            <p:cNvSpPr/>
            <p:nvPr/>
          </p:nvSpPr>
          <p:spPr>
            <a:xfrm>
              <a:off x="4365625" y="5551488"/>
              <a:ext cx="485700" cy="996900"/>
            </a:xfrm>
            <a:custGeom>
              <a:rect b="b" l="l" r="r" t="t"/>
              <a:pathLst>
                <a:path extrusionOk="0" h="120000" w="120000">
                  <a:moveTo>
                    <a:pt x="119803" y="0"/>
                  </a:moveTo>
                  <a:lnTo>
                    <a:pt x="120000" y="2007"/>
                  </a:lnTo>
                  <a:lnTo>
                    <a:pt x="120000" y="106326"/>
                  </a:lnTo>
                  <a:lnTo>
                    <a:pt x="119607" y="109099"/>
                  </a:lnTo>
                  <a:lnTo>
                    <a:pt x="118036" y="111681"/>
                  </a:lnTo>
                  <a:lnTo>
                    <a:pt x="115286" y="113976"/>
                  </a:lnTo>
                  <a:lnTo>
                    <a:pt x="111751" y="115984"/>
                  </a:lnTo>
                  <a:lnTo>
                    <a:pt x="107626" y="117705"/>
                  </a:lnTo>
                  <a:lnTo>
                    <a:pt x="102913" y="119043"/>
                  </a:lnTo>
                  <a:lnTo>
                    <a:pt x="97610" y="119808"/>
                  </a:lnTo>
                  <a:lnTo>
                    <a:pt x="91914" y="120000"/>
                  </a:lnTo>
                  <a:lnTo>
                    <a:pt x="28281" y="120000"/>
                  </a:lnTo>
                  <a:lnTo>
                    <a:pt x="22585" y="119808"/>
                  </a:lnTo>
                  <a:lnTo>
                    <a:pt x="17283" y="119043"/>
                  </a:lnTo>
                  <a:lnTo>
                    <a:pt x="12373" y="117705"/>
                  </a:lnTo>
                  <a:lnTo>
                    <a:pt x="8248" y="115984"/>
                  </a:lnTo>
                  <a:lnTo>
                    <a:pt x="4909" y="113976"/>
                  </a:lnTo>
                  <a:lnTo>
                    <a:pt x="2160" y="111681"/>
                  </a:lnTo>
                  <a:lnTo>
                    <a:pt x="589" y="109099"/>
                  </a:lnTo>
                  <a:lnTo>
                    <a:pt x="0" y="106326"/>
                  </a:lnTo>
                  <a:lnTo>
                    <a:pt x="0" y="55171"/>
                  </a:lnTo>
                  <a:lnTo>
                    <a:pt x="7266" y="53450"/>
                  </a:lnTo>
                  <a:lnTo>
                    <a:pt x="13944" y="51155"/>
                  </a:lnTo>
                  <a:lnTo>
                    <a:pt x="19836" y="48669"/>
                  </a:lnTo>
                  <a:lnTo>
                    <a:pt x="11980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Calibri"/>
                <a:ea typeface="Calibri"/>
                <a:cs typeface="Calibri"/>
                <a:sym typeface="Calibri"/>
              </a:endParaRPr>
            </a:p>
          </p:txBody>
        </p:sp>
        <p:sp>
          <p:nvSpPr>
            <p:cNvPr id="122" name="Google Shape;122;p4"/>
            <p:cNvSpPr/>
            <p:nvPr/>
          </p:nvSpPr>
          <p:spPr>
            <a:xfrm>
              <a:off x="4121150" y="4298950"/>
              <a:ext cx="3059100" cy="1720800"/>
            </a:xfrm>
            <a:custGeom>
              <a:rect b="b" l="l" r="r" t="t"/>
              <a:pathLst>
                <a:path extrusionOk="0" h="120000" w="120000">
                  <a:moveTo>
                    <a:pt x="116979" y="0"/>
                  </a:moveTo>
                  <a:lnTo>
                    <a:pt x="117259" y="0"/>
                  </a:lnTo>
                  <a:lnTo>
                    <a:pt x="118038" y="110"/>
                  </a:lnTo>
                  <a:lnTo>
                    <a:pt x="118692" y="443"/>
                  </a:lnTo>
                  <a:lnTo>
                    <a:pt x="119190" y="941"/>
                  </a:lnTo>
                  <a:lnTo>
                    <a:pt x="119564" y="1662"/>
                  </a:lnTo>
                  <a:lnTo>
                    <a:pt x="119813" y="2659"/>
                  </a:lnTo>
                  <a:lnTo>
                    <a:pt x="119968" y="3822"/>
                  </a:lnTo>
                  <a:lnTo>
                    <a:pt x="120000" y="5152"/>
                  </a:lnTo>
                  <a:lnTo>
                    <a:pt x="119532" y="22880"/>
                  </a:lnTo>
                  <a:lnTo>
                    <a:pt x="119065" y="40609"/>
                  </a:lnTo>
                  <a:lnTo>
                    <a:pt x="119003" y="41606"/>
                  </a:lnTo>
                  <a:lnTo>
                    <a:pt x="118910" y="42659"/>
                  </a:lnTo>
                  <a:lnTo>
                    <a:pt x="118723" y="43545"/>
                  </a:lnTo>
                  <a:lnTo>
                    <a:pt x="118443" y="44432"/>
                  </a:lnTo>
                  <a:lnTo>
                    <a:pt x="118038" y="45207"/>
                  </a:lnTo>
                  <a:lnTo>
                    <a:pt x="117477" y="45817"/>
                  </a:lnTo>
                  <a:lnTo>
                    <a:pt x="116979" y="46204"/>
                  </a:lnTo>
                  <a:lnTo>
                    <a:pt x="116512" y="46371"/>
                  </a:lnTo>
                  <a:lnTo>
                    <a:pt x="116045" y="46204"/>
                  </a:lnTo>
                  <a:lnTo>
                    <a:pt x="115640" y="45927"/>
                  </a:lnTo>
                  <a:lnTo>
                    <a:pt x="115236" y="45429"/>
                  </a:lnTo>
                  <a:lnTo>
                    <a:pt x="114893" y="44875"/>
                  </a:lnTo>
                  <a:lnTo>
                    <a:pt x="114551" y="44265"/>
                  </a:lnTo>
                  <a:lnTo>
                    <a:pt x="108386" y="33407"/>
                  </a:lnTo>
                  <a:lnTo>
                    <a:pt x="87275" y="70969"/>
                  </a:lnTo>
                  <a:lnTo>
                    <a:pt x="85594" y="73961"/>
                  </a:lnTo>
                  <a:lnTo>
                    <a:pt x="81484" y="81274"/>
                  </a:lnTo>
                  <a:lnTo>
                    <a:pt x="62086" y="115734"/>
                  </a:lnTo>
                  <a:lnTo>
                    <a:pt x="60996" y="117673"/>
                  </a:lnTo>
                  <a:lnTo>
                    <a:pt x="60280" y="118725"/>
                  </a:lnTo>
                  <a:lnTo>
                    <a:pt x="59501" y="119445"/>
                  </a:lnTo>
                  <a:lnTo>
                    <a:pt x="58661" y="119889"/>
                  </a:lnTo>
                  <a:lnTo>
                    <a:pt x="57820" y="120000"/>
                  </a:lnTo>
                  <a:lnTo>
                    <a:pt x="56948" y="119889"/>
                  </a:lnTo>
                  <a:lnTo>
                    <a:pt x="56139" y="119445"/>
                  </a:lnTo>
                  <a:lnTo>
                    <a:pt x="55360" y="118725"/>
                  </a:lnTo>
                  <a:lnTo>
                    <a:pt x="54644" y="117673"/>
                  </a:lnTo>
                  <a:lnTo>
                    <a:pt x="29112" y="72299"/>
                  </a:lnTo>
                  <a:lnTo>
                    <a:pt x="8780" y="108421"/>
                  </a:lnTo>
                  <a:lnTo>
                    <a:pt x="8064" y="109473"/>
                  </a:lnTo>
                  <a:lnTo>
                    <a:pt x="7285" y="110193"/>
                  </a:lnTo>
                  <a:lnTo>
                    <a:pt x="6445" y="110637"/>
                  </a:lnTo>
                  <a:lnTo>
                    <a:pt x="5604" y="110747"/>
                  </a:lnTo>
                  <a:lnTo>
                    <a:pt x="4732" y="110637"/>
                  </a:lnTo>
                  <a:lnTo>
                    <a:pt x="3892" y="110193"/>
                  </a:lnTo>
                  <a:lnTo>
                    <a:pt x="3113" y="109473"/>
                  </a:lnTo>
                  <a:lnTo>
                    <a:pt x="2397" y="108421"/>
                  </a:lnTo>
                  <a:lnTo>
                    <a:pt x="1307" y="106481"/>
                  </a:lnTo>
                  <a:lnTo>
                    <a:pt x="716" y="105207"/>
                  </a:lnTo>
                  <a:lnTo>
                    <a:pt x="342" y="103822"/>
                  </a:lnTo>
                  <a:lnTo>
                    <a:pt x="62" y="102326"/>
                  </a:lnTo>
                  <a:lnTo>
                    <a:pt x="0" y="100886"/>
                  </a:lnTo>
                  <a:lnTo>
                    <a:pt x="0" y="100775"/>
                  </a:lnTo>
                  <a:lnTo>
                    <a:pt x="62" y="99335"/>
                  </a:lnTo>
                  <a:lnTo>
                    <a:pt x="342" y="97839"/>
                  </a:lnTo>
                  <a:lnTo>
                    <a:pt x="716" y="96398"/>
                  </a:lnTo>
                  <a:lnTo>
                    <a:pt x="1307" y="95180"/>
                  </a:lnTo>
                  <a:lnTo>
                    <a:pt x="25936" y="51412"/>
                  </a:lnTo>
                  <a:lnTo>
                    <a:pt x="26621" y="50415"/>
                  </a:lnTo>
                  <a:lnTo>
                    <a:pt x="27431" y="49639"/>
                  </a:lnTo>
                  <a:lnTo>
                    <a:pt x="28271" y="49252"/>
                  </a:lnTo>
                  <a:lnTo>
                    <a:pt x="29112" y="49085"/>
                  </a:lnTo>
                  <a:lnTo>
                    <a:pt x="29984" y="49196"/>
                  </a:lnTo>
                  <a:lnTo>
                    <a:pt x="30793" y="49639"/>
                  </a:lnTo>
                  <a:lnTo>
                    <a:pt x="31572" y="50360"/>
                  </a:lnTo>
                  <a:lnTo>
                    <a:pt x="32288" y="51412"/>
                  </a:lnTo>
                  <a:lnTo>
                    <a:pt x="57820" y="96786"/>
                  </a:lnTo>
                  <a:lnTo>
                    <a:pt x="78121" y="60720"/>
                  </a:lnTo>
                  <a:lnTo>
                    <a:pt x="79802" y="57728"/>
                  </a:lnTo>
                  <a:lnTo>
                    <a:pt x="98640" y="24265"/>
                  </a:lnTo>
                  <a:lnTo>
                    <a:pt x="100975" y="20110"/>
                  </a:lnTo>
                  <a:lnTo>
                    <a:pt x="97799" y="14626"/>
                  </a:lnTo>
                  <a:lnTo>
                    <a:pt x="94686" y="8975"/>
                  </a:lnTo>
                  <a:lnTo>
                    <a:pt x="94343" y="8476"/>
                  </a:lnTo>
                  <a:lnTo>
                    <a:pt x="94094" y="7867"/>
                  </a:lnTo>
                  <a:lnTo>
                    <a:pt x="93876" y="7257"/>
                  </a:lnTo>
                  <a:lnTo>
                    <a:pt x="93689" y="6592"/>
                  </a:lnTo>
                  <a:lnTo>
                    <a:pt x="93627" y="5872"/>
                  </a:lnTo>
                  <a:lnTo>
                    <a:pt x="93689" y="5096"/>
                  </a:lnTo>
                  <a:lnTo>
                    <a:pt x="93876" y="4210"/>
                  </a:lnTo>
                  <a:lnTo>
                    <a:pt x="94218" y="3213"/>
                  </a:lnTo>
                  <a:lnTo>
                    <a:pt x="94561" y="2603"/>
                  </a:lnTo>
                  <a:lnTo>
                    <a:pt x="95059" y="2105"/>
                  </a:lnTo>
                  <a:lnTo>
                    <a:pt x="95526" y="1883"/>
                  </a:lnTo>
                  <a:lnTo>
                    <a:pt x="96024" y="1828"/>
                  </a:lnTo>
                  <a:lnTo>
                    <a:pt x="96523" y="1717"/>
                  </a:lnTo>
                  <a:lnTo>
                    <a:pt x="11697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Calibri"/>
                <a:ea typeface="Calibri"/>
                <a:cs typeface="Calibri"/>
                <a:sym typeface="Calibri"/>
              </a:endParaRPr>
            </a:p>
          </p:txBody>
        </p:sp>
        <p:sp>
          <p:nvSpPr>
            <p:cNvPr id="123" name="Google Shape;123;p4"/>
            <p:cNvSpPr/>
            <p:nvPr/>
          </p:nvSpPr>
          <p:spPr>
            <a:xfrm>
              <a:off x="5276850" y="3970338"/>
              <a:ext cx="651000" cy="1257300"/>
            </a:xfrm>
            <a:custGeom>
              <a:rect b="b" l="l" r="r" t="t"/>
              <a:pathLst>
                <a:path extrusionOk="0" h="120000" w="120000">
                  <a:moveTo>
                    <a:pt x="54000" y="0"/>
                  </a:moveTo>
                  <a:lnTo>
                    <a:pt x="60292" y="0"/>
                  </a:lnTo>
                  <a:lnTo>
                    <a:pt x="64829" y="0"/>
                  </a:lnTo>
                  <a:lnTo>
                    <a:pt x="68048" y="151"/>
                  </a:lnTo>
                  <a:lnTo>
                    <a:pt x="70536" y="303"/>
                  </a:lnTo>
                  <a:lnTo>
                    <a:pt x="72439" y="681"/>
                  </a:lnTo>
                  <a:lnTo>
                    <a:pt x="73609" y="1287"/>
                  </a:lnTo>
                  <a:lnTo>
                    <a:pt x="74341" y="2272"/>
                  </a:lnTo>
                  <a:lnTo>
                    <a:pt x="74634" y="3560"/>
                  </a:lnTo>
                  <a:lnTo>
                    <a:pt x="74780" y="5303"/>
                  </a:lnTo>
                  <a:lnTo>
                    <a:pt x="75073" y="7575"/>
                  </a:lnTo>
                  <a:lnTo>
                    <a:pt x="75073" y="9318"/>
                  </a:lnTo>
                  <a:lnTo>
                    <a:pt x="75219" y="10606"/>
                  </a:lnTo>
                  <a:lnTo>
                    <a:pt x="75512" y="11590"/>
                  </a:lnTo>
                  <a:lnTo>
                    <a:pt x="76243" y="12348"/>
                  </a:lnTo>
                  <a:lnTo>
                    <a:pt x="77414" y="12727"/>
                  </a:lnTo>
                  <a:lnTo>
                    <a:pt x="79317" y="13106"/>
                  </a:lnTo>
                  <a:lnTo>
                    <a:pt x="81804" y="13484"/>
                  </a:lnTo>
                  <a:lnTo>
                    <a:pt x="85317" y="13712"/>
                  </a:lnTo>
                  <a:lnTo>
                    <a:pt x="92926" y="14545"/>
                  </a:lnTo>
                  <a:lnTo>
                    <a:pt x="100536" y="15681"/>
                  </a:lnTo>
                  <a:lnTo>
                    <a:pt x="107853" y="17196"/>
                  </a:lnTo>
                  <a:lnTo>
                    <a:pt x="109902" y="17803"/>
                  </a:lnTo>
                  <a:lnTo>
                    <a:pt x="111365" y="18484"/>
                  </a:lnTo>
                  <a:lnTo>
                    <a:pt x="112243" y="19469"/>
                  </a:lnTo>
                  <a:lnTo>
                    <a:pt x="112682" y="20530"/>
                  </a:lnTo>
                  <a:lnTo>
                    <a:pt x="112097" y="21666"/>
                  </a:lnTo>
                  <a:lnTo>
                    <a:pt x="109317" y="26666"/>
                  </a:lnTo>
                  <a:lnTo>
                    <a:pt x="106536" y="31515"/>
                  </a:lnTo>
                  <a:lnTo>
                    <a:pt x="105658" y="32803"/>
                  </a:lnTo>
                  <a:lnTo>
                    <a:pt x="104487" y="33712"/>
                  </a:lnTo>
                  <a:lnTo>
                    <a:pt x="103170" y="34242"/>
                  </a:lnTo>
                  <a:lnTo>
                    <a:pt x="101707" y="34318"/>
                  </a:lnTo>
                  <a:lnTo>
                    <a:pt x="99658" y="34166"/>
                  </a:lnTo>
                  <a:lnTo>
                    <a:pt x="97024" y="33560"/>
                  </a:lnTo>
                  <a:lnTo>
                    <a:pt x="88390" y="31742"/>
                  </a:lnTo>
                  <a:lnTo>
                    <a:pt x="79463" y="30530"/>
                  </a:lnTo>
                  <a:lnTo>
                    <a:pt x="70390" y="29924"/>
                  </a:lnTo>
                  <a:lnTo>
                    <a:pt x="61170" y="29924"/>
                  </a:lnTo>
                  <a:lnTo>
                    <a:pt x="57951" y="30075"/>
                  </a:lnTo>
                  <a:lnTo>
                    <a:pt x="54731" y="30454"/>
                  </a:lnTo>
                  <a:lnTo>
                    <a:pt x="51658" y="30984"/>
                  </a:lnTo>
                  <a:lnTo>
                    <a:pt x="48292" y="31893"/>
                  </a:lnTo>
                  <a:lnTo>
                    <a:pt x="45804" y="33106"/>
                  </a:lnTo>
                  <a:lnTo>
                    <a:pt x="43902" y="34393"/>
                  </a:lnTo>
                  <a:lnTo>
                    <a:pt x="42731" y="35909"/>
                  </a:lnTo>
                  <a:lnTo>
                    <a:pt x="42146" y="37424"/>
                  </a:lnTo>
                  <a:lnTo>
                    <a:pt x="42585" y="39015"/>
                  </a:lnTo>
                  <a:lnTo>
                    <a:pt x="43756" y="40530"/>
                  </a:lnTo>
                  <a:lnTo>
                    <a:pt x="45658" y="42045"/>
                  </a:lnTo>
                  <a:lnTo>
                    <a:pt x="48146" y="43409"/>
                  </a:lnTo>
                  <a:lnTo>
                    <a:pt x="53121" y="45227"/>
                  </a:lnTo>
                  <a:lnTo>
                    <a:pt x="58243" y="46742"/>
                  </a:lnTo>
                  <a:lnTo>
                    <a:pt x="63804" y="47954"/>
                  </a:lnTo>
                  <a:lnTo>
                    <a:pt x="73317" y="49999"/>
                  </a:lnTo>
                  <a:lnTo>
                    <a:pt x="82829" y="52121"/>
                  </a:lnTo>
                  <a:lnTo>
                    <a:pt x="92048" y="54545"/>
                  </a:lnTo>
                  <a:lnTo>
                    <a:pt x="97902" y="56515"/>
                  </a:lnTo>
                  <a:lnTo>
                    <a:pt x="103170" y="58712"/>
                  </a:lnTo>
                  <a:lnTo>
                    <a:pt x="107853" y="61212"/>
                  </a:lnTo>
                  <a:lnTo>
                    <a:pt x="111658" y="63939"/>
                  </a:lnTo>
                  <a:lnTo>
                    <a:pt x="114878" y="66818"/>
                  </a:lnTo>
                  <a:lnTo>
                    <a:pt x="117219" y="69772"/>
                  </a:lnTo>
                  <a:lnTo>
                    <a:pt x="118975" y="72878"/>
                  </a:lnTo>
                  <a:lnTo>
                    <a:pt x="119853" y="76060"/>
                  </a:lnTo>
                  <a:lnTo>
                    <a:pt x="120000" y="79318"/>
                  </a:lnTo>
                  <a:lnTo>
                    <a:pt x="119268" y="82499"/>
                  </a:lnTo>
                  <a:lnTo>
                    <a:pt x="117951" y="85681"/>
                  </a:lnTo>
                  <a:lnTo>
                    <a:pt x="115609" y="88787"/>
                  </a:lnTo>
                  <a:lnTo>
                    <a:pt x="112390" y="91818"/>
                  </a:lnTo>
                  <a:lnTo>
                    <a:pt x="108585" y="94621"/>
                  </a:lnTo>
                  <a:lnTo>
                    <a:pt x="103902" y="97196"/>
                  </a:lnTo>
                  <a:lnTo>
                    <a:pt x="98634" y="99393"/>
                  </a:lnTo>
                  <a:lnTo>
                    <a:pt x="92926" y="101363"/>
                  </a:lnTo>
                  <a:lnTo>
                    <a:pt x="86780" y="102878"/>
                  </a:lnTo>
                  <a:lnTo>
                    <a:pt x="80341" y="104015"/>
                  </a:lnTo>
                  <a:lnTo>
                    <a:pt x="77707" y="104469"/>
                  </a:lnTo>
                  <a:lnTo>
                    <a:pt x="75658" y="105151"/>
                  </a:lnTo>
                  <a:lnTo>
                    <a:pt x="74341" y="106060"/>
                  </a:lnTo>
                  <a:lnTo>
                    <a:pt x="73609" y="107196"/>
                  </a:lnTo>
                  <a:lnTo>
                    <a:pt x="73463" y="108636"/>
                  </a:lnTo>
                  <a:lnTo>
                    <a:pt x="73463" y="112575"/>
                  </a:lnTo>
                  <a:lnTo>
                    <a:pt x="73463" y="116363"/>
                  </a:lnTo>
                  <a:lnTo>
                    <a:pt x="73170" y="117651"/>
                  </a:lnTo>
                  <a:lnTo>
                    <a:pt x="72292" y="118712"/>
                  </a:lnTo>
                  <a:lnTo>
                    <a:pt x="71121" y="119393"/>
                  </a:lnTo>
                  <a:lnTo>
                    <a:pt x="69219" y="119848"/>
                  </a:lnTo>
                  <a:lnTo>
                    <a:pt x="66878" y="119999"/>
                  </a:lnTo>
                  <a:lnTo>
                    <a:pt x="58536" y="119999"/>
                  </a:lnTo>
                  <a:lnTo>
                    <a:pt x="50634" y="119999"/>
                  </a:lnTo>
                  <a:lnTo>
                    <a:pt x="48000" y="119848"/>
                  </a:lnTo>
                  <a:lnTo>
                    <a:pt x="46097" y="119318"/>
                  </a:lnTo>
                  <a:lnTo>
                    <a:pt x="44780" y="118484"/>
                  </a:lnTo>
                  <a:lnTo>
                    <a:pt x="43902" y="117424"/>
                  </a:lnTo>
                  <a:lnTo>
                    <a:pt x="43609" y="116212"/>
                  </a:lnTo>
                  <a:lnTo>
                    <a:pt x="43609" y="113257"/>
                  </a:lnTo>
                  <a:lnTo>
                    <a:pt x="43609" y="110454"/>
                  </a:lnTo>
                  <a:lnTo>
                    <a:pt x="43463" y="108939"/>
                  </a:lnTo>
                  <a:lnTo>
                    <a:pt x="43170" y="107803"/>
                  </a:lnTo>
                  <a:lnTo>
                    <a:pt x="42731" y="107045"/>
                  </a:lnTo>
                  <a:lnTo>
                    <a:pt x="41853" y="106515"/>
                  </a:lnTo>
                  <a:lnTo>
                    <a:pt x="40243" y="106060"/>
                  </a:lnTo>
                  <a:lnTo>
                    <a:pt x="38195" y="105757"/>
                  </a:lnTo>
                  <a:lnTo>
                    <a:pt x="35414" y="105530"/>
                  </a:lnTo>
                  <a:lnTo>
                    <a:pt x="27951" y="104924"/>
                  </a:lnTo>
                  <a:lnTo>
                    <a:pt x="20780" y="103939"/>
                  </a:lnTo>
                  <a:lnTo>
                    <a:pt x="13609" y="102803"/>
                  </a:lnTo>
                  <a:lnTo>
                    <a:pt x="6585" y="101287"/>
                  </a:lnTo>
                  <a:lnTo>
                    <a:pt x="4097" y="100530"/>
                  </a:lnTo>
                  <a:lnTo>
                    <a:pt x="2048" y="99848"/>
                  </a:lnTo>
                  <a:lnTo>
                    <a:pt x="878" y="99166"/>
                  </a:lnTo>
                  <a:lnTo>
                    <a:pt x="146" y="98257"/>
                  </a:lnTo>
                  <a:lnTo>
                    <a:pt x="0" y="97272"/>
                  </a:lnTo>
                  <a:lnTo>
                    <a:pt x="292" y="96060"/>
                  </a:lnTo>
                  <a:lnTo>
                    <a:pt x="1024" y="94545"/>
                  </a:lnTo>
                  <a:lnTo>
                    <a:pt x="3365" y="90303"/>
                  </a:lnTo>
                  <a:lnTo>
                    <a:pt x="5853" y="85984"/>
                  </a:lnTo>
                  <a:lnTo>
                    <a:pt x="6878" y="84545"/>
                  </a:lnTo>
                  <a:lnTo>
                    <a:pt x="7902" y="83560"/>
                  </a:lnTo>
                  <a:lnTo>
                    <a:pt x="9073" y="83030"/>
                  </a:lnTo>
                  <a:lnTo>
                    <a:pt x="10682" y="82878"/>
                  </a:lnTo>
                  <a:lnTo>
                    <a:pt x="12731" y="83106"/>
                  </a:lnTo>
                  <a:lnTo>
                    <a:pt x="15365" y="83787"/>
                  </a:lnTo>
                  <a:lnTo>
                    <a:pt x="22975" y="85606"/>
                  </a:lnTo>
                  <a:lnTo>
                    <a:pt x="30878" y="87045"/>
                  </a:lnTo>
                  <a:lnTo>
                    <a:pt x="39073" y="88106"/>
                  </a:lnTo>
                  <a:lnTo>
                    <a:pt x="47268" y="88787"/>
                  </a:lnTo>
                  <a:lnTo>
                    <a:pt x="52829" y="88863"/>
                  </a:lnTo>
                  <a:lnTo>
                    <a:pt x="57951" y="88787"/>
                  </a:lnTo>
                  <a:lnTo>
                    <a:pt x="63219" y="88257"/>
                  </a:lnTo>
                  <a:lnTo>
                    <a:pt x="68195" y="87272"/>
                  </a:lnTo>
                  <a:lnTo>
                    <a:pt x="71707" y="86287"/>
                  </a:lnTo>
                  <a:lnTo>
                    <a:pt x="74487" y="85151"/>
                  </a:lnTo>
                  <a:lnTo>
                    <a:pt x="76536" y="83787"/>
                  </a:lnTo>
                  <a:lnTo>
                    <a:pt x="78146" y="82196"/>
                  </a:lnTo>
                  <a:lnTo>
                    <a:pt x="78731" y="80606"/>
                  </a:lnTo>
                  <a:lnTo>
                    <a:pt x="79024" y="78863"/>
                  </a:lnTo>
                  <a:lnTo>
                    <a:pt x="78292" y="77196"/>
                  </a:lnTo>
                  <a:lnTo>
                    <a:pt x="77121" y="75530"/>
                  </a:lnTo>
                  <a:lnTo>
                    <a:pt x="75073" y="73939"/>
                  </a:lnTo>
                  <a:lnTo>
                    <a:pt x="72146" y="72500"/>
                  </a:lnTo>
                  <a:lnTo>
                    <a:pt x="68487" y="71212"/>
                  </a:lnTo>
                  <a:lnTo>
                    <a:pt x="64390" y="70000"/>
                  </a:lnTo>
                  <a:lnTo>
                    <a:pt x="60292" y="69015"/>
                  </a:lnTo>
                  <a:lnTo>
                    <a:pt x="52097" y="67196"/>
                  </a:lnTo>
                  <a:lnTo>
                    <a:pt x="43756" y="65454"/>
                  </a:lnTo>
                  <a:lnTo>
                    <a:pt x="35560" y="63636"/>
                  </a:lnTo>
                  <a:lnTo>
                    <a:pt x="27658" y="61363"/>
                  </a:lnTo>
                  <a:lnTo>
                    <a:pt x="22829" y="59772"/>
                  </a:lnTo>
                  <a:lnTo>
                    <a:pt x="18439" y="58106"/>
                  </a:lnTo>
                  <a:lnTo>
                    <a:pt x="14487" y="56136"/>
                  </a:lnTo>
                  <a:lnTo>
                    <a:pt x="10975" y="54242"/>
                  </a:lnTo>
                  <a:lnTo>
                    <a:pt x="7902" y="52045"/>
                  </a:lnTo>
                  <a:lnTo>
                    <a:pt x="5414" y="49696"/>
                  </a:lnTo>
                  <a:lnTo>
                    <a:pt x="3512" y="47272"/>
                  </a:lnTo>
                  <a:lnTo>
                    <a:pt x="2195" y="44469"/>
                  </a:lnTo>
                  <a:lnTo>
                    <a:pt x="1463" y="41666"/>
                  </a:lnTo>
                  <a:lnTo>
                    <a:pt x="1609" y="38560"/>
                  </a:lnTo>
                  <a:lnTo>
                    <a:pt x="2341" y="35151"/>
                  </a:lnTo>
                  <a:lnTo>
                    <a:pt x="3658" y="32045"/>
                  </a:lnTo>
                  <a:lnTo>
                    <a:pt x="6000" y="29090"/>
                  </a:lnTo>
                  <a:lnTo>
                    <a:pt x="8634" y="26363"/>
                  </a:lnTo>
                  <a:lnTo>
                    <a:pt x="12000" y="24015"/>
                  </a:lnTo>
                  <a:lnTo>
                    <a:pt x="15804" y="21742"/>
                  </a:lnTo>
                  <a:lnTo>
                    <a:pt x="20487" y="19848"/>
                  </a:lnTo>
                  <a:lnTo>
                    <a:pt x="25463" y="18181"/>
                  </a:lnTo>
                  <a:lnTo>
                    <a:pt x="31024" y="16666"/>
                  </a:lnTo>
                  <a:lnTo>
                    <a:pt x="37024" y="15303"/>
                  </a:lnTo>
                  <a:lnTo>
                    <a:pt x="39951" y="14772"/>
                  </a:lnTo>
                  <a:lnTo>
                    <a:pt x="42146" y="14318"/>
                  </a:lnTo>
                  <a:lnTo>
                    <a:pt x="43756" y="13939"/>
                  </a:lnTo>
                  <a:lnTo>
                    <a:pt x="44780" y="13409"/>
                  </a:lnTo>
                  <a:lnTo>
                    <a:pt x="45512" y="12651"/>
                  </a:lnTo>
                  <a:lnTo>
                    <a:pt x="45804" y="11818"/>
                  </a:lnTo>
                  <a:lnTo>
                    <a:pt x="45951" y="10606"/>
                  </a:lnTo>
                  <a:lnTo>
                    <a:pt x="45951" y="9015"/>
                  </a:lnTo>
                  <a:lnTo>
                    <a:pt x="45951" y="6666"/>
                  </a:lnTo>
                  <a:lnTo>
                    <a:pt x="45951" y="4242"/>
                  </a:lnTo>
                  <a:lnTo>
                    <a:pt x="46097" y="2651"/>
                  </a:lnTo>
                  <a:lnTo>
                    <a:pt x="46682" y="1590"/>
                  </a:lnTo>
                  <a:lnTo>
                    <a:pt x="47560" y="833"/>
                  </a:lnTo>
                  <a:lnTo>
                    <a:pt x="48878" y="378"/>
                  </a:lnTo>
                  <a:lnTo>
                    <a:pt x="51073" y="151"/>
                  </a:lnTo>
                  <a:lnTo>
                    <a:pt x="5400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Calibri"/>
                <a:ea typeface="Calibri"/>
                <a:cs typeface="Calibri"/>
                <a:sym typeface="Calibri"/>
              </a:endParaRPr>
            </a:p>
          </p:txBody>
        </p:sp>
        <p:sp>
          <p:nvSpPr>
            <p:cNvPr id="124" name="Google Shape;124;p4"/>
            <p:cNvSpPr/>
            <p:nvPr/>
          </p:nvSpPr>
          <p:spPr>
            <a:xfrm>
              <a:off x="5037138" y="5729288"/>
              <a:ext cx="485700" cy="819300"/>
            </a:xfrm>
            <a:custGeom>
              <a:rect b="b" l="l" r="r" t="t"/>
              <a:pathLst>
                <a:path extrusionOk="0" h="120000" w="120000">
                  <a:moveTo>
                    <a:pt x="3921" y="0"/>
                  </a:moveTo>
                  <a:lnTo>
                    <a:pt x="85686" y="48488"/>
                  </a:lnTo>
                  <a:lnTo>
                    <a:pt x="92549" y="52558"/>
                  </a:lnTo>
                  <a:lnTo>
                    <a:pt x="98823" y="55813"/>
                  </a:lnTo>
                  <a:lnTo>
                    <a:pt x="105294" y="58372"/>
                  </a:lnTo>
                  <a:lnTo>
                    <a:pt x="112549" y="60465"/>
                  </a:lnTo>
                  <a:lnTo>
                    <a:pt x="120000" y="62093"/>
                  </a:lnTo>
                  <a:lnTo>
                    <a:pt x="120000" y="103255"/>
                  </a:lnTo>
                  <a:lnTo>
                    <a:pt x="119607" y="106511"/>
                  </a:lnTo>
                  <a:lnTo>
                    <a:pt x="117843" y="109767"/>
                  </a:lnTo>
                  <a:lnTo>
                    <a:pt x="115294" y="112441"/>
                  </a:lnTo>
                  <a:lnTo>
                    <a:pt x="111764" y="115116"/>
                  </a:lnTo>
                  <a:lnTo>
                    <a:pt x="107647" y="117093"/>
                  </a:lnTo>
                  <a:lnTo>
                    <a:pt x="102941" y="118604"/>
                  </a:lnTo>
                  <a:lnTo>
                    <a:pt x="97647" y="119534"/>
                  </a:lnTo>
                  <a:lnTo>
                    <a:pt x="91960" y="120000"/>
                  </a:lnTo>
                  <a:lnTo>
                    <a:pt x="28235" y="120000"/>
                  </a:lnTo>
                  <a:lnTo>
                    <a:pt x="22745" y="119534"/>
                  </a:lnTo>
                  <a:lnTo>
                    <a:pt x="17450" y="118604"/>
                  </a:lnTo>
                  <a:lnTo>
                    <a:pt x="12549" y="117093"/>
                  </a:lnTo>
                  <a:lnTo>
                    <a:pt x="8235" y="115116"/>
                  </a:lnTo>
                  <a:lnTo>
                    <a:pt x="4901" y="112674"/>
                  </a:lnTo>
                  <a:lnTo>
                    <a:pt x="2352" y="109767"/>
                  </a:lnTo>
                  <a:lnTo>
                    <a:pt x="784" y="106627"/>
                  </a:lnTo>
                  <a:lnTo>
                    <a:pt x="0" y="103255"/>
                  </a:lnTo>
                  <a:lnTo>
                    <a:pt x="0" y="8372"/>
                  </a:lnTo>
                  <a:lnTo>
                    <a:pt x="392" y="5465"/>
                  </a:lnTo>
                  <a:lnTo>
                    <a:pt x="1764" y="2558"/>
                  </a:lnTo>
                  <a:lnTo>
                    <a:pt x="3921"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Calibri"/>
                <a:ea typeface="Calibri"/>
                <a:cs typeface="Calibri"/>
                <a:sym typeface="Calibri"/>
              </a:endParaRPr>
            </a:p>
          </p:txBody>
        </p:sp>
        <p:sp>
          <p:nvSpPr>
            <p:cNvPr id="125" name="Google Shape;125;p4"/>
            <p:cNvSpPr/>
            <p:nvPr/>
          </p:nvSpPr>
          <p:spPr>
            <a:xfrm>
              <a:off x="5707063" y="5707063"/>
              <a:ext cx="487500" cy="841500"/>
            </a:xfrm>
            <a:custGeom>
              <a:rect b="b" l="l" r="r" t="t"/>
              <a:pathLst>
                <a:path extrusionOk="0" h="120000" w="120000">
                  <a:moveTo>
                    <a:pt x="111764" y="0"/>
                  </a:moveTo>
                  <a:lnTo>
                    <a:pt x="115098" y="2488"/>
                  </a:lnTo>
                  <a:lnTo>
                    <a:pt x="117647" y="5202"/>
                  </a:lnTo>
                  <a:lnTo>
                    <a:pt x="119215" y="8143"/>
                  </a:lnTo>
                  <a:lnTo>
                    <a:pt x="120000" y="11423"/>
                  </a:lnTo>
                  <a:lnTo>
                    <a:pt x="120000" y="103713"/>
                  </a:lnTo>
                  <a:lnTo>
                    <a:pt x="119215" y="106880"/>
                  </a:lnTo>
                  <a:lnTo>
                    <a:pt x="117647" y="110047"/>
                  </a:lnTo>
                  <a:lnTo>
                    <a:pt x="115098" y="112648"/>
                  </a:lnTo>
                  <a:lnTo>
                    <a:pt x="111764" y="115249"/>
                  </a:lnTo>
                  <a:lnTo>
                    <a:pt x="107647" y="117172"/>
                  </a:lnTo>
                  <a:lnTo>
                    <a:pt x="102745" y="118642"/>
                  </a:lnTo>
                  <a:lnTo>
                    <a:pt x="97254" y="119547"/>
                  </a:lnTo>
                  <a:lnTo>
                    <a:pt x="91568" y="120000"/>
                  </a:lnTo>
                  <a:lnTo>
                    <a:pt x="28235" y="120000"/>
                  </a:lnTo>
                  <a:lnTo>
                    <a:pt x="22352" y="119547"/>
                  </a:lnTo>
                  <a:lnTo>
                    <a:pt x="17058" y="118642"/>
                  </a:lnTo>
                  <a:lnTo>
                    <a:pt x="12352" y="117172"/>
                  </a:lnTo>
                  <a:lnTo>
                    <a:pt x="8235" y="115249"/>
                  </a:lnTo>
                  <a:lnTo>
                    <a:pt x="4705" y="112874"/>
                  </a:lnTo>
                  <a:lnTo>
                    <a:pt x="1960" y="110047"/>
                  </a:lnTo>
                  <a:lnTo>
                    <a:pt x="392" y="106993"/>
                  </a:lnTo>
                  <a:lnTo>
                    <a:pt x="0" y="103713"/>
                  </a:lnTo>
                  <a:lnTo>
                    <a:pt x="0" y="61526"/>
                  </a:lnTo>
                  <a:lnTo>
                    <a:pt x="6078" y="59491"/>
                  </a:lnTo>
                  <a:lnTo>
                    <a:pt x="12156" y="57115"/>
                  </a:lnTo>
                  <a:lnTo>
                    <a:pt x="17450" y="54401"/>
                  </a:lnTo>
                  <a:lnTo>
                    <a:pt x="24509" y="50442"/>
                  </a:lnTo>
                  <a:lnTo>
                    <a:pt x="111764"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Calibri"/>
                <a:ea typeface="Calibri"/>
                <a:cs typeface="Calibri"/>
                <a:sym typeface="Calibri"/>
              </a:endParaRPr>
            </a:p>
          </p:txBody>
        </p:sp>
        <p:sp>
          <p:nvSpPr>
            <p:cNvPr id="126" name="Google Shape;126;p4"/>
            <p:cNvSpPr/>
            <p:nvPr/>
          </p:nvSpPr>
          <p:spPr>
            <a:xfrm>
              <a:off x="6378575" y="5005388"/>
              <a:ext cx="485700" cy="1542900"/>
            </a:xfrm>
            <a:custGeom>
              <a:rect b="b" l="l" r="r" t="t"/>
              <a:pathLst>
                <a:path extrusionOk="0" h="120000" w="120000">
                  <a:moveTo>
                    <a:pt x="119412" y="0"/>
                  </a:moveTo>
                  <a:lnTo>
                    <a:pt x="120000" y="1234"/>
                  </a:lnTo>
                  <a:lnTo>
                    <a:pt x="120000" y="111111"/>
                  </a:lnTo>
                  <a:lnTo>
                    <a:pt x="119216" y="112901"/>
                  </a:lnTo>
                  <a:lnTo>
                    <a:pt x="117650" y="114567"/>
                  </a:lnTo>
                  <a:lnTo>
                    <a:pt x="115106" y="116049"/>
                  </a:lnTo>
                  <a:lnTo>
                    <a:pt x="111778" y="117345"/>
                  </a:lnTo>
                  <a:lnTo>
                    <a:pt x="107275" y="118456"/>
                  </a:lnTo>
                  <a:lnTo>
                    <a:pt x="102773" y="119320"/>
                  </a:lnTo>
                  <a:lnTo>
                    <a:pt x="97292" y="119814"/>
                  </a:lnTo>
                  <a:lnTo>
                    <a:pt x="91615" y="120000"/>
                  </a:lnTo>
                  <a:lnTo>
                    <a:pt x="28189" y="120000"/>
                  </a:lnTo>
                  <a:lnTo>
                    <a:pt x="22512" y="119814"/>
                  </a:lnTo>
                  <a:lnTo>
                    <a:pt x="17226" y="119320"/>
                  </a:lnTo>
                  <a:lnTo>
                    <a:pt x="12528" y="118518"/>
                  </a:lnTo>
                  <a:lnTo>
                    <a:pt x="8417" y="117407"/>
                  </a:lnTo>
                  <a:lnTo>
                    <a:pt x="4893" y="116049"/>
                  </a:lnTo>
                  <a:lnTo>
                    <a:pt x="2153" y="114567"/>
                  </a:lnTo>
                  <a:lnTo>
                    <a:pt x="587" y="112901"/>
                  </a:lnTo>
                  <a:lnTo>
                    <a:pt x="0" y="111111"/>
                  </a:lnTo>
                  <a:lnTo>
                    <a:pt x="0" y="37654"/>
                  </a:lnTo>
                  <a:lnTo>
                    <a:pt x="7047" y="35493"/>
                  </a:lnTo>
                  <a:lnTo>
                    <a:pt x="17422" y="32222"/>
                  </a:lnTo>
                  <a:lnTo>
                    <a:pt x="11941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Calibri"/>
                <a:ea typeface="Calibri"/>
                <a:cs typeface="Calibri"/>
                <a:sym typeface="Calibri"/>
              </a:endParaRPr>
            </a:p>
          </p:txBody>
        </p:sp>
      </p:grpSp>
      <p:sp>
        <p:nvSpPr>
          <p:cNvPr id="127" name="Google Shape;127;p4"/>
          <p:cNvSpPr/>
          <p:nvPr/>
        </p:nvSpPr>
        <p:spPr>
          <a:xfrm>
            <a:off x="4497148" y="3294949"/>
            <a:ext cx="149700" cy="288000"/>
          </a:xfrm>
          <a:custGeom>
            <a:rect b="b" l="l" r="r" t="t"/>
            <a:pathLst>
              <a:path extrusionOk="0" h="120000" w="120000">
                <a:moveTo>
                  <a:pt x="52474" y="0"/>
                </a:moveTo>
                <a:lnTo>
                  <a:pt x="69845" y="0"/>
                </a:lnTo>
                <a:lnTo>
                  <a:pt x="70979" y="80"/>
                </a:lnTo>
                <a:lnTo>
                  <a:pt x="71958" y="267"/>
                </a:lnTo>
                <a:lnTo>
                  <a:pt x="72783" y="589"/>
                </a:lnTo>
                <a:lnTo>
                  <a:pt x="73453" y="1045"/>
                </a:lnTo>
                <a:lnTo>
                  <a:pt x="73814" y="1554"/>
                </a:lnTo>
                <a:lnTo>
                  <a:pt x="73917" y="2143"/>
                </a:lnTo>
                <a:lnTo>
                  <a:pt x="73917" y="13934"/>
                </a:lnTo>
                <a:lnTo>
                  <a:pt x="78814" y="14256"/>
                </a:lnTo>
                <a:lnTo>
                  <a:pt x="83505" y="14765"/>
                </a:lnTo>
                <a:lnTo>
                  <a:pt x="88195" y="15462"/>
                </a:lnTo>
                <a:lnTo>
                  <a:pt x="91443" y="16025"/>
                </a:lnTo>
                <a:lnTo>
                  <a:pt x="94381" y="16614"/>
                </a:lnTo>
                <a:lnTo>
                  <a:pt x="97010" y="17150"/>
                </a:lnTo>
                <a:lnTo>
                  <a:pt x="99329" y="17713"/>
                </a:lnTo>
                <a:lnTo>
                  <a:pt x="103556" y="18892"/>
                </a:lnTo>
                <a:lnTo>
                  <a:pt x="107525" y="20205"/>
                </a:lnTo>
                <a:lnTo>
                  <a:pt x="109278" y="20875"/>
                </a:lnTo>
                <a:lnTo>
                  <a:pt x="110670" y="21411"/>
                </a:lnTo>
                <a:lnTo>
                  <a:pt x="111752" y="21840"/>
                </a:lnTo>
                <a:lnTo>
                  <a:pt x="112525" y="22161"/>
                </a:lnTo>
                <a:lnTo>
                  <a:pt x="113608" y="22670"/>
                </a:lnTo>
                <a:lnTo>
                  <a:pt x="114432" y="23126"/>
                </a:lnTo>
                <a:lnTo>
                  <a:pt x="115257" y="23689"/>
                </a:lnTo>
                <a:lnTo>
                  <a:pt x="115721" y="24332"/>
                </a:lnTo>
                <a:lnTo>
                  <a:pt x="115618" y="24975"/>
                </a:lnTo>
                <a:lnTo>
                  <a:pt x="115051" y="25645"/>
                </a:lnTo>
                <a:lnTo>
                  <a:pt x="104690" y="35426"/>
                </a:lnTo>
                <a:lnTo>
                  <a:pt x="104123" y="35855"/>
                </a:lnTo>
                <a:lnTo>
                  <a:pt x="103402" y="36203"/>
                </a:lnTo>
                <a:lnTo>
                  <a:pt x="102628" y="36418"/>
                </a:lnTo>
                <a:lnTo>
                  <a:pt x="101752" y="36498"/>
                </a:lnTo>
                <a:lnTo>
                  <a:pt x="100515" y="36525"/>
                </a:lnTo>
                <a:lnTo>
                  <a:pt x="99381" y="36364"/>
                </a:lnTo>
                <a:lnTo>
                  <a:pt x="98298" y="36016"/>
                </a:lnTo>
                <a:lnTo>
                  <a:pt x="97835" y="35855"/>
                </a:lnTo>
                <a:lnTo>
                  <a:pt x="97216" y="35560"/>
                </a:lnTo>
                <a:lnTo>
                  <a:pt x="96391" y="35212"/>
                </a:lnTo>
                <a:lnTo>
                  <a:pt x="95515" y="34863"/>
                </a:lnTo>
                <a:lnTo>
                  <a:pt x="94381" y="34461"/>
                </a:lnTo>
                <a:lnTo>
                  <a:pt x="92989" y="33979"/>
                </a:lnTo>
                <a:lnTo>
                  <a:pt x="91340" y="33443"/>
                </a:lnTo>
                <a:lnTo>
                  <a:pt x="87680" y="32344"/>
                </a:lnTo>
                <a:lnTo>
                  <a:pt x="83814" y="31299"/>
                </a:lnTo>
                <a:lnTo>
                  <a:pt x="80979" y="30683"/>
                </a:lnTo>
                <a:lnTo>
                  <a:pt x="77835" y="30093"/>
                </a:lnTo>
                <a:lnTo>
                  <a:pt x="74278" y="29531"/>
                </a:lnTo>
                <a:lnTo>
                  <a:pt x="70567" y="29129"/>
                </a:lnTo>
                <a:lnTo>
                  <a:pt x="66855" y="28887"/>
                </a:lnTo>
                <a:lnTo>
                  <a:pt x="63298" y="28807"/>
                </a:lnTo>
                <a:lnTo>
                  <a:pt x="59329" y="28887"/>
                </a:lnTo>
                <a:lnTo>
                  <a:pt x="55567" y="29102"/>
                </a:lnTo>
                <a:lnTo>
                  <a:pt x="52216" y="29504"/>
                </a:lnTo>
                <a:lnTo>
                  <a:pt x="48969" y="30066"/>
                </a:lnTo>
                <a:lnTo>
                  <a:pt x="46082" y="30790"/>
                </a:lnTo>
                <a:lnTo>
                  <a:pt x="43298" y="31674"/>
                </a:lnTo>
                <a:lnTo>
                  <a:pt x="41237" y="32505"/>
                </a:lnTo>
                <a:lnTo>
                  <a:pt x="39587" y="33443"/>
                </a:lnTo>
                <a:lnTo>
                  <a:pt x="38144" y="34435"/>
                </a:lnTo>
                <a:lnTo>
                  <a:pt x="37010" y="35506"/>
                </a:lnTo>
                <a:lnTo>
                  <a:pt x="36237" y="36632"/>
                </a:lnTo>
                <a:lnTo>
                  <a:pt x="35773" y="37838"/>
                </a:lnTo>
                <a:lnTo>
                  <a:pt x="35618" y="39097"/>
                </a:lnTo>
                <a:lnTo>
                  <a:pt x="35773" y="40223"/>
                </a:lnTo>
                <a:lnTo>
                  <a:pt x="36134" y="41295"/>
                </a:lnTo>
                <a:lnTo>
                  <a:pt x="36649" y="42340"/>
                </a:lnTo>
                <a:lnTo>
                  <a:pt x="37577" y="43278"/>
                </a:lnTo>
                <a:lnTo>
                  <a:pt x="38865" y="44189"/>
                </a:lnTo>
                <a:lnTo>
                  <a:pt x="40463" y="45073"/>
                </a:lnTo>
                <a:lnTo>
                  <a:pt x="43092" y="46306"/>
                </a:lnTo>
                <a:lnTo>
                  <a:pt x="45567" y="47297"/>
                </a:lnTo>
                <a:lnTo>
                  <a:pt x="46907" y="47753"/>
                </a:lnTo>
                <a:lnTo>
                  <a:pt x="48608" y="48289"/>
                </a:lnTo>
                <a:lnTo>
                  <a:pt x="50515" y="48798"/>
                </a:lnTo>
                <a:lnTo>
                  <a:pt x="52783" y="49388"/>
                </a:lnTo>
                <a:lnTo>
                  <a:pt x="55103" y="49924"/>
                </a:lnTo>
                <a:lnTo>
                  <a:pt x="57113" y="50406"/>
                </a:lnTo>
                <a:lnTo>
                  <a:pt x="58969" y="50861"/>
                </a:lnTo>
                <a:lnTo>
                  <a:pt x="60515" y="51183"/>
                </a:lnTo>
                <a:lnTo>
                  <a:pt x="62216" y="51558"/>
                </a:lnTo>
                <a:lnTo>
                  <a:pt x="64278" y="51960"/>
                </a:lnTo>
                <a:lnTo>
                  <a:pt x="66752" y="52469"/>
                </a:lnTo>
                <a:lnTo>
                  <a:pt x="69536" y="53005"/>
                </a:lnTo>
                <a:lnTo>
                  <a:pt x="72783" y="53675"/>
                </a:lnTo>
                <a:lnTo>
                  <a:pt x="75567" y="54238"/>
                </a:lnTo>
                <a:lnTo>
                  <a:pt x="77938" y="54720"/>
                </a:lnTo>
                <a:lnTo>
                  <a:pt x="80000" y="55149"/>
                </a:lnTo>
                <a:lnTo>
                  <a:pt x="81958" y="55578"/>
                </a:lnTo>
                <a:lnTo>
                  <a:pt x="84226" y="56114"/>
                </a:lnTo>
                <a:lnTo>
                  <a:pt x="86855" y="56730"/>
                </a:lnTo>
                <a:lnTo>
                  <a:pt x="89742" y="57454"/>
                </a:lnTo>
                <a:lnTo>
                  <a:pt x="92680" y="58231"/>
                </a:lnTo>
                <a:lnTo>
                  <a:pt x="95257" y="58981"/>
                </a:lnTo>
                <a:lnTo>
                  <a:pt x="97577" y="59678"/>
                </a:lnTo>
                <a:lnTo>
                  <a:pt x="99484" y="60321"/>
                </a:lnTo>
                <a:lnTo>
                  <a:pt x="101958" y="61286"/>
                </a:lnTo>
                <a:lnTo>
                  <a:pt x="104536" y="62384"/>
                </a:lnTo>
                <a:lnTo>
                  <a:pt x="107422" y="63671"/>
                </a:lnTo>
                <a:lnTo>
                  <a:pt x="110206" y="65064"/>
                </a:lnTo>
                <a:lnTo>
                  <a:pt x="112474" y="66511"/>
                </a:lnTo>
                <a:lnTo>
                  <a:pt x="114278" y="67932"/>
                </a:lnTo>
                <a:lnTo>
                  <a:pt x="115773" y="69486"/>
                </a:lnTo>
                <a:lnTo>
                  <a:pt x="117113" y="71174"/>
                </a:lnTo>
                <a:lnTo>
                  <a:pt x="118298" y="73050"/>
                </a:lnTo>
                <a:lnTo>
                  <a:pt x="119226" y="75060"/>
                </a:lnTo>
                <a:lnTo>
                  <a:pt x="119793" y="77150"/>
                </a:lnTo>
                <a:lnTo>
                  <a:pt x="120000" y="79347"/>
                </a:lnTo>
                <a:lnTo>
                  <a:pt x="119845" y="81598"/>
                </a:lnTo>
                <a:lnTo>
                  <a:pt x="119381" y="83769"/>
                </a:lnTo>
                <a:lnTo>
                  <a:pt x="118608" y="85859"/>
                </a:lnTo>
                <a:lnTo>
                  <a:pt x="117474" y="87869"/>
                </a:lnTo>
                <a:lnTo>
                  <a:pt x="116030" y="89852"/>
                </a:lnTo>
                <a:lnTo>
                  <a:pt x="114278" y="91728"/>
                </a:lnTo>
                <a:lnTo>
                  <a:pt x="112268" y="93577"/>
                </a:lnTo>
                <a:lnTo>
                  <a:pt x="109896" y="95292"/>
                </a:lnTo>
                <a:lnTo>
                  <a:pt x="107164" y="96980"/>
                </a:lnTo>
                <a:lnTo>
                  <a:pt x="104278" y="98561"/>
                </a:lnTo>
                <a:lnTo>
                  <a:pt x="101185" y="100008"/>
                </a:lnTo>
                <a:lnTo>
                  <a:pt x="97835" y="101295"/>
                </a:lnTo>
                <a:lnTo>
                  <a:pt x="94329" y="102474"/>
                </a:lnTo>
                <a:lnTo>
                  <a:pt x="90567" y="103465"/>
                </a:lnTo>
                <a:lnTo>
                  <a:pt x="86701" y="104350"/>
                </a:lnTo>
                <a:lnTo>
                  <a:pt x="82680" y="105073"/>
                </a:lnTo>
                <a:lnTo>
                  <a:pt x="78350" y="105663"/>
                </a:lnTo>
                <a:lnTo>
                  <a:pt x="73917" y="106145"/>
                </a:lnTo>
                <a:lnTo>
                  <a:pt x="73917" y="117856"/>
                </a:lnTo>
                <a:lnTo>
                  <a:pt x="73814" y="118445"/>
                </a:lnTo>
                <a:lnTo>
                  <a:pt x="73453" y="118954"/>
                </a:lnTo>
                <a:lnTo>
                  <a:pt x="72783" y="119410"/>
                </a:lnTo>
                <a:lnTo>
                  <a:pt x="71958" y="119732"/>
                </a:lnTo>
                <a:lnTo>
                  <a:pt x="70979" y="119919"/>
                </a:lnTo>
                <a:lnTo>
                  <a:pt x="69845" y="120000"/>
                </a:lnTo>
                <a:lnTo>
                  <a:pt x="52474" y="120000"/>
                </a:lnTo>
                <a:lnTo>
                  <a:pt x="51443" y="119919"/>
                </a:lnTo>
                <a:lnTo>
                  <a:pt x="50412" y="119705"/>
                </a:lnTo>
                <a:lnTo>
                  <a:pt x="49587" y="119356"/>
                </a:lnTo>
                <a:lnTo>
                  <a:pt x="48865" y="118928"/>
                </a:lnTo>
                <a:lnTo>
                  <a:pt x="48453" y="118418"/>
                </a:lnTo>
                <a:lnTo>
                  <a:pt x="48402" y="117856"/>
                </a:lnTo>
                <a:lnTo>
                  <a:pt x="48402" y="106145"/>
                </a:lnTo>
                <a:lnTo>
                  <a:pt x="42731" y="105636"/>
                </a:lnTo>
                <a:lnTo>
                  <a:pt x="37319" y="104939"/>
                </a:lnTo>
                <a:lnTo>
                  <a:pt x="31958" y="104055"/>
                </a:lnTo>
                <a:lnTo>
                  <a:pt x="28144" y="103305"/>
                </a:lnTo>
                <a:lnTo>
                  <a:pt x="24742" y="102581"/>
                </a:lnTo>
                <a:lnTo>
                  <a:pt x="21649" y="101831"/>
                </a:lnTo>
                <a:lnTo>
                  <a:pt x="18917" y="101080"/>
                </a:lnTo>
                <a:lnTo>
                  <a:pt x="15567" y="100035"/>
                </a:lnTo>
                <a:lnTo>
                  <a:pt x="12422" y="98963"/>
                </a:lnTo>
                <a:lnTo>
                  <a:pt x="9381" y="97865"/>
                </a:lnTo>
                <a:lnTo>
                  <a:pt x="7731" y="97221"/>
                </a:lnTo>
                <a:lnTo>
                  <a:pt x="6340" y="96632"/>
                </a:lnTo>
                <a:lnTo>
                  <a:pt x="5154" y="96150"/>
                </a:lnTo>
                <a:lnTo>
                  <a:pt x="4123" y="95694"/>
                </a:lnTo>
                <a:lnTo>
                  <a:pt x="3350" y="95346"/>
                </a:lnTo>
                <a:lnTo>
                  <a:pt x="2474" y="94863"/>
                </a:lnTo>
                <a:lnTo>
                  <a:pt x="1649" y="94461"/>
                </a:lnTo>
                <a:lnTo>
                  <a:pt x="1185" y="94113"/>
                </a:lnTo>
                <a:lnTo>
                  <a:pt x="309" y="93416"/>
                </a:lnTo>
                <a:lnTo>
                  <a:pt x="0" y="92773"/>
                </a:lnTo>
                <a:lnTo>
                  <a:pt x="206" y="92076"/>
                </a:lnTo>
                <a:lnTo>
                  <a:pt x="876" y="91406"/>
                </a:lnTo>
                <a:lnTo>
                  <a:pt x="14175" y="82376"/>
                </a:lnTo>
                <a:lnTo>
                  <a:pt x="14845" y="81974"/>
                </a:lnTo>
                <a:lnTo>
                  <a:pt x="15876" y="81706"/>
                </a:lnTo>
                <a:lnTo>
                  <a:pt x="17113" y="81572"/>
                </a:lnTo>
                <a:lnTo>
                  <a:pt x="18350" y="81572"/>
                </a:lnTo>
                <a:lnTo>
                  <a:pt x="19329" y="81732"/>
                </a:lnTo>
                <a:lnTo>
                  <a:pt x="20154" y="82161"/>
                </a:lnTo>
                <a:lnTo>
                  <a:pt x="20463" y="82295"/>
                </a:lnTo>
                <a:lnTo>
                  <a:pt x="24587" y="84091"/>
                </a:lnTo>
                <a:lnTo>
                  <a:pt x="28917" y="85672"/>
                </a:lnTo>
                <a:lnTo>
                  <a:pt x="33298" y="87065"/>
                </a:lnTo>
                <a:lnTo>
                  <a:pt x="37731" y="88298"/>
                </a:lnTo>
                <a:lnTo>
                  <a:pt x="42319" y="89289"/>
                </a:lnTo>
                <a:lnTo>
                  <a:pt x="46958" y="90040"/>
                </a:lnTo>
                <a:lnTo>
                  <a:pt x="51701" y="90683"/>
                </a:lnTo>
                <a:lnTo>
                  <a:pt x="56443" y="91085"/>
                </a:lnTo>
                <a:lnTo>
                  <a:pt x="61237" y="91192"/>
                </a:lnTo>
                <a:lnTo>
                  <a:pt x="64639" y="91112"/>
                </a:lnTo>
                <a:lnTo>
                  <a:pt x="67886" y="90897"/>
                </a:lnTo>
                <a:lnTo>
                  <a:pt x="70979" y="90495"/>
                </a:lnTo>
                <a:lnTo>
                  <a:pt x="74020" y="89906"/>
                </a:lnTo>
                <a:lnTo>
                  <a:pt x="76804" y="89209"/>
                </a:lnTo>
                <a:lnTo>
                  <a:pt x="79484" y="88325"/>
                </a:lnTo>
                <a:lnTo>
                  <a:pt x="81597" y="87440"/>
                </a:lnTo>
                <a:lnTo>
                  <a:pt x="83402" y="86476"/>
                </a:lnTo>
                <a:lnTo>
                  <a:pt x="84845" y="85430"/>
                </a:lnTo>
                <a:lnTo>
                  <a:pt x="85979" y="84251"/>
                </a:lnTo>
                <a:lnTo>
                  <a:pt x="86752" y="82965"/>
                </a:lnTo>
                <a:lnTo>
                  <a:pt x="87268" y="81598"/>
                </a:lnTo>
                <a:lnTo>
                  <a:pt x="87474" y="80125"/>
                </a:lnTo>
                <a:lnTo>
                  <a:pt x="87268" y="78919"/>
                </a:lnTo>
                <a:lnTo>
                  <a:pt x="86546" y="77740"/>
                </a:lnTo>
                <a:lnTo>
                  <a:pt x="85515" y="76614"/>
                </a:lnTo>
                <a:lnTo>
                  <a:pt x="84175" y="75542"/>
                </a:lnTo>
                <a:lnTo>
                  <a:pt x="82731" y="74631"/>
                </a:lnTo>
                <a:lnTo>
                  <a:pt x="81185" y="73774"/>
                </a:lnTo>
                <a:lnTo>
                  <a:pt x="79845" y="73184"/>
                </a:lnTo>
                <a:lnTo>
                  <a:pt x="78144" y="72594"/>
                </a:lnTo>
                <a:lnTo>
                  <a:pt x="76134" y="71924"/>
                </a:lnTo>
                <a:lnTo>
                  <a:pt x="73711" y="71281"/>
                </a:lnTo>
                <a:lnTo>
                  <a:pt x="71237" y="70611"/>
                </a:lnTo>
                <a:lnTo>
                  <a:pt x="68969" y="70075"/>
                </a:lnTo>
                <a:lnTo>
                  <a:pt x="67010" y="69539"/>
                </a:lnTo>
                <a:lnTo>
                  <a:pt x="65206" y="69138"/>
                </a:lnTo>
                <a:lnTo>
                  <a:pt x="63711" y="68816"/>
                </a:lnTo>
                <a:lnTo>
                  <a:pt x="61958" y="68414"/>
                </a:lnTo>
                <a:lnTo>
                  <a:pt x="59896" y="67958"/>
                </a:lnTo>
                <a:lnTo>
                  <a:pt x="57577" y="67503"/>
                </a:lnTo>
                <a:lnTo>
                  <a:pt x="54896" y="66940"/>
                </a:lnTo>
                <a:lnTo>
                  <a:pt x="52525" y="66458"/>
                </a:lnTo>
                <a:lnTo>
                  <a:pt x="50412" y="65975"/>
                </a:lnTo>
                <a:lnTo>
                  <a:pt x="48608" y="65627"/>
                </a:lnTo>
                <a:lnTo>
                  <a:pt x="46958" y="65279"/>
                </a:lnTo>
                <a:lnTo>
                  <a:pt x="45412" y="64957"/>
                </a:lnTo>
                <a:lnTo>
                  <a:pt x="43608" y="64555"/>
                </a:lnTo>
                <a:lnTo>
                  <a:pt x="41494" y="64073"/>
                </a:lnTo>
                <a:lnTo>
                  <a:pt x="39072" y="63537"/>
                </a:lnTo>
                <a:lnTo>
                  <a:pt x="36649" y="62947"/>
                </a:lnTo>
                <a:lnTo>
                  <a:pt x="34536" y="62384"/>
                </a:lnTo>
                <a:lnTo>
                  <a:pt x="32628" y="61902"/>
                </a:lnTo>
                <a:lnTo>
                  <a:pt x="31030" y="61420"/>
                </a:lnTo>
                <a:lnTo>
                  <a:pt x="28917" y="60777"/>
                </a:lnTo>
                <a:lnTo>
                  <a:pt x="26443" y="59973"/>
                </a:lnTo>
                <a:lnTo>
                  <a:pt x="23762" y="59035"/>
                </a:lnTo>
                <a:lnTo>
                  <a:pt x="21134" y="58097"/>
                </a:lnTo>
                <a:lnTo>
                  <a:pt x="18814" y="57132"/>
                </a:lnTo>
                <a:lnTo>
                  <a:pt x="16907" y="56221"/>
                </a:lnTo>
                <a:lnTo>
                  <a:pt x="15103" y="55230"/>
                </a:lnTo>
                <a:lnTo>
                  <a:pt x="13247" y="54158"/>
                </a:lnTo>
                <a:lnTo>
                  <a:pt x="11288" y="52952"/>
                </a:lnTo>
                <a:lnTo>
                  <a:pt x="9484" y="51665"/>
                </a:lnTo>
                <a:lnTo>
                  <a:pt x="7938" y="50326"/>
                </a:lnTo>
                <a:lnTo>
                  <a:pt x="6752" y="49039"/>
                </a:lnTo>
                <a:lnTo>
                  <a:pt x="5721" y="47646"/>
                </a:lnTo>
                <a:lnTo>
                  <a:pt x="4845" y="46172"/>
                </a:lnTo>
                <a:lnTo>
                  <a:pt x="4020" y="44618"/>
                </a:lnTo>
                <a:lnTo>
                  <a:pt x="3453" y="42903"/>
                </a:lnTo>
                <a:lnTo>
                  <a:pt x="3092" y="41161"/>
                </a:lnTo>
                <a:lnTo>
                  <a:pt x="2938" y="39338"/>
                </a:lnTo>
                <a:lnTo>
                  <a:pt x="3144" y="37114"/>
                </a:lnTo>
                <a:lnTo>
                  <a:pt x="3711" y="34917"/>
                </a:lnTo>
                <a:lnTo>
                  <a:pt x="4690" y="32773"/>
                </a:lnTo>
                <a:lnTo>
                  <a:pt x="6134" y="30683"/>
                </a:lnTo>
                <a:lnTo>
                  <a:pt x="7886" y="28700"/>
                </a:lnTo>
                <a:lnTo>
                  <a:pt x="10000" y="26797"/>
                </a:lnTo>
                <a:lnTo>
                  <a:pt x="12628" y="24948"/>
                </a:lnTo>
                <a:lnTo>
                  <a:pt x="15515" y="23153"/>
                </a:lnTo>
                <a:lnTo>
                  <a:pt x="18814" y="21491"/>
                </a:lnTo>
                <a:lnTo>
                  <a:pt x="22371" y="19991"/>
                </a:lnTo>
                <a:lnTo>
                  <a:pt x="26082" y="18624"/>
                </a:lnTo>
                <a:lnTo>
                  <a:pt x="30051" y="17418"/>
                </a:lnTo>
                <a:lnTo>
                  <a:pt x="34278" y="16400"/>
                </a:lnTo>
                <a:lnTo>
                  <a:pt x="38711" y="15515"/>
                </a:lnTo>
                <a:lnTo>
                  <a:pt x="43402" y="14765"/>
                </a:lnTo>
                <a:lnTo>
                  <a:pt x="48298" y="14175"/>
                </a:lnTo>
                <a:lnTo>
                  <a:pt x="48298" y="2143"/>
                </a:lnTo>
                <a:lnTo>
                  <a:pt x="48453" y="1581"/>
                </a:lnTo>
                <a:lnTo>
                  <a:pt x="48865" y="1071"/>
                </a:lnTo>
                <a:lnTo>
                  <a:pt x="49587" y="643"/>
                </a:lnTo>
                <a:lnTo>
                  <a:pt x="50412" y="267"/>
                </a:lnTo>
                <a:lnTo>
                  <a:pt x="51443" y="80"/>
                </a:lnTo>
                <a:lnTo>
                  <a:pt x="52474"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128" name="Google Shape;128;p4"/>
          <p:cNvSpPr txBox="1"/>
          <p:nvPr/>
        </p:nvSpPr>
        <p:spPr>
          <a:xfrm>
            <a:off x="967288" y="1597558"/>
            <a:ext cx="2938800" cy="2417394"/>
          </a:xfrm>
          <a:prstGeom prst="rect">
            <a:avLst/>
          </a:prstGeom>
          <a:noFill/>
          <a:ln>
            <a:noFill/>
          </a:ln>
        </p:spPr>
        <p:txBody>
          <a:bodyPr anchorCtr="0" anchor="t" bIns="91425" lIns="91425" spcFirstLastPara="1" rIns="91425" wrap="square" tIns="91425">
            <a:noAutofit/>
          </a:bodyPr>
          <a:lstStyle/>
          <a:p>
            <a:pPr indent="-171450" lvl="0" marL="171450" marR="0" rtl="0" algn="l">
              <a:lnSpc>
                <a:spcPct val="150000"/>
              </a:lnSpc>
              <a:spcBef>
                <a:spcPts val="0"/>
              </a:spcBef>
              <a:spcAft>
                <a:spcPts val="0"/>
              </a:spcAft>
              <a:buClr>
                <a:srgbClr val="000000"/>
              </a:buClr>
              <a:buSzPts val="1200"/>
              <a:buFont typeface="Arial"/>
              <a:buChar char="•"/>
            </a:pPr>
            <a:r>
              <a:rPr b="0" i="0" lang="en-US" sz="1200" u="none" cap="none" strike="noStrike">
                <a:solidFill>
                  <a:schemeClr val="dk1"/>
                </a:solidFill>
                <a:latin typeface="Arial"/>
                <a:ea typeface="Arial"/>
                <a:cs typeface="Arial"/>
                <a:sym typeface="Arial"/>
              </a:rPr>
              <a:t>Credit card and management systems</a:t>
            </a:r>
            <a:endParaRPr/>
          </a:p>
          <a:p>
            <a:pPr indent="-171450" lvl="0" marL="171450" marR="0" rtl="0" algn="l">
              <a:lnSpc>
                <a:spcPct val="150000"/>
              </a:lnSpc>
              <a:spcBef>
                <a:spcPts val="0"/>
              </a:spcBef>
              <a:spcAft>
                <a:spcPts val="0"/>
              </a:spcAft>
              <a:buClr>
                <a:srgbClr val="000000"/>
              </a:buClr>
              <a:buSzPts val="1200"/>
              <a:buFont typeface="Arial"/>
              <a:buChar char="•"/>
            </a:pPr>
            <a:r>
              <a:rPr b="0" i="0" lang="en-US" sz="1200" u="none" cap="none" strike="noStrike">
                <a:solidFill>
                  <a:schemeClr val="dk1"/>
                </a:solidFill>
                <a:latin typeface="Arial"/>
                <a:ea typeface="Arial"/>
                <a:cs typeface="Arial"/>
                <a:sym typeface="Arial"/>
              </a:rPr>
              <a:t>ATM withdrawals and direct deposits</a:t>
            </a:r>
            <a:endParaRPr/>
          </a:p>
          <a:p>
            <a:pPr indent="-171450" lvl="0" marL="171450" marR="0" rtl="0" algn="l">
              <a:lnSpc>
                <a:spcPct val="150000"/>
              </a:lnSpc>
              <a:spcBef>
                <a:spcPts val="0"/>
              </a:spcBef>
              <a:spcAft>
                <a:spcPts val="0"/>
              </a:spcAft>
              <a:buClr>
                <a:srgbClr val="000000"/>
              </a:buClr>
              <a:buSzPts val="1200"/>
              <a:buFont typeface="Arial"/>
              <a:buChar char="•"/>
            </a:pPr>
            <a:r>
              <a:rPr b="0" i="0" lang="en-US" sz="1200" u="none" cap="none" strike="noStrike">
                <a:solidFill>
                  <a:schemeClr val="dk1"/>
                </a:solidFill>
                <a:latin typeface="Arial"/>
                <a:ea typeface="Arial"/>
                <a:cs typeface="Arial"/>
                <a:sym typeface="Arial"/>
              </a:rPr>
              <a:t>Financial advising</a:t>
            </a:r>
            <a:endParaRPr/>
          </a:p>
          <a:p>
            <a:pPr indent="-171450" lvl="0" marL="171450" marR="0" rtl="0" algn="l">
              <a:lnSpc>
                <a:spcPct val="150000"/>
              </a:lnSpc>
              <a:spcBef>
                <a:spcPts val="0"/>
              </a:spcBef>
              <a:spcAft>
                <a:spcPts val="0"/>
              </a:spcAft>
              <a:buClr>
                <a:srgbClr val="000000"/>
              </a:buClr>
              <a:buSzPts val="1200"/>
              <a:buFont typeface="Arial"/>
              <a:buChar char="•"/>
            </a:pPr>
            <a:r>
              <a:rPr b="0" i="0" lang="en-US" sz="1200" u="none" cap="none" strike="noStrike">
                <a:solidFill>
                  <a:schemeClr val="dk1"/>
                </a:solidFill>
                <a:latin typeface="Arial"/>
                <a:ea typeface="Arial"/>
                <a:cs typeface="Arial"/>
                <a:sym typeface="Arial"/>
              </a:rPr>
              <a:t>Small business accounting</a:t>
            </a:r>
            <a:endParaRPr/>
          </a:p>
          <a:p>
            <a:pPr indent="-171450" lvl="0" marL="171450" marR="0" rtl="0" algn="l">
              <a:lnSpc>
                <a:spcPct val="150000"/>
              </a:lnSpc>
              <a:spcBef>
                <a:spcPts val="0"/>
              </a:spcBef>
              <a:spcAft>
                <a:spcPts val="0"/>
              </a:spcAft>
              <a:buClr>
                <a:srgbClr val="000000"/>
              </a:buClr>
              <a:buSzPts val="1200"/>
              <a:buFont typeface="Arial"/>
              <a:buChar char="•"/>
            </a:pPr>
            <a:r>
              <a:rPr b="0" i="0" lang="en-US" sz="1200" u="none" cap="none" strike="noStrike">
                <a:solidFill>
                  <a:schemeClr val="dk1"/>
                </a:solidFill>
                <a:latin typeface="Arial"/>
                <a:ea typeface="Arial"/>
                <a:cs typeface="Arial"/>
                <a:sym typeface="Arial"/>
              </a:rPr>
              <a:t>Small loans (both personal and small business)</a:t>
            </a:r>
            <a:endParaRPr/>
          </a:p>
          <a:p>
            <a:pPr indent="-171450" lvl="0" marL="171450" marR="0" rtl="0" algn="l">
              <a:lnSpc>
                <a:spcPct val="150000"/>
              </a:lnSpc>
              <a:spcBef>
                <a:spcPts val="0"/>
              </a:spcBef>
              <a:spcAft>
                <a:spcPts val="0"/>
              </a:spcAft>
              <a:buClr>
                <a:srgbClr val="000000"/>
              </a:buClr>
              <a:buSzPts val="1200"/>
              <a:buFont typeface="Arial"/>
              <a:buChar char="•"/>
            </a:pPr>
            <a:r>
              <a:rPr b="0" i="0" lang="en-US" sz="1200" u="none" cap="none" strike="noStrike">
                <a:solidFill>
                  <a:schemeClr val="dk1"/>
                </a:solidFill>
                <a:latin typeface="Arial"/>
                <a:ea typeface="Arial"/>
                <a:cs typeface="Arial"/>
                <a:sym typeface="Arial"/>
              </a:rPr>
              <a:t>All bank services minus hidden fees</a:t>
            </a:r>
            <a:endParaRPr/>
          </a:p>
          <a:p>
            <a:pPr indent="-171450" lvl="0" marL="171450" marR="0" rtl="0" algn="l">
              <a:lnSpc>
                <a:spcPct val="150000"/>
              </a:lnSpc>
              <a:spcBef>
                <a:spcPts val="0"/>
              </a:spcBef>
              <a:spcAft>
                <a:spcPts val="0"/>
              </a:spcAft>
              <a:buClr>
                <a:srgbClr val="000000"/>
              </a:buClr>
              <a:buSzPts val="1200"/>
              <a:buFont typeface="Arial"/>
              <a:buChar char="•"/>
            </a:pPr>
            <a:r>
              <a:rPr b="0" i="0" lang="en-US" sz="1200" u="none" cap="none" strike="noStrike">
                <a:solidFill>
                  <a:schemeClr val="dk1"/>
                </a:solidFill>
                <a:latin typeface="Arial"/>
                <a:ea typeface="Arial"/>
                <a:cs typeface="Arial"/>
                <a:sym typeface="Arial"/>
              </a:rPr>
              <a:t>Extensive rewards programs</a:t>
            </a:r>
            <a:endParaRPr/>
          </a:p>
          <a:p>
            <a:pPr indent="0" lvl="0" marL="7620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95250" lvl="0" marL="17145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95250" lvl="0" marL="17145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95250" lvl="0" marL="17145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29" name="Google Shape;129;p4"/>
          <p:cNvSpPr txBox="1"/>
          <p:nvPr/>
        </p:nvSpPr>
        <p:spPr>
          <a:xfrm>
            <a:off x="2802485" y="139192"/>
            <a:ext cx="3450348"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800" u="sng" cap="none" strike="noStrike">
                <a:solidFill>
                  <a:schemeClr val="dk1"/>
                </a:solidFill>
                <a:latin typeface="Arial"/>
                <a:ea typeface="Arial"/>
                <a:cs typeface="Arial"/>
                <a:sym typeface="Arial"/>
              </a:rPr>
              <a:t>What is NuBank?</a:t>
            </a:r>
            <a:endParaRPr/>
          </a:p>
        </p:txBody>
      </p:sp>
      <p:sp>
        <p:nvSpPr>
          <p:cNvPr id="130" name="Google Shape;130;p4"/>
          <p:cNvSpPr txBox="1"/>
          <p:nvPr/>
        </p:nvSpPr>
        <p:spPr>
          <a:xfrm>
            <a:off x="967288" y="1051034"/>
            <a:ext cx="2938800"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sng" cap="none" strike="noStrike">
                <a:solidFill>
                  <a:srgbClr val="000000"/>
                </a:solidFill>
                <a:latin typeface="Arial"/>
                <a:ea typeface="Arial"/>
                <a:cs typeface="Arial"/>
                <a:sym typeface="Arial"/>
              </a:rPr>
              <a:t>Digital Services and Offerings</a:t>
            </a:r>
            <a:endParaRPr/>
          </a:p>
        </p:txBody>
      </p:sp>
      <p:sp>
        <p:nvSpPr>
          <p:cNvPr id="131" name="Google Shape;131;p4"/>
          <p:cNvSpPr/>
          <p:nvPr/>
        </p:nvSpPr>
        <p:spPr>
          <a:xfrm>
            <a:off x="4476438" y="1539588"/>
            <a:ext cx="201600" cy="346500"/>
          </a:xfrm>
          <a:custGeom>
            <a:rect b="b" l="l" r="r" t="t"/>
            <a:pathLst>
              <a:path extrusionOk="0" h="120000" w="120000">
                <a:moveTo>
                  <a:pt x="48227" y="107867"/>
                </a:moveTo>
                <a:lnTo>
                  <a:pt x="46909" y="107972"/>
                </a:lnTo>
                <a:lnTo>
                  <a:pt x="45651" y="108216"/>
                </a:lnTo>
                <a:lnTo>
                  <a:pt x="44573" y="108599"/>
                </a:lnTo>
                <a:lnTo>
                  <a:pt x="43674" y="109157"/>
                </a:lnTo>
                <a:lnTo>
                  <a:pt x="43015" y="109750"/>
                </a:lnTo>
                <a:lnTo>
                  <a:pt x="42596" y="110447"/>
                </a:lnTo>
                <a:lnTo>
                  <a:pt x="42416" y="111214"/>
                </a:lnTo>
                <a:lnTo>
                  <a:pt x="42596" y="111981"/>
                </a:lnTo>
                <a:lnTo>
                  <a:pt x="43015" y="112678"/>
                </a:lnTo>
                <a:lnTo>
                  <a:pt x="43674" y="113306"/>
                </a:lnTo>
                <a:lnTo>
                  <a:pt x="44573" y="113829"/>
                </a:lnTo>
                <a:lnTo>
                  <a:pt x="45651" y="114212"/>
                </a:lnTo>
                <a:lnTo>
                  <a:pt x="46909" y="114456"/>
                </a:lnTo>
                <a:lnTo>
                  <a:pt x="48227" y="114561"/>
                </a:lnTo>
                <a:lnTo>
                  <a:pt x="69495" y="114561"/>
                </a:lnTo>
                <a:lnTo>
                  <a:pt x="70813" y="114456"/>
                </a:lnTo>
                <a:lnTo>
                  <a:pt x="72011" y="114212"/>
                </a:lnTo>
                <a:lnTo>
                  <a:pt x="73090" y="113829"/>
                </a:lnTo>
                <a:lnTo>
                  <a:pt x="73989" y="113306"/>
                </a:lnTo>
                <a:lnTo>
                  <a:pt x="74648" y="112678"/>
                </a:lnTo>
                <a:lnTo>
                  <a:pt x="75127" y="111981"/>
                </a:lnTo>
                <a:lnTo>
                  <a:pt x="75247" y="111214"/>
                </a:lnTo>
                <a:lnTo>
                  <a:pt x="75127" y="110447"/>
                </a:lnTo>
                <a:lnTo>
                  <a:pt x="74648" y="109750"/>
                </a:lnTo>
                <a:lnTo>
                  <a:pt x="73989" y="109157"/>
                </a:lnTo>
                <a:lnTo>
                  <a:pt x="73090" y="108599"/>
                </a:lnTo>
                <a:lnTo>
                  <a:pt x="72011" y="108216"/>
                </a:lnTo>
                <a:lnTo>
                  <a:pt x="70813" y="107972"/>
                </a:lnTo>
                <a:lnTo>
                  <a:pt x="69495" y="107867"/>
                </a:lnTo>
                <a:lnTo>
                  <a:pt x="48227" y="107867"/>
                </a:lnTo>
                <a:close/>
                <a:moveTo>
                  <a:pt x="17433" y="17571"/>
                </a:moveTo>
                <a:lnTo>
                  <a:pt x="16175" y="17675"/>
                </a:lnTo>
                <a:lnTo>
                  <a:pt x="14977" y="17919"/>
                </a:lnTo>
                <a:lnTo>
                  <a:pt x="13899" y="18303"/>
                </a:lnTo>
                <a:lnTo>
                  <a:pt x="13060" y="18826"/>
                </a:lnTo>
                <a:lnTo>
                  <a:pt x="12341" y="19418"/>
                </a:lnTo>
                <a:lnTo>
                  <a:pt x="11922" y="20116"/>
                </a:lnTo>
                <a:lnTo>
                  <a:pt x="11802" y="20883"/>
                </a:lnTo>
                <a:lnTo>
                  <a:pt x="11802" y="99116"/>
                </a:lnTo>
                <a:lnTo>
                  <a:pt x="11922" y="99883"/>
                </a:lnTo>
                <a:lnTo>
                  <a:pt x="12341" y="100546"/>
                </a:lnTo>
                <a:lnTo>
                  <a:pt x="13060" y="101173"/>
                </a:lnTo>
                <a:lnTo>
                  <a:pt x="13899" y="101696"/>
                </a:lnTo>
                <a:lnTo>
                  <a:pt x="14977" y="102080"/>
                </a:lnTo>
                <a:lnTo>
                  <a:pt x="16175" y="102359"/>
                </a:lnTo>
                <a:lnTo>
                  <a:pt x="17433" y="102428"/>
                </a:lnTo>
                <a:lnTo>
                  <a:pt x="102506" y="102428"/>
                </a:lnTo>
                <a:lnTo>
                  <a:pt x="103824" y="102359"/>
                </a:lnTo>
                <a:lnTo>
                  <a:pt x="105022" y="102080"/>
                </a:lnTo>
                <a:lnTo>
                  <a:pt x="106040" y="101696"/>
                </a:lnTo>
                <a:lnTo>
                  <a:pt x="106939" y="101173"/>
                </a:lnTo>
                <a:lnTo>
                  <a:pt x="107658" y="100546"/>
                </a:lnTo>
                <a:lnTo>
                  <a:pt x="108077" y="99883"/>
                </a:lnTo>
                <a:lnTo>
                  <a:pt x="108197" y="99116"/>
                </a:lnTo>
                <a:lnTo>
                  <a:pt x="108197" y="20883"/>
                </a:lnTo>
                <a:lnTo>
                  <a:pt x="108077" y="20116"/>
                </a:lnTo>
                <a:lnTo>
                  <a:pt x="107658" y="19418"/>
                </a:lnTo>
                <a:lnTo>
                  <a:pt x="106939" y="18826"/>
                </a:lnTo>
                <a:lnTo>
                  <a:pt x="106040" y="18303"/>
                </a:lnTo>
                <a:lnTo>
                  <a:pt x="105022" y="17919"/>
                </a:lnTo>
                <a:lnTo>
                  <a:pt x="103824" y="17675"/>
                </a:lnTo>
                <a:lnTo>
                  <a:pt x="102506" y="17571"/>
                </a:lnTo>
                <a:lnTo>
                  <a:pt x="17433" y="17571"/>
                </a:lnTo>
                <a:close/>
                <a:moveTo>
                  <a:pt x="22166" y="0"/>
                </a:moveTo>
                <a:lnTo>
                  <a:pt x="97833" y="0"/>
                </a:lnTo>
                <a:lnTo>
                  <a:pt x="100589" y="104"/>
                </a:lnTo>
                <a:lnTo>
                  <a:pt x="103285" y="418"/>
                </a:lnTo>
                <a:lnTo>
                  <a:pt x="105801" y="871"/>
                </a:lnTo>
                <a:lnTo>
                  <a:pt x="108257" y="1499"/>
                </a:lnTo>
                <a:lnTo>
                  <a:pt x="110474" y="2300"/>
                </a:lnTo>
                <a:lnTo>
                  <a:pt x="112511" y="3242"/>
                </a:lnTo>
                <a:lnTo>
                  <a:pt x="114428" y="4357"/>
                </a:lnTo>
                <a:lnTo>
                  <a:pt x="116045" y="5543"/>
                </a:lnTo>
                <a:lnTo>
                  <a:pt x="117423" y="6868"/>
                </a:lnTo>
                <a:lnTo>
                  <a:pt x="118502" y="8262"/>
                </a:lnTo>
                <a:lnTo>
                  <a:pt x="119281" y="9761"/>
                </a:lnTo>
                <a:lnTo>
                  <a:pt x="119880" y="11295"/>
                </a:lnTo>
                <a:lnTo>
                  <a:pt x="120000" y="12899"/>
                </a:lnTo>
                <a:lnTo>
                  <a:pt x="120000" y="107065"/>
                </a:lnTo>
                <a:lnTo>
                  <a:pt x="119880" y="108669"/>
                </a:lnTo>
                <a:lnTo>
                  <a:pt x="119281" y="110238"/>
                </a:lnTo>
                <a:lnTo>
                  <a:pt x="118502" y="111737"/>
                </a:lnTo>
                <a:lnTo>
                  <a:pt x="117423" y="113131"/>
                </a:lnTo>
                <a:lnTo>
                  <a:pt x="116045" y="114421"/>
                </a:lnTo>
                <a:lnTo>
                  <a:pt x="114428" y="115642"/>
                </a:lnTo>
                <a:lnTo>
                  <a:pt x="112511" y="116687"/>
                </a:lnTo>
                <a:lnTo>
                  <a:pt x="110474" y="117664"/>
                </a:lnTo>
                <a:lnTo>
                  <a:pt x="108257" y="118466"/>
                </a:lnTo>
                <a:lnTo>
                  <a:pt x="105801" y="119093"/>
                </a:lnTo>
                <a:lnTo>
                  <a:pt x="103285" y="119581"/>
                </a:lnTo>
                <a:lnTo>
                  <a:pt x="100589" y="119860"/>
                </a:lnTo>
                <a:lnTo>
                  <a:pt x="97833" y="119999"/>
                </a:lnTo>
                <a:lnTo>
                  <a:pt x="22166" y="119999"/>
                </a:lnTo>
                <a:lnTo>
                  <a:pt x="19410" y="119860"/>
                </a:lnTo>
                <a:lnTo>
                  <a:pt x="16714" y="119581"/>
                </a:lnTo>
                <a:lnTo>
                  <a:pt x="14138" y="119093"/>
                </a:lnTo>
                <a:lnTo>
                  <a:pt x="11802" y="118466"/>
                </a:lnTo>
                <a:lnTo>
                  <a:pt x="9525" y="117664"/>
                </a:lnTo>
                <a:lnTo>
                  <a:pt x="7428" y="116687"/>
                </a:lnTo>
                <a:lnTo>
                  <a:pt x="5631" y="115642"/>
                </a:lnTo>
                <a:lnTo>
                  <a:pt x="4013" y="114421"/>
                </a:lnTo>
                <a:lnTo>
                  <a:pt x="2636" y="113131"/>
                </a:lnTo>
                <a:lnTo>
                  <a:pt x="1497" y="111737"/>
                </a:lnTo>
                <a:lnTo>
                  <a:pt x="659" y="110238"/>
                </a:lnTo>
                <a:lnTo>
                  <a:pt x="179" y="108669"/>
                </a:lnTo>
                <a:lnTo>
                  <a:pt x="0" y="107065"/>
                </a:lnTo>
                <a:lnTo>
                  <a:pt x="0" y="12899"/>
                </a:lnTo>
                <a:lnTo>
                  <a:pt x="179" y="11295"/>
                </a:lnTo>
                <a:lnTo>
                  <a:pt x="659" y="9726"/>
                </a:lnTo>
                <a:lnTo>
                  <a:pt x="1497" y="8262"/>
                </a:lnTo>
                <a:lnTo>
                  <a:pt x="2636" y="6833"/>
                </a:lnTo>
                <a:lnTo>
                  <a:pt x="4013" y="5543"/>
                </a:lnTo>
                <a:lnTo>
                  <a:pt x="5631" y="4357"/>
                </a:lnTo>
                <a:lnTo>
                  <a:pt x="7428" y="3242"/>
                </a:lnTo>
                <a:lnTo>
                  <a:pt x="9525" y="2300"/>
                </a:lnTo>
                <a:lnTo>
                  <a:pt x="11802" y="1499"/>
                </a:lnTo>
                <a:lnTo>
                  <a:pt x="14138" y="871"/>
                </a:lnTo>
                <a:lnTo>
                  <a:pt x="16714" y="418"/>
                </a:lnTo>
                <a:lnTo>
                  <a:pt x="19410" y="69"/>
                </a:lnTo>
                <a:lnTo>
                  <a:pt x="22166"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132" name="Google Shape;132;p4"/>
          <p:cNvSpPr txBox="1"/>
          <p:nvPr/>
        </p:nvSpPr>
        <p:spPr>
          <a:xfrm>
            <a:off x="5393851" y="1060033"/>
            <a:ext cx="2938800"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sng" cap="none" strike="noStrike">
                <a:solidFill>
                  <a:srgbClr val="000000"/>
                </a:solidFill>
                <a:latin typeface="Arial"/>
                <a:ea typeface="Arial"/>
                <a:cs typeface="Arial"/>
                <a:sym typeface="Arial"/>
              </a:rPr>
              <a:t>NuBank in Numbers</a:t>
            </a:r>
            <a:endParaRPr/>
          </a:p>
        </p:txBody>
      </p:sp>
      <p:sp>
        <p:nvSpPr>
          <p:cNvPr id="133" name="Google Shape;133;p4"/>
          <p:cNvSpPr txBox="1"/>
          <p:nvPr/>
        </p:nvSpPr>
        <p:spPr>
          <a:xfrm>
            <a:off x="5393838" y="1597558"/>
            <a:ext cx="2938800" cy="2417400"/>
          </a:xfrm>
          <a:prstGeom prst="rect">
            <a:avLst/>
          </a:prstGeom>
          <a:noFill/>
          <a:ln>
            <a:noFill/>
          </a:ln>
        </p:spPr>
        <p:txBody>
          <a:bodyPr anchorCtr="0" anchor="t" bIns="91425" lIns="91425" spcFirstLastPara="1" rIns="91425" wrap="square" tIns="91425">
            <a:noAutofit/>
          </a:bodyPr>
          <a:lstStyle/>
          <a:p>
            <a:pPr indent="-171450" lvl="0" marL="171450" marR="0" rtl="0" algn="l">
              <a:lnSpc>
                <a:spcPct val="150000"/>
              </a:lnSpc>
              <a:spcBef>
                <a:spcPts val="0"/>
              </a:spcBef>
              <a:spcAft>
                <a:spcPts val="0"/>
              </a:spcAft>
              <a:buClr>
                <a:srgbClr val="000000"/>
              </a:buClr>
              <a:buSzPts val="1200"/>
              <a:buFont typeface="Arial"/>
              <a:buChar char="•"/>
            </a:pPr>
            <a:r>
              <a:rPr lang="en-US" sz="1200">
                <a:solidFill>
                  <a:schemeClr val="dk1"/>
                </a:solidFill>
              </a:rPr>
              <a:t>10 Billion dollar evaluation</a:t>
            </a:r>
            <a:endParaRPr sz="1200">
              <a:solidFill>
                <a:schemeClr val="dk1"/>
              </a:solidFill>
            </a:endParaRPr>
          </a:p>
          <a:p>
            <a:pPr indent="-171450" lvl="0" marL="171450" marR="0" rtl="0" algn="l">
              <a:lnSpc>
                <a:spcPct val="150000"/>
              </a:lnSpc>
              <a:spcBef>
                <a:spcPts val="0"/>
              </a:spcBef>
              <a:spcAft>
                <a:spcPts val="0"/>
              </a:spcAft>
              <a:buClr>
                <a:schemeClr val="dk1"/>
              </a:buClr>
              <a:buSzPts val="1200"/>
              <a:buChar char="•"/>
            </a:pPr>
            <a:r>
              <a:rPr lang="en-US" sz="1200">
                <a:solidFill>
                  <a:schemeClr val="dk1"/>
                </a:solidFill>
              </a:rPr>
              <a:t>$420 Million in annual revenue (USD)</a:t>
            </a:r>
            <a:endParaRPr sz="1200">
              <a:solidFill>
                <a:schemeClr val="dk1"/>
              </a:solidFill>
            </a:endParaRPr>
          </a:p>
          <a:p>
            <a:pPr indent="-171450" lvl="0" marL="171450" marR="0" rtl="0" algn="l">
              <a:lnSpc>
                <a:spcPct val="150000"/>
              </a:lnSpc>
              <a:spcBef>
                <a:spcPts val="0"/>
              </a:spcBef>
              <a:spcAft>
                <a:spcPts val="0"/>
              </a:spcAft>
              <a:buClr>
                <a:schemeClr val="dk1"/>
              </a:buClr>
              <a:buSzPts val="1200"/>
              <a:buChar char="•"/>
            </a:pPr>
            <a:r>
              <a:rPr lang="en-US" sz="1200">
                <a:solidFill>
                  <a:schemeClr val="dk1"/>
                </a:solidFill>
              </a:rPr>
              <a:t>1.1Billion in initial funding (USD)</a:t>
            </a:r>
            <a:endParaRPr sz="1200">
              <a:solidFill>
                <a:schemeClr val="dk1"/>
              </a:solidFill>
            </a:endParaRPr>
          </a:p>
          <a:p>
            <a:pPr indent="-171450" lvl="0" marL="171450" marR="0" rtl="0" algn="l">
              <a:lnSpc>
                <a:spcPct val="150000"/>
              </a:lnSpc>
              <a:spcBef>
                <a:spcPts val="0"/>
              </a:spcBef>
              <a:spcAft>
                <a:spcPts val="0"/>
              </a:spcAft>
              <a:buClr>
                <a:schemeClr val="dk1"/>
              </a:buClr>
              <a:buSzPts val="1200"/>
              <a:buChar char="•"/>
            </a:pPr>
            <a:r>
              <a:rPr lang="en-US" sz="1200">
                <a:solidFill>
                  <a:schemeClr val="dk1"/>
                </a:solidFill>
              </a:rPr>
              <a:t>≅ 15Million users as of October 2019</a:t>
            </a:r>
            <a:endParaRPr sz="1200">
              <a:solidFill>
                <a:schemeClr val="dk1"/>
              </a:solidFill>
            </a:endParaRPr>
          </a:p>
          <a:p>
            <a:pPr indent="-171450" lvl="0" marL="171450" marR="0" rtl="0" algn="l">
              <a:lnSpc>
                <a:spcPct val="150000"/>
              </a:lnSpc>
              <a:spcBef>
                <a:spcPts val="0"/>
              </a:spcBef>
              <a:spcAft>
                <a:spcPts val="0"/>
              </a:spcAft>
              <a:buClr>
                <a:schemeClr val="dk1"/>
              </a:buClr>
              <a:buSzPts val="1200"/>
              <a:buChar char="•"/>
            </a:pPr>
            <a:r>
              <a:rPr lang="en-US" sz="1200">
                <a:solidFill>
                  <a:schemeClr val="dk1"/>
                </a:solidFill>
              </a:rPr>
              <a:t>Named #1 most innovative company in 2019 by FastCompany</a:t>
            </a:r>
            <a:endParaRPr sz="1200">
              <a:solidFill>
                <a:schemeClr val="dk1"/>
              </a:solidFill>
            </a:endParaRPr>
          </a:p>
          <a:p>
            <a:pPr indent="-171450" lvl="0" marL="171450" marR="0" rtl="0" algn="l">
              <a:lnSpc>
                <a:spcPct val="150000"/>
              </a:lnSpc>
              <a:spcBef>
                <a:spcPts val="0"/>
              </a:spcBef>
              <a:spcAft>
                <a:spcPts val="0"/>
              </a:spcAft>
              <a:buClr>
                <a:schemeClr val="dk1"/>
              </a:buClr>
              <a:buSzPts val="1200"/>
              <a:buChar char="•"/>
            </a:pPr>
            <a:r>
              <a:rPr lang="en-US" sz="1200">
                <a:solidFill>
                  <a:schemeClr val="dk1"/>
                </a:solidFill>
              </a:rPr>
              <a:t>Currently </a:t>
            </a:r>
            <a:r>
              <a:rPr lang="en-US" sz="1200">
                <a:solidFill>
                  <a:schemeClr val="dk1"/>
                </a:solidFill>
              </a:rPr>
              <a:t>operating</a:t>
            </a:r>
            <a:r>
              <a:rPr lang="en-US" sz="1200">
                <a:solidFill>
                  <a:schemeClr val="dk1"/>
                </a:solidFill>
              </a:rPr>
              <a:t> at a loss</a:t>
            </a:r>
            <a:endParaRPr sz="1200">
              <a:solidFill>
                <a:schemeClr val="dk1"/>
              </a:solidFill>
            </a:endParaRPr>
          </a:p>
          <a:p>
            <a:pPr indent="0" lvl="0" marL="7620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95250" lvl="0" marL="17145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95250" lvl="0" marL="17145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95250" lvl="0" marL="17145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5"/>
          <p:cNvSpPr/>
          <p:nvPr/>
        </p:nvSpPr>
        <p:spPr>
          <a:xfrm>
            <a:off x="0" y="0"/>
            <a:ext cx="9144001" cy="5143500"/>
          </a:xfrm>
          <a:prstGeom prst="rect">
            <a:avLst/>
          </a:prstGeom>
          <a:solidFill>
            <a:schemeClr val="lt1">
              <a:alpha val="86274"/>
            </a:schemeClr>
          </a:solidFill>
          <a:ln cap="flat" cmpd="sng" w="28575">
            <a:solidFill>
              <a:srgbClr val="8705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5"/>
          <p:cNvSpPr txBox="1"/>
          <p:nvPr>
            <p:ph type="title"/>
          </p:nvPr>
        </p:nvSpPr>
        <p:spPr>
          <a:xfrm>
            <a:off x="628650" y="273844"/>
            <a:ext cx="7886700" cy="994172"/>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8705B9"/>
              </a:buClr>
              <a:buSzPts val="3300"/>
              <a:buFont typeface="Calibri"/>
              <a:buNone/>
            </a:pPr>
            <a:r>
              <a:rPr b="1" lang="en-US">
                <a:solidFill>
                  <a:srgbClr val="8705B9"/>
                </a:solidFill>
              </a:rPr>
              <a:t>Industry</a:t>
            </a:r>
            <a:r>
              <a:rPr lang="en-US"/>
              <a:t> at a Glance</a:t>
            </a:r>
            <a:endParaRPr/>
          </a:p>
        </p:txBody>
      </p:sp>
      <p:sp>
        <p:nvSpPr>
          <p:cNvPr id="140" name="Google Shape;140;p5"/>
          <p:cNvSpPr txBox="1"/>
          <p:nvPr>
            <p:ph idx="12" type="sldNum"/>
          </p:nvPr>
        </p:nvSpPr>
        <p:spPr>
          <a:xfrm>
            <a:off x="6457950" y="4767263"/>
            <a:ext cx="2057400" cy="273844"/>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00"/>
              <a:buNone/>
            </a:pPr>
            <a:fld id="{00000000-1234-1234-1234-123412341234}" type="slidenum">
              <a:rPr lang="en-US" sz="900">
                <a:solidFill>
                  <a:srgbClr val="FFFFFF"/>
                </a:solidFill>
              </a:rPr>
              <a:t>‹#›</a:t>
            </a:fld>
            <a:endParaRPr sz="900">
              <a:solidFill>
                <a:srgbClr val="FFFFFF"/>
              </a:solidFill>
            </a:endParaRPr>
          </a:p>
        </p:txBody>
      </p:sp>
      <p:grpSp>
        <p:nvGrpSpPr>
          <p:cNvPr id="141" name="Google Shape;141;p5"/>
          <p:cNvGrpSpPr/>
          <p:nvPr/>
        </p:nvGrpSpPr>
        <p:grpSpPr>
          <a:xfrm rot="-2640803">
            <a:off x="3446115" y="2094792"/>
            <a:ext cx="1515223" cy="1556483"/>
            <a:chOff x="3969644" y="1693587"/>
            <a:chExt cx="1515223" cy="1556483"/>
          </a:xfrm>
        </p:grpSpPr>
        <p:grpSp>
          <p:nvGrpSpPr>
            <p:cNvPr id="142" name="Google Shape;142;p5"/>
            <p:cNvGrpSpPr/>
            <p:nvPr/>
          </p:nvGrpSpPr>
          <p:grpSpPr>
            <a:xfrm>
              <a:off x="4479027" y="1804715"/>
              <a:ext cx="1005840" cy="1005840"/>
              <a:chOff x="4508938" y="1827736"/>
              <a:chExt cx="1038717" cy="914400"/>
            </a:xfrm>
          </p:grpSpPr>
          <p:sp>
            <p:nvSpPr>
              <p:cNvPr id="143" name="Google Shape;143;p5"/>
              <p:cNvSpPr/>
              <p:nvPr/>
            </p:nvSpPr>
            <p:spPr>
              <a:xfrm>
                <a:off x="4508938" y="1827736"/>
                <a:ext cx="914400" cy="914400"/>
              </a:xfrm>
              <a:prstGeom prst="arc">
                <a:avLst>
                  <a:gd fmla="val 16200000" name="adj1"/>
                  <a:gd fmla="val 0" name="adj2"/>
                </a:avLst>
              </a:prstGeom>
              <a:solidFill>
                <a:srgbClr val="FFFFFF"/>
              </a:solidFill>
              <a:ln cap="flat" cmpd="sng" w="127000">
                <a:solidFill>
                  <a:srgbClr val="8705B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44" name="Google Shape;144;p5"/>
              <p:cNvSpPr/>
              <p:nvPr/>
            </p:nvSpPr>
            <p:spPr>
              <a:xfrm rot="10800000">
                <a:off x="5286702" y="2280745"/>
                <a:ext cx="260953" cy="228124"/>
              </a:xfrm>
              <a:prstGeom prst="triangle">
                <a:avLst>
                  <a:gd fmla="val 50000" name="adj"/>
                </a:avLst>
              </a:prstGeom>
              <a:solidFill>
                <a:srgbClr val="8705B9"/>
              </a:solidFill>
              <a:ln cap="flat" cmpd="sng" w="12700">
                <a:solidFill>
                  <a:srgbClr val="8705B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145" name="Google Shape;145;p5"/>
            <p:cNvGrpSpPr/>
            <p:nvPr/>
          </p:nvGrpSpPr>
          <p:grpSpPr>
            <a:xfrm rot="10800000">
              <a:off x="3969644" y="2110283"/>
              <a:ext cx="1005840" cy="1005840"/>
              <a:chOff x="4508938" y="1827736"/>
              <a:chExt cx="1038717" cy="914400"/>
            </a:xfrm>
          </p:grpSpPr>
          <p:sp>
            <p:nvSpPr>
              <p:cNvPr id="146" name="Google Shape;146;p5"/>
              <p:cNvSpPr/>
              <p:nvPr/>
            </p:nvSpPr>
            <p:spPr>
              <a:xfrm>
                <a:off x="4508938" y="1827736"/>
                <a:ext cx="914400" cy="914400"/>
              </a:xfrm>
              <a:prstGeom prst="arc">
                <a:avLst>
                  <a:gd fmla="val 16200000" name="adj1"/>
                  <a:gd fmla="val 0" name="adj2"/>
                </a:avLst>
              </a:prstGeom>
              <a:solidFill>
                <a:srgbClr val="FFFFFF"/>
              </a:solidFill>
              <a:ln cap="flat" cmpd="sng" w="127000">
                <a:solidFill>
                  <a:srgbClr val="8705B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47" name="Google Shape;147;p5"/>
              <p:cNvSpPr/>
              <p:nvPr/>
            </p:nvSpPr>
            <p:spPr>
              <a:xfrm rot="10800000">
                <a:off x="5286702" y="2280745"/>
                <a:ext cx="260953" cy="228124"/>
              </a:xfrm>
              <a:prstGeom prst="triangle">
                <a:avLst>
                  <a:gd fmla="val 50000" name="adj"/>
                </a:avLst>
              </a:prstGeom>
              <a:solidFill>
                <a:srgbClr val="8705B9"/>
              </a:solidFill>
              <a:ln cap="flat" cmpd="sng" w="12700">
                <a:solidFill>
                  <a:srgbClr val="8705B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148" name="Google Shape;148;p5"/>
            <p:cNvGrpSpPr/>
            <p:nvPr/>
          </p:nvGrpSpPr>
          <p:grpSpPr>
            <a:xfrm rot="5400000">
              <a:off x="4376346" y="2244230"/>
              <a:ext cx="1005840" cy="1005840"/>
              <a:chOff x="4508938" y="1827736"/>
              <a:chExt cx="1038717" cy="914400"/>
            </a:xfrm>
          </p:grpSpPr>
          <p:sp>
            <p:nvSpPr>
              <p:cNvPr id="149" name="Google Shape;149;p5"/>
              <p:cNvSpPr/>
              <p:nvPr/>
            </p:nvSpPr>
            <p:spPr>
              <a:xfrm>
                <a:off x="4508938" y="1827736"/>
                <a:ext cx="914400" cy="914400"/>
              </a:xfrm>
              <a:prstGeom prst="arc">
                <a:avLst>
                  <a:gd fmla="val 16200000" name="adj1"/>
                  <a:gd fmla="val 0" name="adj2"/>
                </a:avLst>
              </a:prstGeom>
              <a:solidFill>
                <a:srgbClr val="FFFFFF"/>
              </a:solidFill>
              <a:ln cap="flat" cmpd="sng" w="127000">
                <a:solidFill>
                  <a:srgbClr val="8705B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50" name="Google Shape;150;p5"/>
              <p:cNvSpPr/>
              <p:nvPr/>
            </p:nvSpPr>
            <p:spPr>
              <a:xfrm rot="10800000">
                <a:off x="5286702" y="2280745"/>
                <a:ext cx="260953" cy="228124"/>
              </a:xfrm>
              <a:prstGeom prst="triangle">
                <a:avLst>
                  <a:gd fmla="val 50000" name="adj"/>
                </a:avLst>
              </a:prstGeom>
              <a:solidFill>
                <a:srgbClr val="8705B9"/>
              </a:solidFill>
              <a:ln cap="flat" cmpd="sng" w="12700">
                <a:solidFill>
                  <a:srgbClr val="8705B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151" name="Google Shape;151;p5"/>
            <p:cNvGrpSpPr/>
            <p:nvPr/>
          </p:nvGrpSpPr>
          <p:grpSpPr>
            <a:xfrm rot="-5400000">
              <a:off x="4083730" y="1693587"/>
              <a:ext cx="1005840" cy="1005840"/>
              <a:chOff x="4508938" y="1827735"/>
              <a:chExt cx="1038717" cy="914400"/>
            </a:xfrm>
          </p:grpSpPr>
          <p:sp>
            <p:nvSpPr>
              <p:cNvPr id="152" name="Google Shape;152;p5"/>
              <p:cNvSpPr/>
              <p:nvPr/>
            </p:nvSpPr>
            <p:spPr>
              <a:xfrm>
                <a:off x="4508938" y="1827735"/>
                <a:ext cx="914400" cy="914400"/>
              </a:xfrm>
              <a:prstGeom prst="arc">
                <a:avLst>
                  <a:gd fmla="val 16200000" name="adj1"/>
                  <a:gd fmla="val 0" name="adj2"/>
                </a:avLst>
              </a:prstGeom>
              <a:solidFill>
                <a:srgbClr val="FFFFFF"/>
              </a:solidFill>
              <a:ln cap="flat" cmpd="sng" w="127000">
                <a:solidFill>
                  <a:srgbClr val="8705B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53" name="Google Shape;153;p5"/>
              <p:cNvSpPr/>
              <p:nvPr/>
            </p:nvSpPr>
            <p:spPr>
              <a:xfrm rot="10800000">
                <a:off x="5286702" y="2280745"/>
                <a:ext cx="260953" cy="228124"/>
              </a:xfrm>
              <a:prstGeom prst="triangle">
                <a:avLst>
                  <a:gd fmla="val 50000" name="adj"/>
                </a:avLst>
              </a:prstGeom>
              <a:solidFill>
                <a:srgbClr val="8705B9"/>
              </a:solidFill>
              <a:ln cap="flat" cmpd="sng" w="12700">
                <a:solidFill>
                  <a:srgbClr val="8705B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sp>
        <p:nvSpPr>
          <p:cNvPr id="154" name="Google Shape;154;p5"/>
          <p:cNvSpPr txBox="1"/>
          <p:nvPr/>
        </p:nvSpPr>
        <p:spPr>
          <a:xfrm>
            <a:off x="3832692" y="2677673"/>
            <a:ext cx="85582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Rivalry</a:t>
            </a:r>
            <a:endParaRPr/>
          </a:p>
        </p:txBody>
      </p:sp>
      <p:grpSp>
        <p:nvGrpSpPr>
          <p:cNvPr id="155" name="Google Shape;155;p5"/>
          <p:cNvGrpSpPr/>
          <p:nvPr/>
        </p:nvGrpSpPr>
        <p:grpSpPr>
          <a:xfrm>
            <a:off x="4985164" y="1003234"/>
            <a:ext cx="1371600" cy="1371600"/>
            <a:chOff x="5668755" y="823901"/>
            <a:chExt cx="952513" cy="979436"/>
          </a:xfrm>
        </p:grpSpPr>
        <p:sp>
          <p:nvSpPr>
            <p:cNvPr id="156" name="Google Shape;156;p5"/>
            <p:cNvSpPr/>
            <p:nvPr/>
          </p:nvSpPr>
          <p:spPr>
            <a:xfrm>
              <a:off x="5668755" y="823901"/>
              <a:ext cx="952513" cy="979436"/>
            </a:xfrm>
            <a:prstGeom prst="ellipse">
              <a:avLst/>
            </a:prstGeom>
            <a:noFill/>
            <a:ln cap="flat" cmpd="sng" w="9525">
              <a:solidFill>
                <a:srgbClr val="C6C5C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5"/>
            <p:cNvSpPr txBox="1"/>
            <p:nvPr/>
          </p:nvSpPr>
          <p:spPr>
            <a:xfrm>
              <a:off x="5751705" y="939579"/>
              <a:ext cx="797211" cy="4724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Buyer Power</a:t>
              </a:r>
              <a:endParaRPr/>
            </a:p>
          </p:txBody>
        </p:sp>
        <p:sp>
          <p:nvSpPr>
            <p:cNvPr id="158" name="Google Shape;158;p5"/>
            <p:cNvSpPr/>
            <p:nvPr/>
          </p:nvSpPr>
          <p:spPr>
            <a:xfrm>
              <a:off x="5984699" y="1429670"/>
              <a:ext cx="297000" cy="248700"/>
            </a:xfrm>
            <a:custGeom>
              <a:rect b="b" l="l" r="r" t="t"/>
              <a:pathLst>
                <a:path extrusionOk="0" h="120000" w="120000">
                  <a:moveTo>
                    <a:pt x="12991" y="89763"/>
                  </a:moveTo>
                  <a:cubicBezTo>
                    <a:pt x="16551" y="88346"/>
                    <a:pt x="22999" y="83385"/>
                    <a:pt x="22999" y="72047"/>
                  </a:cubicBezTo>
                  <a:cubicBezTo>
                    <a:pt x="22999" y="61653"/>
                    <a:pt x="20304" y="57401"/>
                    <a:pt x="18957" y="54685"/>
                  </a:cubicBezTo>
                  <a:lnTo>
                    <a:pt x="18668" y="54330"/>
                  </a:lnTo>
                  <a:lnTo>
                    <a:pt x="18668" y="54330"/>
                  </a:lnTo>
                  <a:cubicBezTo>
                    <a:pt x="18668" y="54094"/>
                    <a:pt x="18187" y="52086"/>
                    <a:pt x="18957" y="48425"/>
                  </a:cubicBezTo>
                  <a:cubicBezTo>
                    <a:pt x="19246" y="47007"/>
                    <a:pt x="18957" y="45354"/>
                    <a:pt x="18668" y="44055"/>
                  </a:cubicBezTo>
                  <a:cubicBezTo>
                    <a:pt x="17610" y="40984"/>
                    <a:pt x="15396" y="35669"/>
                    <a:pt x="17032" y="31417"/>
                  </a:cubicBezTo>
                  <a:cubicBezTo>
                    <a:pt x="19534" y="24330"/>
                    <a:pt x="20304" y="23740"/>
                    <a:pt x="22999" y="22322"/>
                  </a:cubicBezTo>
                  <a:cubicBezTo>
                    <a:pt x="23287" y="22322"/>
                    <a:pt x="23576" y="22086"/>
                    <a:pt x="23865" y="22086"/>
                  </a:cubicBezTo>
                  <a:cubicBezTo>
                    <a:pt x="24442" y="21377"/>
                    <a:pt x="27425" y="20314"/>
                    <a:pt x="30120" y="20314"/>
                  </a:cubicBezTo>
                  <a:cubicBezTo>
                    <a:pt x="31467" y="20314"/>
                    <a:pt x="32526" y="20669"/>
                    <a:pt x="33392" y="21377"/>
                  </a:cubicBezTo>
                  <a:cubicBezTo>
                    <a:pt x="33680" y="20314"/>
                    <a:pt x="33873" y="19015"/>
                    <a:pt x="34161" y="18070"/>
                  </a:cubicBezTo>
                  <a:cubicBezTo>
                    <a:pt x="34450" y="17007"/>
                    <a:pt x="35028" y="16062"/>
                    <a:pt x="35220" y="15354"/>
                  </a:cubicBezTo>
                  <a:cubicBezTo>
                    <a:pt x="33680" y="14409"/>
                    <a:pt x="31756" y="14055"/>
                    <a:pt x="29831" y="14055"/>
                  </a:cubicBezTo>
                  <a:cubicBezTo>
                    <a:pt x="25982" y="14055"/>
                    <a:pt x="22229" y="15708"/>
                    <a:pt x="20593" y="16653"/>
                  </a:cubicBezTo>
                  <a:cubicBezTo>
                    <a:pt x="16263" y="19015"/>
                    <a:pt x="14338" y="21023"/>
                    <a:pt x="11643" y="29409"/>
                  </a:cubicBezTo>
                  <a:cubicBezTo>
                    <a:pt x="9238" y="36377"/>
                    <a:pt x="12221" y="43700"/>
                    <a:pt x="13568" y="47362"/>
                  </a:cubicBezTo>
                  <a:cubicBezTo>
                    <a:pt x="11932" y="55984"/>
                    <a:pt x="14049" y="59055"/>
                    <a:pt x="14049" y="59055"/>
                  </a:cubicBezTo>
                  <a:cubicBezTo>
                    <a:pt x="15396" y="61062"/>
                    <a:pt x="17321" y="64015"/>
                    <a:pt x="17321" y="72755"/>
                  </a:cubicBezTo>
                  <a:cubicBezTo>
                    <a:pt x="17321" y="82322"/>
                    <a:pt x="11355" y="84094"/>
                    <a:pt x="11355" y="84094"/>
                  </a:cubicBezTo>
                  <a:cubicBezTo>
                    <a:pt x="6447" y="85984"/>
                    <a:pt x="0" y="90708"/>
                    <a:pt x="0" y="104055"/>
                  </a:cubicBezTo>
                  <a:cubicBezTo>
                    <a:pt x="0" y="104055"/>
                    <a:pt x="0" y="107362"/>
                    <a:pt x="2694" y="107362"/>
                  </a:cubicBezTo>
                  <a:lnTo>
                    <a:pt x="14915" y="107362"/>
                  </a:lnTo>
                  <a:cubicBezTo>
                    <a:pt x="15396" y="105000"/>
                    <a:pt x="16551" y="102755"/>
                    <a:pt x="17321" y="100748"/>
                  </a:cubicBezTo>
                  <a:lnTo>
                    <a:pt x="5677" y="100748"/>
                  </a:lnTo>
                  <a:cubicBezTo>
                    <a:pt x="6447" y="93661"/>
                    <a:pt x="9719" y="91417"/>
                    <a:pt x="12991" y="89763"/>
                  </a:cubicBezTo>
                  <a:close/>
                  <a:moveTo>
                    <a:pt x="108067" y="83385"/>
                  </a:moveTo>
                  <a:cubicBezTo>
                    <a:pt x="108067" y="83385"/>
                    <a:pt x="102101" y="81732"/>
                    <a:pt x="102101" y="72047"/>
                  </a:cubicBezTo>
                  <a:cubicBezTo>
                    <a:pt x="102101" y="63425"/>
                    <a:pt x="104218" y="60354"/>
                    <a:pt x="105372" y="58346"/>
                  </a:cubicBezTo>
                  <a:cubicBezTo>
                    <a:pt x="105372" y="58346"/>
                    <a:pt x="107778" y="55393"/>
                    <a:pt x="105854" y="46653"/>
                  </a:cubicBezTo>
                  <a:cubicBezTo>
                    <a:pt x="107201" y="42992"/>
                    <a:pt x="110184" y="35314"/>
                    <a:pt x="107778" y="28700"/>
                  </a:cubicBezTo>
                  <a:cubicBezTo>
                    <a:pt x="105084" y="20314"/>
                    <a:pt x="103159" y="18425"/>
                    <a:pt x="98829" y="16062"/>
                  </a:cubicBezTo>
                  <a:cubicBezTo>
                    <a:pt x="97481" y="15000"/>
                    <a:pt x="93632" y="13346"/>
                    <a:pt x="89591" y="13346"/>
                  </a:cubicBezTo>
                  <a:cubicBezTo>
                    <a:pt x="87666" y="13346"/>
                    <a:pt x="85741" y="13700"/>
                    <a:pt x="84105" y="14763"/>
                  </a:cubicBezTo>
                  <a:cubicBezTo>
                    <a:pt x="84971" y="16653"/>
                    <a:pt x="85549" y="19015"/>
                    <a:pt x="85741" y="21023"/>
                  </a:cubicBezTo>
                  <a:lnTo>
                    <a:pt x="86030" y="21023"/>
                  </a:lnTo>
                  <a:cubicBezTo>
                    <a:pt x="86896" y="20314"/>
                    <a:pt x="88243" y="20078"/>
                    <a:pt x="89591" y="20078"/>
                  </a:cubicBezTo>
                  <a:cubicBezTo>
                    <a:pt x="92285" y="20078"/>
                    <a:pt x="94979" y="21377"/>
                    <a:pt x="95846" y="21732"/>
                  </a:cubicBezTo>
                  <a:cubicBezTo>
                    <a:pt x="96134" y="22086"/>
                    <a:pt x="96327" y="22086"/>
                    <a:pt x="96615" y="22086"/>
                  </a:cubicBezTo>
                  <a:cubicBezTo>
                    <a:pt x="99310" y="23385"/>
                    <a:pt x="100465" y="24094"/>
                    <a:pt x="102582" y="31062"/>
                  </a:cubicBezTo>
                  <a:cubicBezTo>
                    <a:pt x="103929" y="35078"/>
                    <a:pt x="102101" y="40748"/>
                    <a:pt x="100946" y="43700"/>
                  </a:cubicBezTo>
                  <a:cubicBezTo>
                    <a:pt x="100465" y="45000"/>
                    <a:pt x="100465" y="46653"/>
                    <a:pt x="100753" y="48070"/>
                  </a:cubicBezTo>
                  <a:cubicBezTo>
                    <a:pt x="101523" y="51732"/>
                    <a:pt x="100946" y="53385"/>
                    <a:pt x="100946" y="54094"/>
                  </a:cubicBezTo>
                  <a:lnTo>
                    <a:pt x="100946" y="54094"/>
                  </a:lnTo>
                  <a:lnTo>
                    <a:pt x="100753" y="54330"/>
                  </a:lnTo>
                  <a:cubicBezTo>
                    <a:pt x="99310" y="56692"/>
                    <a:pt x="96615" y="61417"/>
                    <a:pt x="96615" y="71692"/>
                  </a:cubicBezTo>
                  <a:cubicBezTo>
                    <a:pt x="96615" y="83031"/>
                    <a:pt x="102870" y="88346"/>
                    <a:pt x="106720" y="89409"/>
                  </a:cubicBezTo>
                  <a:cubicBezTo>
                    <a:pt x="110184" y="91062"/>
                    <a:pt x="113456" y="93425"/>
                    <a:pt x="114322" y="99685"/>
                  </a:cubicBezTo>
                  <a:lnTo>
                    <a:pt x="102582" y="99685"/>
                  </a:lnTo>
                  <a:cubicBezTo>
                    <a:pt x="103736" y="101692"/>
                    <a:pt x="104506" y="104055"/>
                    <a:pt x="105084" y="106417"/>
                  </a:cubicBezTo>
                  <a:lnTo>
                    <a:pt x="117305" y="106417"/>
                  </a:lnTo>
                  <a:cubicBezTo>
                    <a:pt x="120000" y="106417"/>
                    <a:pt x="120000" y="102992"/>
                    <a:pt x="120000" y="102992"/>
                  </a:cubicBezTo>
                  <a:cubicBezTo>
                    <a:pt x="119422" y="90000"/>
                    <a:pt x="112975" y="85393"/>
                    <a:pt x="108067" y="83385"/>
                  </a:cubicBezTo>
                  <a:close/>
                  <a:moveTo>
                    <a:pt x="81411" y="90708"/>
                  </a:moveTo>
                  <a:cubicBezTo>
                    <a:pt x="81411" y="90708"/>
                    <a:pt x="71692" y="87755"/>
                    <a:pt x="71692" y="75354"/>
                  </a:cubicBezTo>
                  <a:cubicBezTo>
                    <a:pt x="71692" y="64370"/>
                    <a:pt x="75733" y="60708"/>
                    <a:pt x="77080" y="57992"/>
                  </a:cubicBezTo>
                  <a:cubicBezTo>
                    <a:pt x="77080" y="57992"/>
                    <a:pt x="80352" y="54685"/>
                    <a:pt x="78139" y="43700"/>
                  </a:cubicBezTo>
                  <a:cubicBezTo>
                    <a:pt x="81700" y="37677"/>
                    <a:pt x="82758" y="27755"/>
                    <a:pt x="78428" y="15708"/>
                  </a:cubicBezTo>
                  <a:cubicBezTo>
                    <a:pt x="76022" y="8740"/>
                    <a:pt x="73809" y="4724"/>
                    <a:pt x="70537" y="2362"/>
                  </a:cubicBezTo>
                  <a:cubicBezTo>
                    <a:pt x="68131" y="708"/>
                    <a:pt x="65437" y="0"/>
                    <a:pt x="62935" y="0"/>
                  </a:cubicBezTo>
                  <a:cubicBezTo>
                    <a:pt x="58123" y="0"/>
                    <a:pt x="53504" y="2007"/>
                    <a:pt x="51579" y="3661"/>
                  </a:cubicBezTo>
                  <a:cubicBezTo>
                    <a:pt x="46094" y="6732"/>
                    <a:pt x="42630" y="9330"/>
                    <a:pt x="39069" y="20078"/>
                  </a:cubicBezTo>
                  <a:cubicBezTo>
                    <a:pt x="36086" y="28700"/>
                    <a:pt x="39647" y="38385"/>
                    <a:pt x="41283" y="43346"/>
                  </a:cubicBezTo>
                  <a:cubicBezTo>
                    <a:pt x="39069" y="54330"/>
                    <a:pt x="42052" y="57992"/>
                    <a:pt x="42052" y="57992"/>
                  </a:cubicBezTo>
                  <a:cubicBezTo>
                    <a:pt x="43688" y="60708"/>
                    <a:pt x="47441" y="64724"/>
                    <a:pt x="47441" y="75354"/>
                  </a:cubicBezTo>
                  <a:cubicBezTo>
                    <a:pt x="47441" y="87755"/>
                    <a:pt x="37722" y="90708"/>
                    <a:pt x="37722" y="90708"/>
                  </a:cubicBezTo>
                  <a:cubicBezTo>
                    <a:pt x="31467" y="93425"/>
                    <a:pt x="18668" y="98740"/>
                    <a:pt x="18668" y="116692"/>
                  </a:cubicBezTo>
                  <a:cubicBezTo>
                    <a:pt x="18668" y="116692"/>
                    <a:pt x="18668" y="120000"/>
                    <a:pt x="21459" y="120000"/>
                  </a:cubicBezTo>
                  <a:lnTo>
                    <a:pt x="97481" y="120000"/>
                  </a:lnTo>
                  <a:cubicBezTo>
                    <a:pt x="100176" y="120000"/>
                    <a:pt x="100176" y="116692"/>
                    <a:pt x="100176" y="116692"/>
                  </a:cubicBezTo>
                  <a:cubicBezTo>
                    <a:pt x="100465" y="98740"/>
                    <a:pt x="87377" y="93425"/>
                    <a:pt x="81411" y="90708"/>
                  </a:cubicBezTo>
                  <a:close/>
                  <a:moveTo>
                    <a:pt x="24635" y="113385"/>
                  </a:moveTo>
                  <a:cubicBezTo>
                    <a:pt x="25982" y="104055"/>
                    <a:pt x="32526" y="100393"/>
                    <a:pt x="39647" y="97322"/>
                  </a:cubicBezTo>
                  <a:lnTo>
                    <a:pt x="39839" y="97322"/>
                  </a:lnTo>
                  <a:cubicBezTo>
                    <a:pt x="44747" y="95669"/>
                    <a:pt x="53504" y="89409"/>
                    <a:pt x="53504" y="75708"/>
                  </a:cubicBezTo>
                  <a:cubicBezTo>
                    <a:pt x="53504" y="64015"/>
                    <a:pt x="49655" y="58346"/>
                    <a:pt x="47441" y="55393"/>
                  </a:cubicBezTo>
                  <a:cubicBezTo>
                    <a:pt x="46960" y="54685"/>
                    <a:pt x="46672" y="54094"/>
                    <a:pt x="46672" y="54094"/>
                  </a:cubicBezTo>
                  <a:cubicBezTo>
                    <a:pt x="46383" y="53740"/>
                    <a:pt x="45613" y="51023"/>
                    <a:pt x="46960" y="45000"/>
                  </a:cubicBezTo>
                  <a:cubicBezTo>
                    <a:pt x="47441" y="42047"/>
                    <a:pt x="46672" y="40748"/>
                    <a:pt x="46672" y="40748"/>
                  </a:cubicBezTo>
                  <a:cubicBezTo>
                    <a:pt x="45324" y="36732"/>
                    <a:pt x="42341" y="29055"/>
                    <a:pt x="44458" y="22677"/>
                  </a:cubicBezTo>
                  <a:cubicBezTo>
                    <a:pt x="47249" y="14055"/>
                    <a:pt x="49655" y="12401"/>
                    <a:pt x="54274" y="10039"/>
                  </a:cubicBezTo>
                  <a:cubicBezTo>
                    <a:pt x="54562" y="10039"/>
                    <a:pt x="54851" y="9685"/>
                    <a:pt x="55044" y="9330"/>
                  </a:cubicBezTo>
                  <a:cubicBezTo>
                    <a:pt x="55910" y="8740"/>
                    <a:pt x="59470" y="6732"/>
                    <a:pt x="63512" y="6732"/>
                  </a:cubicBezTo>
                  <a:cubicBezTo>
                    <a:pt x="65437" y="6732"/>
                    <a:pt x="67265" y="7086"/>
                    <a:pt x="68708" y="8031"/>
                  </a:cubicBezTo>
                  <a:cubicBezTo>
                    <a:pt x="70344" y="9094"/>
                    <a:pt x="71884" y="11338"/>
                    <a:pt x="74097" y="18070"/>
                  </a:cubicBezTo>
                  <a:cubicBezTo>
                    <a:pt x="78428" y="30354"/>
                    <a:pt x="75733" y="37086"/>
                    <a:pt x="74386" y="39330"/>
                  </a:cubicBezTo>
                  <a:cubicBezTo>
                    <a:pt x="73520" y="40984"/>
                    <a:pt x="73039" y="42992"/>
                    <a:pt x="73520" y="44763"/>
                  </a:cubicBezTo>
                  <a:cubicBezTo>
                    <a:pt x="74675" y="50314"/>
                    <a:pt x="73809" y="52677"/>
                    <a:pt x="73809" y="53031"/>
                  </a:cubicBezTo>
                  <a:cubicBezTo>
                    <a:pt x="73809" y="53031"/>
                    <a:pt x="73039" y="54094"/>
                    <a:pt x="72750" y="54685"/>
                  </a:cubicBezTo>
                  <a:cubicBezTo>
                    <a:pt x="70537" y="57755"/>
                    <a:pt x="66784" y="63425"/>
                    <a:pt x="66784" y="75000"/>
                  </a:cubicBezTo>
                  <a:cubicBezTo>
                    <a:pt x="66784" y="88700"/>
                    <a:pt x="75445" y="95078"/>
                    <a:pt x="80352" y="96732"/>
                  </a:cubicBezTo>
                  <a:lnTo>
                    <a:pt x="80641" y="96732"/>
                  </a:lnTo>
                  <a:cubicBezTo>
                    <a:pt x="87377" y="99685"/>
                    <a:pt x="94210" y="103346"/>
                    <a:pt x="95557" y="112677"/>
                  </a:cubicBezTo>
                  <a:lnTo>
                    <a:pt x="24635" y="112677"/>
                  </a:lnTo>
                  <a:lnTo>
                    <a:pt x="24635" y="113385"/>
                  </a:lnTo>
                  <a:close/>
                </a:path>
              </a:pathLst>
            </a:custGeom>
            <a:solidFill>
              <a:srgbClr val="C776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59" name="Google Shape;159;p5"/>
          <p:cNvGrpSpPr/>
          <p:nvPr/>
        </p:nvGrpSpPr>
        <p:grpSpPr>
          <a:xfrm>
            <a:off x="5030634" y="3316749"/>
            <a:ext cx="1371600" cy="1371600"/>
            <a:chOff x="5774805" y="2307225"/>
            <a:chExt cx="1371600" cy="1371600"/>
          </a:xfrm>
        </p:grpSpPr>
        <p:grpSp>
          <p:nvGrpSpPr>
            <p:cNvPr id="160" name="Google Shape;160;p5"/>
            <p:cNvGrpSpPr/>
            <p:nvPr/>
          </p:nvGrpSpPr>
          <p:grpSpPr>
            <a:xfrm>
              <a:off x="5774805" y="2307225"/>
              <a:ext cx="1371600" cy="1371600"/>
              <a:chOff x="5668755" y="823901"/>
              <a:chExt cx="952513" cy="979436"/>
            </a:xfrm>
          </p:grpSpPr>
          <p:sp>
            <p:nvSpPr>
              <p:cNvPr id="161" name="Google Shape;161;p5"/>
              <p:cNvSpPr/>
              <p:nvPr/>
            </p:nvSpPr>
            <p:spPr>
              <a:xfrm>
                <a:off x="5668755" y="823901"/>
                <a:ext cx="952513" cy="979436"/>
              </a:xfrm>
              <a:prstGeom prst="ellipse">
                <a:avLst/>
              </a:prstGeom>
              <a:noFill/>
              <a:ln cap="flat" cmpd="sng" w="9525">
                <a:solidFill>
                  <a:srgbClr val="C6C5C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5"/>
              <p:cNvSpPr txBox="1"/>
              <p:nvPr/>
            </p:nvSpPr>
            <p:spPr>
              <a:xfrm>
                <a:off x="5724398" y="939579"/>
                <a:ext cx="778073" cy="39301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Threat of Substitutes</a:t>
                </a:r>
                <a:endParaRPr/>
              </a:p>
            </p:txBody>
          </p:sp>
        </p:grpSp>
        <p:grpSp>
          <p:nvGrpSpPr>
            <p:cNvPr id="163" name="Google Shape;163;p5"/>
            <p:cNvGrpSpPr/>
            <p:nvPr/>
          </p:nvGrpSpPr>
          <p:grpSpPr>
            <a:xfrm>
              <a:off x="6080182" y="3046206"/>
              <a:ext cx="755536" cy="347184"/>
              <a:chOff x="5911120" y="3898098"/>
              <a:chExt cx="755536" cy="347184"/>
            </a:xfrm>
          </p:grpSpPr>
          <p:grpSp>
            <p:nvGrpSpPr>
              <p:cNvPr id="164" name="Google Shape;164;p5"/>
              <p:cNvGrpSpPr/>
              <p:nvPr/>
            </p:nvGrpSpPr>
            <p:grpSpPr>
              <a:xfrm>
                <a:off x="5911120" y="3900346"/>
                <a:ext cx="295656" cy="344936"/>
                <a:chOff x="7923213" y="2212975"/>
                <a:chExt cx="3048000" cy="3556038"/>
              </a:xfrm>
            </p:grpSpPr>
            <p:sp>
              <p:nvSpPr>
                <p:cNvPr id="165" name="Google Shape;165;p5"/>
                <p:cNvSpPr/>
                <p:nvPr/>
              </p:nvSpPr>
              <p:spPr>
                <a:xfrm>
                  <a:off x="8626476" y="2212975"/>
                  <a:ext cx="1641600" cy="2004900"/>
                </a:xfrm>
                <a:custGeom>
                  <a:rect b="b" l="l" r="r" t="t"/>
                  <a:pathLst>
                    <a:path extrusionOk="0" h="120000" w="120000">
                      <a:moveTo>
                        <a:pt x="41953" y="35947"/>
                      </a:moveTo>
                      <a:lnTo>
                        <a:pt x="37833" y="35947"/>
                      </a:lnTo>
                      <a:lnTo>
                        <a:pt x="34119" y="36280"/>
                      </a:lnTo>
                      <a:lnTo>
                        <a:pt x="30754" y="36707"/>
                      </a:lnTo>
                      <a:lnTo>
                        <a:pt x="27562" y="37372"/>
                      </a:lnTo>
                      <a:lnTo>
                        <a:pt x="24661" y="38227"/>
                      </a:lnTo>
                      <a:lnTo>
                        <a:pt x="22050" y="39224"/>
                      </a:lnTo>
                      <a:lnTo>
                        <a:pt x="19671" y="40364"/>
                      </a:lnTo>
                      <a:lnTo>
                        <a:pt x="17524" y="41503"/>
                      </a:lnTo>
                      <a:lnTo>
                        <a:pt x="15667" y="42880"/>
                      </a:lnTo>
                      <a:lnTo>
                        <a:pt x="13926" y="44210"/>
                      </a:lnTo>
                      <a:lnTo>
                        <a:pt x="12417" y="45635"/>
                      </a:lnTo>
                      <a:lnTo>
                        <a:pt x="11141" y="47059"/>
                      </a:lnTo>
                      <a:lnTo>
                        <a:pt x="9980" y="48579"/>
                      </a:lnTo>
                      <a:lnTo>
                        <a:pt x="8994" y="50003"/>
                      </a:lnTo>
                      <a:lnTo>
                        <a:pt x="8762" y="54990"/>
                      </a:lnTo>
                      <a:lnTo>
                        <a:pt x="8762" y="60023"/>
                      </a:lnTo>
                      <a:lnTo>
                        <a:pt x="8878" y="64060"/>
                      </a:lnTo>
                      <a:lnTo>
                        <a:pt x="9342" y="67859"/>
                      </a:lnTo>
                      <a:lnTo>
                        <a:pt x="9980" y="71515"/>
                      </a:lnTo>
                      <a:lnTo>
                        <a:pt x="10909" y="74934"/>
                      </a:lnTo>
                      <a:lnTo>
                        <a:pt x="12011" y="78163"/>
                      </a:lnTo>
                      <a:lnTo>
                        <a:pt x="13288" y="81203"/>
                      </a:lnTo>
                      <a:lnTo>
                        <a:pt x="14680" y="84052"/>
                      </a:lnTo>
                      <a:lnTo>
                        <a:pt x="16247" y="86711"/>
                      </a:lnTo>
                      <a:lnTo>
                        <a:pt x="17988" y="89228"/>
                      </a:lnTo>
                      <a:lnTo>
                        <a:pt x="19729" y="91507"/>
                      </a:lnTo>
                      <a:lnTo>
                        <a:pt x="21644" y="93644"/>
                      </a:lnTo>
                      <a:lnTo>
                        <a:pt x="23558" y="95639"/>
                      </a:lnTo>
                      <a:lnTo>
                        <a:pt x="25415" y="97443"/>
                      </a:lnTo>
                      <a:lnTo>
                        <a:pt x="27330" y="99153"/>
                      </a:lnTo>
                      <a:lnTo>
                        <a:pt x="29245" y="100625"/>
                      </a:lnTo>
                      <a:lnTo>
                        <a:pt x="32495" y="102904"/>
                      </a:lnTo>
                      <a:lnTo>
                        <a:pt x="35686" y="104994"/>
                      </a:lnTo>
                      <a:lnTo>
                        <a:pt x="38994" y="106703"/>
                      </a:lnTo>
                      <a:lnTo>
                        <a:pt x="42185" y="108270"/>
                      </a:lnTo>
                      <a:lnTo>
                        <a:pt x="45319" y="109505"/>
                      </a:lnTo>
                      <a:lnTo>
                        <a:pt x="48278" y="110597"/>
                      </a:lnTo>
                      <a:lnTo>
                        <a:pt x="51121" y="111452"/>
                      </a:lnTo>
                      <a:lnTo>
                        <a:pt x="53733" y="112022"/>
                      </a:lnTo>
                      <a:lnTo>
                        <a:pt x="56054" y="112497"/>
                      </a:lnTo>
                      <a:lnTo>
                        <a:pt x="58201" y="112734"/>
                      </a:lnTo>
                      <a:lnTo>
                        <a:pt x="60058" y="112829"/>
                      </a:lnTo>
                      <a:lnTo>
                        <a:pt x="61798" y="112734"/>
                      </a:lnTo>
                      <a:lnTo>
                        <a:pt x="63887" y="112497"/>
                      </a:lnTo>
                      <a:lnTo>
                        <a:pt x="66266" y="112022"/>
                      </a:lnTo>
                      <a:lnTo>
                        <a:pt x="68878" y="111452"/>
                      </a:lnTo>
                      <a:lnTo>
                        <a:pt x="71721" y="110597"/>
                      </a:lnTo>
                      <a:lnTo>
                        <a:pt x="74738" y="109505"/>
                      </a:lnTo>
                      <a:lnTo>
                        <a:pt x="77814" y="108270"/>
                      </a:lnTo>
                      <a:lnTo>
                        <a:pt x="81063" y="106703"/>
                      </a:lnTo>
                      <a:lnTo>
                        <a:pt x="84255" y="104994"/>
                      </a:lnTo>
                      <a:lnTo>
                        <a:pt x="87504" y="102904"/>
                      </a:lnTo>
                      <a:lnTo>
                        <a:pt x="90754" y="100625"/>
                      </a:lnTo>
                      <a:lnTo>
                        <a:pt x="92669" y="99153"/>
                      </a:lnTo>
                      <a:lnTo>
                        <a:pt x="94526" y="97443"/>
                      </a:lnTo>
                      <a:lnTo>
                        <a:pt x="96499" y="95639"/>
                      </a:lnTo>
                      <a:lnTo>
                        <a:pt x="98413" y="93644"/>
                      </a:lnTo>
                      <a:lnTo>
                        <a:pt x="100212" y="91507"/>
                      </a:lnTo>
                      <a:lnTo>
                        <a:pt x="102069" y="89228"/>
                      </a:lnTo>
                      <a:lnTo>
                        <a:pt x="103694" y="86711"/>
                      </a:lnTo>
                      <a:lnTo>
                        <a:pt x="105261" y="84052"/>
                      </a:lnTo>
                      <a:lnTo>
                        <a:pt x="106711" y="81203"/>
                      </a:lnTo>
                      <a:lnTo>
                        <a:pt x="108046" y="78163"/>
                      </a:lnTo>
                      <a:lnTo>
                        <a:pt x="109148" y="74934"/>
                      </a:lnTo>
                      <a:lnTo>
                        <a:pt x="110019" y="71515"/>
                      </a:lnTo>
                      <a:lnTo>
                        <a:pt x="110715" y="67859"/>
                      </a:lnTo>
                      <a:lnTo>
                        <a:pt x="111121" y="64060"/>
                      </a:lnTo>
                      <a:lnTo>
                        <a:pt x="111295" y="60023"/>
                      </a:lnTo>
                      <a:lnTo>
                        <a:pt x="111237" y="54325"/>
                      </a:lnTo>
                      <a:lnTo>
                        <a:pt x="110947" y="48721"/>
                      </a:lnTo>
                      <a:lnTo>
                        <a:pt x="105203" y="49671"/>
                      </a:lnTo>
                      <a:lnTo>
                        <a:pt x="99748" y="50431"/>
                      </a:lnTo>
                      <a:lnTo>
                        <a:pt x="94642" y="50953"/>
                      </a:lnTo>
                      <a:lnTo>
                        <a:pt x="89709" y="51286"/>
                      </a:lnTo>
                      <a:lnTo>
                        <a:pt x="85241" y="51428"/>
                      </a:lnTo>
                      <a:lnTo>
                        <a:pt x="80889" y="51333"/>
                      </a:lnTo>
                      <a:lnTo>
                        <a:pt x="76943" y="51238"/>
                      </a:lnTo>
                      <a:lnTo>
                        <a:pt x="73230" y="50906"/>
                      </a:lnTo>
                      <a:lnTo>
                        <a:pt x="69748" y="50431"/>
                      </a:lnTo>
                      <a:lnTo>
                        <a:pt x="66499" y="49861"/>
                      </a:lnTo>
                      <a:lnTo>
                        <a:pt x="63481" y="49149"/>
                      </a:lnTo>
                      <a:lnTo>
                        <a:pt x="60812" y="48436"/>
                      </a:lnTo>
                      <a:lnTo>
                        <a:pt x="58317" y="47582"/>
                      </a:lnTo>
                      <a:lnTo>
                        <a:pt x="55996" y="46679"/>
                      </a:lnTo>
                      <a:lnTo>
                        <a:pt x="53849" y="45777"/>
                      </a:lnTo>
                      <a:lnTo>
                        <a:pt x="52050" y="44827"/>
                      </a:lnTo>
                      <a:lnTo>
                        <a:pt x="50309" y="43830"/>
                      </a:lnTo>
                      <a:lnTo>
                        <a:pt x="48800" y="42880"/>
                      </a:lnTo>
                      <a:lnTo>
                        <a:pt x="47466" y="41883"/>
                      </a:lnTo>
                      <a:lnTo>
                        <a:pt x="46305" y="40933"/>
                      </a:lnTo>
                      <a:lnTo>
                        <a:pt x="45261" y="40031"/>
                      </a:lnTo>
                      <a:lnTo>
                        <a:pt x="44448" y="39176"/>
                      </a:lnTo>
                      <a:lnTo>
                        <a:pt x="43694" y="38417"/>
                      </a:lnTo>
                      <a:lnTo>
                        <a:pt x="43114" y="37704"/>
                      </a:lnTo>
                      <a:lnTo>
                        <a:pt x="42649" y="37087"/>
                      </a:lnTo>
                      <a:lnTo>
                        <a:pt x="42359" y="36612"/>
                      </a:lnTo>
                      <a:lnTo>
                        <a:pt x="42127" y="36280"/>
                      </a:lnTo>
                      <a:lnTo>
                        <a:pt x="41953" y="35995"/>
                      </a:lnTo>
                      <a:lnTo>
                        <a:pt x="41953" y="35947"/>
                      </a:lnTo>
                      <a:close/>
                      <a:moveTo>
                        <a:pt x="60058" y="0"/>
                      </a:moveTo>
                      <a:lnTo>
                        <a:pt x="65628" y="142"/>
                      </a:lnTo>
                      <a:lnTo>
                        <a:pt x="70909" y="379"/>
                      </a:lnTo>
                      <a:lnTo>
                        <a:pt x="75899" y="902"/>
                      </a:lnTo>
                      <a:lnTo>
                        <a:pt x="80483" y="1614"/>
                      </a:lnTo>
                      <a:lnTo>
                        <a:pt x="84777" y="2469"/>
                      </a:lnTo>
                      <a:lnTo>
                        <a:pt x="88723" y="3514"/>
                      </a:lnTo>
                      <a:lnTo>
                        <a:pt x="92437" y="4748"/>
                      </a:lnTo>
                      <a:lnTo>
                        <a:pt x="95744" y="6078"/>
                      </a:lnTo>
                      <a:lnTo>
                        <a:pt x="98820" y="7645"/>
                      </a:lnTo>
                      <a:lnTo>
                        <a:pt x="101663" y="9307"/>
                      </a:lnTo>
                      <a:lnTo>
                        <a:pt x="104158" y="11206"/>
                      </a:lnTo>
                      <a:lnTo>
                        <a:pt x="106537" y="13201"/>
                      </a:lnTo>
                      <a:lnTo>
                        <a:pt x="108626" y="15338"/>
                      </a:lnTo>
                      <a:lnTo>
                        <a:pt x="110425" y="17570"/>
                      </a:lnTo>
                      <a:lnTo>
                        <a:pt x="112108" y="19944"/>
                      </a:lnTo>
                      <a:lnTo>
                        <a:pt x="113558" y="22461"/>
                      </a:lnTo>
                      <a:lnTo>
                        <a:pt x="114835" y="25120"/>
                      </a:lnTo>
                      <a:lnTo>
                        <a:pt x="115938" y="27827"/>
                      </a:lnTo>
                      <a:lnTo>
                        <a:pt x="116808" y="30676"/>
                      </a:lnTo>
                      <a:lnTo>
                        <a:pt x="117620" y="33620"/>
                      </a:lnTo>
                      <a:lnTo>
                        <a:pt x="118317" y="36660"/>
                      </a:lnTo>
                      <a:lnTo>
                        <a:pt x="118781" y="39746"/>
                      </a:lnTo>
                      <a:lnTo>
                        <a:pt x="119187" y="42928"/>
                      </a:lnTo>
                      <a:lnTo>
                        <a:pt x="119477" y="46252"/>
                      </a:lnTo>
                      <a:lnTo>
                        <a:pt x="119767" y="49624"/>
                      </a:lnTo>
                      <a:lnTo>
                        <a:pt x="119883" y="52995"/>
                      </a:lnTo>
                      <a:lnTo>
                        <a:pt x="120000" y="56462"/>
                      </a:lnTo>
                      <a:lnTo>
                        <a:pt x="120000" y="59976"/>
                      </a:lnTo>
                      <a:lnTo>
                        <a:pt x="119825" y="64629"/>
                      </a:lnTo>
                      <a:lnTo>
                        <a:pt x="119361" y="68951"/>
                      </a:lnTo>
                      <a:lnTo>
                        <a:pt x="118549" y="73177"/>
                      </a:lnTo>
                      <a:lnTo>
                        <a:pt x="117446" y="77214"/>
                      </a:lnTo>
                      <a:lnTo>
                        <a:pt x="116112" y="81013"/>
                      </a:lnTo>
                      <a:lnTo>
                        <a:pt x="114429" y="84622"/>
                      </a:lnTo>
                      <a:lnTo>
                        <a:pt x="112630" y="88088"/>
                      </a:lnTo>
                      <a:lnTo>
                        <a:pt x="110657" y="91317"/>
                      </a:lnTo>
                      <a:lnTo>
                        <a:pt x="108452" y="94356"/>
                      </a:lnTo>
                      <a:lnTo>
                        <a:pt x="106073" y="97206"/>
                      </a:lnTo>
                      <a:lnTo>
                        <a:pt x="103578" y="99912"/>
                      </a:lnTo>
                      <a:lnTo>
                        <a:pt x="100851" y="102429"/>
                      </a:lnTo>
                      <a:lnTo>
                        <a:pt x="98123" y="104756"/>
                      </a:lnTo>
                      <a:lnTo>
                        <a:pt x="95280" y="106893"/>
                      </a:lnTo>
                      <a:lnTo>
                        <a:pt x="92437" y="108935"/>
                      </a:lnTo>
                      <a:lnTo>
                        <a:pt x="89419" y="110740"/>
                      </a:lnTo>
                      <a:lnTo>
                        <a:pt x="86518" y="112354"/>
                      </a:lnTo>
                      <a:lnTo>
                        <a:pt x="83500" y="113826"/>
                      </a:lnTo>
                      <a:lnTo>
                        <a:pt x="80541" y="115156"/>
                      </a:lnTo>
                      <a:lnTo>
                        <a:pt x="77640" y="116296"/>
                      </a:lnTo>
                      <a:lnTo>
                        <a:pt x="74796" y="117293"/>
                      </a:lnTo>
                      <a:lnTo>
                        <a:pt x="72011" y="118100"/>
                      </a:lnTo>
                      <a:lnTo>
                        <a:pt x="69342" y="118812"/>
                      </a:lnTo>
                      <a:lnTo>
                        <a:pt x="66731" y="119335"/>
                      </a:lnTo>
                      <a:lnTo>
                        <a:pt x="64352" y="119667"/>
                      </a:lnTo>
                      <a:lnTo>
                        <a:pt x="62088" y="119952"/>
                      </a:lnTo>
                      <a:lnTo>
                        <a:pt x="60058" y="120000"/>
                      </a:lnTo>
                      <a:lnTo>
                        <a:pt x="57911" y="119952"/>
                      </a:lnTo>
                      <a:lnTo>
                        <a:pt x="55705" y="119667"/>
                      </a:lnTo>
                      <a:lnTo>
                        <a:pt x="53210" y="119335"/>
                      </a:lnTo>
                      <a:lnTo>
                        <a:pt x="50715" y="118812"/>
                      </a:lnTo>
                      <a:lnTo>
                        <a:pt x="48046" y="118100"/>
                      </a:lnTo>
                      <a:lnTo>
                        <a:pt x="45203" y="117293"/>
                      </a:lnTo>
                      <a:lnTo>
                        <a:pt x="42359" y="116296"/>
                      </a:lnTo>
                      <a:lnTo>
                        <a:pt x="39400" y="115156"/>
                      </a:lnTo>
                      <a:lnTo>
                        <a:pt x="36499" y="113826"/>
                      </a:lnTo>
                      <a:lnTo>
                        <a:pt x="33481" y="112354"/>
                      </a:lnTo>
                      <a:lnTo>
                        <a:pt x="30580" y="110740"/>
                      </a:lnTo>
                      <a:lnTo>
                        <a:pt x="27620" y="108935"/>
                      </a:lnTo>
                      <a:lnTo>
                        <a:pt x="24719" y="106893"/>
                      </a:lnTo>
                      <a:lnTo>
                        <a:pt x="21876" y="104756"/>
                      </a:lnTo>
                      <a:lnTo>
                        <a:pt x="19090" y="102429"/>
                      </a:lnTo>
                      <a:lnTo>
                        <a:pt x="16537" y="99912"/>
                      </a:lnTo>
                      <a:lnTo>
                        <a:pt x="13984" y="97206"/>
                      </a:lnTo>
                      <a:lnTo>
                        <a:pt x="11605" y="94356"/>
                      </a:lnTo>
                      <a:lnTo>
                        <a:pt x="9400" y="91317"/>
                      </a:lnTo>
                      <a:lnTo>
                        <a:pt x="7369" y="88088"/>
                      </a:lnTo>
                      <a:lnTo>
                        <a:pt x="5512" y="84622"/>
                      </a:lnTo>
                      <a:lnTo>
                        <a:pt x="3945" y="81013"/>
                      </a:lnTo>
                      <a:lnTo>
                        <a:pt x="2553" y="77214"/>
                      </a:lnTo>
                      <a:lnTo>
                        <a:pt x="1508" y="73177"/>
                      </a:lnTo>
                      <a:lnTo>
                        <a:pt x="696" y="69046"/>
                      </a:lnTo>
                      <a:lnTo>
                        <a:pt x="174" y="64629"/>
                      </a:lnTo>
                      <a:lnTo>
                        <a:pt x="0" y="60023"/>
                      </a:lnTo>
                      <a:lnTo>
                        <a:pt x="0" y="56462"/>
                      </a:lnTo>
                      <a:lnTo>
                        <a:pt x="58" y="52995"/>
                      </a:lnTo>
                      <a:lnTo>
                        <a:pt x="232" y="49624"/>
                      </a:lnTo>
                      <a:lnTo>
                        <a:pt x="464" y="46252"/>
                      </a:lnTo>
                      <a:lnTo>
                        <a:pt x="812" y="42928"/>
                      </a:lnTo>
                      <a:lnTo>
                        <a:pt x="1218" y="39746"/>
                      </a:lnTo>
                      <a:lnTo>
                        <a:pt x="1740" y="36660"/>
                      </a:lnTo>
                      <a:lnTo>
                        <a:pt x="2379" y="33620"/>
                      </a:lnTo>
                      <a:lnTo>
                        <a:pt x="3191" y="30676"/>
                      </a:lnTo>
                      <a:lnTo>
                        <a:pt x="4119" y="27827"/>
                      </a:lnTo>
                      <a:lnTo>
                        <a:pt x="5222" y="25120"/>
                      </a:lnTo>
                      <a:lnTo>
                        <a:pt x="6499" y="22461"/>
                      </a:lnTo>
                      <a:lnTo>
                        <a:pt x="7891" y="19944"/>
                      </a:lnTo>
                      <a:lnTo>
                        <a:pt x="9574" y="17570"/>
                      </a:lnTo>
                      <a:lnTo>
                        <a:pt x="11431" y="15338"/>
                      </a:lnTo>
                      <a:lnTo>
                        <a:pt x="13520" y="13201"/>
                      </a:lnTo>
                      <a:lnTo>
                        <a:pt x="15783" y="11206"/>
                      </a:lnTo>
                      <a:lnTo>
                        <a:pt x="18336" y="9307"/>
                      </a:lnTo>
                      <a:lnTo>
                        <a:pt x="21179" y="7645"/>
                      </a:lnTo>
                      <a:lnTo>
                        <a:pt x="24255" y="6078"/>
                      </a:lnTo>
                      <a:lnTo>
                        <a:pt x="27620" y="4748"/>
                      </a:lnTo>
                      <a:lnTo>
                        <a:pt x="31276" y="3514"/>
                      </a:lnTo>
                      <a:lnTo>
                        <a:pt x="35222" y="2469"/>
                      </a:lnTo>
                      <a:lnTo>
                        <a:pt x="39516" y="1614"/>
                      </a:lnTo>
                      <a:lnTo>
                        <a:pt x="44100" y="902"/>
                      </a:lnTo>
                      <a:lnTo>
                        <a:pt x="49032" y="379"/>
                      </a:lnTo>
                      <a:lnTo>
                        <a:pt x="54371" y="142"/>
                      </a:lnTo>
                      <a:lnTo>
                        <a:pt x="60058" y="0"/>
                      </a:lnTo>
                      <a:close/>
                    </a:path>
                  </a:pathLst>
                </a:custGeom>
                <a:solidFill>
                  <a:srgbClr val="C776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166" name="Google Shape;166;p5"/>
                <p:cNvSpPr/>
                <p:nvPr/>
              </p:nvSpPr>
              <p:spPr>
                <a:xfrm>
                  <a:off x="7923213" y="4125913"/>
                  <a:ext cx="3048000" cy="1643100"/>
                </a:xfrm>
                <a:custGeom>
                  <a:rect b="b" l="l" r="r" t="t"/>
                  <a:pathLst>
                    <a:path extrusionOk="0" h="120000" w="120000">
                      <a:moveTo>
                        <a:pt x="75343" y="60000"/>
                      </a:moveTo>
                      <a:lnTo>
                        <a:pt x="75343" y="70260"/>
                      </a:lnTo>
                      <a:lnTo>
                        <a:pt x="85593" y="76173"/>
                      </a:lnTo>
                      <a:lnTo>
                        <a:pt x="95843" y="70260"/>
                      </a:lnTo>
                      <a:lnTo>
                        <a:pt x="95843" y="60000"/>
                      </a:lnTo>
                      <a:lnTo>
                        <a:pt x="75343" y="60000"/>
                      </a:lnTo>
                      <a:close/>
                      <a:moveTo>
                        <a:pt x="41093" y="0"/>
                      </a:moveTo>
                      <a:lnTo>
                        <a:pt x="41687" y="231"/>
                      </a:lnTo>
                      <a:lnTo>
                        <a:pt x="42281" y="869"/>
                      </a:lnTo>
                      <a:lnTo>
                        <a:pt x="44500" y="3826"/>
                      </a:lnTo>
                      <a:lnTo>
                        <a:pt x="46781" y="6376"/>
                      </a:lnTo>
                      <a:lnTo>
                        <a:pt x="49156" y="8521"/>
                      </a:lnTo>
                      <a:lnTo>
                        <a:pt x="51593" y="10202"/>
                      </a:lnTo>
                      <a:lnTo>
                        <a:pt x="54093" y="11420"/>
                      </a:lnTo>
                      <a:lnTo>
                        <a:pt x="54625" y="11826"/>
                      </a:lnTo>
                      <a:lnTo>
                        <a:pt x="55093" y="12405"/>
                      </a:lnTo>
                      <a:lnTo>
                        <a:pt x="55468" y="13159"/>
                      </a:lnTo>
                      <a:lnTo>
                        <a:pt x="55718" y="14028"/>
                      </a:lnTo>
                      <a:lnTo>
                        <a:pt x="60031" y="35072"/>
                      </a:lnTo>
                      <a:lnTo>
                        <a:pt x="64312" y="14028"/>
                      </a:lnTo>
                      <a:lnTo>
                        <a:pt x="64562" y="13159"/>
                      </a:lnTo>
                      <a:lnTo>
                        <a:pt x="64906" y="12405"/>
                      </a:lnTo>
                      <a:lnTo>
                        <a:pt x="65375" y="11826"/>
                      </a:lnTo>
                      <a:lnTo>
                        <a:pt x="65937" y="11420"/>
                      </a:lnTo>
                      <a:lnTo>
                        <a:pt x="68406" y="10202"/>
                      </a:lnTo>
                      <a:lnTo>
                        <a:pt x="70875" y="8521"/>
                      </a:lnTo>
                      <a:lnTo>
                        <a:pt x="73218" y="6376"/>
                      </a:lnTo>
                      <a:lnTo>
                        <a:pt x="75500" y="3826"/>
                      </a:lnTo>
                      <a:lnTo>
                        <a:pt x="77750" y="869"/>
                      </a:lnTo>
                      <a:lnTo>
                        <a:pt x="78312" y="231"/>
                      </a:lnTo>
                      <a:lnTo>
                        <a:pt x="78937" y="0"/>
                      </a:lnTo>
                      <a:lnTo>
                        <a:pt x="79593" y="57"/>
                      </a:lnTo>
                      <a:lnTo>
                        <a:pt x="80218" y="463"/>
                      </a:lnTo>
                      <a:lnTo>
                        <a:pt x="80312" y="637"/>
                      </a:lnTo>
                      <a:lnTo>
                        <a:pt x="81531" y="1797"/>
                      </a:lnTo>
                      <a:lnTo>
                        <a:pt x="82937" y="3246"/>
                      </a:lnTo>
                      <a:lnTo>
                        <a:pt x="84468" y="4695"/>
                      </a:lnTo>
                      <a:lnTo>
                        <a:pt x="86093" y="6318"/>
                      </a:lnTo>
                      <a:lnTo>
                        <a:pt x="87781" y="8057"/>
                      </a:lnTo>
                      <a:lnTo>
                        <a:pt x="89593" y="9797"/>
                      </a:lnTo>
                      <a:lnTo>
                        <a:pt x="91406" y="11652"/>
                      </a:lnTo>
                      <a:lnTo>
                        <a:pt x="93250" y="13507"/>
                      </a:lnTo>
                      <a:lnTo>
                        <a:pt x="95062" y="15420"/>
                      </a:lnTo>
                      <a:lnTo>
                        <a:pt x="96906" y="17275"/>
                      </a:lnTo>
                      <a:lnTo>
                        <a:pt x="98687" y="19130"/>
                      </a:lnTo>
                      <a:lnTo>
                        <a:pt x="100375" y="20927"/>
                      </a:lnTo>
                      <a:lnTo>
                        <a:pt x="102000" y="22666"/>
                      </a:lnTo>
                      <a:lnTo>
                        <a:pt x="103531" y="24231"/>
                      </a:lnTo>
                      <a:lnTo>
                        <a:pt x="104937" y="25855"/>
                      </a:lnTo>
                      <a:lnTo>
                        <a:pt x="106156" y="27188"/>
                      </a:lnTo>
                      <a:lnTo>
                        <a:pt x="107218" y="28463"/>
                      </a:lnTo>
                      <a:lnTo>
                        <a:pt x="108125" y="29565"/>
                      </a:lnTo>
                      <a:lnTo>
                        <a:pt x="109437" y="31536"/>
                      </a:lnTo>
                      <a:lnTo>
                        <a:pt x="110687" y="33797"/>
                      </a:lnTo>
                      <a:lnTo>
                        <a:pt x="111812" y="36521"/>
                      </a:lnTo>
                      <a:lnTo>
                        <a:pt x="112875" y="39478"/>
                      </a:lnTo>
                      <a:lnTo>
                        <a:pt x="113875" y="42724"/>
                      </a:lnTo>
                      <a:lnTo>
                        <a:pt x="114750" y="46202"/>
                      </a:lnTo>
                      <a:lnTo>
                        <a:pt x="115625" y="49913"/>
                      </a:lnTo>
                      <a:lnTo>
                        <a:pt x="116375" y="53739"/>
                      </a:lnTo>
                      <a:lnTo>
                        <a:pt x="117062" y="57681"/>
                      </a:lnTo>
                      <a:lnTo>
                        <a:pt x="117687" y="61797"/>
                      </a:lnTo>
                      <a:lnTo>
                        <a:pt x="118250" y="65855"/>
                      </a:lnTo>
                      <a:lnTo>
                        <a:pt x="118750" y="69913"/>
                      </a:lnTo>
                      <a:lnTo>
                        <a:pt x="119218" y="73971"/>
                      </a:lnTo>
                      <a:lnTo>
                        <a:pt x="119593" y="78028"/>
                      </a:lnTo>
                      <a:lnTo>
                        <a:pt x="120000" y="81855"/>
                      </a:lnTo>
                      <a:lnTo>
                        <a:pt x="120000" y="82898"/>
                      </a:lnTo>
                      <a:lnTo>
                        <a:pt x="119875" y="83942"/>
                      </a:lnTo>
                      <a:lnTo>
                        <a:pt x="119812" y="84173"/>
                      </a:lnTo>
                      <a:lnTo>
                        <a:pt x="119750" y="84579"/>
                      </a:lnTo>
                      <a:lnTo>
                        <a:pt x="119593" y="85043"/>
                      </a:lnTo>
                      <a:lnTo>
                        <a:pt x="119437" y="85739"/>
                      </a:lnTo>
                      <a:lnTo>
                        <a:pt x="119187" y="86550"/>
                      </a:lnTo>
                      <a:lnTo>
                        <a:pt x="118875" y="87420"/>
                      </a:lnTo>
                      <a:lnTo>
                        <a:pt x="118500" y="88463"/>
                      </a:lnTo>
                      <a:lnTo>
                        <a:pt x="118031" y="89623"/>
                      </a:lnTo>
                      <a:lnTo>
                        <a:pt x="117468" y="90782"/>
                      </a:lnTo>
                      <a:lnTo>
                        <a:pt x="116875" y="92057"/>
                      </a:lnTo>
                      <a:lnTo>
                        <a:pt x="116125" y="93507"/>
                      </a:lnTo>
                      <a:lnTo>
                        <a:pt x="115312" y="94898"/>
                      </a:lnTo>
                      <a:lnTo>
                        <a:pt x="114375" y="96347"/>
                      </a:lnTo>
                      <a:lnTo>
                        <a:pt x="113343" y="97855"/>
                      </a:lnTo>
                      <a:lnTo>
                        <a:pt x="112156" y="99420"/>
                      </a:lnTo>
                      <a:lnTo>
                        <a:pt x="110875" y="100927"/>
                      </a:lnTo>
                      <a:lnTo>
                        <a:pt x="109500" y="102492"/>
                      </a:lnTo>
                      <a:lnTo>
                        <a:pt x="107968" y="104115"/>
                      </a:lnTo>
                      <a:lnTo>
                        <a:pt x="106250" y="105565"/>
                      </a:lnTo>
                      <a:lnTo>
                        <a:pt x="104437" y="107188"/>
                      </a:lnTo>
                      <a:lnTo>
                        <a:pt x="102437" y="108579"/>
                      </a:lnTo>
                      <a:lnTo>
                        <a:pt x="100312" y="110028"/>
                      </a:lnTo>
                      <a:lnTo>
                        <a:pt x="97968" y="111420"/>
                      </a:lnTo>
                      <a:lnTo>
                        <a:pt x="95500" y="112811"/>
                      </a:lnTo>
                      <a:lnTo>
                        <a:pt x="92812" y="113971"/>
                      </a:lnTo>
                      <a:lnTo>
                        <a:pt x="90000" y="115130"/>
                      </a:lnTo>
                      <a:lnTo>
                        <a:pt x="86937" y="116173"/>
                      </a:lnTo>
                      <a:lnTo>
                        <a:pt x="83750" y="117159"/>
                      </a:lnTo>
                      <a:lnTo>
                        <a:pt x="80312" y="118028"/>
                      </a:lnTo>
                      <a:lnTo>
                        <a:pt x="76687" y="118608"/>
                      </a:lnTo>
                      <a:lnTo>
                        <a:pt x="72875" y="119246"/>
                      </a:lnTo>
                      <a:lnTo>
                        <a:pt x="68781" y="119652"/>
                      </a:lnTo>
                      <a:lnTo>
                        <a:pt x="64531" y="119884"/>
                      </a:lnTo>
                      <a:lnTo>
                        <a:pt x="60031" y="120000"/>
                      </a:lnTo>
                      <a:lnTo>
                        <a:pt x="55500" y="119884"/>
                      </a:lnTo>
                      <a:lnTo>
                        <a:pt x="51218" y="119652"/>
                      </a:lnTo>
                      <a:lnTo>
                        <a:pt x="47156" y="119246"/>
                      </a:lnTo>
                      <a:lnTo>
                        <a:pt x="43343" y="118608"/>
                      </a:lnTo>
                      <a:lnTo>
                        <a:pt x="39687" y="118028"/>
                      </a:lnTo>
                      <a:lnTo>
                        <a:pt x="36281" y="117159"/>
                      </a:lnTo>
                      <a:lnTo>
                        <a:pt x="33062" y="116173"/>
                      </a:lnTo>
                      <a:lnTo>
                        <a:pt x="30031" y="115130"/>
                      </a:lnTo>
                      <a:lnTo>
                        <a:pt x="27187" y="113971"/>
                      </a:lnTo>
                      <a:lnTo>
                        <a:pt x="24531" y="112811"/>
                      </a:lnTo>
                      <a:lnTo>
                        <a:pt x="22031" y="111420"/>
                      </a:lnTo>
                      <a:lnTo>
                        <a:pt x="19750" y="110028"/>
                      </a:lnTo>
                      <a:lnTo>
                        <a:pt x="17562" y="108579"/>
                      </a:lnTo>
                      <a:lnTo>
                        <a:pt x="15625" y="107188"/>
                      </a:lnTo>
                      <a:lnTo>
                        <a:pt x="13750" y="105565"/>
                      </a:lnTo>
                      <a:lnTo>
                        <a:pt x="12093" y="104115"/>
                      </a:lnTo>
                      <a:lnTo>
                        <a:pt x="10500" y="102492"/>
                      </a:lnTo>
                      <a:lnTo>
                        <a:pt x="9093" y="100927"/>
                      </a:lnTo>
                      <a:lnTo>
                        <a:pt x="7812" y="99420"/>
                      </a:lnTo>
                      <a:lnTo>
                        <a:pt x="6687" y="97855"/>
                      </a:lnTo>
                      <a:lnTo>
                        <a:pt x="5625" y="96347"/>
                      </a:lnTo>
                      <a:lnTo>
                        <a:pt x="4687" y="94898"/>
                      </a:lnTo>
                      <a:lnTo>
                        <a:pt x="3875" y="93507"/>
                      </a:lnTo>
                      <a:lnTo>
                        <a:pt x="3156" y="92057"/>
                      </a:lnTo>
                      <a:lnTo>
                        <a:pt x="2500" y="90782"/>
                      </a:lnTo>
                      <a:lnTo>
                        <a:pt x="1968" y="89623"/>
                      </a:lnTo>
                      <a:lnTo>
                        <a:pt x="1531" y="88463"/>
                      </a:lnTo>
                      <a:lnTo>
                        <a:pt x="1156" y="87420"/>
                      </a:lnTo>
                      <a:lnTo>
                        <a:pt x="812" y="86550"/>
                      </a:lnTo>
                      <a:lnTo>
                        <a:pt x="562" y="85739"/>
                      </a:lnTo>
                      <a:lnTo>
                        <a:pt x="375" y="85043"/>
                      </a:lnTo>
                      <a:lnTo>
                        <a:pt x="250" y="84579"/>
                      </a:lnTo>
                      <a:lnTo>
                        <a:pt x="156" y="84173"/>
                      </a:lnTo>
                      <a:lnTo>
                        <a:pt x="125" y="83942"/>
                      </a:lnTo>
                      <a:lnTo>
                        <a:pt x="0" y="82898"/>
                      </a:lnTo>
                      <a:lnTo>
                        <a:pt x="31" y="81855"/>
                      </a:lnTo>
                      <a:lnTo>
                        <a:pt x="156" y="80463"/>
                      </a:lnTo>
                      <a:lnTo>
                        <a:pt x="343" y="78550"/>
                      </a:lnTo>
                      <a:lnTo>
                        <a:pt x="562" y="76289"/>
                      </a:lnTo>
                      <a:lnTo>
                        <a:pt x="843" y="73565"/>
                      </a:lnTo>
                      <a:lnTo>
                        <a:pt x="1218" y="70550"/>
                      </a:lnTo>
                      <a:lnTo>
                        <a:pt x="1625" y="67304"/>
                      </a:lnTo>
                      <a:lnTo>
                        <a:pt x="2125" y="63942"/>
                      </a:lnTo>
                      <a:lnTo>
                        <a:pt x="2625" y="60347"/>
                      </a:lnTo>
                      <a:lnTo>
                        <a:pt x="3218" y="56753"/>
                      </a:lnTo>
                      <a:lnTo>
                        <a:pt x="3906" y="53101"/>
                      </a:lnTo>
                      <a:lnTo>
                        <a:pt x="4687" y="49449"/>
                      </a:lnTo>
                      <a:lnTo>
                        <a:pt x="5500" y="45913"/>
                      </a:lnTo>
                      <a:lnTo>
                        <a:pt x="6343" y="42492"/>
                      </a:lnTo>
                      <a:lnTo>
                        <a:pt x="7312" y="39246"/>
                      </a:lnTo>
                      <a:lnTo>
                        <a:pt x="8343" y="36347"/>
                      </a:lnTo>
                      <a:lnTo>
                        <a:pt x="9437" y="33681"/>
                      </a:lnTo>
                      <a:lnTo>
                        <a:pt x="10625" y="31362"/>
                      </a:lnTo>
                      <a:lnTo>
                        <a:pt x="11906" y="29565"/>
                      </a:lnTo>
                      <a:lnTo>
                        <a:pt x="12750" y="28463"/>
                      </a:lnTo>
                      <a:lnTo>
                        <a:pt x="13875" y="27188"/>
                      </a:lnTo>
                      <a:lnTo>
                        <a:pt x="15093" y="25855"/>
                      </a:lnTo>
                      <a:lnTo>
                        <a:pt x="16500" y="24231"/>
                      </a:lnTo>
                      <a:lnTo>
                        <a:pt x="18031" y="22666"/>
                      </a:lnTo>
                      <a:lnTo>
                        <a:pt x="19656" y="20927"/>
                      </a:lnTo>
                      <a:lnTo>
                        <a:pt x="21406" y="19130"/>
                      </a:lnTo>
                      <a:lnTo>
                        <a:pt x="23187" y="17217"/>
                      </a:lnTo>
                      <a:lnTo>
                        <a:pt x="25000" y="15420"/>
                      </a:lnTo>
                      <a:lnTo>
                        <a:pt x="26875" y="13507"/>
                      </a:lnTo>
                      <a:lnTo>
                        <a:pt x="28718" y="11594"/>
                      </a:lnTo>
                      <a:lnTo>
                        <a:pt x="30531" y="9681"/>
                      </a:lnTo>
                      <a:lnTo>
                        <a:pt x="32312" y="7884"/>
                      </a:lnTo>
                      <a:lnTo>
                        <a:pt x="34062" y="6202"/>
                      </a:lnTo>
                      <a:lnTo>
                        <a:pt x="35687" y="4579"/>
                      </a:lnTo>
                      <a:lnTo>
                        <a:pt x="37218" y="3072"/>
                      </a:lnTo>
                      <a:lnTo>
                        <a:pt x="38593" y="1623"/>
                      </a:lnTo>
                      <a:lnTo>
                        <a:pt x="39812" y="463"/>
                      </a:lnTo>
                      <a:lnTo>
                        <a:pt x="40406" y="57"/>
                      </a:lnTo>
                      <a:lnTo>
                        <a:pt x="41093" y="0"/>
                      </a:lnTo>
                      <a:close/>
                    </a:path>
                  </a:pathLst>
                </a:custGeom>
                <a:solidFill>
                  <a:srgbClr val="C776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grpSp>
            <p:nvGrpSpPr>
              <p:cNvPr id="167" name="Google Shape;167;p5"/>
              <p:cNvGrpSpPr/>
              <p:nvPr/>
            </p:nvGrpSpPr>
            <p:grpSpPr>
              <a:xfrm>
                <a:off x="6377118" y="3898098"/>
                <a:ext cx="289538" cy="343050"/>
                <a:chOff x="7337425" y="153988"/>
                <a:chExt cx="4208400" cy="4986187"/>
              </a:xfrm>
            </p:grpSpPr>
            <p:sp>
              <p:nvSpPr>
                <p:cNvPr id="168" name="Google Shape;168;p5"/>
                <p:cNvSpPr/>
                <p:nvPr/>
              </p:nvSpPr>
              <p:spPr>
                <a:xfrm>
                  <a:off x="8329613" y="153988"/>
                  <a:ext cx="2222400" cy="2957400"/>
                </a:xfrm>
                <a:custGeom>
                  <a:rect b="b" l="l" r="r" t="t"/>
                  <a:pathLst>
                    <a:path extrusionOk="0" h="120000" w="120000">
                      <a:moveTo>
                        <a:pt x="60407" y="0"/>
                      </a:moveTo>
                      <a:lnTo>
                        <a:pt x="64265" y="64"/>
                      </a:lnTo>
                      <a:lnTo>
                        <a:pt x="67952" y="289"/>
                      </a:lnTo>
                      <a:lnTo>
                        <a:pt x="71382" y="740"/>
                      </a:lnTo>
                      <a:lnTo>
                        <a:pt x="74598" y="1352"/>
                      </a:lnTo>
                      <a:lnTo>
                        <a:pt x="77599" y="2028"/>
                      </a:lnTo>
                      <a:lnTo>
                        <a:pt x="80385" y="2834"/>
                      </a:lnTo>
                      <a:lnTo>
                        <a:pt x="82958" y="3735"/>
                      </a:lnTo>
                      <a:lnTo>
                        <a:pt x="85316" y="4734"/>
                      </a:lnTo>
                      <a:lnTo>
                        <a:pt x="87931" y="5958"/>
                      </a:lnTo>
                      <a:lnTo>
                        <a:pt x="90332" y="7181"/>
                      </a:lnTo>
                      <a:lnTo>
                        <a:pt x="92390" y="8438"/>
                      </a:lnTo>
                      <a:lnTo>
                        <a:pt x="94105" y="9597"/>
                      </a:lnTo>
                      <a:lnTo>
                        <a:pt x="95562" y="10756"/>
                      </a:lnTo>
                      <a:lnTo>
                        <a:pt x="96806" y="11819"/>
                      </a:lnTo>
                      <a:lnTo>
                        <a:pt x="97792" y="12721"/>
                      </a:lnTo>
                      <a:lnTo>
                        <a:pt x="98520" y="13526"/>
                      </a:lnTo>
                      <a:lnTo>
                        <a:pt x="99078" y="14074"/>
                      </a:lnTo>
                      <a:lnTo>
                        <a:pt x="99335" y="14460"/>
                      </a:lnTo>
                      <a:lnTo>
                        <a:pt x="99506" y="14621"/>
                      </a:lnTo>
                      <a:lnTo>
                        <a:pt x="99592" y="14621"/>
                      </a:lnTo>
                      <a:lnTo>
                        <a:pt x="99849" y="14621"/>
                      </a:lnTo>
                      <a:lnTo>
                        <a:pt x="100235" y="14685"/>
                      </a:lnTo>
                      <a:lnTo>
                        <a:pt x="100836" y="14814"/>
                      </a:lnTo>
                      <a:lnTo>
                        <a:pt x="101564" y="14943"/>
                      </a:lnTo>
                      <a:lnTo>
                        <a:pt x="102379" y="15136"/>
                      </a:lnTo>
                      <a:lnTo>
                        <a:pt x="103279" y="15426"/>
                      </a:lnTo>
                      <a:lnTo>
                        <a:pt x="104180" y="15813"/>
                      </a:lnTo>
                      <a:lnTo>
                        <a:pt x="105251" y="16231"/>
                      </a:lnTo>
                      <a:lnTo>
                        <a:pt x="106323" y="16779"/>
                      </a:lnTo>
                      <a:lnTo>
                        <a:pt x="107481" y="17455"/>
                      </a:lnTo>
                      <a:lnTo>
                        <a:pt x="108510" y="18260"/>
                      </a:lnTo>
                      <a:lnTo>
                        <a:pt x="109667" y="19194"/>
                      </a:lnTo>
                      <a:lnTo>
                        <a:pt x="110739" y="20225"/>
                      </a:lnTo>
                      <a:lnTo>
                        <a:pt x="111725" y="21449"/>
                      </a:lnTo>
                      <a:lnTo>
                        <a:pt x="112711" y="22801"/>
                      </a:lnTo>
                      <a:lnTo>
                        <a:pt x="113612" y="24347"/>
                      </a:lnTo>
                      <a:lnTo>
                        <a:pt x="114426" y="26086"/>
                      </a:lnTo>
                      <a:lnTo>
                        <a:pt x="115155" y="28051"/>
                      </a:lnTo>
                      <a:lnTo>
                        <a:pt x="115755" y="30144"/>
                      </a:lnTo>
                      <a:lnTo>
                        <a:pt x="116227" y="32463"/>
                      </a:lnTo>
                      <a:lnTo>
                        <a:pt x="116484" y="35040"/>
                      </a:lnTo>
                      <a:lnTo>
                        <a:pt x="116570" y="37809"/>
                      </a:lnTo>
                      <a:lnTo>
                        <a:pt x="116484" y="40837"/>
                      </a:lnTo>
                      <a:lnTo>
                        <a:pt x="116227" y="44154"/>
                      </a:lnTo>
                      <a:lnTo>
                        <a:pt x="115755" y="47729"/>
                      </a:lnTo>
                      <a:lnTo>
                        <a:pt x="114983" y="51529"/>
                      </a:lnTo>
                      <a:lnTo>
                        <a:pt x="114083" y="54363"/>
                      </a:lnTo>
                      <a:lnTo>
                        <a:pt x="112968" y="57198"/>
                      </a:lnTo>
                      <a:lnTo>
                        <a:pt x="113869" y="57198"/>
                      </a:lnTo>
                      <a:lnTo>
                        <a:pt x="114683" y="57198"/>
                      </a:lnTo>
                      <a:lnTo>
                        <a:pt x="115584" y="57326"/>
                      </a:lnTo>
                      <a:lnTo>
                        <a:pt x="116398" y="57552"/>
                      </a:lnTo>
                      <a:lnTo>
                        <a:pt x="117213" y="57874"/>
                      </a:lnTo>
                      <a:lnTo>
                        <a:pt x="117942" y="58357"/>
                      </a:lnTo>
                      <a:lnTo>
                        <a:pt x="118628" y="58904"/>
                      </a:lnTo>
                      <a:lnTo>
                        <a:pt x="119099" y="59645"/>
                      </a:lnTo>
                      <a:lnTo>
                        <a:pt x="119614" y="60579"/>
                      </a:lnTo>
                      <a:lnTo>
                        <a:pt x="119828" y="61674"/>
                      </a:lnTo>
                      <a:lnTo>
                        <a:pt x="120000" y="62930"/>
                      </a:lnTo>
                      <a:lnTo>
                        <a:pt x="120000" y="64380"/>
                      </a:lnTo>
                      <a:lnTo>
                        <a:pt x="119828" y="66119"/>
                      </a:lnTo>
                      <a:lnTo>
                        <a:pt x="119442" y="68083"/>
                      </a:lnTo>
                      <a:lnTo>
                        <a:pt x="118756" y="70241"/>
                      </a:lnTo>
                      <a:lnTo>
                        <a:pt x="117942" y="72689"/>
                      </a:lnTo>
                      <a:lnTo>
                        <a:pt x="116827" y="75523"/>
                      </a:lnTo>
                      <a:lnTo>
                        <a:pt x="115669" y="77906"/>
                      </a:lnTo>
                      <a:lnTo>
                        <a:pt x="114598" y="79935"/>
                      </a:lnTo>
                      <a:lnTo>
                        <a:pt x="113526" y="81610"/>
                      </a:lnTo>
                      <a:lnTo>
                        <a:pt x="112540" y="82962"/>
                      </a:lnTo>
                      <a:lnTo>
                        <a:pt x="111554" y="84025"/>
                      </a:lnTo>
                      <a:lnTo>
                        <a:pt x="110568" y="84798"/>
                      </a:lnTo>
                      <a:lnTo>
                        <a:pt x="109667" y="85314"/>
                      </a:lnTo>
                      <a:lnTo>
                        <a:pt x="108767" y="85668"/>
                      </a:lnTo>
                      <a:lnTo>
                        <a:pt x="107952" y="85797"/>
                      </a:lnTo>
                      <a:lnTo>
                        <a:pt x="107224" y="88373"/>
                      </a:lnTo>
                      <a:lnTo>
                        <a:pt x="106237" y="91078"/>
                      </a:lnTo>
                      <a:lnTo>
                        <a:pt x="104908" y="93784"/>
                      </a:lnTo>
                      <a:lnTo>
                        <a:pt x="103365" y="96489"/>
                      </a:lnTo>
                      <a:lnTo>
                        <a:pt x="101479" y="99194"/>
                      </a:lnTo>
                      <a:lnTo>
                        <a:pt x="99335" y="101900"/>
                      </a:lnTo>
                      <a:lnTo>
                        <a:pt x="96891" y="104476"/>
                      </a:lnTo>
                      <a:lnTo>
                        <a:pt x="94190" y="107020"/>
                      </a:lnTo>
                      <a:lnTo>
                        <a:pt x="91232" y="109404"/>
                      </a:lnTo>
                      <a:lnTo>
                        <a:pt x="88017" y="111626"/>
                      </a:lnTo>
                      <a:lnTo>
                        <a:pt x="84587" y="113655"/>
                      </a:lnTo>
                      <a:lnTo>
                        <a:pt x="80900" y="115426"/>
                      </a:lnTo>
                      <a:lnTo>
                        <a:pt x="76956" y="117037"/>
                      </a:lnTo>
                      <a:lnTo>
                        <a:pt x="72797" y="118325"/>
                      </a:lnTo>
                      <a:lnTo>
                        <a:pt x="68595" y="119259"/>
                      </a:lnTo>
                      <a:lnTo>
                        <a:pt x="64265" y="119806"/>
                      </a:lnTo>
                      <a:lnTo>
                        <a:pt x="59892" y="120000"/>
                      </a:lnTo>
                      <a:lnTo>
                        <a:pt x="55562" y="119806"/>
                      </a:lnTo>
                      <a:lnTo>
                        <a:pt x="51318" y="119323"/>
                      </a:lnTo>
                      <a:lnTo>
                        <a:pt x="47031" y="118389"/>
                      </a:lnTo>
                      <a:lnTo>
                        <a:pt x="42872" y="117101"/>
                      </a:lnTo>
                      <a:lnTo>
                        <a:pt x="38842" y="115491"/>
                      </a:lnTo>
                      <a:lnTo>
                        <a:pt x="35155" y="113719"/>
                      </a:lnTo>
                      <a:lnTo>
                        <a:pt x="31725" y="111690"/>
                      </a:lnTo>
                      <a:lnTo>
                        <a:pt x="28510" y="109468"/>
                      </a:lnTo>
                      <a:lnTo>
                        <a:pt x="25551" y="107085"/>
                      </a:lnTo>
                      <a:lnTo>
                        <a:pt x="22851" y="104541"/>
                      </a:lnTo>
                      <a:lnTo>
                        <a:pt x="20493" y="101964"/>
                      </a:lnTo>
                      <a:lnTo>
                        <a:pt x="18349" y="99259"/>
                      </a:lnTo>
                      <a:lnTo>
                        <a:pt x="16548" y="96553"/>
                      </a:lnTo>
                      <a:lnTo>
                        <a:pt x="15005" y="93784"/>
                      </a:lnTo>
                      <a:lnTo>
                        <a:pt x="13676" y="91078"/>
                      </a:lnTo>
                      <a:lnTo>
                        <a:pt x="12690" y="88373"/>
                      </a:lnTo>
                      <a:lnTo>
                        <a:pt x="12047" y="85797"/>
                      </a:lnTo>
                      <a:lnTo>
                        <a:pt x="11232" y="85668"/>
                      </a:lnTo>
                      <a:lnTo>
                        <a:pt x="10332" y="85314"/>
                      </a:lnTo>
                      <a:lnTo>
                        <a:pt x="9431" y="84798"/>
                      </a:lnTo>
                      <a:lnTo>
                        <a:pt x="8445" y="84025"/>
                      </a:lnTo>
                      <a:lnTo>
                        <a:pt x="7459" y="82962"/>
                      </a:lnTo>
                      <a:lnTo>
                        <a:pt x="6387" y="81610"/>
                      </a:lnTo>
                      <a:lnTo>
                        <a:pt x="5401" y="79935"/>
                      </a:lnTo>
                      <a:lnTo>
                        <a:pt x="4330" y="77906"/>
                      </a:lnTo>
                      <a:lnTo>
                        <a:pt x="3172" y="75523"/>
                      </a:lnTo>
                      <a:lnTo>
                        <a:pt x="2100" y="72689"/>
                      </a:lnTo>
                      <a:lnTo>
                        <a:pt x="1200" y="70241"/>
                      </a:lnTo>
                      <a:lnTo>
                        <a:pt x="643" y="68083"/>
                      </a:lnTo>
                      <a:lnTo>
                        <a:pt x="214" y="66119"/>
                      </a:lnTo>
                      <a:lnTo>
                        <a:pt x="0" y="64380"/>
                      </a:lnTo>
                      <a:lnTo>
                        <a:pt x="0" y="62930"/>
                      </a:lnTo>
                      <a:lnTo>
                        <a:pt x="128" y="61674"/>
                      </a:lnTo>
                      <a:lnTo>
                        <a:pt x="471" y="60579"/>
                      </a:lnTo>
                      <a:lnTo>
                        <a:pt x="900" y="59645"/>
                      </a:lnTo>
                      <a:lnTo>
                        <a:pt x="1457" y="58904"/>
                      </a:lnTo>
                      <a:lnTo>
                        <a:pt x="2015" y="58357"/>
                      </a:lnTo>
                      <a:lnTo>
                        <a:pt x="2786" y="57874"/>
                      </a:lnTo>
                      <a:lnTo>
                        <a:pt x="3601" y="57552"/>
                      </a:lnTo>
                      <a:lnTo>
                        <a:pt x="4415" y="57326"/>
                      </a:lnTo>
                      <a:lnTo>
                        <a:pt x="5316" y="57198"/>
                      </a:lnTo>
                      <a:lnTo>
                        <a:pt x="6216" y="57198"/>
                      </a:lnTo>
                      <a:lnTo>
                        <a:pt x="7116" y="57198"/>
                      </a:lnTo>
                      <a:lnTo>
                        <a:pt x="5873" y="54363"/>
                      </a:lnTo>
                      <a:lnTo>
                        <a:pt x="5058" y="51529"/>
                      </a:lnTo>
                      <a:lnTo>
                        <a:pt x="4330" y="48341"/>
                      </a:lnTo>
                      <a:lnTo>
                        <a:pt x="3815" y="45217"/>
                      </a:lnTo>
                      <a:lnTo>
                        <a:pt x="3601" y="42190"/>
                      </a:lnTo>
                      <a:lnTo>
                        <a:pt x="3687" y="39162"/>
                      </a:lnTo>
                      <a:lnTo>
                        <a:pt x="4158" y="36231"/>
                      </a:lnTo>
                      <a:lnTo>
                        <a:pt x="4887" y="33333"/>
                      </a:lnTo>
                      <a:lnTo>
                        <a:pt x="6130" y="30144"/>
                      </a:lnTo>
                      <a:lnTo>
                        <a:pt x="7674" y="27117"/>
                      </a:lnTo>
                      <a:lnTo>
                        <a:pt x="9474" y="24283"/>
                      </a:lnTo>
                      <a:lnTo>
                        <a:pt x="11618" y="21642"/>
                      </a:lnTo>
                      <a:lnTo>
                        <a:pt x="13933" y="19194"/>
                      </a:lnTo>
                      <a:lnTo>
                        <a:pt x="16463" y="16908"/>
                      </a:lnTo>
                      <a:lnTo>
                        <a:pt x="19078" y="14750"/>
                      </a:lnTo>
                      <a:lnTo>
                        <a:pt x="22036" y="12495"/>
                      </a:lnTo>
                      <a:lnTo>
                        <a:pt x="25294" y="10402"/>
                      </a:lnTo>
                      <a:lnTo>
                        <a:pt x="28681" y="8438"/>
                      </a:lnTo>
                      <a:lnTo>
                        <a:pt x="32111" y="6634"/>
                      </a:lnTo>
                      <a:lnTo>
                        <a:pt x="35069" y="5217"/>
                      </a:lnTo>
                      <a:lnTo>
                        <a:pt x="38199" y="3929"/>
                      </a:lnTo>
                      <a:lnTo>
                        <a:pt x="41457" y="2769"/>
                      </a:lnTo>
                      <a:lnTo>
                        <a:pt x="44844" y="1771"/>
                      </a:lnTo>
                      <a:lnTo>
                        <a:pt x="48531" y="966"/>
                      </a:lnTo>
                      <a:lnTo>
                        <a:pt x="52390" y="418"/>
                      </a:lnTo>
                      <a:lnTo>
                        <a:pt x="56377" y="128"/>
                      </a:lnTo>
                      <a:lnTo>
                        <a:pt x="60407" y="0"/>
                      </a:lnTo>
                      <a:close/>
                    </a:path>
                  </a:pathLst>
                </a:custGeom>
                <a:solidFill>
                  <a:srgbClr val="C776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169" name="Google Shape;169;p5"/>
                <p:cNvSpPr/>
                <p:nvPr/>
              </p:nvSpPr>
              <p:spPr>
                <a:xfrm>
                  <a:off x="7337425" y="2987675"/>
                  <a:ext cx="4208400" cy="2152500"/>
                </a:xfrm>
                <a:custGeom>
                  <a:rect b="b" l="l" r="r" t="t"/>
                  <a:pathLst>
                    <a:path extrusionOk="0" h="120000" w="120000">
                      <a:moveTo>
                        <a:pt x="38695" y="0"/>
                      </a:moveTo>
                      <a:lnTo>
                        <a:pt x="48199" y="58938"/>
                      </a:lnTo>
                      <a:lnTo>
                        <a:pt x="50032" y="69992"/>
                      </a:lnTo>
                      <a:lnTo>
                        <a:pt x="50054" y="69815"/>
                      </a:lnTo>
                      <a:lnTo>
                        <a:pt x="51616" y="79189"/>
                      </a:lnTo>
                      <a:lnTo>
                        <a:pt x="56639" y="51333"/>
                      </a:lnTo>
                      <a:lnTo>
                        <a:pt x="55440" y="47885"/>
                      </a:lnTo>
                      <a:lnTo>
                        <a:pt x="54399" y="44568"/>
                      </a:lnTo>
                      <a:lnTo>
                        <a:pt x="53562" y="41650"/>
                      </a:lnTo>
                      <a:lnTo>
                        <a:pt x="52928" y="38865"/>
                      </a:lnTo>
                      <a:lnTo>
                        <a:pt x="52408" y="36300"/>
                      </a:lnTo>
                      <a:lnTo>
                        <a:pt x="52046" y="34045"/>
                      </a:lnTo>
                      <a:lnTo>
                        <a:pt x="51842" y="31923"/>
                      </a:lnTo>
                      <a:lnTo>
                        <a:pt x="51751" y="29977"/>
                      </a:lnTo>
                      <a:lnTo>
                        <a:pt x="51797" y="28209"/>
                      </a:lnTo>
                      <a:lnTo>
                        <a:pt x="51932" y="26705"/>
                      </a:lnTo>
                      <a:lnTo>
                        <a:pt x="52181" y="25246"/>
                      </a:lnTo>
                      <a:lnTo>
                        <a:pt x="52521" y="24053"/>
                      </a:lnTo>
                      <a:lnTo>
                        <a:pt x="52928" y="22991"/>
                      </a:lnTo>
                      <a:lnTo>
                        <a:pt x="53358" y="22063"/>
                      </a:lnTo>
                      <a:lnTo>
                        <a:pt x="53878" y="21179"/>
                      </a:lnTo>
                      <a:lnTo>
                        <a:pt x="54444" y="20427"/>
                      </a:lnTo>
                      <a:lnTo>
                        <a:pt x="54987" y="19941"/>
                      </a:lnTo>
                      <a:lnTo>
                        <a:pt x="55598" y="19410"/>
                      </a:lnTo>
                      <a:lnTo>
                        <a:pt x="56209" y="19012"/>
                      </a:lnTo>
                      <a:lnTo>
                        <a:pt x="56820" y="18658"/>
                      </a:lnTo>
                      <a:lnTo>
                        <a:pt x="57386" y="18393"/>
                      </a:lnTo>
                      <a:lnTo>
                        <a:pt x="57929" y="18260"/>
                      </a:lnTo>
                      <a:lnTo>
                        <a:pt x="58427" y="18172"/>
                      </a:lnTo>
                      <a:lnTo>
                        <a:pt x="58902" y="18084"/>
                      </a:lnTo>
                      <a:lnTo>
                        <a:pt x="59287" y="17995"/>
                      </a:lnTo>
                      <a:lnTo>
                        <a:pt x="59626" y="17995"/>
                      </a:lnTo>
                      <a:lnTo>
                        <a:pt x="59852" y="17995"/>
                      </a:lnTo>
                      <a:lnTo>
                        <a:pt x="59966" y="17995"/>
                      </a:lnTo>
                      <a:lnTo>
                        <a:pt x="60101" y="17995"/>
                      </a:lnTo>
                      <a:lnTo>
                        <a:pt x="60373" y="17995"/>
                      </a:lnTo>
                      <a:lnTo>
                        <a:pt x="60712" y="17995"/>
                      </a:lnTo>
                      <a:lnTo>
                        <a:pt x="61097" y="18084"/>
                      </a:lnTo>
                      <a:lnTo>
                        <a:pt x="61527" y="18172"/>
                      </a:lnTo>
                      <a:lnTo>
                        <a:pt x="62047" y="18260"/>
                      </a:lnTo>
                      <a:lnTo>
                        <a:pt x="62613" y="18393"/>
                      </a:lnTo>
                      <a:lnTo>
                        <a:pt x="63179" y="18658"/>
                      </a:lnTo>
                      <a:lnTo>
                        <a:pt x="63790" y="19012"/>
                      </a:lnTo>
                      <a:lnTo>
                        <a:pt x="64378" y="19410"/>
                      </a:lnTo>
                      <a:lnTo>
                        <a:pt x="64989" y="19941"/>
                      </a:lnTo>
                      <a:lnTo>
                        <a:pt x="65555" y="20427"/>
                      </a:lnTo>
                      <a:lnTo>
                        <a:pt x="66121" y="21179"/>
                      </a:lnTo>
                      <a:lnTo>
                        <a:pt x="66641" y="22063"/>
                      </a:lnTo>
                      <a:lnTo>
                        <a:pt x="67071" y="22991"/>
                      </a:lnTo>
                      <a:lnTo>
                        <a:pt x="67456" y="24053"/>
                      </a:lnTo>
                      <a:lnTo>
                        <a:pt x="67795" y="25246"/>
                      </a:lnTo>
                      <a:lnTo>
                        <a:pt x="68067" y="26705"/>
                      </a:lnTo>
                      <a:lnTo>
                        <a:pt x="68202" y="28209"/>
                      </a:lnTo>
                      <a:lnTo>
                        <a:pt x="68248" y="29977"/>
                      </a:lnTo>
                      <a:lnTo>
                        <a:pt x="68157" y="31923"/>
                      </a:lnTo>
                      <a:lnTo>
                        <a:pt x="67931" y="34045"/>
                      </a:lnTo>
                      <a:lnTo>
                        <a:pt x="67591" y="36300"/>
                      </a:lnTo>
                      <a:lnTo>
                        <a:pt x="67071" y="38865"/>
                      </a:lnTo>
                      <a:lnTo>
                        <a:pt x="66415" y="41650"/>
                      </a:lnTo>
                      <a:lnTo>
                        <a:pt x="65600" y="44568"/>
                      </a:lnTo>
                      <a:lnTo>
                        <a:pt x="64559" y="47885"/>
                      </a:lnTo>
                      <a:lnTo>
                        <a:pt x="63360" y="51333"/>
                      </a:lnTo>
                      <a:lnTo>
                        <a:pt x="68361" y="79189"/>
                      </a:lnTo>
                      <a:lnTo>
                        <a:pt x="69922" y="69815"/>
                      </a:lnTo>
                      <a:lnTo>
                        <a:pt x="69967" y="69992"/>
                      </a:lnTo>
                      <a:lnTo>
                        <a:pt x="71778" y="58938"/>
                      </a:lnTo>
                      <a:lnTo>
                        <a:pt x="81304" y="0"/>
                      </a:lnTo>
                      <a:lnTo>
                        <a:pt x="81395" y="176"/>
                      </a:lnTo>
                      <a:lnTo>
                        <a:pt x="81644" y="530"/>
                      </a:lnTo>
                      <a:lnTo>
                        <a:pt x="82096" y="1105"/>
                      </a:lnTo>
                      <a:lnTo>
                        <a:pt x="82685" y="1857"/>
                      </a:lnTo>
                      <a:lnTo>
                        <a:pt x="83477" y="2785"/>
                      </a:lnTo>
                      <a:lnTo>
                        <a:pt x="84337" y="3802"/>
                      </a:lnTo>
                      <a:lnTo>
                        <a:pt x="85423" y="5084"/>
                      </a:lnTo>
                      <a:lnTo>
                        <a:pt x="86577" y="6411"/>
                      </a:lnTo>
                      <a:lnTo>
                        <a:pt x="87889" y="7870"/>
                      </a:lnTo>
                      <a:lnTo>
                        <a:pt x="89315" y="9373"/>
                      </a:lnTo>
                      <a:lnTo>
                        <a:pt x="90831" y="10876"/>
                      </a:lnTo>
                      <a:lnTo>
                        <a:pt x="92460" y="12512"/>
                      </a:lnTo>
                      <a:lnTo>
                        <a:pt x="94248" y="14104"/>
                      </a:lnTo>
                      <a:lnTo>
                        <a:pt x="96058" y="15696"/>
                      </a:lnTo>
                      <a:lnTo>
                        <a:pt x="97959" y="17332"/>
                      </a:lnTo>
                      <a:lnTo>
                        <a:pt x="99950" y="18924"/>
                      </a:lnTo>
                      <a:lnTo>
                        <a:pt x="102032" y="20338"/>
                      </a:lnTo>
                      <a:lnTo>
                        <a:pt x="104159" y="21798"/>
                      </a:lnTo>
                      <a:lnTo>
                        <a:pt x="106354" y="23124"/>
                      </a:lnTo>
                      <a:lnTo>
                        <a:pt x="108572" y="24318"/>
                      </a:lnTo>
                      <a:lnTo>
                        <a:pt x="110247" y="25335"/>
                      </a:lnTo>
                      <a:lnTo>
                        <a:pt x="111763" y="26705"/>
                      </a:lnTo>
                      <a:lnTo>
                        <a:pt x="113143" y="28297"/>
                      </a:lnTo>
                      <a:lnTo>
                        <a:pt x="114365" y="30154"/>
                      </a:lnTo>
                      <a:lnTo>
                        <a:pt x="115406" y="32188"/>
                      </a:lnTo>
                      <a:lnTo>
                        <a:pt x="116311" y="34443"/>
                      </a:lnTo>
                      <a:lnTo>
                        <a:pt x="117126" y="36919"/>
                      </a:lnTo>
                      <a:lnTo>
                        <a:pt x="117827" y="39439"/>
                      </a:lnTo>
                      <a:lnTo>
                        <a:pt x="118393" y="42048"/>
                      </a:lnTo>
                      <a:lnTo>
                        <a:pt x="118868" y="44745"/>
                      </a:lnTo>
                      <a:lnTo>
                        <a:pt x="119207" y="47531"/>
                      </a:lnTo>
                      <a:lnTo>
                        <a:pt x="119524" y="50228"/>
                      </a:lnTo>
                      <a:lnTo>
                        <a:pt x="119728" y="53014"/>
                      </a:lnTo>
                      <a:lnTo>
                        <a:pt x="119864" y="55711"/>
                      </a:lnTo>
                      <a:lnTo>
                        <a:pt x="119954" y="58364"/>
                      </a:lnTo>
                      <a:lnTo>
                        <a:pt x="120000" y="60972"/>
                      </a:lnTo>
                      <a:lnTo>
                        <a:pt x="120000" y="63316"/>
                      </a:lnTo>
                      <a:lnTo>
                        <a:pt x="119954" y="65615"/>
                      </a:lnTo>
                      <a:lnTo>
                        <a:pt x="119909" y="67737"/>
                      </a:lnTo>
                      <a:lnTo>
                        <a:pt x="119909" y="67958"/>
                      </a:lnTo>
                      <a:lnTo>
                        <a:pt x="119864" y="68798"/>
                      </a:lnTo>
                      <a:lnTo>
                        <a:pt x="119818" y="70081"/>
                      </a:lnTo>
                      <a:lnTo>
                        <a:pt x="119728" y="71672"/>
                      </a:lnTo>
                      <a:lnTo>
                        <a:pt x="119637" y="73706"/>
                      </a:lnTo>
                      <a:lnTo>
                        <a:pt x="119547" y="75917"/>
                      </a:lnTo>
                      <a:lnTo>
                        <a:pt x="119434" y="78260"/>
                      </a:lnTo>
                      <a:lnTo>
                        <a:pt x="119298" y="80825"/>
                      </a:lnTo>
                      <a:lnTo>
                        <a:pt x="119162" y="83257"/>
                      </a:lnTo>
                      <a:lnTo>
                        <a:pt x="119049" y="85777"/>
                      </a:lnTo>
                      <a:lnTo>
                        <a:pt x="118913" y="88076"/>
                      </a:lnTo>
                      <a:lnTo>
                        <a:pt x="118732" y="90287"/>
                      </a:lnTo>
                      <a:lnTo>
                        <a:pt x="118597" y="92144"/>
                      </a:lnTo>
                      <a:lnTo>
                        <a:pt x="118483" y="92188"/>
                      </a:lnTo>
                      <a:lnTo>
                        <a:pt x="118212" y="92630"/>
                      </a:lnTo>
                      <a:lnTo>
                        <a:pt x="117737" y="93117"/>
                      </a:lnTo>
                      <a:lnTo>
                        <a:pt x="117058" y="93913"/>
                      </a:lnTo>
                      <a:lnTo>
                        <a:pt x="116221" y="94841"/>
                      </a:lnTo>
                      <a:lnTo>
                        <a:pt x="115180" y="95902"/>
                      </a:lnTo>
                      <a:lnTo>
                        <a:pt x="113980" y="97096"/>
                      </a:lnTo>
                      <a:lnTo>
                        <a:pt x="112600" y="98378"/>
                      </a:lnTo>
                      <a:lnTo>
                        <a:pt x="110993" y="99793"/>
                      </a:lnTo>
                      <a:lnTo>
                        <a:pt x="109251" y="101341"/>
                      </a:lnTo>
                      <a:lnTo>
                        <a:pt x="107350" y="102844"/>
                      </a:lnTo>
                      <a:lnTo>
                        <a:pt x="105268" y="104436"/>
                      </a:lnTo>
                      <a:lnTo>
                        <a:pt x="103028" y="106072"/>
                      </a:lnTo>
                      <a:lnTo>
                        <a:pt x="100652" y="107663"/>
                      </a:lnTo>
                      <a:lnTo>
                        <a:pt x="98095" y="109255"/>
                      </a:lnTo>
                      <a:lnTo>
                        <a:pt x="95379" y="110803"/>
                      </a:lnTo>
                      <a:lnTo>
                        <a:pt x="92460" y="112218"/>
                      </a:lnTo>
                      <a:lnTo>
                        <a:pt x="89451" y="113633"/>
                      </a:lnTo>
                      <a:lnTo>
                        <a:pt x="86237" y="115003"/>
                      </a:lnTo>
                      <a:lnTo>
                        <a:pt x="82911" y="116197"/>
                      </a:lnTo>
                      <a:lnTo>
                        <a:pt x="79449" y="117302"/>
                      </a:lnTo>
                      <a:lnTo>
                        <a:pt x="75806" y="118231"/>
                      </a:lnTo>
                      <a:lnTo>
                        <a:pt x="72095" y="118894"/>
                      </a:lnTo>
                      <a:lnTo>
                        <a:pt x="68157" y="119469"/>
                      </a:lnTo>
                      <a:lnTo>
                        <a:pt x="64129" y="119823"/>
                      </a:lnTo>
                      <a:lnTo>
                        <a:pt x="59966" y="119999"/>
                      </a:lnTo>
                      <a:lnTo>
                        <a:pt x="55779" y="119823"/>
                      </a:lnTo>
                      <a:lnTo>
                        <a:pt x="51751" y="119469"/>
                      </a:lnTo>
                      <a:lnTo>
                        <a:pt x="47859" y="118894"/>
                      </a:lnTo>
                      <a:lnTo>
                        <a:pt x="44103" y="118142"/>
                      </a:lnTo>
                      <a:lnTo>
                        <a:pt x="40460" y="117214"/>
                      </a:lnTo>
                      <a:lnTo>
                        <a:pt x="36997" y="116197"/>
                      </a:lnTo>
                      <a:lnTo>
                        <a:pt x="33671" y="115003"/>
                      </a:lnTo>
                      <a:lnTo>
                        <a:pt x="30503" y="113633"/>
                      </a:lnTo>
                      <a:lnTo>
                        <a:pt x="27471" y="112218"/>
                      </a:lnTo>
                      <a:lnTo>
                        <a:pt x="24574" y="110803"/>
                      </a:lnTo>
                      <a:lnTo>
                        <a:pt x="21859" y="109167"/>
                      </a:lnTo>
                      <a:lnTo>
                        <a:pt x="19302" y="107575"/>
                      </a:lnTo>
                      <a:lnTo>
                        <a:pt x="16881" y="106072"/>
                      </a:lnTo>
                      <a:lnTo>
                        <a:pt x="14618" y="104436"/>
                      </a:lnTo>
                      <a:lnTo>
                        <a:pt x="12558" y="102844"/>
                      </a:lnTo>
                      <a:lnTo>
                        <a:pt x="10635" y="101341"/>
                      </a:lnTo>
                      <a:lnTo>
                        <a:pt x="8915" y="99793"/>
                      </a:lnTo>
                      <a:lnTo>
                        <a:pt x="7354" y="98378"/>
                      </a:lnTo>
                      <a:lnTo>
                        <a:pt x="5973" y="97096"/>
                      </a:lnTo>
                      <a:lnTo>
                        <a:pt x="4752" y="95858"/>
                      </a:lnTo>
                      <a:lnTo>
                        <a:pt x="3711" y="94841"/>
                      </a:lnTo>
                      <a:lnTo>
                        <a:pt x="2851" y="93913"/>
                      </a:lnTo>
                      <a:lnTo>
                        <a:pt x="2217" y="93117"/>
                      </a:lnTo>
                      <a:lnTo>
                        <a:pt x="1719" y="92542"/>
                      </a:lnTo>
                      <a:lnTo>
                        <a:pt x="1425" y="92188"/>
                      </a:lnTo>
                      <a:lnTo>
                        <a:pt x="1335" y="92144"/>
                      </a:lnTo>
                      <a:lnTo>
                        <a:pt x="1221" y="90287"/>
                      </a:lnTo>
                      <a:lnTo>
                        <a:pt x="1040" y="88076"/>
                      </a:lnTo>
                      <a:lnTo>
                        <a:pt x="905" y="85777"/>
                      </a:lnTo>
                      <a:lnTo>
                        <a:pt x="769" y="83257"/>
                      </a:lnTo>
                      <a:lnTo>
                        <a:pt x="656" y="80825"/>
                      </a:lnTo>
                      <a:lnTo>
                        <a:pt x="520" y="78260"/>
                      </a:lnTo>
                      <a:lnTo>
                        <a:pt x="384" y="75917"/>
                      </a:lnTo>
                      <a:lnTo>
                        <a:pt x="294" y="73706"/>
                      </a:lnTo>
                      <a:lnTo>
                        <a:pt x="226" y="71672"/>
                      </a:lnTo>
                      <a:lnTo>
                        <a:pt x="181" y="70081"/>
                      </a:lnTo>
                      <a:lnTo>
                        <a:pt x="135" y="68798"/>
                      </a:lnTo>
                      <a:lnTo>
                        <a:pt x="90" y="67958"/>
                      </a:lnTo>
                      <a:lnTo>
                        <a:pt x="90" y="67737"/>
                      </a:lnTo>
                      <a:lnTo>
                        <a:pt x="45" y="65615"/>
                      </a:lnTo>
                      <a:lnTo>
                        <a:pt x="0" y="63316"/>
                      </a:lnTo>
                      <a:lnTo>
                        <a:pt x="0" y="60884"/>
                      </a:lnTo>
                      <a:lnTo>
                        <a:pt x="45" y="58364"/>
                      </a:lnTo>
                      <a:lnTo>
                        <a:pt x="135" y="55711"/>
                      </a:lnTo>
                      <a:lnTo>
                        <a:pt x="248" y="53014"/>
                      </a:lnTo>
                      <a:lnTo>
                        <a:pt x="475" y="50228"/>
                      </a:lnTo>
                      <a:lnTo>
                        <a:pt x="769" y="47442"/>
                      </a:lnTo>
                      <a:lnTo>
                        <a:pt x="1131" y="44745"/>
                      </a:lnTo>
                      <a:lnTo>
                        <a:pt x="1606" y="41960"/>
                      </a:lnTo>
                      <a:lnTo>
                        <a:pt x="2172" y="39351"/>
                      </a:lnTo>
                      <a:lnTo>
                        <a:pt x="2851" y="36831"/>
                      </a:lnTo>
                      <a:lnTo>
                        <a:pt x="3688" y="34443"/>
                      </a:lnTo>
                      <a:lnTo>
                        <a:pt x="4593" y="32188"/>
                      </a:lnTo>
                      <a:lnTo>
                        <a:pt x="5634" y="30154"/>
                      </a:lnTo>
                      <a:lnTo>
                        <a:pt x="6833" y="28297"/>
                      </a:lnTo>
                      <a:lnTo>
                        <a:pt x="8214" y="26705"/>
                      </a:lnTo>
                      <a:lnTo>
                        <a:pt x="9730" y="25335"/>
                      </a:lnTo>
                      <a:lnTo>
                        <a:pt x="11382" y="24318"/>
                      </a:lnTo>
                      <a:lnTo>
                        <a:pt x="13622" y="23124"/>
                      </a:lnTo>
                      <a:lnTo>
                        <a:pt x="15840" y="21798"/>
                      </a:lnTo>
                      <a:lnTo>
                        <a:pt x="17967" y="20338"/>
                      </a:lnTo>
                      <a:lnTo>
                        <a:pt x="20026" y="18924"/>
                      </a:lnTo>
                      <a:lnTo>
                        <a:pt x="22017" y="17332"/>
                      </a:lnTo>
                      <a:lnTo>
                        <a:pt x="23918" y="15696"/>
                      </a:lnTo>
                      <a:lnTo>
                        <a:pt x="25751" y="14104"/>
                      </a:lnTo>
                      <a:lnTo>
                        <a:pt x="27516" y="12512"/>
                      </a:lnTo>
                      <a:lnTo>
                        <a:pt x="29168" y="10876"/>
                      </a:lnTo>
                      <a:lnTo>
                        <a:pt x="30684" y="9373"/>
                      </a:lnTo>
                      <a:lnTo>
                        <a:pt x="32110" y="7870"/>
                      </a:lnTo>
                      <a:lnTo>
                        <a:pt x="33399" y="6411"/>
                      </a:lnTo>
                      <a:lnTo>
                        <a:pt x="34576" y="5084"/>
                      </a:lnTo>
                      <a:lnTo>
                        <a:pt x="35662" y="3802"/>
                      </a:lnTo>
                      <a:lnTo>
                        <a:pt x="36522" y="2785"/>
                      </a:lnTo>
                      <a:lnTo>
                        <a:pt x="37292" y="1857"/>
                      </a:lnTo>
                      <a:lnTo>
                        <a:pt x="37903" y="1105"/>
                      </a:lnTo>
                      <a:lnTo>
                        <a:pt x="38333" y="530"/>
                      </a:lnTo>
                      <a:lnTo>
                        <a:pt x="38604" y="176"/>
                      </a:lnTo>
                      <a:lnTo>
                        <a:pt x="38695" y="0"/>
                      </a:lnTo>
                      <a:close/>
                    </a:path>
                  </a:pathLst>
                </a:custGeom>
                <a:solidFill>
                  <a:srgbClr val="C776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sp>
            <p:nvSpPr>
              <p:cNvPr id="170" name="Google Shape;170;p5"/>
              <p:cNvSpPr/>
              <p:nvPr/>
            </p:nvSpPr>
            <p:spPr>
              <a:xfrm>
                <a:off x="6206586" y="3997583"/>
                <a:ext cx="149512" cy="45719"/>
              </a:xfrm>
              <a:prstGeom prst="rightArrow">
                <a:avLst>
                  <a:gd fmla="val 50000" name="adj1"/>
                  <a:gd fmla="val 50000" name="adj2"/>
                </a:avLst>
              </a:prstGeom>
              <a:solidFill>
                <a:srgbClr val="C776FF"/>
              </a:solidFill>
              <a:ln cap="flat" cmpd="sng" w="12700">
                <a:solidFill>
                  <a:srgbClr val="C77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1" name="Google Shape;171;p5"/>
              <p:cNvSpPr/>
              <p:nvPr/>
            </p:nvSpPr>
            <p:spPr>
              <a:xfrm rot="10800000">
                <a:off x="6201332" y="4076412"/>
                <a:ext cx="149512" cy="45719"/>
              </a:xfrm>
              <a:prstGeom prst="rightArrow">
                <a:avLst>
                  <a:gd fmla="val 50000" name="adj1"/>
                  <a:gd fmla="val 50000" name="adj2"/>
                </a:avLst>
              </a:prstGeom>
              <a:solidFill>
                <a:srgbClr val="C776FF"/>
              </a:solidFill>
              <a:ln cap="flat" cmpd="sng" w="12700">
                <a:solidFill>
                  <a:srgbClr val="C77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grpSp>
        <p:nvGrpSpPr>
          <p:cNvPr id="172" name="Google Shape;172;p5"/>
          <p:cNvGrpSpPr/>
          <p:nvPr/>
        </p:nvGrpSpPr>
        <p:grpSpPr>
          <a:xfrm>
            <a:off x="2029734" y="3316749"/>
            <a:ext cx="1371600" cy="1371600"/>
            <a:chOff x="5668755" y="823901"/>
            <a:chExt cx="952513" cy="979436"/>
          </a:xfrm>
        </p:grpSpPr>
        <p:sp>
          <p:nvSpPr>
            <p:cNvPr id="173" name="Google Shape;173;p5"/>
            <p:cNvSpPr/>
            <p:nvPr/>
          </p:nvSpPr>
          <p:spPr>
            <a:xfrm>
              <a:off x="5668755" y="823901"/>
              <a:ext cx="952513" cy="979436"/>
            </a:xfrm>
            <a:prstGeom prst="ellipse">
              <a:avLst/>
            </a:prstGeom>
            <a:noFill/>
            <a:ln cap="flat" cmpd="sng" w="9525">
              <a:solidFill>
                <a:srgbClr val="C6C5C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5"/>
            <p:cNvSpPr txBox="1"/>
            <p:nvPr/>
          </p:nvSpPr>
          <p:spPr>
            <a:xfrm>
              <a:off x="5751705" y="939579"/>
              <a:ext cx="797211" cy="46153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Supplier Power</a:t>
              </a:r>
              <a:endParaRPr/>
            </a:p>
          </p:txBody>
        </p:sp>
      </p:grpSp>
      <p:sp>
        <p:nvSpPr>
          <p:cNvPr id="175" name="Google Shape;175;p5"/>
          <p:cNvSpPr/>
          <p:nvPr/>
        </p:nvSpPr>
        <p:spPr>
          <a:xfrm>
            <a:off x="2568581" y="4087681"/>
            <a:ext cx="356700" cy="339000"/>
          </a:xfrm>
          <a:custGeom>
            <a:rect b="b" l="l" r="r" t="t"/>
            <a:pathLst>
              <a:path extrusionOk="0" h="120000" w="120000">
                <a:moveTo>
                  <a:pt x="82304" y="76897"/>
                </a:moveTo>
                <a:lnTo>
                  <a:pt x="82304" y="94459"/>
                </a:lnTo>
                <a:lnTo>
                  <a:pt x="100425" y="94459"/>
                </a:lnTo>
                <a:lnTo>
                  <a:pt x="100425" y="76897"/>
                </a:lnTo>
                <a:lnTo>
                  <a:pt x="82304" y="76897"/>
                </a:lnTo>
                <a:close/>
                <a:moveTo>
                  <a:pt x="50713" y="76897"/>
                </a:moveTo>
                <a:lnTo>
                  <a:pt x="50713" y="94459"/>
                </a:lnTo>
                <a:lnTo>
                  <a:pt x="68809" y="94459"/>
                </a:lnTo>
                <a:lnTo>
                  <a:pt x="68809" y="76897"/>
                </a:lnTo>
                <a:lnTo>
                  <a:pt x="50713" y="76897"/>
                </a:lnTo>
                <a:close/>
                <a:moveTo>
                  <a:pt x="19503" y="76897"/>
                </a:moveTo>
                <a:lnTo>
                  <a:pt x="19503" y="94459"/>
                </a:lnTo>
                <a:lnTo>
                  <a:pt x="37623" y="94459"/>
                </a:lnTo>
                <a:lnTo>
                  <a:pt x="37623" y="76897"/>
                </a:lnTo>
                <a:lnTo>
                  <a:pt x="19503" y="76897"/>
                </a:lnTo>
                <a:close/>
                <a:moveTo>
                  <a:pt x="89529" y="13347"/>
                </a:moveTo>
                <a:lnTo>
                  <a:pt x="102690" y="13347"/>
                </a:lnTo>
                <a:lnTo>
                  <a:pt x="106505" y="72456"/>
                </a:lnTo>
                <a:lnTo>
                  <a:pt x="115350" y="72456"/>
                </a:lnTo>
                <a:lnTo>
                  <a:pt x="115350" y="89893"/>
                </a:lnTo>
                <a:lnTo>
                  <a:pt x="120000" y="89893"/>
                </a:lnTo>
                <a:lnTo>
                  <a:pt x="120000" y="120000"/>
                </a:lnTo>
                <a:lnTo>
                  <a:pt x="0" y="120000"/>
                </a:lnTo>
                <a:lnTo>
                  <a:pt x="0" y="89893"/>
                </a:lnTo>
                <a:lnTo>
                  <a:pt x="8178" y="89893"/>
                </a:lnTo>
                <a:lnTo>
                  <a:pt x="8178" y="56048"/>
                </a:lnTo>
                <a:lnTo>
                  <a:pt x="31186" y="39038"/>
                </a:lnTo>
                <a:lnTo>
                  <a:pt x="31186" y="56048"/>
                </a:lnTo>
                <a:lnTo>
                  <a:pt x="54242" y="39038"/>
                </a:lnTo>
                <a:lnTo>
                  <a:pt x="54242" y="56048"/>
                </a:lnTo>
                <a:lnTo>
                  <a:pt x="77250" y="39038"/>
                </a:lnTo>
                <a:lnTo>
                  <a:pt x="77250" y="72456"/>
                </a:lnTo>
                <a:lnTo>
                  <a:pt x="85213" y="72456"/>
                </a:lnTo>
                <a:lnTo>
                  <a:pt x="89529" y="13347"/>
                </a:lnTo>
                <a:close/>
                <a:moveTo>
                  <a:pt x="83234" y="5946"/>
                </a:moveTo>
                <a:lnTo>
                  <a:pt x="83234" y="5946"/>
                </a:lnTo>
                <a:lnTo>
                  <a:pt x="83234" y="5946"/>
                </a:lnTo>
                <a:lnTo>
                  <a:pt x="83234" y="5946"/>
                </a:lnTo>
                <a:close/>
                <a:moveTo>
                  <a:pt x="89028" y="0"/>
                </a:moveTo>
                <a:lnTo>
                  <a:pt x="89839" y="50"/>
                </a:lnTo>
                <a:lnTo>
                  <a:pt x="90578" y="150"/>
                </a:lnTo>
                <a:lnTo>
                  <a:pt x="91269" y="401"/>
                </a:lnTo>
                <a:lnTo>
                  <a:pt x="91889" y="677"/>
                </a:lnTo>
                <a:lnTo>
                  <a:pt x="92437" y="1028"/>
                </a:lnTo>
                <a:lnTo>
                  <a:pt x="93153" y="1480"/>
                </a:lnTo>
                <a:lnTo>
                  <a:pt x="93749" y="1956"/>
                </a:lnTo>
                <a:lnTo>
                  <a:pt x="94249" y="2458"/>
                </a:lnTo>
                <a:lnTo>
                  <a:pt x="94846" y="3186"/>
                </a:lnTo>
                <a:lnTo>
                  <a:pt x="95299" y="3888"/>
                </a:lnTo>
                <a:lnTo>
                  <a:pt x="95632" y="4465"/>
                </a:lnTo>
                <a:lnTo>
                  <a:pt x="95799" y="4942"/>
                </a:lnTo>
                <a:lnTo>
                  <a:pt x="95871" y="5093"/>
                </a:lnTo>
                <a:lnTo>
                  <a:pt x="95918" y="5218"/>
                </a:lnTo>
                <a:lnTo>
                  <a:pt x="95942" y="5293"/>
                </a:lnTo>
                <a:lnTo>
                  <a:pt x="95942" y="5318"/>
                </a:lnTo>
                <a:lnTo>
                  <a:pt x="95728" y="5569"/>
                </a:lnTo>
                <a:lnTo>
                  <a:pt x="95632" y="5519"/>
                </a:lnTo>
                <a:lnTo>
                  <a:pt x="95370" y="5394"/>
                </a:lnTo>
                <a:lnTo>
                  <a:pt x="94917" y="5243"/>
                </a:lnTo>
                <a:lnTo>
                  <a:pt x="94369" y="5017"/>
                </a:lnTo>
                <a:lnTo>
                  <a:pt x="93749" y="4741"/>
                </a:lnTo>
                <a:lnTo>
                  <a:pt x="92962" y="4390"/>
                </a:lnTo>
                <a:lnTo>
                  <a:pt x="92127" y="4039"/>
                </a:lnTo>
                <a:lnTo>
                  <a:pt x="91221" y="3688"/>
                </a:lnTo>
                <a:lnTo>
                  <a:pt x="90268" y="3386"/>
                </a:lnTo>
                <a:lnTo>
                  <a:pt x="90053" y="3311"/>
                </a:lnTo>
                <a:lnTo>
                  <a:pt x="89791" y="3236"/>
                </a:lnTo>
                <a:lnTo>
                  <a:pt x="89576" y="3161"/>
                </a:lnTo>
                <a:lnTo>
                  <a:pt x="89314" y="3085"/>
                </a:lnTo>
                <a:lnTo>
                  <a:pt x="88646" y="2885"/>
                </a:lnTo>
                <a:lnTo>
                  <a:pt x="87907" y="2684"/>
                </a:lnTo>
                <a:lnTo>
                  <a:pt x="87144" y="2533"/>
                </a:lnTo>
                <a:lnTo>
                  <a:pt x="86739" y="2559"/>
                </a:lnTo>
                <a:lnTo>
                  <a:pt x="86286" y="2634"/>
                </a:lnTo>
                <a:lnTo>
                  <a:pt x="85881" y="2759"/>
                </a:lnTo>
                <a:lnTo>
                  <a:pt x="85475" y="2960"/>
                </a:lnTo>
                <a:lnTo>
                  <a:pt x="85070" y="3186"/>
                </a:lnTo>
                <a:lnTo>
                  <a:pt x="84736" y="3512"/>
                </a:lnTo>
                <a:lnTo>
                  <a:pt x="84402" y="3838"/>
                </a:lnTo>
                <a:lnTo>
                  <a:pt x="84116" y="4189"/>
                </a:lnTo>
                <a:lnTo>
                  <a:pt x="83854" y="4616"/>
                </a:lnTo>
                <a:lnTo>
                  <a:pt x="83520" y="5293"/>
                </a:lnTo>
                <a:lnTo>
                  <a:pt x="83377" y="5644"/>
                </a:lnTo>
                <a:lnTo>
                  <a:pt x="83306" y="5795"/>
                </a:lnTo>
                <a:lnTo>
                  <a:pt x="83258" y="5870"/>
                </a:lnTo>
                <a:lnTo>
                  <a:pt x="83258" y="5895"/>
                </a:lnTo>
                <a:lnTo>
                  <a:pt x="83234" y="5946"/>
                </a:lnTo>
                <a:lnTo>
                  <a:pt x="83234" y="5946"/>
                </a:lnTo>
                <a:lnTo>
                  <a:pt x="83234" y="5946"/>
                </a:lnTo>
                <a:lnTo>
                  <a:pt x="83234" y="5996"/>
                </a:lnTo>
                <a:lnTo>
                  <a:pt x="83186" y="6021"/>
                </a:lnTo>
                <a:lnTo>
                  <a:pt x="83186" y="6021"/>
                </a:lnTo>
                <a:lnTo>
                  <a:pt x="82567" y="7501"/>
                </a:lnTo>
                <a:lnTo>
                  <a:pt x="82280" y="7953"/>
                </a:lnTo>
                <a:lnTo>
                  <a:pt x="81899" y="8480"/>
                </a:lnTo>
                <a:lnTo>
                  <a:pt x="81494" y="8981"/>
                </a:lnTo>
                <a:lnTo>
                  <a:pt x="81064" y="9408"/>
                </a:lnTo>
                <a:lnTo>
                  <a:pt x="80564" y="9784"/>
                </a:lnTo>
                <a:lnTo>
                  <a:pt x="80087" y="10186"/>
                </a:lnTo>
                <a:lnTo>
                  <a:pt x="79586" y="10487"/>
                </a:lnTo>
                <a:lnTo>
                  <a:pt x="79038" y="10763"/>
                </a:lnTo>
                <a:lnTo>
                  <a:pt x="78466" y="10988"/>
                </a:lnTo>
                <a:lnTo>
                  <a:pt x="77583" y="11189"/>
                </a:lnTo>
                <a:lnTo>
                  <a:pt x="76701" y="11289"/>
                </a:lnTo>
                <a:lnTo>
                  <a:pt x="75843" y="11264"/>
                </a:lnTo>
                <a:lnTo>
                  <a:pt x="75032" y="11114"/>
                </a:lnTo>
                <a:lnTo>
                  <a:pt x="74317" y="10913"/>
                </a:lnTo>
                <a:lnTo>
                  <a:pt x="73649" y="10612"/>
                </a:lnTo>
                <a:lnTo>
                  <a:pt x="73006" y="10286"/>
                </a:lnTo>
                <a:lnTo>
                  <a:pt x="72433" y="9935"/>
                </a:lnTo>
                <a:lnTo>
                  <a:pt x="71456" y="9157"/>
                </a:lnTo>
                <a:lnTo>
                  <a:pt x="70693" y="8379"/>
                </a:lnTo>
                <a:lnTo>
                  <a:pt x="70097" y="7652"/>
                </a:lnTo>
                <a:lnTo>
                  <a:pt x="69668" y="6949"/>
                </a:lnTo>
                <a:lnTo>
                  <a:pt x="69334" y="6372"/>
                </a:lnTo>
                <a:lnTo>
                  <a:pt x="69095" y="5946"/>
                </a:lnTo>
                <a:lnTo>
                  <a:pt x="69000" y="5670"/>
                </a:lnTo>
                <a:lnTo>
                  <a:pt x="68952" y="5569"/>
                </a:lnTo>
                <a:lnTo>
                  <a:pt x="69215" y="5318"/>
                </a:lnTo>
                <a:lnTo>
                  <a:pt x="69286" y="5369"/>
                </a:lnTo>
                <a:lnTo>
                  <a:pt x="69548" y="5469"/>
                </a:lnTo>
                <a:lnTo>
                  <a:pt x="70001" y="5644"/>
                </a:lnTo>
                <a:lnTo>
                  <a:pt x="70550" y="5895"/>
                </a:lnTo>
                <a:lnTo>
                  <a:pt x="71170" y="6171"/>
                </a:lnTo>
                <a:lnTo>
                  <a:pt x="71957" y="6498"/>
                </a:lnTo>
                <a:lnTo>
                  <a:pt x="72791" y="6799"/>
                </a:lnTo>
                <a:lnTo>
                  <a:pt x="73721" y="7100"/>
                </a:lnTo>
                <a:lnTo>
                  <a:pt x="74198" y="7225"/>
                </a:lnTo>
                <a:lnTo>
                  <a:pt x="74675" y="7351"/>
                </a:lnTo>
                <a:lnTo>
                  <a:pt x="74937" y="7376"/>
                </a:lnTo>
                <a:lnTo>
                  <a:pt x="75199" y="7426"/>
                </a:lnTo>
                <a:lnTo>
                  <a:pt x="75414" y="7451"/>
                </a:lnTo>
                <a:lnTo>
                  <a:pt x="75676" y="7501"/>
                </a:lnTo>
                <a:lnTo>
                  <a:pt x="76296" y="7526"/>
                </a:lnTo>
                <a:lnTo>
                  <a:pt x="76916" y="7501"/>
                </a:lnTo>
                <a:lnTo>
                  <a:pt x="77583" y="7451"/>
                </a:lnTo>
                <a:lnTo>
                  <a:pt x="78060" y="7300"/>
                </a:lnTo>
                <a:lnTo>
                  <a:pt x="78585" y="7150"/>
                </a:lnTo>
                <a:lnTo>
                  <a:pt x="78919" y="6999"/>
                </a:lnTo>
                <a:lnTo>
                  <a:pt x="79252" y="6849"/>
                </a:lnTo>
                <a:lnTo>
                  <a:pt x="79539" y="6598"/>
                </a:lnTo>
                <a:lnTo>
                  <a:pt x="79801" y="6447"/>
                </a:lnTo>
                <a:lnTo>
                  <a:pt x="80015" y="6297"/>
                </a:lnTo>
                <a:lnTo>
                  <a:pt x="80158" y="6222"/>
                </a:lnTo>
                <a:lnTo>
                  <a:pt x="80325" y="6146"/>
                </a:lnTo>
                <a:lnTo>
                  <a:pt x="80421" y="6021"/>
                </a:lnTo>
                <a:lnTo>
                  <a:pt x="80564" y="5895"/>
                </a:lnTo>
                <a:lnTo>
                  <a:pt x="81756" y="4867"/>
                </a:lnTo>
                <a:lnTo>
                  <a:pt x="81756" y="4867"/>
                </a:lnTo>
                <a:lnTo>
                  <a:pt x="81708" y="4892"/>
                </a:lnTo>
                <a:lnTo>
                  <a:pt x="81708" y="4892"/>
                </a:lnTo>
                <a:lnTo>
                  <a:pt x="81708" y="4942"/>
                </a:lnTo>
                <a:lnTo>
                  <a:pt x="81708" y="4892"/>
                </a:lnTo>
                <a:lnTo>
                  <a:pt x="81756" y="4867"/>
                </a:lnTo>
                <a:lnTo>
                  <a:pt x="81804" y="4867"/>
                </a:lnTo>
                <a:lnTo>
                  <a:pt x="81875" y="4791"/>
                </a:lnTo>
                <a:lnTo>
                  <a:pt x="82018" y="4616"/>
                </a:lnTo>
                <a:lnTo>
                  <a:pt x="82304" y="4365"/>
                </a:lnTo>
                <a:lnTo>
                  <a:pt x="82900" y="3763"/>
                </a:lnTo>
                <a:lnTo>
                  <a:pt x="83496" y="3236"/>
                </a:lnTo>
                <a:lnTo>
                  <a:pt x="84069" y="2684"/>
                </a:lnTo>
                <a:lnTo>
                  <a:pt x="84474" y="2333"/>
                </a:lnTo>
                <a:lnTo>
                  <a:pt x="84879" y="2032"/>
                </a:lnTo>
                <a:lnTo>
                  <a:pt x="85332" y="1680"/>
                </a:lnTo>
                <a:lnTo>
                  <a:pt x="85952" y="1204"/>
                </a:lnTo>
                <a:lnTo>
                  <a:pt x="86667" y="752"/>
                </a:lnTo>
                <a:lnTo>
                  <a:pt x="87430" y="401"/>
                </a:lnTo>
                <a:lnTo>
                  <a:pt x="88241" y="150"/>
                </a:lnTo>
                <a:lnTo>
                  <a:pt x="89028" y="0"/>
                </a:lnTo>
                <a:close/>
              </a:path>
            </a:pathLst>
          </a:custGeom>
          <a:solidFill>
            <a:srgbClr val="C776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nvGrpSpPr>
          <p:cNvPr id="176" name="Google Shape;176;p5"/>
          <p:cNvGrpSpPr/>
          <p:nvPr/>
        </p:nvGrpSpPr>
        <p:grpSpPr>
          <a:xfrm>
            <a:off x="1859407" y="999346"/>
            <a:ext cx="1589135" cy="1371600"/>
            <a:chOff x="1831364" y="976355"/>
            <a:chExt cx="1589135" cy="1371600"/>
          </a:xfrm>
        </p:grpSpPr>
        <p:grpSp>
          <p:nvGrpSpPr>
            <p:cNvPr id="177" name="Google Shape;177;p5"/>
            <p:cNvGrpSpPr/>
            <p:nvPr/>
          </p:nvGrpSpPr>
          <p:grpSpPr>
            <a:xfrm>
              <a:off x="1831364" y="976355"/>
              <a:ext cx="1589135" cy="1371600"/>
              <a:chOff x="5578746" y="823901"/>
              <a:chExt cx="1103581" cy="979436"/>
            </a:xfrm>
          </p:grpSpPr>
          <p:sp>
            <p:nvSpPr>
              <p:cNvPr id="178" name="Google Shape;178;p5"/>
              <p:cNvSpPr/>
              <p:nvPr/>
            </p:nvSpPr>
            <p:spPr>
              <a:xfrm>
                <a:off x="5668755" y="823901"/>
                <a:ext cx="952513" cy="979436"/>
              </a:xfrm>
              <a:prstGeom prst="ellipse">
                <a:avLst/>
              </a:prstGeom>
              <a:noFill/>
              <a:ln cap="flat" cmpd="sng" w="9525">
                <a:solidFill>
                  <a:srgbClr val="C6C5C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5"/>
              <p:cNvSpPr txBox="1"/>
              <p:nvPr/>
            </p:nvSpPr>
            <p:spPr>
              <a:xfrm>
                <a:off x="5578746" y="1012680"/>
                <a:ext cx="1103581" cy="37362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Threat of New Entrants</a:t>
                </a:r>
                <a:endParaRPr/>
              </a:p>
            </p:txBody>
          </p:sp>
        </p:grpSp>
        <p:grpSp>
          <p:nvGrpSpPr>
            <p:cNvPr id="180" name="Google Shape;180;p5"/>
            <p:cNvGrpSpPr/>
            <p:nvPr/>
          </p:nvGrpSpPr>
          <p:grpSpPr>
            <a:xfrm>
              <a:off x="2426225" y="1783744"/>
              <a:ext cx="451254" cy="323813"/>
              <a:chOff x="2432050" y="2354263"/>
              <a:chExt cx="4975238" cy="3570150"/>
            </a:xfrm>
          </p:grpSpPr>
          <p:sp>
            <p:nvSpPr>
              <p:cNvPr id="181" name="Google Shape;181;p5"/>
              <p:cNvSpPr/>
              <p:nvPr/>
            </p:nvSpPr>
            <p:spPr>
              <a:xfrm>
                <a:off x="3122613" y="2586038"/>
                <a:ext cx="1520700" cy="2025600"/>
              </a:xfrm>
              <a:custGeom>
                <a:rect b="b" l="l" r="r" t="t"/>
                <a:pathLst>
                  <a:path extrusionOk="0" h="120000" w="120000">
                    <a:moveTo>
                      <a:pt x="61533" y="0"/>
                    </a:moveTo>
                    <a:lnTo>
                      <a:pt x="66416" y="187"/>
                    </a:lnTo>
                    <a:lnTo>
                      <a:pt x="70985" y="610"/>
                    </a:lnTo>
                    <a:lnTo>
                      <a:pt x="74992" y="1362"/>
                    </a:lnTo>
                    <a:lnTo>
                      <a:pt x="78810" y="2302"/>
                    </a:lnTo>
                    <a:lnTo>
                      <a:pt x="82253" y="3476"/>
                    </a:lnTo>
                    <a:lnTo>
                      <a:pt x="85383" y="4745"/>
                    </a:lnTo>
                    <a:lnTo>
                      <a:pt x="88575" y="6155"/>
                    </a:lnTo>
                    <a:lnTo>
                      <a:pt x="91330" y="7705"/>
                    </a:lnTo>
                    <a:lnTo>
                      <a:pt x="93583" y="9209"/>
                    </a:lnTo>
                    <a:lnTo>
                      <a:pt x="95461" y="10524"/>
                    </a:lnTo>
                    <a:lnTo>
                      <a:pt x="96901" y="11887"/>
                    </a:lnTo>
                    <a:lnTo>
                      <a:pt x="98090" y="12967"/>
                    </a:lnTo>
                    <a:lnTo>
                      <a:pt x="98841" y="13860"/>
                    </a:lnTo>
                    <a:lnTo>
                      <a:pt x="99280" y="14377"/>
                    </a:lnTo>
                    <a:lnTo>
                      <a:pt x="99405" y="14565"/>
                    </a:lnTo>
                    <a:lnTo>
                      <a:pt x="99530" y="14565"/>
                    </a:lnTo>
                    <a:lnTo>
                      <a:pt x="100031" y="14659"/>
                    </a:lnTo>
                    <a:lnTo>
                      <a:pt x="100469" y="14753"/>
                    </a:lnTo>
                    <a:lnTo>
                      <a:pt x="101345" y="14847"/>
                    </a:lnTo>
                    <a:lnTo>
                      <a:pt x="102284" y="15082"/>
                    </a:lnTo>
                    <a:lnTo>
                      <a:pt x="103223" y="15458"/>
                    </a:lnTo>
                    <a:lnTo>
                      <a:pt x="104413" y="15880"/>
                    </a:lnTo>
                    <a:lnTo>
                      <a:pt x="105602" y="16444"/>
                    </a:lnTo>
                    <a:lnTo>
                      <a:pt x="106917" y="17149"/>
                    </a:lnTo>
                    <a:lnTo>
                      <a:pt x="108231" y="18042"/>
                    </a:lnTo>
                    <a:lnTo>
                      <a:pt x="109546" y="19122"/>
                    </a:lnTo>
                    <a:lnTo>
                      <a:pt x="110860" y="20297"/>
                    </a:lnTo>
                    <a:lnTo>
                      <a:pt x="112050" y="21801"/>
                    </a:lnTo>
                    <a:lnTo>
                      <a:pt x="113114" y="23492"/>
                    </a:lnTo>
                    <a:lnTo>
                      <a:pt x="114178" y="25371"/>
                    </a:lnTo>
                    <a:lnTo>
                      <a:pt x="114992" y="27627"/>
                    </a:lnTo>
                    <a:lnTo>
                      <a:pt x="115743" y="30023"/>
                    </a:lnTo>
                    <a:lnTo>
                      <a:pt x="116181" y="32795"/>
                    </a:lnTo>
                    <a:lnTo>
                      <a:pt x="116557" y="35802"/>
                    </a:lnTo>
                    <a:lnTo>
                      <a:pt x="116557" y="39232"/>
                    </a:lnTo>
                    <a:lnTo>
                      <a:pt x="116306" y="42991"/>
                    </a:lnTo>
                    <a:lnTo>
                      <a:pt x="115868" y="47079"/>
                    </a:lnTo>
                    <a:lnTo>
                      <a:pt x="114866" y="51542"/>
                    </a:lnTo>
                    <a:lnTo>
                      <a:pt x="114053" y="54314"/>
                    </a:lnTo>
                    <a:lnTo>
                      <a:pt x="112989" y="57180"/>
                    </a:lnTo>
                    <a:lnTo>
                      <a:pt x="114053" y="57180"/>
                    </a:lnTo>
                    <a:lnTo>
                      <a:pt x="115117" y="57180"/>
                    </a:lnTo>
                    <a:lnTo>
                      <a:pt x="116181" y="57462"/>
                    </a:lnTo>
                    <a:lnTo>
                      <a:pt x="117183" y="57791"/>
                    </a:lnTo>
                    <a:lnTo>
                      <a:pt x="117996" y="58355"/>
                    </a:lnTo>
                    <a:lnTo>
                      <a:pt x="118810" y="59154"/>
                    </a:lnTo>
                    <a:lnTo>
                      <a:pt x="119436" y="60140"/>
                    </a:lnTo>
                    <a:lnTo>
                      <a:pt x="119749" y="61362"/>
                    </a:lnTo>
                    <a:lnTo>
                      <a:pt x="120000" y="62960"/>
                    </a:lnTo>
                    <a:lnTo>
                      <a:pt x="119874" y="64839"/>
                    </a:lnTo>
                    <a:lnTo>
                      <a:pt x="119561" y="67094"/>
                    </a:lnTo>
                    <a:lnTo>
                      <a:pt x="118935" y="69678"/>
                    </a:lnTo>
                    <a:lnTo>
                      <a:pt x="117871" y="72638"/>
                    </a:lnTo>
                    <a:lnTo>
                      <a:pt x="116431" y="76115"/>
                    </a:lnTo>
                    <a:lnTo>
                      <a:pt x="115117" y="78888"/>
                    </a:lnTo>
                    <a:lnTo>
                      <a:pt x="113677" y="81096"/>
                    </a:lnTo>
                    <a:lnTo>
                      <a:pt x="112363" y="82928"/>
                    </a:lnTo>
                    <a:lnTo>
                      <a:pt x="111173" y="84150"/>
                    </a:lnTo>
                    <a:lnTo>
                      <a:pt x="109984" y="84949"/>
                    </a:lnTo>
                    <a:lnTo>
                      <a:pt x="108920" y="85512"/>
                    </a:lnTo>
                    <a:lnTo>
                      <a:pt x="107856" y="85653"/>
                    </a:lnTo>
                    <a:lnTo>
                      <a:pt x="107042" y="88707"/>
                    </a:lnTo>
                    <a:lnTo>
                      <a:pt x="105852" y="91949"/>
                    </a:lnTo>
                    <a:lnTo>
                      <a:pt x="104162" y="95050"/>
                    </a:lnTo>
                    <a:lnTo>
                      <a:pt x="102159" y="98292"/>
                    </a:lnTo>
                    <a:lnTo>
                      <a:pt x="99655" y="101393"/>
                    </a:lnTo>
                    <a:lnTo>
                      <a:pt x="96901" y="104447"/>
                    </a:lnTo>
                    <a:lnTo>
                      <a:pt x="93708" y="107314"/>
                    </a:lnTo>
                    <a:lnTo>
                      <a:pt x="90140" y="110086"/>
                    </a:lnTo>
                    <a:lnTo>
                      <a:pt x="86322" y="112576"/>
                    </a:lnTo>
                    <a:lnTo>
                      <a:pt x="82128" y="114784"/>
                    </a:lnTo>
                    <a:lnTo>
                      <a:pt x="77621" y="116664"/>
                    </a:lnTo>
                    <a:lnTo>
                      <a:pt x="72738" y="118261"/>
                    </a:lnTo>
                    <a:lnTo>
                      <a:pt x="68607" y="119154"/>
                    </a:lnTo>
                    <a:lnTo>
                      <a:pt x="64287" y="119812"/>
                    </a:lnTo>
                    <a:lnTo>
                      <a:pt x="59906" y="120000"/>
                    </a:lnTo>
                    <a:lnTo>
                      <a:pt x="55586" y="119812"/>
                    </a:lnTo>
                    <a:lnTo>
                      <a:pt x="51330" y="119154"/>
                    </a:lnTo>
                    <a:lnTo>
                      <a:pt x="47136" y="118261"/>
                    </a:lnTo>
                    <a:lnTo>
                      <a:pt x="42128" y="116758"/>
                    </a:lnTo>
                    <a:lnTo>
                      <a:pt x="37621" y="114878"/>
                    </a:lnTo>
                    <a:lnTo>
                      <a:pt x="33489" y="112670"/>
                    </a:lnTo>
                    <a:lnTo>
                      <a:pt x="29546" y="110133"/>
                    </a:lnTo>
                    <a:lnTo>
                      <a:pt x="26103" y="107361"/>
                    </a:lnTo>
                    <a:lnTo>
                      <a:pt x="22848" y="104541"/>
                    </a:lnTo>
                    <a:lnTo>
                      <a:pt x="20156" y="101487"/>
                    </a:lnTo>
                    <a:lnTo>
                      <a:pt x="17777" y="98339"/>
                    </a:lnTo>
                    <a:lnTo>
                      <a:pt x="15712" y="95144"/>
                    </a:lnTo>
                    <a:lnTo>
                      <a:pt x="14147" y="91949"/>
                    </a:lnTo>
                    <a:lnTo>
                      <a:pt x="12895" y="88801"/>
                    </a:lnTo>
                    <a:lnTo>
                      <a:pt x="12018" y="85747"/>
                    </a:lnTo>
                    <a:lnTo>
                      <a:pt x="11079" y="85606"/>
                    </a:lnTo>
                    <a:lnTo>
                      <a:pt x="9890" y="85043"/>
                    </a:lnTo>
                    <a:lnTo>
                      <a:pt x="8701" y="84244"/>
                    </a:lnTo>
                    <a:lnTo>
                      <a:pt x="7511" y="82975"/>
                    </a:lnTo>
                    <a:lnTo>
                      <a:pt x="6197" y="81190"/>
                    </a:lnTo>
                    <a:lnTo>
                      <a:pt x="4882" y="78981"/>
                    </a:lnTo>
                    <a:lnTo>
                      <a:pt x="3568" y="76115"/>
                    </a:lnTo>
                    <a:lnTo>
                      <a:pt x="2128" y="72638"/>
                    </a:lnTo>
                    <a:lnTo>
                      <a:pt x="1064" y="69678"/>
                    </a:lnTo>
                    <a:lnTo>
                      <a:pt x="500" y="67094"/>
                    </a:lnTo>
                    <a:lnTo>
                      <a:pt x="125" y="64839"/>
                    </a:lnTo>
                    <a:lnTo>
                      <a:pt x="0" y="62960"/>
                    </a:lnTo>
                    <a:lnTo>
                      <a:pt x="250" y="61456"/>
                    </a:lnTo>
                    <a:lnTo>
                      <a:pt x="625" y="60140"/>
                    </a:lnTo>
                    <a:lnTo>
                      <a:pt x="1189" y="59154"/>
                    </a:lnTo>
                    <a:lnTo>
                      <a:pt x="2003" y="58449"/>
                    </a:lnTo>
                    <a:lnTo>
                      <a:pt x="2879" y="57791"/>
                    </a:lnTo>
                    <a:lnTo>
                      <a:pt x="3943" y="57462"/>
                    </a:lnTo>
                    <a:lnTo>
                      <a:pt x="4882" y="57274"/>
                    </a:lnTo>
                    <a:lnTo>
                      <a:pt x="5946" y="57180"/>
                    </a:lnTo>
                    <a:lnTo>
                      <a:pt x="7136" y="57180"/>
                    </a:lnTo>
                    <a:lnTo>
                      <a:pt x="5946" y="54314"/>
                    </a:lnTo>
                    <a:lnTo>
                      <a:pt x="5133" y="51542"/>
                    </a:lnTo>
                    <a:lnTo>
                      <a:pt x="4319" y="47689"/>
                    </a:lnTo>
                    <a:lnTo>
                      <a:pt x="3818" y="43931"/>
                    </a:lnTo>
                    <a:lnTo>
                      <a:pt x="3693" y="40360"/>
                    </a:lnTo>
                    <a:lnTo>
                      <a:pt x="4068" y="36789"/>
                    </a:lnTo>
                    <a:lnTo>
                      <a:pt x="5007" y="33312"/>
                    </a:lnTo>
                    <a:lnTo>
                      <a:pt x="6447" y="29647"/>
                    </a:lnTo>
                    <a:lnTo>
                      <a:pt x="8325" y="26170"/>
                    </a:lnTo>
                    <a:lnTo>
                      <a:pt x="10579" y="22975"/>
                    </a:lnTo>
                    <a:lnTo>
                      <a:pt x="13208" y="20015"/>
                    </a:lnTo>
                    <a:lnTo>
                      <a:pt x="16087" y="17243"/>
                    </a:lnTo>
                    <a:lnTo>
                      <a:pt x="19154" y="14753"/>
                    </a:lnTo>
                    <a:lnTo>
                      <a:pt x="23223" y="11793"/>
                    </a:lnTo>
                    <a:lnTo>
                      <a:pt x="27605" y="9021"/>
                    </a:lnTo>
                    <a:lnTo>
                      <a:pt x="32175" y="6624"/>
                    </a:lnTo>
                    <a:lnTo>
                      <a:pt x="36056" y="4745"/>
                    </a:lnTo>
                    <a:lnTo>
                      <a:pt x="40375" y="3148"/>
                    </a:lnTo>
                    <a:lnTo>
                      <a:pt x="44882" y="1785"/>
                    </a:lnTo>
                    <a:lnTo>
                      <a:pt x="48575" y="986"/>
                    </a:lnTo>
                    <a:lnTo>
                      <a:pt x="52394" y="469"/>
                    </a:lnTo>
                    <a:lnTo>
                      <a:pt x="56463" y="187"/>
                    </a:lnTo>
                    <a:lnTo>
                      <a:pt x="61533" y="0"/>
                    </a:lnTo>
                    <a:close/>
                  </a:path>
                </a:pathLst>
              </a:custGeom>
              <a:solidFill>
                <a:srgbClr val="C776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182" name="Google Shape;182;p5"/>
              <p:cNvSpPr/>
              <p:nvPr/>
            </p:nvSpPr>
            <p:spPr>
              <a:xfrm>
                <a:off x="2432050" y="4583113"/>
                <a:ext cx="2906700" cy="1341300"/>
              </a:xfrm>
              <a:custGeom>
                <a:rect b="b" l="l" r="r" t="t"/>
                <a:pathLst>
                  <a:path extrusionOk="0" h="120000" w="120000">
                    <a:moveTo>
                      <a:pt x="38972" y="0"/>
                    </a:moveTo>
                    <a:lnTo>
                      <a:pt x="50183" y="77350"/>
                    </a:lnTo>
                    <a:lnTo>
                      <a:pt x="51756" y="87995"/>
                    </a:lnTo>
                    <a:lnTo>
                      <a:pt x="56804" y="56842"/>
                    </a:lnTo>
                    <a:lnTo>
                      <a:pt x="55361" y="52229"/>
                    </a:lnTo>
                    <a:lnTo>
                      <a:pt x="54181" y="48042"/>
                    </a:lnTo>
                    <a:lnTo>
                      <a:pt x="53296" y="44281"/>
                    </a:lnTo>
                    <a:lnTo>
                      <a:pt x="52674" y="40804"/>
                    </a:lnTo>
                    <a:lnTo>
                      <a:pt x="52248" y="37681"/>
                    </a:lnTo>
                    <a:lnTo>
                      <a:pt x="51985" y="34985"/>
                    </a:lnTo>
                    <a:lnTo>
                      <a:pt x="51920" y="32572"/>
                    </a:lnTo>
                    <a:lnTo>
                      <a:pt x="52051" y="30230"/>
                    </a:lnTo>
                    <a:lnTo>
                      <a:pt x="52313" y="28385"/>
                    </a:lnTo>
                    <a:lnTo>
                      <a:pt x="52674" y="26753"/>
                    </a:lnTo>
                    <a:lnTo>
                      <a:pt x="53165" y="25263"/>
                    </a:lnTo>
                    <a:lnTo>
                      <a:pt x="53723" y="24056"/>
                    </a:lnTo>
                    <a:lnTo>
                      <a:pt x="54345" y="23134"/>
                    </a:lnTo>
                    <a:lnTo>
                      <a:pt x="55034" y="22282"/>
                    </a:lnTo>
                    <a:lnTo>
                      <a:pt x="55722" y="21643"/>
                    </a:lnTo>
                    <a:lnTo>
                      <a:pt x="56476" y="21076"/>
                    </a:lnTo>
                    <a:lnTo>
                      <a:pt x="57164" y="20650"/>
                    </a:lnTo>
                    <a:lnTo>
                      <a:pt x="57853" y="20437"/>
                    </a:lnTo>
                    <a:lnTo>
                      <a:pt x="58475" y="20295"/>
                    </a:lnTo>
                    <a:lnTo>
                      <a:pt x="59033" y="20153"/>
                    </a:lnTo>
                    <a:lnTo>
                      <a:pt x="59524" y="20153"/>
                    </a:lnTo>
                    <a:lnTo>
                      <a:pt x="59852" y="20011"/>
                    </a:lnTo>
                    <a:lnTo>
                      <a:pt x="60016" y="20011"/>
                    </a:lnTo>
                    <a:lnTo>
                      <a:pt x="60409" y="20153"/>
                    </a:lnTo>
                    <a:lnTo>
                      <a:pt x="60835" y="20153"/>
                    </a:lnTo>
                    <a:lnTo>
                      <a:pt x="61393" y="20295"/>
                    </a:lnTo>
                    <a:lnTo>
                      <a:pt x="62015" y="20437"/>
                    </a:lnTo>
                    <a:lnTo>
                      <a:pt x="62704" y="20650"/>
                    </a:lnTo>
                    <a:lnTo>
                      <a:pt x="63392" y="21076"/>
                    </a:lnTo>
                    <a:lnTo>
                      <a:pt x="64146" y="21643"/>
                    </a:lnTo>
                    <a:lnTo>
                      <a:pt x="64834" y="22282"/>
                    </a:lnTo>
                    <a:lnTo>
                      <a:pt x="65523" y="23134"/>
                    </a:lnTo>
                    <a:lnTo>
                      <a:pt x="66211" y="24056"/>
                    </a:lnTo>
                    <a:lnTo>
                      <a:pt x="66768" y="25263"/>
                    </a:lnTo>
                    <a:lnTo>
                      <a:pt x="67194" y="26753"/>
                    </a:lnTo>
                    <a:lnTo>
                      <a:pt x="67620" y="28385"/>
                    </a:lnTo>
                    <a:lnTo>
                      <a:pt x="67883" y="30230"/>
                    </a:lnTo>
                    <a:lnTo>
                      <a:pt x="67948" y="32430"/>
                    </a:lnTo>
                    <a:lnTo>
                      <a:pt x="67948" y="34985"/>
                    </a:lnTo>
                    <a:lnTo>
                      <a:pt x="67686" y="37681"/>
                    </a:lnTo>
                    <a:lnTo>
                      <a:pt x="67260" y="40804"/>
                    </a:lnTo>
                    <a:lnTo>
                      <a:pt x="66571" y="44281"/>
                    </a:lnTo>
                    <a:lnTo>
                      <a:pt x="65719" y="48042"/>
                    </a:lnTo>
                    <a:lnTo>
                      <a:pt x="64506" y="52229"/>
                    </a:lnTo>
                    <a:lnTo>
                      <a:pt x="63097" y="56842"/>
                    </a:lnTo>
                    <a:lnTo>
                      <a:pt x="68210" y="87995"/>
                    </a:lnTo>
                    <a:lnTo>
                      <a:pt x="69751" y="77350"/>
                    </a:lnTo>
                    <a:lnTo>
                      <a:pt x="81027" y="0"/>
                    </a:lnTo>
                    <a:lnTo>
                      <a:pt x="81158" y="141"/>
                    </a:lnTo>
                    <a:lnTo>
                      <a:pt x="81551" y="709"/>
                    </a:lnTo>
                    <a:lnTo>
                      <a:pt x="82207" y="1490"/>
                    </a:lnTo>
                    <a:lnTo>
                      <a:pt x="83092" y="2696"/>
                    </a:lnTo>
                    <a:lnTo>
                      <a:pt x="84272" y="4186"/>
                    </a:lnTo>
                    <a:lnTo>
                      <a:pt x="85648" y="5819"/>
                    </a:lnTo>
                    <a:lnTo>
                      <a:pt x="87287" y="7735"/>
                    </a:lnTo>
                    <a:lnTo>
                      <a:pt x="89090" y="9722"/>
                    </a:lnTo>
                    <a:lnTo>
                      <a:pt x="91122" y="12063"/>
                    </a:lnTo>
                    <a:lnTo>
                      <a:pt x="93449" y="14334"/>
                    </a:lnTo>
                    <a:lnTo>
                      <a:pt x="95940" y="16747"/>
                    </a:lnTo>
                    <a:lnTo>
                      <a:pt x="98563" y="19302"/>
                    </a:lnTo>
                    <a:lnTo>
                      <a:pt x="101414" y="21856"/>
                    </a:lnTo>
                    <a:lnTo>
                      <a:pt x="104463" y="24482"/>
                    </a:lnTo>
                    <a:lnTo>
                      <a:pt x="107019" y="26753"/>
                    </a:lnTo>
                    <a:lnTo>
                      <a:pt x="109281" y="29308"/>
                    </a:lnTo>
                    <a:lnTo>
                      <a:pt x="111215" y="32288"/>
                    </a:lnTo>
                    <a:lnTo>
                      <a:pt x="112952" y="35552"/>
                    </a:lnTo>
                    <a:lnTo>
                      <a:pt x="114394" y="39030"/>
                    </a:lnTo>
                    <a:lnTo>
                      <a:pt x="115640" y="42933"/>
                    </a:lnTo>
                    <a:lnTo>
                      <a:pt x="116623" y="47120"/>
                    </a:lnTo>
                    <a:lnTo>
                      <a:pt x="117508" y="51874"/>
                    </a:lnTo>
                    <a:lnTo>
                      <a:pt x="118197" y="56842"/>
                    </a:lnTo>
                    <a:lnTo>
                      <a:pt x="118688" y="62093"/>
                    </a:lnTo>
                    <a:lnTo>
                      <a:pt x="119114" y="67912"/>
                    </a:lnTo>
                    <a:lnTo>
                      <a:pt x="119442" y="74086"/>
                    </a:lnTo>
                    <a:lnTo>
                      <a:pt x="119639" y="80615"/>
                    </a:lnTo>
                    <a:lnTo>
                      <a:pt x="119737" y="87569"/>
                    </a:lnTo>
                    <a:lnTo>
                      <a:pt x="119868" y="95020"/>
                    </a:lnTo>
                    <a:lnTo>
                      <a:pt x="119868" y="102826"/>
                    </a:lnTo>
                    <a:lnTo>
                      <a:pt x="119934" y="111200"/>
                    </a:lnTo>
                    <a:lnTo>
                      <a:pt x="120000" y="120000"/>
                    </a:lnTo>
                    <a:lnTo>
                      <a:pt x="0" y="120000"/>
                    </a:lnTo>
                    <a:lnTo>
                      <a:pt x="65" y="111200"/>
                    </a:lnTo>
                    <a:lnTo>
                      <a:pt x="65" y="102826"/>
                    </a:lnTo>
                    <a:lnTo>
                      <a:pt x="131" y="95020"/>
                    </a:lnTo>
                    <a:lnTo>
                      <a:pt x="262" y="87569"/>
                    </a:lnTo>
                    <a:lnTo>
                      <a:pt x="360" y="80615"/>
                    </a:lnTo>
                    <a:lnTo>
                      <a:pt x="557" y="74086"/>
                    </a:lnTo>
                    <a:lnTo>
                      <a:pt x="885" y="67912"/>
                    </a:lnTo>
                    <a:lnTo>
                      <a:pt x="1245" y="62093"/>
                    </a:lnTo>
                    <a:lnTo>
                      <a:pt x="1802" y="56842"/>
                    </a:lnTo>
                    <a:lnTo>
                      <a:pt x="2491" y="51874"/>
                    </a:lnTo>
                    <a:lnTo>
                      <a:pt x="3376" y="47120"/>
                    </a:lnTo>
                    <a:lnTo>
                      <a:pt x="4359" y="42933"/>
                    </a:lnTo>
                    <a:lnTo>
                      <a:pt x="5605" y="39030"/>
                    </a:lnTo>
                    <a:lnTo>
                      <a:pt x="7047" y="35552"/>
                    </a:lnTo>
                    <a:lnTo>
                      <a:pt x="8718" y="32288"/>
                    </a:lnTo>
                    <a:lnTo>
                      <a:pt x="10718" y="29308"/>
                    </a:lnTo>
                    <a:lnTo>
                      <a:pt x="12980" y="26753"/>
                    </a:lnTo>
                    <a:lnTo>
                      <a:pt x="15536" y="24482"/>
                    </a:lnTo>
                    <a:lnTo>
                      <a:pt x="18585" y="21856"/>
                    </a:lnTo>
                    <a:lnTo>
                      <a:pt x="21436" y="19302"/>
                    </a:lnTo>
                    <a:lnTo>
                      <a:pt x="24124" y="16747"/>
                    </a:lnTo>
                    <a:lnTo>
                      <a:pt x="26550" y="14334"/>
                    </a:lnTo>
                    <a:lnTo>
                      <a:pt x="28877" y="12063"/>
                    </a:lnTo>
                    <a:lnTo>
                      <a:pt x="30909" y="9722"/>
                    </a:lnTo>
                    <a:lnTo>
                      <a:pt x="32712" y="7735"/>
                    </a:lnTo>
                    <a:lnTo>
                      <a:pt x="34351" y="5819"/>
                    </a:lnTo>
                    <a:lnTo>
                      <a:pt x="35727" y="4186"/>
                    </a:lnTo>
                    <a:lnTo>
                      <a:pt x="36907" y="2696"/>
                    </a:lnTo>
                    <a:lnTo>
                      <a:pt x="37792" y="1490"/>
                    </a:lnTo>
                    <a:lnTo>
                      <a:pt x="38415" y="709"/>
                    </a:lnTo>
                    <a:lnTo>
                      <a:pt x="38841" y="141"/>
                    </a:lnTo>
                    <a:lnTo>
                      <a:pt x="38972" y="0"/>
                    </a:lnTo>
                    <a:close/>
                  </a:path>
                </a:pathLst>
              </a:custGeom>
              <a:solidFill>
                <a:srgbClr val="C776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183" name="Google Shape;183;p5"/>
              <p:cNvSpPr/>
              <p:nvPr/>
            </p:nvSpPr>
            <p:spPr>
              <a:xfrm>
                <a:off x="4606925" y="3260725"/>
                <a:ext cx="1335000" cy="1314300"/>
              </a:xfrm>
              <a:custGeom>
                <a:rect b="b" l="l" r="r" t="t"/>
                <a:pathLst>
                  <a:path extrusionOk="0" h="120000" w="120000">
                    <a:moveTo>
                      <a:pt x="82093" y="0"/>
                    </a:moveTo>
                    <a:lnTo>
                      <a:pt x="89875" y="434"/>
                    </a:lnTo>
                    <a:lnTo>
                      <a:pt x="97584" y="1376"/>
                    </a:lnTo>
                    <a:lnTo>
                      <a:pt x="105151" y="3188"/>
                    </a:lnTo>
                    <a:lnTo>
                      <a:pt x="112647" y="5652"/>
                    </a:lnTo>
                    <a:lnTo>
                      <a:pt x="119999" y="8840"/>
                    </a:lnTo>
                    <a:lnTo>
                      <a:pt x="96799" y="32391"/>
                    </a:lnTo>
                    <a:lnTo>
                      <a:pt x="90803" y="31159"/>
                    </a:lnTo>
                    <a:lnTo>
                      <a:pt x="84663" y="30434"/>
                    </a:lnTo>
                    <a:lnTo>
                      <a:pt x="78596" y="30289"/>
                    </a:lnTo>
                    <a:lnTo>
                      <a:pt x="72456" y="31014"/>
                    </a:lnTo>
                    <a:lnTo>
                      <a:pt x="66460" y="32246"/>
                    </a:lnTo>
                    <a:lnTo>
                      <a:pt x="60678" y="33985"/>
                    </a:lnTo>
                    <a:lnTo>
                      <a:pt x="54967" y="36521"/>
                    </a:lnTo>
                    <a:lnTo>
                      <a:pt x="49399" y="39637"/>
                    </a:lnTo>
                    <a:lnTo>
                      <a:pt x="44259" y="43550"/>
                    </a:lnTo>
                    <a:lnTo>
                      <a:pt x="39333" y="47971"/>
                    </a:lnTo>
                    <a:lnTo>
                      <a:pt x="34836" y="53043"/>
                    </a:lnTo>
                    <a:lnTo>
                      <a:pt x="31052" y="58405"/>
                    </a:lnTo>
                    <a:lnTo>
                      <a:pt x="27911" y="64202"/>
                    </a:lnTo>
                    <a:lnTo>
                      <a:pt x="25484" y="70144"/>
                    </a:lnTo>
                    <a:lnTo>
                      <a:pt x="23700" y="76304"/>
                    </a:lnTo>
                    <a:lnTo>
                      <a:pt x="22486" y="82681"/>
                    </a:lnTo>
                    <a:lnTo>
                      <a:pt x="22129" y="88985"/>
                    </a:lnTo>
                    <a:lnTo>
                      <a:pt x="22201" y="95434"/>
                    </a:lnTo>
                    <a:lnTo>
                      <a:pt x="23057" y="101811"/>
                    </a:lnTo>
                    <a:lnTo>
                      <a:pt x="24699" y="108043"/>
                    </a:lnTo>
                    <a:lnTo>
                      <a:pt x="26841" y="114057"/>
                    </a:lnTo>
                    <a:lnTo>
                      <a:pt x="29696" y="120000"/>
                    </a:lnTo>
                    <a:lnTo>
                      <a:pt x="23343" y="117246"/>
                    </a:lnTo>
                    <a:lnTo>
                      <a:pt x="17489" y="114492"/>
                    </a:lnTo>
                    <a:lnTo>
                      <a:pt x="12207" y="111884"/>
                    </a:lnTo>
                    <a:lnTo>
                      <a:pt x="7566" y="109492"/>
                    </a:lnTo>
                    <a:lnTo>
                      <a:pt x="3497" y="107318"/>
                    </a:lnTo>
                    <a:lnTo>
                      <a:pt x="0" y="105507"/>
                    </a:lnTo>
                    <a:lnTo>
                      <a:pt x="2427" y="100144"/>
                    </a:lnTo>
                    <a:lnTo>
                      <a:pt x="4711" y="94637"/>
                    </a:lnTo>
                    <a:lnTo>
                      <a:pt x="6638" y="88695"/>
                    </a:lnTo>
                    <a:lnTo>
                      <a:pt x="9208" y="86376"/>
                    </a:lnTo>
                    <a:lnTo>
                      <a:pt x="11635" y="83623"/>
                    </a:lnTo>
                    <a:lnTo>
                      <a:pt x="14063" y="80289"/>
                    </a:lnTo>
                    <a:lnTo>
                      <a:pt x="16632" y="75797"/>
                    </a:lnTo>
                    <a:lnTo>
                      <a:pt x="19131" y="70507"/>
                    </a:lnTo>
                    <a:lnTo>
                      <a:pt x="21273" y="64492"/>
                    </a:lnTo>
                    <a:lnTo>
                      <a:pt x="23486" y="57463"/>
                    </a:lnTo>
                    <a:lnTo>
                      <a:pt x="24913" y="51956"/>
                    </a:lnTo>
                    <a:lnTo>
                      <a:pt x="25913" y="46811"/>
                    </a:lnTo>
                    <a:lnTo>
                      <a:pt x="26555" y="42028"/>
                    </a:lnTo>
                    <a:lnTo>
                      <a:pt x="26841" y="37608"/>
                    </a:lnTo>
                    <a:lnTo>
                      <a:pt x="26698" y="33333"/>
                    </a:lnTo>
                    <a:lnTo>
                      <a:pt x="26270" y="29492"/>
                    </a:lnTo>
                    <a:lnTo>
                      <a:pt x="25199" y="25217"/>
                    </a:lnTo>
                    <a:lnTo>
                      <a:pt x="23700" y="21231"/>
                    </a:lnTo>
                    <a:lnTo>
                      <a:pt x="30267" y="16231"/>
                    </a:lnTo>
                    <a:lnTo>
                      <a:pt x="37049" y="11811"/>
                    </a:lnTo>
                    <a:lnTo>
                      <a:pt x="44259" y="8115"/>
                    </a:lnTo>
                    <a:lnTo>
                      <a:pt x="51397" y="5072"/>
                    </a:lnTo>
                    <a:lnTo>
                      <a:pt x="59036" y="2753"/>
                    </a:lnTo>
                    <a:lnTo>
                      <a:pt x="66603" y="1086"/>
                    </a:lnTo>
                    <a:lnTo>
                      <a:pt x="74384" y="289"/>
                    </a:lnTo>
                    <a:lnTo>
                      <a:pt x="82093" y="0"/>
                    </a:lnTo>
                    <a:close/>
                  </a:path>
                </a:pathLst>
              </a:custGeom>
              <a:solidFill>
                <a:srgbClr val="C776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184" name="Google Shape;184;p5"/>
              <p:cNvSpPr/>
              <p:nvPr/>
            </p:nvSpPr>
            <p:spPr>
              <a:xfrm>
                <a:off x="5430838" y="3822700"/>
                <a:ext cx="1074600" cy="1420800"/>
              </a:xfrm>
              <a:custGeom>
                <a:rect b="b" l="l" r="r" t="t"/>
                <a:pathLst>
                  <a:path extrusionOk="0" h="120000" w="120000">
                    <a:moveTo>
                      <a:pt x="108994" y="0"/>
                    </a:moveTo>
                    <a:lnTo>
                      <a:pt x="112899" y="6774"/>
                    </a:lnTo>
                    <a:lnTo>
                      <a:pt x="115917" y="13817"/>
                    </a:lnTo>
                    <a:lnTo>
                      <a:pt x="118136" y="20793"/>
                    </a:lnTo>
                    <a:lnTo>
                      <a:pt x="119467" y="28038"/>
                    </a:lnTo>
                    <a:lnTo>
                      <a:pt x="120000" y="35349"/>
                    </a:lnTo>
                    <a:lnTo>
                      <a:pt x="119644" y="42593"/>
                    </a:lnTo>
                    <a:lnTo>
                      <a:pt x="118491" y="49770"/>
                    </a:lnTo>
                    <a:lnTo>
                      <a:pt x="116627" y="56880"/>
                    </a:lnTo>
                    <a:lnTo>
                      <a:pt x="113786" y="63923"/>
                    </a:lnTo>
                    <a:lnTo>
                      <a:pt x="110236" y="70765"/>
                    </a:lnTo>
                    <a:lnTo>
                      <a:pt x="105798" y="77406"/>
                    </a:lnTo>
                    <a:lnTo>
                      <a:pt x="100562" y="83778"/>
                    </a:lnTo>
                    <a:lnTo>
                      <a:pt x="94526" y="89815"/>
                    </a:lnTo>
                    <a:lnTo>
                      <a:pt x="87603" y="95517"/>
                    </a:lnTo>
                    <a:lnTo>
                      <a:pt x="80680" y="100480"/>
                    </a:lnTo>
                    <a:lnTo>
                      <a:pt x="73224" y="104840"/>
                    </a:lnTo>
                    <a:lnTo>
                      <a:pt x="65502" y="108529"/>
                    </a:lnTo>
                    <a:lnTo>
                      <a:pt x="57426" y="111883"/>
                    </a:lnTo>
                    <a:lnTo>
                      <a:pt x="49082" y="114566"/>
                    </a:lnTo>
                    <a:lnTo>
                      <a:pt x="40473" y="116713"/>
                    </a:lnTo>
                    <a:lnTo>
                      <a:pt x="31863" y="118390"/>
                    </a:lnTo>
                    <a:lnTo>
                      <a:pt x="23076" y="119530"/>
                    </a:lnTo>
                    <a:lnTo>
                      <a:pt x="14201" y="120000"/>
                    </a:lnTo>
                    <a:lnTo>
                      <a:pt x="12692" y="114432"/>
                    </a:lnTo>
                    <a:lnTo>
                      <a:pt x="10828" y="108932"/>
                    </a:lnTo>
                    <a:lnTo>
                      <a:pt x="7721" y="102694"/>
                    </a:lnTo>
                    <a:lnTo>
                      <a:pt x="4171" y="96925"/>
                    </a:lnTo>
                    <a:lnTo>
                      <a:pt x="0" y="91559"/>
                    </a:lnTo>
                    <a:lnTo>
                      <a:pt x="7278" y="91961"/>
                    </a:lnTo>
                    <a:lnTo>
                      <a:pt x="14644" y="91827"/>
                    </a:lnTo>
                    <a:lnTo>
                      <a:pt x="21923" y="91089"/>
                    </a:lnTo>
                    <a:lnTo>
                      <a:pt x="29023" y="89949"/>
                    </a:lnTo>
                    <a:lnTo>
                      <a:pt x="35946" y="88138"/>
                    </a:lnTo>
                    <a:lnTo>
                      <a:pt x="42692" y="85858"/>
                    </a:lnTo>
                    <a:lnTo>
                      <a:pt x="49260" y="83040"/>
                    </a:lnTo>
                    <a:lnTo>
                      <a:pt x="55384" y="79619"/>
                    </a:lnTo>
                    <a:lnTo>
                      <a:pt x="61242" y="75662"/>
                    </a:lnTo>
                    <a:lnTo>
                      <a:pt x="66656" y="71034"/>
                    </a:lnTo>
                    <a:lnTo>
                      <a:pt x="71183" y="66204"/>
                    </a:lnTo>
                    <a:lnTo>
                      <a:pt x="75088" y="61106"/>
                    </a:lnTo>
                    <a:lnTo>
                      <a:pt x="78106" y="55740"/>
                    </a:lnTo>
                    <a:lnTo>
                      <a:pt x="80325" y="50240"/>
                    </a:lnTo>
                    <a:lnTo>
                      <a:pt x="81834" y="44538"/>
                    </a:lnTo>
                    <a:lnTo>
                      <a:pt x="82721" y="38904"/>
                    </a:lnTo>
                    <a:lnTo>
                      <a:pt x="82544" y="33202"/>
                    </a:lnTo>
                    <a:lnTo>
                      <a:pt x="81834" y="27434"/>
                    </a:lnTo>
                    <a:lnTo>
                      <a:pt x="80147" y="21799"/>
                    </a:lnTo>
                    <a:lnTo>
                      <a:pt x="108994" y="0"/>
                    </a:lnTo>
                    <a:close/>
                  </a:path>
                </a:pathLst>
              </a:custGeom>
              <a:solidFill>
                <a:srgbClr val="C776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185" name="Google Shape;185;p5"/>
              <p:cNvSpPr/>
              <p:nvPr/>
            </p:nvSpPr>
            <p:spPr>
              <a:xfrm>
                <a:off x="5583238" y="3324225"/>
                <a:ext cx="1600200" cy="2598600"/>
              </a:xfrm>
              <a:custGeom>
                <a:rect b="b" l="l" r="r" t="t"/>
                <a:pathLst>
                  <a:path extrusionOk="0" h="120000" w="120000">
                    <a:moveTo>
                      <a:pt x="99047" y="0"/>
                    </a:moveTo>
                    <a:lnTo>
                      <a:pt x="103333" y="4361"/>
                    </a:lnTo>
                    <a:lnTo>
                      <a:pt x="107321" y="8833"/>
                    </a:lnTo>
                    <a:lnTo>
                      <a:pt x="110595" y="13524"/>
                    </a:lnTo>
                    <a:lnTo>
                      <a:pt x="113571" y="18179"/>
                    </a:lnTo>
                    <a:lnTo>
                      <a:pt x="115833" y="22981"/>
                    </a:lnTo>
                    <a:lnTo>
                      <a:pt x="117619" y="27782"/>
                    </a:lnTo>
                    <a:lnTo>
                      <a:pt x="118988" y="32730"/>
                    </a:lnTo>
                    <a:lnTo>
                      <a:pt x="119761" y="37678"/>
                    </a:lnTo>
                    <a:lnTo>
                      <a:pt x="120000" y="42626"/>
                    </a:lnTo>
                    <a:lnTo>
                      <a:pt x="119761" y="47574"/>
                    </a:lnTo>
                    <a:lnTo>
                      <a:pt x="119107" y="52522"/>
                    </a:lnTo>
                    <a:lnTo>
                      <a:pt x="117738" y="57397"/>
                    </a:lnTo>
                    <a:lnTo>
                      <a:pt x="116011" y="62309"/>
                    </a:lnTo>
                    <a:lnTo>
                      <a:pt x="113750" y="67110"/>
                    </a:lnTo>
                    <a:lnTo>
                      <a:pt x="110952" y="71838"/>
                    </a:lnTo>
                    <a:lnTo>
                      <a:pt x="107559" y="76456"/>
                    </a:lnTo>
                    <a:lnTo>
                      <a:pt x="103809" y="80891"/>
                    </a:lnTo>
                    <a:lnTo>
                      <a:pt x="99404" y="85290"/>
                    </a:lnTo>
                    <a:lnTo>
                      <a:pt x="94523" y="89541"/>
                    </a:lnTo>
                    <a:lnTo>
                      <a:pt x="89226" y="93573"/>
                    </a:lnTo>
                    <a:lnTo>
                      <a:pt x="83333" y="97495"/>
                    </a:lnTo>
                    <a:lnTo>
                      <a:pt x="76845" y="101197"/>
                    </a:lnTo>
                    <a:lnTo>
                      <a:pt x="70059" y="104532"/>
                    </a:lnTo>
                    <a:lnTo>
                      <a:pt x="63035" y="107574"/>
                    </a:lnTo>
                    <a:lnTo>
                      <a:pt x="55833" y="110323"/>
                    </a:lnTo>
                    <a:lnTo>
                      <a:pt x="48333" y="112669"/>
                    </a:lnTo>
                    <a:lnTo>
                      <a:pt x="40654" y="114685"/>
                    </a:lnTo>
                    <a:lnTo>
                      <a:pt x="32857" y="116444"/>
                    </a:lnTo>
                    <a:lnTo>
                      <a:pt x="24880" y="117837"/>
                    </a:lnTo>
                    <a:lnTo>
                      <a:pt x="16726" y="118863"/>
                    </a:lnTo>
                    <a:lnTo>
                      <a:pt x="8630" y="119560"/>
                    </a:lnTo>
                    <a:lnTo>
                      <a:pt x="476" y="120000"/>
                    </a:lnTo>
                    <a:lnTo>
                      <a:pt x="476" y="119926"/>
                    </a:lnTo>
                    <a:lnTo>
                      <a:pt x="357" y="117214"/>
                    </a:lnTo>
                    <a:lnTo>
                      <a:pt x="357" y="114612"/>
                    </a:lnTo>
                    <a:lnTo>
                      <a:pt x="238" y="108711"/>
                    </a:lnTo>
                    <a:lnTo>
                      <a:pt x="0" y="103139"/>
                    </a:lnTo>
                    <a:lnTo>
                      <a:pt x="7023" y="102773"/>
                    </a:lnTo>
                    <a:lnTo>
                      <a:pt x="13928" y="102076"/>
                    </a:lnTo>
                    <a:lnTo>
                      <a:pt x="20714" y="101050"/>
                    </a:lnTo>
                    <a:lnTo>
                      <a:pt x="27500" y="99731"/>
                    </a:lnTo>
                    <a:lnTo>
                      <a:pt x="34047" y="98118"/>
                    </a:lnTo>
                    <a:lnTo>
                      <a:pt x="40535" y="96249"/>
                    </a:lnTo>
                    <a:lnTo>
                      <a:pt x="46726" y="94013"/>
                    </a:lnTo>
                    <a:lnTo>
                      <a:pt x="52738" y="91484"/>
                    </a:lnTo>
                    <a:lnTo>
                      <a:pt x="58511" y="88625"/>
                    </a:lnTo>
                    <a:lnTo>
                      <a:pt x="63988" y="85583"/>
                    </a:lnTo>
                    <a:lnTo>
                      <a:pt x="69166" y="82138"/>
                    </a:lnTo>
                    <a:lnTo>
                      <a:pt x="73809" y="78546"/>
                    </a:lnTo>
                    <a:lnTo>
                      <a:pt x="77857" y="74844"/>
                    </a:lnTo>
                    <a:lnTo>
                      <a:pt x="81488" y="70922"/>
                    </a:lnTo>
                    <a:lnTo>
                      <a:pt x="84702" y="66963"/>
                    </a:lnTo>
                    <a:lnTo>
                      <a:pt x="87261" y="62858"/>
                    </a:lnTo>
                    <a:lnTo>
                      <a:pt x="89345" y="58680"/>
                    </a:lnTo>
                    <a:lnTo>
                      <a:pt x="91011" y="54428"/>
                    </a:lnTo>
                    <a:lnTo>
                      <a:pt x="92023" y="50103"/>
                    </a:lnTo>
                    <a:lnTo>
                      <a:pt x="92738" y="45778"/>
                    </a:lnTo>
                    <a:lnTo>
                      <a:pt x="92738" y="41380"/>
                    </a:lnTo>
                    <a:lnTo>
                      <a:pt x="92380" y="37055"/>
                    </a:lnTo>
                    <a:lnTo>
                      <a:pt x="91488" y="32730"/>
                    </a:lnTo>
                    <a:lnTo>
                      <a:pt x="90000" y="28478"/>
                    </a:lnTo>
                    <a:lnTo>
                      <a:pt x="88095" y="24300"/>
                    </a:lnTo>
                    <a:lnTo>
                      <a:pt x="85714" y="20122"/>
                    </a:lnTo>
                    <a:lnTo>
                      <a:pt x="82738" y="16090"/>
                    </a:lnTo>
                    <a:lnTo>
                      <a:pt x="79226" y="12168"/>
                    </a:lnTo>
                    <a:lnTo>
                      <a:pt x="99047" y="0"/>
                    </a:lnTo>
                    <a:close/>
                  </a:path>
                </a:pathLst>
              </a:custGeom>
              <a:solidFill>
                <a:srgbClr val="C776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186" name="Google Shape;186;p5"/>
              <p:cNvSpPr/>
              <p:nvPr/>
            </p:nvSpPr>
            <p:spPr>
              <a:xfrm>
                <a:off x="5170488" y="2354263"/>
                <a:ext cx="2236800" cy="2238300"/>
              </a:xfrm>
              <a:custGeom>
                <a:rect b="b" l="l" r="r" t="t"/>
                <a:pathLst>
                  <a:path extrusionOk="0" h="120000" w="120000">
                    <a:moveTo>
                      <a:pt x="100113" y="0"/>
                    </a:moveTo>
                    <a:lnTo>
                      <a:pt x="102455" y="17574"/>
                    </a:lnTo>
                    <a:lnTo>
                      <a:pt x="120000" y="19914"/>
                    </a:lnTo>
                    <a:lnTo>
                      <a:pt x="96792" y="43148"/>
                    </a:lnTo>
                    <a:lnTo>
                      <a:pt x="88019" y="42000"/>
                    </a:lnTo>
                    <a:lnTo>
                      <a:pt x="35216" y="94680"/>
                    </a:lnTo>
                    <a:lnTo>
                      <a:pt x="36110" y="97276"/>
                    </a:lnTo>
                    <a:lnTo>
                      <a:pt x="36536" y="99829"/>
                    </a:lnTo>
                    <a:lnTo>
                      <a:pt x="36621" y="102510"/>
                    </a:lnTo>
                    <a:lnTo>
                      <a:pt x="36281" y="105191"/>
                    </a:lnTo>
                    <a:lnTo>
                      <a:pt x="35642" y="107702"/>
                    </a:lnTo>
                    <a:lnTo>
                      <a:pt x="34577" y="110212"/>
                    </a:lnTo>
                    <a:lnTo>
                      <a:pt x="33129" y="112553"/>
                    </a:lnTo>
                    <a:lnTo>
                      <a:pt x="31256" y="114638"/>
                    </a:lnTo>
                    <a:lnTo>
                      <a:pt x="29212" y="116425"/>
                    </a:lnTo>
                    <a:lnTo>
                      <a:pt x="26955" y="117872"/>
                    </a:lnTo>
                    <a:lnTo>
                      <a:pt x="24613" y="118936"/>
                    </a:lnTo>
                    <a:lnTo>
                      <a:pt x="22100" y="119659"/>
                    </a:lnTo>
                    <a:lnTo>
                      <a:pt x="19588" y="120000"/>
                    </a:lnTo>
                    <a:lnTo>
                      <a:pt x="16990" y="120000"/>
                    </a:lnTo>
                    <a:lnTo>
                      <a:pt x="14478" y="119659"/>
                    </a:lnTo>
                    <a:lnTo>
                      <a:pt x="11965" y="118936"/>
                    </a:lnTo>
                    <a:lnTo>
                      <a:pt x="9623" y="117872"/>
                    </a:lnTo>
                    <a:lnTo>
                      <a:pt x="7366" y="116425"/>
                    </a:lnTo>
                    <a:lnTo>
                      <a:pt x="5322" y="114638"/>
                    </a:lnTo>
                    <a:lnTo>
                      <a:pt x="3577" y="112638"/>
                    </a:lnTo>
                    <a:lnTo>
                      <a:pt x="2086" y="110382"/>
                    </a:lnTo>
                    <a:lnTo>
                      <a:pt x="1064" y="108000"/>
                    </a:lnTo>
                    <a:lnTo>
                      <a:pt x="340" y="105531"/>
                    </a:lnTo>
                    <a:lnTo>
                      <a:pt x="0" y="103021"/>
                    </a:lnTo>
                    <a:lnTo>
                      <a:pt x="0" y="100425"/>
                    </a:lnTo>
                    <a:lnTo>
                      <a:pt x="340" y="97914"/>
                    </a:lnTo>
                    <a:lnTo>
                      <a:pt x="1064" y="95404"/>
                    </a:lnTo>
                    <a:lnTo>
                      <a:pt x="2086" y="93063"/>
                    </a:lnTo>
                    <a:lnTo>
                      <a:pt x="3577" y="90765"/>
                    </a:lnTo>
                    <a:lnTo>
                      <a:pt x="5322" y="88765"/>
                    </a:lnTo>
                    <a:lnTo>
                      <a:pt x="7452" y="86893"/>
                    </a:lnTo>
                    <a:lnTo>
                      <a:pt x="9794" y="85446"/>
                    </a:lnTo>
                    <a:lnTo>
                      <a:pt x="12221" y="84382"/>
                    </a:lnTo>
                    <a:lnTo>
                      <a:pt x="14819" y="83744"/>
                    </a:lnTo>
                    <a:lnTo>
                      <a:pt x="17501" y="83404"/>
                    </a:lnTo>
                    <a:lnTo>
                      <a:pt x="20141" y="83489"/>
                    </a:lnTo>
                    <a:lnTo>
                      <a:pt x="22739" y="83914"/>
                    </a:lnTo>
                    <a:lnTo>
                      <a:pt x="25337" y="84808"/>
                    </a:lnTo>
                    <a:lnTo>
                      <a:pt x="77970" y="32042"/>
                    </a:lnTo>
                    <a:lnTo>
                      <a:pt x="76863" y="23319"/>
                    </a:lnTo>
                    <a:lnTo>
                      <a:pt x="100113" y="0"/>
                    </a:lnTo>
                    <a:close/>
                  </a:path>
                </a:pathLst>
              </a:custGeom>
              <a:solidFill>
                <a:srgbClr val="C776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187" name="Google Shape;187;p5"/>
              <p:cNvSpPr/>
              <p:nvPr/>
            </p:nvSpPr>
            <p:spPr>
              <a:xfrm>
                <a:off x="4752975" y="2581275"/>
                <a:ext cx="1687500" cy="543000"/>
              </a:xfrm>
              <a:custGeom>
                <a:rect b="b" l="l" r="r" t="t"/>
                <a:pathLst>
                  <a:path extrusionOk="0" h="120000" w="120000">
                    <a:moveTo>
                      <a:pt x="56556" y="0"/>
                    </a:moveTo>
                    <a:lnTo>
                      <a:pt x="64967" y="1401"/>
                    </a:lnTo>
                    <a:lnTo>
                      <a:pt x="73207" y="4729"/>
                    </a:lnTo>
                    <a:lnTo>
                      <a:pt x="81392" y="9635"/>
                    </a:lnTo>
                    <a:lnTo>
                      <a:pt x="89407" y="16291"/>
                    </a:lnTo>
                    <a:lnTo>
                      <a:pt x="97365" y="25051"/>
                    </a:lnTo>
                    <a:lnTo>
                      <a:pt x="105211" y="35386"/>
                    </a:lnTo>
                    <a:lnTo>
                      <a:pt x="112718" y="47649"/>
                    </a:lnTo>
                    <a:lnTo>
                      <a:pt x="120000" y="61664"/>
                    </a:lnTo>
                    <a:lnTo>
                      <a:pt x="101260" y="120000"/>
                    </a:lnTo>
                    <a:lnTo>
                      <a:pt x="94656" y="108963"/>
                    </a:lnTo>
                    <a:lnTo>
                      <a:pt x="87826" y="99678"/>
                    </a:lnTo>
                    <a:lnTo>
                      <a:pt x="80827" y="92321"/>
                    </a:lnTo>
                    <a:lnTo>
                      <a:pt x="73659" y="86715"/>
                    </a:lnTo>
                    <a:lnTo>
                      <a:pt x="66434" y="82686"/>
                    </a:lnTo>
                    <a:lnTo>
                      <a:pt x="59153" y="80583"/>
                    </a:lnTo>
                    <a:lnTo>
                      <a:pt x="51872" y="80408"/>
                    </a:lnTo>
                    <a:lnTo>
                      <a:pt x="44534" y="81635"/>
                    </a:lnTo>
                    <a:lnTo>
                      <a:pt x="37253" y="84963"/>
                    </a:lnTo>
                    <a:lnTo>
                      <a:pt x="30084" y="90043"/>
                    </a:lnTo>
                    <a:lnTo>
                      <a:pt x="22972" y="96700"/>
                    </a:lnTo>
                    <a:lnTo>
                      <a:pt x="16086" y="105284"/>
                    </a:lnTo>
                    <a:lnTo>
                      <a:pt x="9369" y="115620"/>
                    </a:lnTo>
                    <a:lnTo>
                      <a:pt x="8466" y="98277"/>
                    </a:lnTo>
                    <a:lnTo>
                      <a:pt x="7111" y="82686"/>
                    </a:lnTo>
                    <a:lnTo>
                      <a:pt x="5249" y="67970"/>
                    </a:lnTo>
                    <a:lnTo>
                      <a:pt x="3104" y="54306"/>
                    </a:lnTo>
                    <a:lnTo>
                      <a:pt x="564" y="42043"/>
                    </a:lnTo>
                    <a:lnTo>
                      <a:pt x="225" y="40992"/>
                    </a:lnTo>
                    <a:lnTo>
                      <a:pt x="0" y="39941"/>
                    </a:lnTo>
                    <a:lnTo>
                      <a:pt x="7732" y="29080"/>
                    </a:lnTo>
                    <a:lnTo>
                      <a:pt x="15578" y="19620"/>
                    </a:lnTo>
                    <a:lnTo>
                      <a:pt x="23593" y="12087"/>
                    </a:lnTo>
                    <a:lnTo>
                      <a:pt x="31777" y="6306"/>
                    </a:lnTo>
                    <a:lnTo>
                      <a:pt x="39962" y="2452"/>
                    </a:lnTo>
                    <a:lnTo>
                      <a:pt x="48316" y="350"/>
                    </a:lnTo>
                    <a:lnTo>
                      <a:pt x="56556" y="0"/>
                    </a:lnTo>
                    <a:close/>
                  </a:path>
                </a:pathLst>
              </a:custGeom>
              <a:solidFill>
                <a:srgbClr val="C776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grpSp>
      <p:sp>
        <p:nvSpPr>
          <p:cNvPr id="188" name="Google Shape;188;p5"/>
          <p:cNvSpPr txBox="1"/>
          <p:nvPr/>
        </p:nvSpPr>
        <p:spPr>
          <a:xfrm>
            <a:off x="115864" y="3235486"/>
            <a:ext cx="2000725" cy="173893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1400" u="none" cap="none" strike="noStrike">
                <a:solidFill>
                  <a:schemeClr val="dk1"/>
                </a:solidFill>
                <a:latin typeface="Arial"/>
                <a:ea typeface="Arial"/>
                <a:cs typeface="Arial"/>
                <a:sym typeface="Arial"/>
              </a:rPr>
              <a:t>Supplier Power: </a:t>
            </a:r>
            <a:r>
              <a:rPr b="1" i="0" lang="en-US" sz="1400" u="none" cap="none" strike="noStrike">
                <a:solidFill>
                  <a:srgbClr val="FF0000"/>
                </a:solidFill>
                <a:latin typeface="Arial"/>
                <a:ea typeface="Arial"/>
                <a:cs typeface="Arial"/>
                <a:sym typeface="Arial"/>
              </a:rPr>
              <a:t>High</a:t>
            </a:r>
            <a:endParaRPr b="0" i="0" sz="1400" u="none" cap="none" strike="noStrike">
              <a:solidFill>
                <a:srgbClr val="FF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Funding is crucial </a:t>
            </a:r>
            <a:endParaRPr/>
          </a:p>
          <a:p>
            <a:pPr indent="-285750" lvl="0" marL="2857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Most fintech are startups </a:t>
            </a:r>
            <a:endParaRPr/>
          </a:p>
          <a:p>
            <a:pPr indent="-285750" lvl="0" marL="2857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Finding the right venture capitalist is difficult</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p:txBody>
      </p:sp>
      <p:sp>
        <p:nvSpPr>
          <p:cNvPr id="189" name="Google Shape;189;p5"/>
          <p:cNvSpPr txBox="1"/>
          <p:nvPr/>
        </p:nvSpPr>
        <p:spPr>
          <a:xfrm>
            <a:off x="90365" y="929340"/>
            <a:ext cx="1996734" cy="166199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Threat of New Entrants: </a:t>
            </a:r>
            <a:r>
              <a:rPr b="1" i="0" lang="en-US" sz="1400" u="none" cap="none" strike="noStrike">
                <a:solidFill>
                  <a:srgbClr val="00B050"/>
                </a:solidFill>
                <a:latin typeface="Arial"/>
                <a:ea typeface="Arial"/>
                <a:cs typeface="Arial"/>
                <a:sym typeface="Arial"/>
              </a:rPr>
              <a:t>Low</a:t>
            </a:r>
            <a:r>
              <a:rPr b="1"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Significant increased access to mobile phones in developing countries</a:t>
            </a:r>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High barriers of entry</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p:txBody>
      </p:sp>
      <p:sp>
        <p:nvSpPr>
          <p:cNvPr id="190" name="Google Shape;190;p5"/>
          <p:cNvSpPr txBox="1"/>
          <p:nvPr/>
        </p:nvSpPr>
        <p:spPr>
          <a:xfrm>
            <a:off x="6631486" y="1022408"/>
            <a:ext cx="2523800" cy="110799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Buyer Power: </a:t>
            </a:r>
            <a:r>
              <a:rPr b="1" i="0" lang="en-US" sz="1400" u="none" cap="none" strike="noStrike">
                <a:solidFill>
                  <a:srgbClr val="548135"/>
                </a:solidFill>
                <a:latin typeface="Arial"/>
                <a:ea typeface="Arial"/>
                <a:cs typeface="Arial"/>
                <a:sym typeface="Arial"/>
              </a:rPr>
              <a:t>Low to Moderate</a:t>
            </a:r>
            <a:endParaRPr b="0" i="0" sz="1400" u="none" cap="none" strike="noStrike">
              <a:solidFill>
                <a:srgbClr val="548135"/>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Low switching costs </a:t>
            </a:r>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Only regional fintech options</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p:txBody>
      </p:sp>
      <p:sp>
        <p:nvSpPr>
          <p:cNvPr id="191" name="Google Shape;191;p5"/>
          <p:cNvSpPr/>
          <p:nvPr/>
        </p:nvSpPr>
        <p:spPr>
          <a:xfrm>
            <a:off x="6640511" y="2262119"/>
            <a:ext cx="2164833" cy="10464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Times New Roman"/>
                <a:ea typeface="Times New Roman"/>
                <a:cs typeface="Times New Roman"/>
                <a:sym typeface="Times New Roman"/>
              </a:rPr>
              <a:t>Rivalry: </a:t>
            </a:r>
            <a:r>
              <a:rPr b="1" i="0" lang="en-US" sz="1400" u="none" cap="none" strike="noStrike">
                <a:solidFill>
                  <a:srgbClr val="F1C232"/>
                </a:solidFill>
                <a:latin typeface="Times New Roman"/>
                <a:ea typeface="Times New Roman"/>
                <a:cs typeface="Times New Roman"/>
                <a:sym typeface="Times New Roman"/>
              </a:rPr>
              <a:t>Moderate </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Times New Roman"/>
                <a:ea typeface="Times New Roman"/>
                <a:cs typeface="Times New Roman"/>
                <a:sym typeface="Times New Roman"/>
              </a:rPr>
              <a:t>Several competitors globally</a:t>
            </a:r>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Times New Roman"/>
                <a:ea typeface="Times New Roman"/>
                <a:cs typeface="Times New Roman"/>
                <a:sym typeface="Times New Roman"/>
              </a:rPr>
              <a:t>Dominant regional players </a:t>
            </a:r>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Times New Roman"/>
                <a:ea typeface="Times New Roman"/>
                <a:cs typeface="Times New Roman"/>
                <a:sym typeface="Times New Roman"/>
              </a:rPr>
              <a:t>Regional players tend to focus on a specific product </a:t>
            </a:r>
            <a:endParaRPr/>
          </a:p>
        </p:txBody>
      </p:sp>
      <p:sp>
        <p:nvSpPr>
          <p:cNvPr id="192" name="Google Shape;192;p5"/>
          <p:cNvSpPr/>
          <p:nvPr/>
        </p:nvSpPr>
        <p:spPr>
          <a:xfrm>
            <a:off x="6567187" y="3461052"/>
            <a:ext cx="2311482" cy="123110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Times New Roman"/>
                <a:ea typeface="Times New Roman"/>
                <a:cs typeface="Times New Roman"/>
                <a:sym typeface="Times New Roman"/>
              </a:rPr>
              <a:t>Threat of Substitutes: </a:t>
            </a:r>
            <a:r>
              <a:rPr b="1" i="0" lang="en-US" sz="1400" u="none" cap="none" strike="noStrike">
                <a:solidFill>
                  <a:srgbClr val="FF0000"/>
                </a:solidFill>
                <a:latin typeface="Times New Roman"/>
                <a:ea typeface="Times New Roman"/>
                <a:cs typeface="Times New Roman"/>
                <a:sym typeface="Times New Roman"/>
              </a:rPr>
              <a:t>High</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Times New Roman"/>
                <a:ea typeface="Times New Roman"/>
                <a:cs typeface="Times New Roman"/>
                <a:sym typeface="Times New Roman"/>
              </a:rPr>
              <a:t>Specific service orientation of fintech companies</a:t>
            </a:r>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Times New Roman"/>
                <a:ea typeface="Times New Roman"/>
                <a:cs typeface="Times New Roman"/>
                <a:sym typeface="Times New Roman"/>
              </a:rPr>
              <a:t>Different companies focus on different regions</a:t>
            </a:r>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Times New Roman"/>
                <a:ea typeface="Times New Roman"/>
                <a:cs typeface="Times New Roman"/>
                <a:sym typeface="Times New Roman"/>
              </a:rPr>
              <a:t>10,000+ fintech companies </a:t>
            </a:r>
            <a:endParaRPr/>
          </a:p>
        </p:txBody>
      </p:sp>
      <p:sp>
        <p:nvSpPr>
          <p:cNvPr id="193" name="Google Shape;193;p5"/>
          <p:cNvSpPr/>
          <p:nvPr/>
        </p:nvSpPr>
        <p:spPr>
          <a:xfrm rot="-3175592">
            <a:off x="4871472" y="3372327"/>
            <a:ext cx="224982" cy="274320"/>
          </a:xfrm>
          <a:prstGeom prst="upArrow">
            <a:avLst>
              <a:gd fmla="val 50000" name="adj1"/>
              <a:gd fmla="val 50000" name="adj2"/>
            </a:avLst>
          </a:prstGeom>
          <a:solidFill>
            <a:srgbClr val="C776FF"/>
          </a:solidFill>
          <a:ln cap="flat" cmpd="sng" w="12700">
            <a:solidFill>
              <a:srgbClr val="C77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4" name="Google Shape;194;p5"/>
          <p:cNvSpPr/>
          <p:nvPr/>
        </p:nvSpPr>
        <p:spPr>
          <a:xfrm rot="2834510">
            <a:off x="3299928" y="3299607"/>
            <a:ext cx="224982" cy="274320"/>
          </a:xfrm>
          <a:prstGeom prst="upArrow">
            <a:avLst>
              <a:gd fmla="val 50000" name="adj1"/>
              <a:gd fmla="val 50000" name="adj2"/>
            </a:avLst>
          </a:prstGeom>
          <a:solidFill>
            <a:srgbClr val="C776FF"/>
          </a:solidFill>
          <a:ln cap="flat" cmpd="sng" w="12700">
            <a:solidFill>
              <a:srgbClr val="C77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5" name="Google Shape;195;p5"/>
          <p:cNvSpPr/>
          <p:nvPr/>
        </p:nvSpPr>
        <p:spPr>
          <a:xfrm rot="7776935">
            <a:off x="3249497" y="2145208"/>
            <a:ext cx="224982" cy="274320"/>
          </a:xfrm>
          <a:prstGeom prst="upArrow">
            <a:avLst>
              <a:gd fmla="val 50000" name="adj1"/>
              <a:gd fmla="val 50000" name="adj2"/>
            </a:avLst>
          </a:prstGeom>
          <a:solidFill>
            <a:srgbClr val="C776FF"/>
          </a:solidFill>
          <a:ln cap="flat" cmpd="sng" w="12700">
            <a:solidFill>
              <a:srgbClr val="C77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6" name="Google Shape;196;p5"/>
          <p:cNvSpPr/>
          <p:nvPr/>
        </p:nvSpPr>
        <p:spPr>
          <a:xfrm rot="-7844501">
            <a:off x="4863867" y="2157664"/>
            <a:ext cx="224982" cy="274320"/>
          </a:xfrm>
          <a:prstGeom prst="upArrow">
            <a:avLst>
              <a:gd fmla="val 50000" name="adj1"/>
              <a:gd fmla="val 50000" name="adj2"/>
            </a:avLst>
          </a:prstGeom>
          <a:solidFill>
            <a:srgbClr val="C776FF"/>
          </a:solidFill>
          <a:ln cap="flat" cmpd="sng" w="12700">
            <a:solidFill>
              <a:srgbClr val="C77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7" name="Google Shape;197;p5"/>
          <p:cNvSpPr/>
          <p:nvPr/>
        </p:nvSpPr>
        <p:spPr>
          <a:xfrm>
            <a:off x="5098424" y="2785339"/>
            <a:ext cx="1413491" cy="153889"/>
          </a:xfrm>
          <a:prstGeom prst="stripedRightArrow">
            <a:avLst>
              <a:gd fmla="val 50000" name="adj1"/>
              <a:gd fmla="val 50000" name="adj2"/>
            </a:avLst>
          </a:prstGeom>
          <a:solidFill>
            <a:srgbClr val="C776FF"/>
          </a:solidFill>
          <a:ln cap="flat" cmpd="sng" w="12700">
            <a:solidFill>
              <a:srgbClr val="C77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Google Shape;202;p7"/>
          <p:cNvSpPr txBox="1"/>
          <p:nvPr>
            <p:ph idx="12" type="sldNum"/>
          </p:nvPr>
        </p:nvSpPr>
        <p:spPr>
          <a:xfrm>
            <a:off x="6457950" y="4767263"/>
            <a:ext cx="2057400" cy="273844"/>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00"/>
              <a:buNone/>
            </a:pPr>
            <a:fld id="{00000000-1234-1234-1234-123412341234}" type="slidenum">
              <a:rPr lang="en-US"/>
              <a:t>‹#›</a:t>
            </a:fld>
            <a:endParaRPr/>
          </a:p>
        </p:txBody>
      </p:sp>
      <p:sp>
        <p:nvSpPr>
          <p:cNvPr id="203" name="Google Shape;203;p7"/>
          <p:cNvSpPr/>
          <p:nvPr/>
        </p:nvSpPr>
        <p:spPr>
          <a:xfrm>
            <a:off x="2372497" y="1230129"/>
            <a:ext cx="4399005" cy="2372498"/>
          </a:xfrm>
          <a:prstGeom prst="roundRect">
            <a:avLst>
              <a:gd fmla="val 16667" name="adj"/>
            </a:avLst>
          </a:prstGeom>
          <a:solidFill>
            <a:srgbClr val="FFFFFF"/>
          </a:solidFill>
          <a:ln cap="flat" cmpd="sng" w="12700">
            <a:solidFill>
              <a:srgbClr val="8705B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4" name="Google Shape;204;p7"/>
          <p:cNvSpPr txBox="1"/>
          <p:nvPr/>
        </p:nvSpPr>
        <p:spPr>
          <a:xfrm>
            <a:off x="2977977" y="1754658"/>
            <a:ext cx="3188044" cy="132343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4000" u="none" cap="none" strike="noStrike">
                <a:solidFill>
                  <a:srgbClr val="8705B9"/>
                </a:solidFill>
                <a:latin typeface="Arial"/>
                <a:ea typeface="Arial"/>
                <a:cs typeface="Arial"/>
                <a:sym typeface="Arial"/>
              </a:rPr>
              <a:t>Value Creation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9"/>
          <p:cNvSpPr/>
          <p:nvPr/>
        </p:nvSpPr>
        <p:spPr>
          <a:xfrm>
            <a:off x="0" y="14349"/>
            <a:ext cx="9144001" cy="5143500"/>
          </a:xfrm>
          <a:prstGeom prst="rect">
            <a:avLst/>
          </a:prstGeom>
          <a:solidFill>
            <a:schemeClr val="lt1">
              <a:alpha val="86274"/>
            </a:schemeClr>
          </a:solidFill>
          <a:ln cap="flat" cmpd="sng" w="28575">
            <a:solidFill>
              <a:srgbClr val="8705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10" name="Google Shape;210;p9"/>
          <p:cNvSpPr/>
          <p:nvPr/>
        </p:nvSpPr>
        <p:spPr>
          <a:xfrm>
            <a:off x="56354" y="1331828"/>
            <a:ext cx="9020432" cy="277086"/>
          </a:xfrm>
          <a:prstGeom prst="notchedRightArrow">
            <a:avLst>
              <a:gd fmla="val 50000" name="adj1"/>
              <a:gd fmla="val 50000" name="adj2"/>
            </a:avLst>
          </a:prstGeom>
          <a:solidFill>
            <a:srgbClr val="8705B9"/>
          </a:solidFill>
          <a:ln cap="flat" cmpd="sng" w="12700">
            <a:solidFill>
              <a:srgbClr val="8705B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1" name="Google Shape;211;p9"/>
          <p:cNvSpPr txBox="1"/>
          <p:nvPr>
            <p:ph type="title"/>
          </p:nvPr>
        </p:nvSpPr>
        <p:spPr>
          <a:xfrm>
            <a:off x="628650" y="273844"/>
            <a:ext cx="7886700" cy="994172"/>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300"/>
              <a:buFont typeface="Calibri"/>
              <a:buNone/>
            </a:pPr>
            <a:r>
              <a:rPr lang="en-US"/>
              <a:t>Firm Level </a:t>
            </a:r>
            <a:r>
              <a:rPr b="1" lang="en-US">
                <a:solidFill>
                  <a:srgbClr val="8705B9"/>
                </a:solidFill>
              </a:rPr>
              <a:t>Analysis</a:t>
            </a:r>
            <a:endParaRPr/>
          </a:p>
        </p:txBody>
      </p:sp>
      <p:sp>
        <p:nvSpPr>
          <p:cNvPr id="212" name="Google Shape;212;p9"/>
          <p:cNvSpPr txBox="1"/>
          <p:nvPr>
            <p:ph idx="12" type="sldNum"/>
          </p:nvPr>
        </p:nvSpPr>
        <p:spPr>
          <a:xfrm>
            <a:off x="6972873" y="4752013"/>
            <a:ext cx="2057400" cy="273844"/>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00"/>
              <a:buNone/>
            </a:pPr>
            <a:fld id="{00000000-1234-1234-1234-123412341234}" type="slidenum">
              <a:rPr lang="en-US"/>
              <a:t>‹#›</a:t>
            </a:fld>
            <a:endParaRPr/>
          </a:p>
        </p:txBody>
      </p:sp>
      <p:sp>
        <p:nvSpPr>
          <p:cNvPr id="213" name="Google Shape;213;p9"/>
          <p:cNvSpPr txBox="1"/>
          <p:nvPr/>
        </p:nvSpPr>
        <p:spPr>
          <a:xfrm>
            <a:off x="635501" y="2016292"/>
            <a:ext cx="1489500" cy="30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8705B9"/>
                </a:solidFill>
                <a:latin typeface="Trebuchet MS"/>
                <a:ea typeface="Trebuchet MS"/>
                <a:cs typeface="Trebuchet MS"/>
                <a:sym typeface="Trebuchet MS"/>
              </a:rPr>
              <a:t>Valuable</a:t>
            </a:r>
            <a:r>
              <a:rPr b="1" i="0" lang="en-US" sz="1400" u="none" cap="none" strike="noStrike">
                <a:solidFill>
                  <a:srgbClr val="566579"/>
                </a:solidFill>
                <a:latin typeface="Trebuchet MS"/>
                <a:ea typeface="Trebuchet MS"/>
                <a:cs typeface="Trebuchet MS"/>
                <a:sym typeface="Trebuchet MS"/>
              </a:rPr>
              <a:t> </a:t>
            </a:r>
            <a:endParaRPr b="1" i="0" sz="1400" u="none" cap="none" strike="noStrike">
              <a:solidFill>
                <a:srgbClr val="566579"/>
              </a:solidFill>
              <a:latin typeface="Trebuchet MS"/>
              <a:ea typeface="Trebuchet MS"/>
              <a:cs typeface="Trebuchet MS"/>
              <a:sym typeface="Trebuchet MS"/>
            </a:endParaRPr>
          </a:p>
        </p:txBody>
      </p:sp>
      <p:sp>
        <p:nvSpPr>
          <p:cNvPr id="214" name="Google Shape;214;p9"/>
          <p:cNvSpPr txBox="1"/>
          <p:nvPr/>
        </p:nvSpPr>
        <p:spPr>
          <a:xfrm>
            <a:off x="380094" y="2224036"/>
            <a:ext cx="1991400" cy="87697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Better Technology and brand creates differentiation and value from competitors </a:t>
            </a:r>
            <a:endParaRPr/>
          </a:p>
          <a:p>
            <a:pPr indent="0" lvl="0" marL="0" marR="0" rtl="0" algn="ctr">
              <a:lnSpc>
                <a:spcPct val="100000"/>
              </a:lnSpc>
              <a:spcBef>
                <a:spcPts val="0"/>
              </a:spcBef>
              <a:spcAft>
                <a:spcPts val="0"/>
              </a:spcAft>
              <a:buNone/>
            </a:pPr>
            <a:r>
              <a:t/>
            </a:r>
            <a:endParaRPr b="0" i="0" sz="1200" u="none" cap="none" strike="noStrike">
              <a:solidFill>
                <a:srgbClr val="999999"/>
              </a:solidFill>
              <a:latin typeface="Arial"/>
              <a:ea typeface="Arial"/>
              <a:cs typeface="Arial"/>
              <a:sym typeface="Arial"/>
            </a:endParaRPr>
          </a:p>
        </p:txBody>
      </p:sp>
      <p:sp>
        <p:nvSpPr>
          <p:cNvPr id="215" name="Google Shape;215;p9"/>
          <p:cNvSpPr txBox="1"/>
          <p:nvPr/>
        </p:nvSpPr>
        <p:spPr>
          <a:xfrm>
            <a:off x="2797573" y="1993592"/>
            <a:ext cx="1489500" cy="30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8705B9"/>
                </a:solidFill>
                <a:latin typeface="Trebuchet MS"/>
                <a:ea typeface="Trebuchet MS"/>
                <a:cs typeface="Trebuchet MS"/>
                <a:sym typeface="Trebuchet MS"/>
              </a:rPr>
              <a:t>Rare</a:t>
            </a:r>
            <a:r>
              <a:rPr b="1" i="0" lang="en-US" sz="1400" u="none" cap="none" strike="noStrike">
                <a:solidFill>
                  <a:srgbClr val="566579"/>
                </a:solidFill>
                <a:latin typeface="Trebuchet MS"/>
                <a:ea typeface="Trebuchet MS"/>
                <a:cs typeface="Trebuchet MS"/>
                <a:sym typeface="Trebuchet MS"/>
              </a:rPr>
              <a:t> </a:t>
            </a:r>
            <a:endParaRPr b="1" i="0" sz="1400" u="none" cap="none" strike="noStrike">
              <a:solidFill>
                <a:srgbClr val="566579"/>
              </a:solidFill>
              <a:latin typeface="Trebuchet MS"/>
              <a:ea typeface="Trebuchet MS"/>
              <a:cs typeface="Trebuchet MS"/>
              <a:sym typeface="Trebuchet MS"/>
            </a:endParaRPr>
          </a:p>
        </p:txBody>
      </p:sp>
      <p:sp>
        <p:nvSpPr>
          <p:cNvPr id="216" name="Google Shape;216;p9"/>
          <p:cNvSpPr txBox="1"/>
          <p:nvPr/>
        </p:nvSpPr>
        <p:spPr>
          <a:xfrm>
            <a:off x="2509653" y="2224035"/>
            <a:ext cx="2056917" cy="876973"/>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Other companies do not have technology or reputation to operate entirely digitally</a:t>
            </a:r>
            <a:endParaRPr b="0" i="0" sz="1200" u="none" cap="none" strike="noStrike">
              <a:solidFill>
                <a:srgbClr val="999999"/>
              </a:solidFill>
              <a:latin typeface="Arial"/>
              <a:ea typeface="Arial"/>
              <a:cs typeface="Arial"/>
              <a:sym typeface="Arial"/>
            </a:endParaRPr>
          </a:p>
        </p:txBody>
      </p:sp>
      <p:sp>
        <p:nvSpPr>
          <p:cNvPr id="217" name="Google Shape;217;p9"/>
          <p:cNvSpPr txBox="1"/>
          <p:nvPr/>
        </p:nvSpPr>
        <p:spPr>
          <a:xfrm>
            <a:off x="4927040" y="1993592"/>
            <a:ext cx="1489500" cy="30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8705B9"/>
                </a:solidFill>
                <a:latin typeface="Trebuchet MS"/>
                <a:ea typeface="Trebuchet MS"/>
                <a:cs typeface="Trebuchet MS"/>
                <a:sym typeface="Trebuchet MS"/>
              </a:rPr>
              <a:t>Imitable</a:t>
            </a:r>
            <a:endParaRPr b="1" i="0" sz="1400" u="none" cap="none" strike="noStrike">
              <a:solidFill>
                <a:srgbClr val="8705B9"/>
              </a:solidFill>
              <a:latin typeface="Trebuchet MS"/>
              <a:ea typeface="Trebuchet MS"/>
              <a:cs typeface="Trebuchet MS"/>
              <a:sym typeface="Trebuchet MS"/>
            </a:endParaRPr>
          </a:p>
        </p:txBody>
      </p:sp>
      <p:sp>
        <p:nvSpPr>
          <p:cNvPr id="218" name="Google Shape;218;p9"/>
          <p:cNvSpPr txBox="1"/>
          <p:nvPr/>
        </p:nvSpPr>
        <p:spPr>
          <a:xfrm>
            <a:off x="4704729" y="2224036"/>
            <a:ext cx="2056915" cy="87697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Investments cost associated with brick and mortar banking has locked the competition up </a:t>
            </a:r>
            <a:endParaRPr b="0" i="0" sz="1200" u="none" cap="none" strike="noStrike">
              <a:solidFill>
                <a:srgbClr val="999999"/>
              </a:solidFill>
              <a:latin typeface="Arial"/>
              <a:ea typeface="Arial"/>
              <a:cs typeface="Arial"/>
              <a:sym typeface="Arial"/>
            </a:endParaRPr>
          </a:p>
        </p:txBody>
      </p:sp>
      <p:sp>
        <p:nvSpPr>
          <p:cNvPr id="219" name="Google Shape;219;p9"/>
          <p:cNvSpPr txBox="1"/>
          <p:nvPr/>
        </p:nvSpPr>
        <p:spPr>
          <a:xfrm>
            <a:off x="7115271" y="2010426"/>
            <a:ext cx="1489481" cy="301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8705B9"/>
                </a:solidFill>
                <a:latin typeface="Trebuchet MS"/>
                <a:ea typeface="Trebuchet MS"/>
                <a:cs typeface="Trebuchet MS"/>
                <a:sym typeface="Trebuchet MS"/>
              </a:rPr>
              <a:t>Organized</a:t>
            </a:r>
            <a:endParaRPr b="1" i="0" sz="1400" u="none" cap="none" strike="noStrike">
              <a:solidFill>
                <a:srgbClr val="8705B9"/>
              </a:solidFill>
              <a:latin typeface="Trebuchet MS"/>
              <a:ea typeface="Trebuchet MS"/>
              <a:cs typeface="Trebuchet MS"/>
              <a:sym typeface="Trebuchet MS"/>
            </a:endParaRPr>
          </a:p>
        </p:txBody>
      </p:sp>
      <p:sp>
        <p:nvSpPr>
          <p:cNvPr id="220" name="Google Shape;220;p9"/>
          <p:cNvSpPr txBox="1"/>
          <p:nvPr/>
        </p:nvSpPr>
        <p:spPr>
          <a:xfrm>
            <a:off x="6899803" y="2235450"/>
            <a:ext cx="1920419" cy="865558"/>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Nubank is using their technology and brand to expand into new markets</a:t>
            </a:r>
            <a:r>
              <a:rPr b="0" i="0" lang="en-US" sz="1200" u="none" cap="none" strike="noStrike">
                <a:solidFill>
                  <a:srgbClr val="999999"/>
                </a:solidFill>
                <a:latin typeface="Arial"/>
                <a:ea typeface="Arial"/>
                <a:cs typeface="Arial"/>
                <a:sym typeface="Arial"/>
              </a:rPr>
              <a:t> </a:t>
            </a:r>
            <a:endParaRPr b="0" i="0" sz="1200" u="none" cap="none" strike="noStrike">
              <a:solidFill>
                <a:srgbClr val="999999"/>
              </a:solidFill>
              <a:latin typeface="Arial"/>
              <a:ea typeface="Arial"/>
              <a:cs typeface="Arial"/>
              <a:sym typeface="Arial"/>
            </a:endParaRPr>
          </a:p>
        </p:txBody>
      </p:sp>
      <p:grpSp>
        <p:nvGrpSpPr>
          <p:cNvPr id="221" name="Google Shape;221;p9"/>
          <p:cNvGrpSpPr/>
          <p:nvPr/>
        </p:nvGrpSpPr>
        <p:grpSpPr>
          <a:xfrm>
            <a:off x="7389469" y="968059"/>
            <a:ext cx="941084" cy="906667"/>
            <a:chOff x="7018407" y="986765"/>
            <a:chExt cx="941084" cy="906667"/>
          </a:xfrm>
        </p:grpSpPr>
        <p:sp>
          <p:nvSpPr>
            <p:cNvPr id="222" name="Google Shape;222;p9"/>
            <p:cNvSpPr/>
            <p:nvPr/>
          </p:nvSpPr>
          <p:spPr>
            <a:xfrm>
              <a:off x="7018407" y="986765"/>
              <a:ext cx="941084" cy="906667"/>
            </a:xfrm>
            <a:prstGeom prst="ellipse">
              <a:avLst/>
            </a:prstGeom>
            <a:solidFill>
              <a:schemeClr val="lt1"/>
            </a:solidFill>
            <a:ln cap="flat" cmpd="sng" w="38100">
              <a:solidFill>
                <a:srgbClr val="C776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9"/>
            <p:cNvSpPr/>
            <p:nvPr/>
          </p:nvSpPr>
          <p:spPr>
            <a:xfrm>
              <a:off x="7345329" y="1268016"/>
              <a:ext cx="285182" cy="369464"/>
            </a:xfrm>
            <a:custGeom>
              <a:rect b="b" l="l" r="r" t="t"/>
              <a:pathLst>
                <a:path extrusionOk="0" h="120000" w="120000">
                  <a:moveTo>
                    <a:pt x="63425" y="81835"/>
                  </a:moveTo>
                  <a:lnTo>
                    <a:pt x="23385" y="81835"/>
                  </a:lnTo>
                  <a:cubicBezTo>
                    <a:pt x="21377" y="81835"/>
                    <a:pt x="20078" y="82898"/>
                    <a:pt x="20078" y="84541"/>
                  </a:cubicBezTo>
                  <a:cubicBezTo>
                    <a:pt x="20078" y="86183"/>
                    <a:pt x="21377" y="87342"/>
                    <a:pt x="23385" y="87342"/>
                  </a:cubicBezTo>
                  <a:lnTo>
                    <a:pt x="63425" y="87342"/>
                  </a:lnTo>
                  <a:cubicBezTo>
                    <a:pt x="65433" y="87342"/>
                    <a:pt x="66732" y="86183"/>
                    <a:pt x="66732" y="84541"/>
                  </a:cubicBezTo>
                  <a:cubicBezTo>
                    <a:pt x="66732" y="82898"/>
                    <a:pt x="65433" y="81835"/>
                    <a:pt x="63425" y="81835"/>
                  </a:cubicBezTo>
                  <a:close/>
                  <a:moveTo>
                    <a:pt x="50078" y="98164"/>
                  </a:moveTo>
                  <a:lnTo>
                    <a:pt x="23385" y="98164"/>
                  </a:lnTo>
                  <a:cubicBezTo>
                    <a:pt x="21377" y="98164"/>
                    <a:pt x="20078" y="99323"/>
                    <a:pt x="20078" y="100966"/>
                  </a:cubicBezTo>
                  <a:cubicBezTo>
                    <a:pt x="20078" y="102608"/>
                    <a:pt x="21377" y="103671"/>
                    <a:pt x="23385" y="103671"/>
                  </a:cubicBezTo>
                  <a:lnTo>
                    <a:pt x="50078" y="103671"/>
                  </a:lnTo>
                  <a:cubicBezTo>
                    <a:pt x="52086" y="103671"/>
                    <a:pt x="53385" y="102608"/>
                    <a:pt x="53385" y="100966"/>
                  </a:cubicBezTo>
                  <a:cubicBezTo>
                    <a:pt x="53385" y="99323"/>
                    <a:pt x="52086" y="98164"/>
                    <a:pt x="50078" y="98164"/>
                  </a:cubicBezTo>
                  <a:close/>
                  <a:moveTo>
                    <a:pt x="23385" y="54589"/>
                  </a:moveTo>
                  <a:lnTo>
                    <a:pt x="36732" y="54589"/>
                  </a:lnTo>
                  <a:cubicBezTo>
                    <a:pt x="38740" y="54589"/>
                    <a:pt x="40039" y="53526"/>
                    <a:pt x="40039" y="51884"/>
                  </a:cubicBezTo>
                  <a:cubicBezTo>
                    <a:pt x="40039" y="50241"/>
                    <a:pt x="38740" y="49082"/>
                    <a:pt x="36732" y="49082"/>
                  </a:cubicBezTo>
                  <a:lnTo>
                    <a:pt x="23385" y="49082"/>
                  </a:lnTo>
                  <a:cubicBezTo>
                    <a:pt x="21377" y="49082"/>
                    <a:pt x="20078" y="50241"/>
                    <a:pt x="20078" y="51884"/>
                  </a:cubicBezTo>
                  <a:cubicBezTo>
                    <a:pt x="20078" y="53526"/>
                    <a:pt x="21377" y="54589"/>
                    <a:pt x="23385" y="54589"/>
                  </a:cubicBezTo>
                  <a:close/>
                  <a:moveTo>
                    <a:pt x="20078" y="68212"/>
                  </a:moveTo>
                  <a:cubicBezTo>
                    <a:pt x="20078" y="69855"/>
                    <a:pt x="21377" y="70917"/>
                    <a:pt x="23385" y="70917"/>
                  </a:cubicBezTo>
                  <a:lnTo>
                    <a:pt x="63425" y="70917"/>
                  </a:lnTo>
                  <a:cubicBezTo>
                    <a:pt x="65433" y="70917"/>
                    <a:pt x="66732" y="69855"/>
                    <a:pt x="66732" y="68212"/>
                  </a:cubicBezTo>
                  <a:cubicBezTo>
                    <a:pt x="66732" y="66570"/>
                    <a:pt x="65433" y="65507"/>
                    <a:pt x="63425" y="65507"/>
                  </a:cubicBezTo>
                  <a:lnTo>
                    <a:pt x="23385" y="65507"/>
                  </a:lnTo>
                  <a:cubicBezTo>
                    <a:pt x="21377" y="65507"/>
                    <a:pt x="20078" y="66570"/>
                    <a:pt x="20078" y="68212"/>
                  </a:cubicBezTo>
                  <a:close/>
                  <a:moveTo>
                    <a:pt x="96732" y="0"/>
                  </a:moveTo>
                  <a:lnTo>
                    <a:pt x="46771" y="0"/>
                  </a:lnTo>
                  <a:cubicBezTo>
                    <a:pt x="39330" y="0"/>
                    <a:pt x="33425" y="4927"/>
                    <a:pt x="33425" y="10917"/>
                  </a:cubicBezTo>
                  <a:lnTo>
                    <a:pt x="33425" y="19130"/>
                  </a:lnTo>
                  <a:cubicBezTo>
                    <a:pt x="33425" y="20772"/>
                    <a:pt x="34724" y="21835"/>
                    <a:pt x="36732" y="21835"/>
                  </a:cubicBezTo>
                  <a:cubicBezTo>
                    <a:pt x="38740" y="21835"/>
                    <a:pt x="40039" y="20772"/>
                    <a:pt x="40039" y="19130"/>
                  </a:cubicBezTo>
                  <a:lnTo>
                    <a:pt x="40039" y="10917"/>
                  </a:lnTo>
                  <a:cubicBezTo>
                    <a:pt x="40039" y="7922"/>
                    <a:pt x="43110" y="5507"/>
                    <a:pt x="46771" y="5507"/>
                  </a:cubicBezTo>
                  <a:lnTo>
                    <a:pt x="86692" y="5507"/>
                  </a:lnTo>
                  <a:lnTo>
                    <a:pt x="86692" y="21835"/>
                  </a:lnTo>
                  <a:cubicBezTo>
                    <a:pt x="86692" y="24830"/>
                    <a:pt x="89763" y="27342"/>
                    <a:pt x="93425" y="27342"/>
                  </a:cubicBezTo>
                  <a:lnTo>
                    <a:pt x="113385" y="27342"/>
                  </a:lnTo>
                  <a:lnTo>
                    <a:pt x="113385" y="81835"/>
                  </a:lnTo>
                  <a:cubicBezTo>
                    <a:pt x="113385" y="84830"/>
                    <a:pt x="110433" y="87342"/>
                    <a:pt x="106771" y="87342"/>
                  </a:cubicBezTo>
                  <a:lnTo>
                    <a:pt x="96732" y="87342"/>
                  </a:lnTo>
                  <a:cubicBezTo>
                    <a:pt x="94724" y="87342"/>
                    <a:pt x="93425" y="88405"/>
                    <a:pt x="93425" y="90048"/>
                  </a:cubicBezTo>
                  <a:cubicBezTo>
                    <a:pt x="93425" y="91690"/>
                    <a:pt x="94724" y="92753"/>
                    <a:pt x="96732" y="92753"/>
                  </a:cubicBezTo>
                  <a:lnTo>
                    <a:pt x="106771" y="92753"/>
                  </a:lnTo>
                  <a:cubicBezTo>
                    <a:pt x="114094" y="92753"/>
                    <a:pt x="120000" y="87826"/>
                    <a:pt x="120000" y="81835"/>
                  </a:cubicBezTo>
                  <a:lnTo>
                    <a:pt x="120000" y="21835"/>
                  </a:lnTo>
                  <a:lnTo>
                    <a:pt x="96732" y="0"/>
                  </a:lnTo>
                  <a:close/>
                  <a:moveTo>
                    <a:pt x="93425" y="21835"/>
                  </a:moveTo>
                  <a:lnTo>
                    <a:pt x="93425" y="6086"/>
                  </a:lnTo>
                  <a:lnTo>
                    <a:pt x="110669" y="21835"/>
                  </a:lnTo>
                  <a:lnTo>
                    <a:pt x="93425" y="21835"/>
                  </a:lnTo>
                  <a:close/>
                  <a:moveTo>
                    <a:pt x="13346" y="27342"/>
                  </a:moveTo>
                  <a:cubicBezTo>
                    <a:pt x="6023" y="27342"/>
                    <a:pt x="0" y="32173"/>
                    <a:pt x="0" y="38260"/>
                  </a:cubicBezTo>
                  <a:lnTo>
                    <a:pt x="0" y="109082"/>
                  </a:lnTo>
                  <a:cubicBezTo>
                    <a:pt x="0" y="115072"/>
                    <a:pt x="6023" y="120000"/>
                    <a:pt x="13346" y="120000"/>
                  </a:cubicBezTo>
                  <a:lnTo>
                    <a:pt x="73346" y="120000"/>
                  </a:lnTo>
                  <a:cubicBezTo>
                    <a:pt x="80669" y="120000"/>
                    <a:pt x="86692" y="115072"/>
                    <a:pt x="86692" y="109082"/>
                  </a:cubicBezTo>
                  <a:lnTo>
                    <a:pt x="86692" y="49082"/>
                  </a:lnTo>
                  <a:lnTo>
                    <a:pt x="63425" y="27342"/>
                  </a:lnTo>
                  <a:lnTo>
                    <a:pt x="13346" y="27342"/>
                  </a:lnTo>
                  <a:close/>
                  <a:moveTo>
                    <a:pt x="80078" y="109082"/>
                  </a:moveTo>
                  <a:cubicBezTo>
                    <a:pt x="80078" y="112077"/>
                    <a:pt x="77007" y="114589"/>
                    <a:pt x="73346" y="114589"/>
                  </a:cubicBezTo>
                  <a:lnTo>
                    <a:pt x="13346" y="114589"/>
                  </a:lnTo>
                  <a:cubicBezTo>
                    <a:pt x="9685" y="114589"/>
                    <a:pt x="6732" y="112077"/>
                    <a:pt x="6732" y="109082"/>
                  </a:cubicBezTo>
                  <a:lnTo>
                    <a:pt x="6732" y="38260"/>
                  </a:lnTo>
                  <a:cubicBezTo>
                    <a:pt x="6732" y="35265"/>
                    <a:pt x="9685" y="32753"/>
                    <a:pt x="13346" y="32753"/>
                  </a:cubicBezTo>
                  <a:lnTo>
                    <a:pt x="53385" y="32753"/>
                  </a:lnTo>
                  <a:lnTo>
                    <a:pt x="53385" y="49082"/>
                  </a:lnTo>
                  <a:cubicBezTo>
                    <a:pt x="53385" y="52077"/>
                    <a:pt x="56338" y="54589"/>
                    <a:pt x="60000" y="54589"/>
                  </a:cubicBezTo>
                  <a:lnTo>
                    <a:pt x="80078" y="54589"/>
                  </a:lnTo>
                  <a:lnTo>
                    <a:pt x="80078" y="109082"/>
                  </a:lnTo>
                  <a:close/>
                  <a:moveTo>
                    <a:pt x="60000" y="49082"/>
                  </a:moveTo>
                  <a:lnTo>
                    <a:pt x="60000" y="33333"/>
                  </a:lnTo>
                  <a:lnTo>
                    <a:pt x="77362" y="49082"/>
                  </a:lnTo>
                  <a:lnTo>
                    <a:pt x="60000" y="49082"/>
                  </a:lnTo>
                  <a:close/>
                </a:path>
              </a:pathLst>
            </a:custGeom>
            <a:solidFill>
              <a:srgbClr val="C776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C776FF"/>
                </a:solidFill>
                <a:latin typeface="Calibri"/>
                <a:ea typeface="Calibri"/>
                <a:cs typeface="Calibri"/>
                <a:sym typeface="Calibri"/>
              </a:endParaRPr>
            </a:p>
          </p:txBody>
        </p:sp>
      </p:grpSp>
      <p:grpSp>
        <p:nvGrpSpPr>
          <p:cNvPr id="224" name="Google Shape;224;p9"/>
          <p:cNvGrpSpPr/>
          <p:nvPr/>
        </p:nvGrpSpPr>
        <p:grpSpPr>
          <a:xfrm>
            <a:off x="5201253" y="999420"/>
            <a:ext cx="941073" cy="906656"/>
            <a:chOff x="5119197" y="986765"/>
            <a:chExt cx="941073" cy="906656"/>
          </a:xfrm>
        </p:grpSpPr>
        <p:sp>
          <p:nvSpPr>
            <p:cNvPr id="225" name="Google Shape;225;p9"/>
            <p:cNvSpPr/>
            <p:nvPr/>
          </p:nvSpPr>
          <p:spPr>
            <a:xfrm>
              <a:off x="5119197" y="986765"/>
              <a:ext cx="941073" cy="906656"/>
            </a:xfrm>
            <a:prstGeom prst="ellipse">
              <a:avLst/>
            </a:prstGeom>
            <a:solidFill>
              <a:schemeClr val="lt1"/>
            </a:solidFill>
            <a:ln cap="flat" cmpd="sng" w="38100">
              <a:solidFill>
                <a:srgbClr val="C776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9"/>
            <p:cNvSpPr/>
            <p:nvPr/>
          </p:nvSpPr>
          <p:spPr>
            <a:xfrm>
              <a:off x="5430745" y="1255361"/>
              <a:ext cx="328946" cy="369463"/>
            </a:xfrm>
            <a:custGeom>
              <a:rect b="b" l="l" r="r" t="t"/>
              <a:pathLst>
                <a:path extrusionOk="0" h="120000" w="120000">
                  <a:moveTo>
                    <a:pt x="114585" y="21835"/>
                  </a:moveTo>
                  <a:lnTo>
                    <a:pt x="27268" y="21835"/>
                  </a:lnTo>
                  <a:cubicBezTo>
                    <a:pt x="24270" y="21835"/>
                    <a:pt x="21756" y="24347"/>
                    <a:pt x="21756" y="27342"/>
                  </a:cubicBezTo>
                  <a:lnTo>
                    <a:pt x="21756" y="114589"/>
                  </a:lnTo>
                  <a:cubicBezTo>
                    <a:pt x="21756" y="117584"/>
                    <a:pt x="24270" y="120000"/>
                    <a:pt x="27268" y="120000"/>
                  </a:cubicBezTo>
                  <a:lnTo>
                    <a:pt x="114585" y="120000"/>
                  </a:lnTo>
                  <a:cubicBezTo>
                    <a:pt x="117582" y="120000"/>
                    <a:pt x="120000" y="117584"/>
                    <a:pt x="120000" y="114589"/>
                  </a:cubicBezTo>
                  <a:lnTo>
                    <a:pt x="120000" y="27342"/>
                  </a:lnTo>
                  <a:cubicBezTo>
                    <a:pt x="120000" y="24347"/>
                    <a:pt x="117582" y="21835"/>
                    <a:pt x="114585" y="21835"/>
                  </a:cubicBezTo>
                  <a:close/>
                  <a:moveTo>
                    <a:pt x="114585" y="114589"/>
                  </a:moveTo>
                  <a:lnTo>
                    <a:pt x="27268" y="114589"/>
                  </a:lnTo>
                  <a:lnTo>
                    <a:pt x="27268" y="98164"/>
                  </a:lnTo>
                  <a:lnTo>
                    <a:pt x="114585" y="98164"/>
                  </a:lnTo>
                  <a:lnTo>
                    <a:pt x="114585" y="114589"/>
                  </a:lnTo>
                  <a:close/>
                  <a:moveTo>
                    <a:pt x="114585" y="92753"/>
                  </a:moveTo>
                  <a:lnTo>
                    <a:pt x="27268" y="92753"/>
                  </a:lnTo>
                  <a:lnTo>
                    <a:pt x="27268" y="27342"/>
                  </a:lnTo>
                  <a:lnTo>
                    <a:pt x="114585" y="27342"/>
                  </a:lnTo>
                  <a:lnTo>
                    <a:pt x="114585" y="92753"/>
                  </a:lnTo>
                  <a:close/>
                  <a:moveTo>
                    <a:pt x="13634" y="76425"/>
                  </a:moveTo>
                  <a:cubicBezTo>
                    <a:pt x="15278" y="76425"/>
                    <a:pt x="16341" y="75265"/>
                    <a:pt x="16341" y="73623"/>
                  </a:cubicBezTo>
                  <a:cubicBezTo>
                    <a:pt x="16341" y="72077"/>
                    <a:pt x="15278" y="70917"/>
                    <a:pt x="13634" y="70917"/>
                  </a:cubicBezTo>
                  <a:lnTo>
                    <a:pt x="5414" y="70917"/>
                  </a:lnTo>
                  <a:lnTo>
                    <a:pt x="5414" y="5507"/>
                  </a:lnTo>
                  <a:lnTo>
                    <a:pt x="92731" y="5507"/>
                  </a:lnTo>
                  <a:lnTo>
                    <a:pt x="92731" y="13719"/>
                  </a:lnTo>
                  <a:cubicBezTo>
                    <a:pt x="92731" y="15265"/>
                    <a:pt x="93795" y="16425"/>
                    <a:pt x="95439" y="16425"/>
                  </a:cubicBezTo>
                  <a:cubicBezTo>
                    <a:pt x="97082" y="16425"/>
                    <a:pt x="98243" y="15265"/>
                    <a:pt x="98243" y="13719"/>
                  </a:cubicBezTo>
                  <a:lnTo>
                    <a:pt x="98243" y="5507"/>
                  </a:lnTo>
                  <a:cubicBezTo>
                    <a:pt x="98243" y="2512"/>
                    <a:pt x="95729" y="0"/>
                    <a:pt x="92731" y="0"/>
                  </a:cubicBezTo>
                  <a:lnTo>
                    <a:pt x="5414" y="0"/>
                  </a:lnTo>
                  <a:cubicBezTo>
                    <a:pt x="2417" y="0"/>
                    <a:pt x="0" y="2512"/>
                    <a:pt x="0" y="5507"/>
                  </a:cubicBezTo>
                  <a:lnTo>
                    <a:pt x="0" y="92753"/>
                  </a:lnTo>
                  <a:cubicBezTo>
                    <a:pt x="0" y="95748"/>
                    <a:pt x="2417" y="98164"/>
                    <a:pt x="5414" y="98164"/>
                  </a:cubicBezTo>
                  <a:lnTo>
                    <a:pt x="13634" y="98164"/>
                  </a:lnTo>
                  <a:cubicBezTo>
                    <a:pt x="15278" y="98164"/>
                    <a:pt x="16341" y="97101"/>
                    <a:pt x="16341" y="95458"/>
                  </a:cubicBezTo>
                  <a:cubicBezTo>
                    <a:pt x="16341" y="93816"/>
                    <a:pt x="15278" y="92753"/>
                    <a:pt x="13634" y="92753"/>
                  </a:cubicBezTo>
                  <a:lnTo>
                    <a:pt x="5414" y="92753"/>
                  </a:lnTo>
                  <a:lnTo>
                    <a:pt x="5414" y="76425"/>
                  </a:lnTo>
                  <a:lnTo>
                    <a:pt x="13634" y="76425"/>
                  </a:lnTo>
                  <a:close/>
                </a:path>
              </a:pathLst>
            </a:custGeom>
            <a:solidFill>
              <a:srgbClr val="C776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7" name="Google Shape;227;p9"/>
            <p:cNvSpPr/>
            <p:nvPr/>
          </p:nvSpPr>
          <p:spPr>
            <a:xfrm>
              <a:off x="5547435" y="1368965"/>
              <a:ext cx="164111" cy="167647"/>
            </a:xfrm>
            <a:custGeom>
              <a:rect b="b" l="l" r="r" t="t"/>
              <a:pathLst>
                <a:path extrusionOk="0" h="120000" w="120000">
                  <a:moveTo>
                    <a:pt x="64724" y="60000"/>
                  </a:moveTo>
                  <a:lnTo>
                    <a:pt x="119055" y="5669"/>
                  </a:lnTo>
                  <a:cubicBezTo>
                    <a:pt x="119645" y="4960"/>
                    <a:pt x="120000" y="4370"/>
                    <a:pt x="120000" y="3307"/>
                  </a:cubicBezTo>
                  <a:cubicBezTo>
                    <a:pt x="120000" y="1299"/>
                    <a:pt x="118700" y="0"/>
                    <a:pt x="116692" y="0"/>
                  </a:cubicBezTo>
                  <a:cubicBezTo>
                    <a:pt x="115629" y="0"/>
                    <a:pt x="115039" y="354"/>
                    <a:pt x="114330" y="944"/>
                  </a:cubicBezTo>
                  <a:lnTo>
                    <a:pt x="60000" y="55275"/>
                  </a:lnTo>
                  <a:lnTo>
                    <a:pt x="5669" y="944"/>
                  </a:lnTo>
                  <a:cubicBezTo>
                    <a:pt x="4960" y="354"/>
                    <a:pt x="4370" y="0"/>
                    <a:pt x="3307" y="0"/>
                  </a:cubicBezTo>
                  <a:cubicBezTo>
                    <a:pt x="1299" y="0"/>
                    <a:pt x="0" y="1299"/>
                    <a:pt x="0" y="3307"/>
                  </a:cubicBezTo>
                  <a:cubicBezTo>
                    <a:pt x="0" y="4370"/>
                    <a:pt x="354" y="4960"/>
                    <a:pt x="1062" y="5669"/>
                  </a:cubicBezTo>
                  <a:lnTo>
                    <a:pt x="55393" y="60000"/>
                  </a:lnTo>
                  <a:lnTo>
                    <a:pt x="1062" y="114330"/>
                  </a:lnTo>
                  <a:cubicBezTo>
                    <a:pt x="354" y="115039"/>
                    <a:pt x="0" y="115629"/>
                    <a:pt x="0" y="116692"/>
                  </a:cubicBezTo>
                  <a:cubicBezTo>
                    <a:pt x="0" y="118700"/>
                    <a:pt x="1299" y="120000"/>
                    <a:pt x="3307" y="120000"/>
                  </a:cubicBezTo>
                  <a:cubicBezTo>
                    <a:pt x="4370" y="120000"/>
                    <a:pt x="4960" y="119645"/>
                    <a:pt x="5669" y="119055"/>
                  </a:cubicBezTo>
                  <a:lnTo>
                    <a:pt x="60000" y="64724"/>
                  </a:lnTo>
                  <a:lnTo>
                    <a:pt x="114330" y="119055"/>
                  </a:lnTo>
                  <a:cubicBezTo>
                    <a:pt x="115039" y="119645"/>
                    <a:pt x="115629" y="120000"/>
                    <a:pt x="116692" y="120000"/>
                  </a:cubicBezTo>
                  <a:cubicBezTo>
                    <a:pt x="118700" y="120000"/>
                    <a:pt x="120000" y="118700"/>
                    <a:pt x="120000" y="116692"/>
                  </a:cubicBezTo>
                  <a:cubicBezTo>
                    <a:pt x="120000" y="115629"/>
                    <a:pt x="119645" y="115039"/>
                    <a:pt x="119055" y="114330"/>
                  </a:cubicBezTo>
                  <a:lnTo>
                    <a:pt x="64724" y="60000"/>
                  </a:lnTo>
                  <a:close/>
                </a:path>
              </a:pathLst>
            </a:custGeom>
            <a:solidFill>
              <a:srgbClr val="C776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28" name="Google Shape;228;p9"/>
          <p:cNvGrpSpPr/>
          <p:nvPr/>
        </p:nvGrpSpPr>
        <p:grpSpPr>
          <a:xfrm>
            <a:off x="906627" y="985291"/>
            <a:ext cx="941073" cy="906656"/>
            <a:chOff x="1257719" y="986765"/>
            <a:chExt cx="941073" cy="906656"/>
          </a:xfrm>
        </p:grpSpPr>
        <p:sp>
          <p:nvSpPr>
            <p:cNvPr id="229" name="Google Shape;229;p9"/>
            <p:cNvSpPr/>
            <p:nvPr/>
          </p:nvSpPr>
          <p:spPr>
            <a:xfrm>
              <a:off x="1257719" y="986765"/>
              <a:ext cx="941073" cy="906656"/>
            </a:xfrm>
            <a:prstGeom prst="ellipse">
              <a:avLst/>
            </a:prstGeom>
            <a:solidFill>
              <a:schemeClr val="lt1"/>
            </a:solidFill>
            <a:ln cap="flat" cmpd="sng" w="38100">
              <a:solidFill>
                <a:srgbClr val="C776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30" name="Google Shape;230;p9"/>
            <p:cNvSpPr/>
            <p:nvPr/>
          </p:nvSpPr>
          <p:spPr>
            <a:xfrm>
              <a:off x="1631990" y="1284392"/>
              <a:ext cx="196809" cy="340432"/>
            </a:xfrm>
            <a:custGeom>
              <a:rect b="b" l="l" r="r" t="t"/>
              <a:pathLst>
                <a:path extrusionOk="0" h="120000" w="120000">
                  <a:moveTo>
                    <a:pt x="52474" y="0"/>
                  </a:moveTo>
                  <a:lnTo>
                    <a:pt x="69845" y="0"/>
                  </a:lnTo>
                  <a:lnTo>
                    <a:pt x="70979" y="80"/>
                  </a:lnTo>
                  <a:lnTo>
                    <a:pt x="71958" y="267"/>
                  </a:lnTo>
                  <a:lnTo>
                    <a:pt x="72783" y="589"/>
                  </a:lnTo>
                  <a:lnTo>
                    <a:pt x="73453" y="1045"/>
                  </a:lnTo>
                  <a:lnTo>
                    <a:pt x="73814" y="1554"/>
                  </a:lnTo>
                  <a:lnTo>
                    <a:pt x="73917" y="2143"/>
                  </a:lnTo>
                  <a:lnTo>
                    <a:pt x="73917" y="13934"/>
                  </a:lnTo>
                  <a:lnTo>
                    <a:pt x="78814" y="14256"/>
                  </a:lnTo>
                  <a:lnTo>
                    <a:pt x="83505" y="14765"/>
                  </a:lnTo>
                  <a:lnTo>
                    <a:pt x="88195" y="15462"/>
                  </a:lnTo>
                  <a:lnTo>
                    <a:pt x="91443" y="16025"/>
                  </a:lnTo>
                  <a:lnTo>
                    <a:pt x="94381" y="16614"/>
                  </a:lnTo>
                  <a:lnTo>
                    <a:pt x="97010" y="17150"/>
                  </a:lnTo>
                  <a:lnTo>
                    <a:pt x="99329" y="17713"/>
                  </a:lnTo>
                  <a:lnTo>
                    <a:pt x="103556" y="18892"/>
                  </a:lnTo>
                  <a:lnTo>
                    <a:pt x="107525" y="20205"/>
                  </a:lnTo>
                  <a:lnTo>
                    <a:pt x="109278" y="20875"/>
                  </a:lnTo>
                  <a:lnTo>
                    <a:pt x="110670" y="21411"/>
                  </a:lnTo>
                  <a:lnTo>
                    <a:pt x="111752" y="21840"/>
                  </a:lnTo>
                  <a:lnTo>
                    <a:pt x="112525" y="22161"/>
                  </a:lnTo>
                  <a:lnTo>
                    <a:pt x="113608" y="22670"/>
                  </a:lnTo>
                  <a:lnTo>
                    <a:pt x="114432" y="23126"/>
                  </a:lnTo>
                  <a:lnTo>
                    <a:pt x="115257" y="23689"/>
                  </a:lnTo>
                  <a:lnTo>
                    <a:pt x="115721" y="24332"/>
                  </a:lnTo>
                  <a:lnTo>
                    <a:pt x="115618" y="24975"/>
                  </a:lnTo>
                  <a:lnTo>
                    <a:pt x="115051" y="25645"/>
                  </a:lnTo>
                  <a:lnTo>
                    <a:pt x="104690" y="35426"/>
                  </a:lnTo>
                  <a:lnTo>
                    <a:pt x="104123" y="35855"/>
                  </a:lnTo>
                  <a:lnTo>
                    <a:pt x="103402" y="36203"/>
                  </a:lnTo>
                  <a:lnTo>
                    <a:pt x="102628" y="36418"/>
                  </a:lnTo>
                  <a:lnTo>
                    <a:pt x="101752" y="36498"/>
                  </a:lnTo>
                  <a:lnTo>
                    <a:pt x="100515" y="36525"/>
                  </a:lnTo>
                  <a:lnTo>
                    <a:pt x="99381" y="36364"/>
                  </a:lnTo>
                  <a:lnTo>
                    <a:pt x="98298" y="36016"/>
                  </a:lnTo>
                  <a:lnTo>
                    <a:pt x="97835" y="35855"/>
                  </a:lnTo>
                  <a:lnTo>
                    <a:pt x="97216" y="35560"/>
                  </a:lnTo>
                  <a:lnTo>
                    <a:pt x="96391" y="35212"/>
                  </a:lnTo>
                  <a:lnTo>
                    <a:pt x="95515" y="34863"/>
                  </a:lnTo>
                  <a:lnTo>
                    <a:pt x="94381" y="34461"/>
                  </a:lnTo>
                  <a:lnTo>
                    <a:pt x="92989" y="33979"/>
                  </a:lnTo>
                  <a:lnTo>
                    <a:pt x="91340" y="33443"/>
                  </a:lnTo>
                  <a:lnTo>
                    <a:pt x="87680" y="32344"/>
                  </a:lnTo>
                  <a:lnTo>
                    <a:pt x="83814" y="31299"/>
                  </a:lnTo>
                  <a:lnTo>
                    <a:pt x="80979" y="30683"/>
                  </a:lnTo>
                  <a:lnTo>
                    <a:pt x="77835" y="30093"/>
                  </a:lnTo>
                  <a:lnTo>
                    <a:pt x="74278" y="29531"/>
                  </a:lnTo>
                  <a:lnTo>
                    <a:pt x="70567" y="29129"/>
                  </a:lnTo>
                  <a:lnTo>
                    <a:pt x="66855" y="28887"/>
                  </a:lnTo>
                  <a:lnTo>
                    <a:pt x="63298" y="28807"/>
                  </a:lnTo>
                  <a:lnTo>
                    <a:pt x="59329" y="28887"/>
                  </a:lnTo>
                  <a:lnTo>
                    <a:pt x="55567" y="29102"/>
                  </a:lnTo>
                  <a:lnTo>
                    <a:pt x="52216" y="29504"/>
                  </a:lnTo>
                  <a:lnTo>
                    <a:pt x="48969" y="30066"/>
                  </a:lnTo>
                  <a:lnTo>
                    <a:pt x="46082" y="30790"/>
                  </a:lnTo>
                  <a:lnTo>
                    <a:pt x="43298" y="31674"/>
                  </a:lnTo>
                  <a:lnTo>
                    <a:pt x="41237" y="32505"/>
                  </a:lnTo>
                  <a:lnTo>
                    <a:pt x="39587" y="33443"/>
                  </a:lnTo>
                  <a:lnTo>
                    <a:pt x="38144" y="34435"/>
                  </a:lnTo>
                  <a:lnTo>
                    <a:pt x="37010" y="35506"/>
                  </a:lnTo>
                  <a:lnTo>
                    <a:pt x="36237" y="36632"/>
                  </a:lnTo>
                  <a:lnTo>
                    <a:pt x="35773" y="37838"/>
                  </a:lnTo>
                  <a:lnTo>
                    <a:pt x="35618" y="39097"/>
                  </a:lnTo>
                  <a:lnTo>
                    <a:pt x="35773" y="40223"/>
                  </a:lnTo>
                  <a:lnTo>
                    <a:pt x="36134" y="41295"/>
                  </a:lnTo>
                  <a:lnTo>
                    <a:pt x="36649" y="42340"/>
                  </a:lnTo>
                  <a:lnTo>
                    <a:pt x="37577" y="43278"/>
                  </a:lnTo>
                  <a:lnTo>
                    <a:pt x="38865" y="44189"/>
                  </a:lnTo>
                  <a:lnTo>
                    <a:pt x="40463" y="45073"/>
                  </a:lnTo>
                  <a:lnTo>
                    <a:pt x="43092" y="46306"/>
                  </a:lnTo>
                  <a:lnTo>
                    <a:pt x="45567" y="47297"/>
                  </a:lnTo>
                  <a:lnTo>
                    <a:pt x="46907" y="47753"/>
                  </a:lnTo>
                  <a:lnTo>
                    <a:pt x="48608" y="48289"/>
                  </a:lnTo>
                  <a:lnTo>
                    <a:pt x="50515" y="48798"/>
                  </a:lnTo>
                  <a:lnTo>
                    <a:pt x="52783" y="49388"/>
                  </a:lnTo>
                  <a:lnTo>
                    <a:pt x="55103" y="49924"/>
                  </a:lnTo>
                  <a:lnTo>
                    <a:pt x="57113" y="50406"/>
                  </a:lnTo>
                  <a:lnTo>
                    <a:pt x="58969" y="50861"/>
                  </a:lnTo>
                  <a:lnTo>
                    <a:pt x="60515" y="51183"/>
                  </a:lnTo>
                  <a:lnTo>
                    <a:pt x="62216" y="51558"/>
                  </a:lnTo>
                  <a:lnTo>
                    <a:pt x="64278" y="51960"/>
                  </a:lnTo>
                  <a:lnTo>
                    <a:pt x="66752" y="52469"/>
                  </a:lnTo>
                  <a:lnTo>
                    <a:pt x="69536" y="53005"/>
                  </a:lnTo>
                  <a:lnTo>
                    <a:pt x="72783" y="53675"/>
                  </a:lnTo>
                  <a:lnTo>
                    <a:pt x="75567" y="54238"/>
                  </a:lnTo>
                  <a:lnTo>
                    <a:pt x="77938" y="54720"/>
                  </a:lnTo>
                  <a:lnTo>
                    <a:pt x="80000" y="55149"/>
                  </a:lnTo>
                  <a:lnTo>
                    <a:pt x="81958" y="55578"/>
                  </a:lnTo>
                  <a:lnTo>
                    <a:pt x="84226" y="56114"/>
                  </a:lnTo>
                  <a:lnTo>
                    <a:pt x="86855" y="56730"/>
                  </a:lnTo>
                  <a:lnTo>
                    <a:pt x="89742" y="57454"/>
                  </a:lnTo>
                  <a:lnTo>
                    <a:pt x="92680" y="58231"/>
                  </a:lnTo>
                  <a:lnTo>
                    <a:pt x="95257" y="58981"/>
                  </a:lnTo>
                  <a:lnTo>
                    <a:pt x="97577" y="59678"/>
                  </a:lnTo>
                  <a:lnTo>
                    <a:pt x="99484" y="60321"/>
                  </a:lnTo>
                  <a:lnTo>
                    <a:pt x="101958" y="61286"/>
                  </a:lnTo>
                  <a:lnTo>
                    <a:pt x="104536" y="62384"/>
                  </a:lnTo>
                  <a:lnTo>
                    <a:pt x="107422" y="63671"/>
                  </a:lnTo>
                  <a:lnTo>
                    <a:pt x="110206" y="65064"/>
                  </a:lnTo>
                  <a:lnTo>
                    <a:pt x="112474" y="66511"/>
                  </a:lnTo>
                  <a:lnTo>
                    <a:pt x="114278" y="67932"/>
                  </a:lnTo>
                  <a:lnTo>
                    <a:pt x="115773" y="69486"/>
                  </a:lnTo>
                  <a:lnTo>
                    <a:pt x="117113" y="71174"/>
                  </a:lnTo>
                  <a:lnTo>
                    <a:pt x="118298" y="73050"/>
                  </a:lnTo>
                  <a:lnTo>
                    <a:pt x="119226" y="75060"/>
                  </a:lnTo>
                  <a:lnTo>
                    <a:pt x="119793" y="77150"/>
                  </a:lnTo>
                  <a:lnTo>
                    <a:pt x="120000" y="79347"/>
                  </a:lnTo>
                  <a:lnTo>
                    <a:pt x="119845" y="81598"/>
                  </a:lnTo>
                  <a:lnTo>
                    <a:pt x="119381" y="83769"/>
                  </a:lnTo>
                  <a:lnTo>
                    <a:pt x="118608" y="85859"/>
                  </a:lnTo>
                  <a:lnTo>
                    <a:pt x="117474" y="87869"/>
                  </a:lnTo>
                  <a:lnTo>
                    <a:pt x="116030" y="89852"/>
                  </a:lnTo>
                  <a:lnTo>
                    <a:pt x="114278" y="91728"/>
                  </a:lnTo>
                  <a:lnTo>
                    <a:pt x="112268" y="93577"/>
                  </a:lnTo>
                  <a:lnTo>
                    <a:pt x="109896" y="95292"/>
                  </a:lnTo>
                  <a:lnTo>
                    <a:pt x="107164" y="96980"/>
                  </a:lnTo>
                  <a:lnTo>
                    <a:pt x="104278" y="98561"/>
                  </a:lnTo>
                  <a:lnTo>
                    <a:pt x="101185" y="100008"/>
                  </a:lnTo>
                  <a:lnTo>
                    <a:pt x="97835" y="101295"/>
                  </a:lnTo>
                  <a:lnTo>
                    <a:pt x="94329" y="102474"/>
                  </a:lnTo>
                  <a:lnTo>
                    <a:pt x="90567" y="103465"/>
                  </a:lnTo>
                  <a:lnTo>
                    <a:pt x="86701" y="104350"/>
                  </a:lnTo>
                  <a:lnTo>
                    <a:pt x="82680" y="105073"/>
                  </a:lnTo>
                  <a:lnTo>
                    <a:pt x="78350" y="105663"/>
                  </a:lnTo>
                  <a:lnTo>
                    <a:pt x="73917" y="106145"/>
                  </a:lnTo>
                  <a:lnTo>
                    <a:pt x="73917" y="117856"/>
                  </a:lnTo>
                  <a:lnTo>
                    <a:pt x="73814" y="118445"/>
                  </a:lnTo>
                  <a:lnTo>
                    <a:pt x="73453" y="118954"/>
                  </a:lnTo>
                  <a:lnTo>
                    <a:pt x="72783" y="119410"/>
                  </a:lnTo>
                  <a:lnTo>
                    <a:pt x="71958" y="119732"/>
                  </a:lnTo>
                  <a:lnTo>
                    <a:pt x="70979" y="119919"/>
                  </a:lnTo>
                  <a:lnTo>
                    <a:pt x="69845" y="120000"/>
                  </a:lnTo>
                  <a:lnTo>
                    <a:pt x="52474" y="120000"/>
                  </a:lnTo>
                  <a:lnTo>
                    <a:pt x="51443" y="119919"/>
                  </a:lnTo>
                  <a:lnTo>
                    <a:pt x="50412" y="119705"/>
                  </a:lnTo>
                  <a:lnTo>
                    <a:pt x="49587" y="119356"/>
                  </a:lnTo>
                  <a:lnTo>
                    <a:pt x="48865" y="118928"/>
                  </a:lnTo>
                  <a:lnTo>
                    <a:pt x="48453" y="118418"/>
                  </a:lnTo>
                  <a:lnTo>
                    <a:pt x="48402" y="117856"/>
                  </a:lnTo>
                  <a:lnTo>
                    <a:pt x="48402" y="106145"/>
                  </a:lnTo>
                  <a:lnTo>
                    <a:pt x="42731" y="105636"/>
                  </a:lnTo>
                  <a:lnTo>
                    <a:pt x="37319" y="104939"/>
                  </a:lnTo>
                  <a:lnTo>
                    <a:pt x="31958" y="104055"/>
                  </a:lnTo>
                  <a:lnTo>
                    <a:pt x="28144" y="103305"/>
                  </a:lnTo>
                  <a:lnTo>
                    <a:pt x="24742" y="102581"/>
                  </a:lnTo>
                  <a:lnTo>
                    <a:pt x="21649" y="101831"/>
                  </a:lnTo>
                  <a:lnTo>
                    <a:pt x="18917" y="101080"/>
                  </a:lnTo>
                  <a:lnTo>
                    <a:pt x="15567" y="100035"/>
                  </a:lnTo>
                  <a:lnTo>
                    <a:pt x="12422" y="98963"/>
                  </a:lnTo>
                  <a:lnTo>
                    <a:pt x="9381" y="97865"/>
                  </a:lnTo>
                  <a:lnTo>
                    <a:pt x="7731" y="97221"/>
                  </a:lnTo>
                  <a:lnTo>
                    <a:pt x="6340" y="96632"/>
                  </a:lnTo>
                  <a:lnTo>
                    <a:pt x="5154" y="96150"/>
                  </a:lnTo>
                  <a:lnTo>
                    <a:pt x="4123" y="95694"/>
                  </a:lnTo>
                  <a:lnTo>
                    <a:pt x="3350" y="95346"/>
                  </a:lnTo>
                  <a:lnTo>
                    <a:pt x="2474" y="94863"/>
                  </a:lnTo>
                  <a:lnTo>
                    <a:pt x="1649" y="94461"/>
                  </a:lnTo>
                  <a:lnTo>
                    <a:pt x="1185" y="94113"/>
                  </a:lnTo>
                  <a:lnTo>
                    <a:pt x="309" y="93416"/>
                  </a:lnTo>
                  <a:lnTo>
                    <a:pt x="0" y="92773"/>
                  </a:lnTo>
                  <a:lnTo>
                    <a:pt x="206" y="92076"/>
                  </a:lnTo>
                  <a:lnTo>
                    <a:pt x="876" y="91406"/>
                  </a:lnTo>
                  <a:lnTo>
                    <a:pt x="14175" y="82376"/>
                  </a:lnTo>
                  <a:lnTo>
                    <a:pt x="14845" y="81974"/>
                  </a:lnTo>
                  <a:lnTo>
                    <a:pt x="15876" y="81706"/>
                  </a:lnTo>
                  <a:lnTo>
                    <a:pt x="17113" y="81572"/>
                  </a:lnTo>
                  <a:lnTo>
                    <a:pt x="18350" y="81572"/>
                  </a:lnTo>
                  <a:lnTo>
                    <a:pt x="19329" y="81732"/>
                  </a:lnTo>
                  <a:lnTo>
                    <a:pt x="20154" y="82161"/>
                  </a:lnTo>
                  <a:lnTo>
                    <a:pt x="20463" y="82295"/>
                  </a:lnTo>
                  <a:lnTo>
                    <a:pt x="24587" y="84091"/>
                  </a:lnTo>
                  <a:lnTo>
                    <a:pt x="28917" y="85672"/>
                  </a:lnTo>
                  <a:lnTo>
                    <a:pt x="33298" y="87065"/>
                  </a:lnTo>
                  <a:lnTo>
                    <a:pt x="37731" y="88298"/>
                  </a:lnTo>
                  <a:lnTo>
                    <a:pt x="42319" y="89289"/>
                  </a:lnTo>
                  <a:lnTo>
                    <a:pt x="46958" y="90040"/>
                  </a:lnTo>
                  <a:lnTo>
                    <a:pt x="51701" y="90683"/>
                  </a:lnTo>
                  <a:lnTo>
                    <a:pt x="56443" y="91085"/>
                  </a:lnTo>
                  <a:lnTo>
                    <a:pt x="61237" y="91192"/>
                  </a:lnTo>
                  <a:lnTo>
                    <a:pt x="64639" y="91112"/>
                  </a:lnTo>
                  <a:lnTo>
                    <a:pt x="67886" y="90897"/>
                  </a:lnTo>
                  <a:lnTo>
                    <a:pt x="70979" y="90495"/>
                  </a:lnTo>
                  <a:lnTo>
                    <a:pt x="74020" y="89906"/>
                  </a:lnTo>
                  <a:lnTo>
                    <a:pt x="76804" y="89209"/>
                  </a:lnTo>
                  <a:lnTo>
                    <a:pt x="79484" y="88325"/>
                  </a:lnTo>
                  <a:lnTo>
                    <a:pt x="81597" y="87440"/>
                  </a:lnTo>
                  <a:lnTo>
                    <a:pt x="83402" y="86476"/>
                  </a:lnTo>
                  <a:lnTo>
                    <a:pt x="84845" y="85430"/>
                  </a:lnTo>
                  <a:lnTo>
                    <a:pt x="85979" y="84251"/>
                  </a:lnTo>
                  <a:lnTo>
                    <a:pt x="86752" y="82965"/>
                  </a:lnTo>
                  <a:lnTo>
                    <a:pt x="87268" y="81598"/>
                  </a:lnTo>
                  <a:lnTo>
                    <a:pt x="87474" y="80125"/>
                  </a:lnTo>
                  <a:lnTo>
                    <a:pt x="87268" y="78919"/>
                  </a:lnTo>
                  <a:lnTo>
                    <a:pt x="86546" y="77740"/>
                  </a:lnTo>
                  <a:lnTo>
                    <a:pt x="85515" y="76614"/>
                  </a:lnTo>
                  <a:lnTo>
                    <a:pt x="84175" y="75542"/>
                  </a:lnTo>
                  <a:lnTo>
                    <a:pt x="82731" y="74631"/>
                  </a:lnTo>
                  <a:lnTo>
                    <a:pt x="81185" y="73774"/>
                  </a:lnTo>
                  <a:lnTo>
                    <a:pt x="79845" y="73184"/>
                  </a:lnTo>
                  <a:lnTo>
                    <a:pt x="78144" y="72594"/>
                  </a:lnTo>
                  <a:lnTo>
                    <a:pt x="76134" y="71924"/>
                  </a:lnTo>
                  <a:lnTo>
                    <a:pt x="73711" y="71281"/>
                  </a:lnTo>
                  <a:lnTo>
                    <a:pt x="71237" y="70611"/>
                  </a:lnTo>
                  <a:lnTo>
                    <a:pt x="68969" y="70075"/>
                  </a:lnTo>
                  <a:lnTo>
                    <a:pt x="67010" y="69539"/>
                  </a:lnTo>
                  <a:lnTo>
                    <a:pt x="65206" y="69138"/>
                  </a:lnTo>
                  <a:lnTo>
                    <a:pt x="63711" y="68816"/>
                  </a:lnTo>
                  <a:lnTo>
                    <a:pt x="61958" y="68414"/>
                  </a:lnTo>
                  <a:lnTo>
                    <a:pt x="59896" y="67958"/>
                  </a:lnTo>
                  <a:lnTo>
                    <a:pt x="57577" y="67503"/>
                  </a:lnTo>
                  <a:lnTo>
                    <a:pt x="54896" y="66940"/>
                  </a:lnTo>
                  <a:lnTo>
                    <a:pt x="52525" y="66458"/>
                  </a:lnTo>
                  <a:lnTo>
                    <a:pt x="50412" y="65975"/>
                  </a:lnTo>
                  <a:lnTo>
                    <a:pt x="48608" y="65627"/>
                  </a:lnTo>
                  <a:lnTo>
                    <a:pt x="46958" y="65279"/>
                  </a:lnTo>
                  <a:lnTo>
                    <a:pt x="45412" y="64957"/>
                  </a:lnTo>
                  <a:lnTo>
                    <a:pt x="43608" y="64555"/>
                  </a:lnTo>
                  <a:lnTo>
                    <a:pt x="41494" y="64073"/>
                  </a:lnTo>
                  <a:lnTo>
                    <a:pt x="39072" y="63537"/>
                  </a:lnTo>
                  <a:lnTo>
                    <a:pt x="36649" y="62947"/>
                  </a:lnTo>
                  <a:lnTo>
                    <a:pt x="34536" y="62384"/>
                  </a:lnTo>
                  <a:lnTo>
                    <a:pt x="32628" y="61902"/>
                  </a:lnTo>
                  <a:lnTo>
                    <a:pt x="31030" y="61420"/>
                  </a:lnTo>
                  <a:lnTo>
                    <a:pt x="28917" y="60777"/>
                  </a:lnTo>
                  <a:lnTo>
                    <a:pt x="26443" y="59973"/>
                  </a:lnTo>
                  <a:lnTo>
                    <a:pt x="23762" y="59035"/>
                  </a:lnTo>
                  <a:lnTo>
                    <a:pt x="21134" y="58097"/>
                  </a:lnTo>
                  <a:lnTo>
                    <a:pt x="18814" y="57132"/>
                  </a:lnTo>
                  <a:lnTo>
                    <a:pt x="16907" y="56221"/>
                  </a:lnTo>
                  <a:lnTo>
                    <a:pt x="15103" y="55230"/>
                  </a:lnTo>
                  <a:lnTo>
                    <a:pt x="13247" y="54158"/>
                  </a:lnTo>
                  <a:lnTo>
                    <a:pt x="11288" y="52952"/>
                  </a:lnTo>
                  <a:lnTo>
                    <a:pt x="9484" y="51665"/>
                  </a:lnTo>
                  <a:lnTo>
                    <a:pt x="7938" y="50326"/>
                  </a:lnTo>
                  <a:lnTo>
                    <a:pt x="6752" y="49039"/>
                  </a:lnTo>
                  <a:lnTo>
                    <a:pt x="5721" y="47646"/>
                  </a:lnTo>
                  <a:lnTo>
                    <a:pt x="4845" y="46172"/>
                  </a:lnTo>
                  <a:lnTo>
                    <a:pt x="4020" y="44618"/>
                  </a:lnTo>
                  <a:lnTo>
                    <a:pt x="3453" y="42903"/>
                  </a:lnTo>
                  <a:lnTo>
                    <a:pt x="3092" y="41161"/>
                  </a:lnTo>
                  <a:lnTo>
                    <a:pt x="2938" y="39338"/>
                  </a:lnTo>
                  <a:lnTo>
                    <a:pt x="3144" y="37114"/>
                  </a:lnTo>
                  <a:lnTo>
                    <a:pt x="3711" y="34917"/>
                  </a:lnTo>
                  <a:lnTo>
                    <a:pt x="4690" y="32773"/>
                  </a:lnTo>
                  <a:lnTo>
                    <a:pt x="6134" y="30683"/>
                  </a:lnTo>
                  <a:lnTo>
                    <a:pt x="7886" y="28700"/>
                  </a:lnTo>
                  <a:lnTo>
                    <a:pt x="10000" y="26797"/>
                  </a:lnTo>
                  <a:lnTo>
                    <a:pt x="12628" y="24948"/>
                  </a:lnTo>
                  <a:lnTo>
                    <a:pt x="15515" y="23153"/>
                  </a:lnTo>
                  <a:lnTo>
                    <a:pt x="18814" y="21491"/>
                  </a:lnTo>
                  <a:lnTo>
                    <a:pt x="22371" y="19991"/>
                  </a:lnTo>
                  <a:lnTo>
                    <a:pt x="26082" y="18624"/>
                  </a:lnTo>
                  <a:lnTo>
                    <a:pt x="30051" y="17418"/>
                  </a:lnTo>
                  <a:lnTo>
                    <a:pt x="34278" y="16400"/>
                  </a:lnTo>
                  <a:lnTo>
                    <a:pt x="38711" y="15515"/>
                  </a:lnTo>
                  <a:lnTo>
                    <a:pt x="43402" y="14765"/>
                  </a:lnTo>
                  <a:lnTo>
                    <a:pt x="48298" y="14175"/>
                  </a:lnTo>
                  <a:lnTo>
                    <a:pt x="48298" y="2143"/>
                  </a:lnTo>
                  <a:lnTo>
                    <a:pt x="48453" y="1581"/>
                  </a:lnTo>
                  <a:lnTo>
                    <a:pt x="48865" y="1071"/>
                  </a:lnTo>
                  <a:lnTo>
                    <a:pt x="49587" y="643"/>
                  </a:lnTo>
                  <a:lnTo>
                    <a:pt x="50412" y="267"/>
                  </a:lnTo>
                  <a:lnTo>
                    <a:pt x="51443" y="80"/>
                  </a:lnTo>
                  <a:lnTo>
                    <a:pt x="52474" y="0"/>
                  </a:lnTo>
                  <a:close/>
                </a:path>
              </a:pathLst>
            </a:custGeom>
            <a:solidFill>
              <a:srgbClr val="C776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C776FF"/>
                </a:solidFill>
                <a:latin typeface="Calibri"/>
                <a:ea typeface="Calibri"/>
                <a:cs typeface="Calibri"/>
                <a:sym typeface="Calibri"/>
              </a:endParaRPr>
            </a:p>
          </p:txBody>
        </p:sp>
      </p:grpSp>
      <p:grpSp>
        <p:nvGrpSpPr>
          <p:cNvPr id="231" name="Google Shape;231;p9"/>
          <p:cNvGrpSpPr/>
          <p:nvPr/>
        </p:nvGrpSpPr>
        <p:grpSpPr>
          <a:xfrm>
            <a:off x="3067574" y="999420"/>
            <a:ext cx="941073" cy="906656"/>
            <a:chOff x="3177948" y="986765"/>
            <a:chExt cx="941073" cy="906656"/>
          </a:xfrm>
        </p:grpSpPr>
        <p:sp>
          <p:nvSpPr>
            <p:cNvPr id="232" name="Google Shape;232;p9"/>
            <p:cNvSpPr/>
            <p:nvPr/>
          </p:nvSpPr>
          <p:spPr>
            <a:xfrm>
              <a:off x="3177948" y="986765"/>
              <a:ext cx="941073" cy="906656"/>
            </a:xfrm>
            <a:prstGeom prst="ellipse">
              <a:avLst/>
            </a:prstGeom>
            <a:solidFill>
              <a:schemeClr val="lt1"/>
            </a:solidFill>
            <a:ln cap="flat" cmpd="sng" w="38100">
              <a:solidFill>
                <a:srgbClr val="C776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3" name="Google Shape;233;p9"/>
            <p:cNvCxnSpPr/>
            <p:nvPr/>
          </p:nvCxnSpPr>
          <p:spPr>
            <a:xfrm>
              <a:off x="3416709" y="1415674"/>
              <a:ext cx="231775" cy="221810"/>
            </a:xfrm>
            <a:prstGeom prst="straightConnector1">
              <a:avLst/>
            </a:prstGeom>
            <a:noFill/>
            <a:ln cap="flat" cmpd="sng" w="9525">
              <a:solidFill>
                <a:srgbClr val="C776FF"/>
              </a:solidFill>
              <a:prstDash val="solid"/>
              <a:miter lim="800000"/>
              <a:headEnd len="sm" w="sm" type="none"/>
              <a:tailEnd len="sm" w="sm" type="none"/>
            </a:ln>
          </p:spPr>
        </p:cxnSp>
        <p:cxnSp>
          <p:nvCxnSpPr>
            <p:cNvPr id="234" name="Google Shape;234;p9"/>
            <p:cNvCxnSpPr/>
            <p:nvPr/>
          </p:nvCxnSpPr>
          <p:spPr>
            <a:xfrm flipH="1" rot="10800000">
              <a:off x="3642679" y="1415138"/>
              <a:ext cx="226390" cy="222200"/>
            </a:xfrm>
            <a:prstGeom prst="straightConnector1">
              <a:avLst/>
            </a:prstGeom>
            <a:noFill/>
            <a:ln cap="flat" cmpd="sng" w="9525">
              <a:solidFill>
                <a:srgbClr val="C776FF"/>
              </a:solidFill>
              <a:prstDash val="solid"/>
              <a:miter lim="800000"/>
              <a:headEnd len="sm" w="sm" type="none"/>
              <a:tailEnd len="sm" w="sm" type="none"/>
            </a:ln>
          </p:spPr>
        </p:cxnSp>
        <p:cxnSp>
          <p:nvCxnSpPr>
            <p:cNvPr id="235" name="Google Shape;235;p9"/>
            <p:cNvCxnSpPr/>
            <p:nvPr/>
          </p:nvCxnSpPr>
          <p:spPr>
            <a:xfrm>
              <a:off x="3413534" y="1412680"/>
              <a:ext cx="457200" cy="0"/>
            </a:xfrm>
            <a:prstGeom prst="straightConnector1">
              <a:avLst/>
            </a:prstGeom>
            <a:noFill/>
            <a:ln cap="flat" cmpd="sng" w="9525">
              <a:solidFill>
                <a:srgbClr val="C776FF"/>
              </a:solidFill>
              <a:prstDash val="solid"/>
              <a:miter lim="800000"/>
              <a:headEnd len="sm" w="sm" type="none"/>
              <a:tailEnd len="sm" w="sm" type="none"/>
            </a:ln>
          </p:spPr>
        </p:cxnSp>
        <p:cxnSp>
          <p:nvCxnSpPr>
            <p:cNvPr id="236" name="Google Shape;236;p9"/>
            <p:cNvCxnSpPr/>
            <p:nvPr/>
          </p:nvCxnSpPr>
          <p:spPr>
            <a:xfrm flipH="1" rot="10800000">
              <a:off x="3644309" y="1408738"/>
              <a:ext cx="107965" cy="228600"/>
            </a:xfrm>
            <a:prstGeom prst="straightConnector1">
              <a:avLst/>
            </a:prstGeom>
            <a:noFill/>
            <a:ln cap="flat" cmpd="sng" w="9525">
              <a:solidFill>
                <a:srgbClr val="C776FF"/>
              </a:solidFill>
              <a:prstDash val="solid"/>
              <a:miter lim="800000"/>
              <a:headEnd len="sm" w="sm" type="none"/>
              <a:tailEnd len="sm" w="sm" type="none"/>
            </a:ln>
          </p:spPr>
        </p:cxnSp>
        <p:cxnSp>
          <p:nvCxnSpPr>
            <p:cNvPr id="237" name="Google Shape;237;p9"/>
            <p:cNvCxnSpPr/>
            <p:nvPr/>
          </p:nvCxnSpPr>
          <p:spPr>
            <a:xfrm rot="10800000">
              <a:off x="3526382" y="1413941"/>
              <a:ext cx="120017" cy="223397"/>
            </a:xfrm>
            <a:prstGeom prst="straightConnector1">
              <a:avLst/>
            </a:prstGeom>
            <a:noFill/>
            <a:ln cap="flat" cmpd="sng" w="9525">
              <a:solidFill>
                <a:srgbClr val="C776FF"/>
              </a:solidFill>
              <a:prstDash val="solid"/>
              <a:miter lim="800000"/>
              <a:headEnd len="sm" w="sm" type="none"/>
              <a:tailEnd len="sm" w="sm" type="none"/>
            </a:ln>
          </p:spPr>
        </p:cxnSp>
        <p:cxnSp>
          <p:nvCxnSpPr>
            <p:cNvPr id="238" name="Google Shape;238;p9"/>
            <p:cNvCxnSpPr/>
            <p:nvPr/>
          </p:nvCxnSpPr>
          <p:spPr>
            <a:xfrm flipH="1" rot="10800000">
              <a:off x="3425256" y="1303780"/>
              <a:ext cx="137160" cy="109728"/>
            </a:xfrm>
            <a:prstGeom prst="straightConnector1">
              <a:avLst/>
            </a:prstGeom>
            <a:noFill/>
            <a:ln cap="flat" cmpd="sng" w="9525">
              <a:solidFill>
                <a:srgbClr val="C776FF"/>
              </a:solidFill>
              <a:prstDash val="solid"/>
              <a:miter lim="800000"/>
              <a:headEnd len="sm" w="sm" type="none"/>
              <a:tailEnd len="sm" w="sm" type="none"/>
            </a:ln>
          </p:spPr>
        </p:cxnSp>
        <p:cxnSp>
          <p:nvCxnSpPr>
            <p:cNvPr id="239" name="Google Shape;239;p9"/>
            <p:cNvCxnSpPr/>
            <p:nvPr/>
          </p:nvCxnSpPr>
          <p:spPr>
            <a:xfrm rot="10800000">
              <a:off x="3731909" y="1303780"/>
              <a:ext cx="137160" cy="109728"/>
            </a:xfrm>
            <a:prstGeom prst="straightConnector1">
              <a:avLst/>
            </a:prstGeom>
            <a:noFill/>
            <a:ln cap="flat" cmpd="sng" w="9525">
              <a:solidFill>
                <a:srgbClr val="C776FF"/>
              </a:solidFill>
              <a:prstDash val="solid"/>
              <a:miter lim="800000"/>
              <a:headEnd len="sm" w="sm" type="none"/>
              <a:tailEnd len="sm" w="sm" type="none"/>
            </a:ln>
          </p:spPr>
        </p:cxnSp>
        <p:cxnSp>
          <p:nvCxnSpPr>
            <p:cNvPr id="240" name="Google Shape;240;p9"/>
            <p:cNvCxnSpPr/>
            <p:nvPr/>
          </p:nvCxnSpPr>
          <p:spPr>
            <a:xfrm>
              <a:off x="3550148" y="1303689"/>
              <a:ext cx="182880" cy="0"/>
            </a:xfrm>
            <a:prstGeom prst="straightConnector1">
              <a:avLst/>
            </a:prstGeom>
            <a:noFill/>
            <a:ln cap="flat" cmpd="sng" w="9525">
              <a:solidFill>
                <a:srgbClr val="C776FF"/>
              </a:solidFill>
              <a:prstDash val="solid"/>
              <a:miter lim="800000"/>
              <a:headEnd len="sm" w="sm" type="none"/>
              <a:tailEnd len="sm" w="sm" type="none"/>
            </a:ln>
          </p:spPr>
        </p:cxnSp>
        <p:cxnSp>
          <p:nvCxnSpPr>
            <p:cNvPr id="241" name="Google Shape;241;p9"/>
            <p:cNvCxnSpPr/>
            <p:nvPr/>
          </p:nvCxnSpPr>
          <p:spPr>
            <a:xfrm flipH="1" rot="10800000">
              <a:off x="3527729" y="1301201"/>
              <a:ext cx="109728" cy="109728"/>
            </a:xfrm>
            <a:prstGeom prst="straightConnector1">
              <a:avLst/>
            </a:prstGeom>
            <a:noFill/>
            <a:ln cap="flat" cmpd="sng" w="9525">
              <a:solidFill>
                <a:srgbClr val="C776FF"/>
              </a:solidFill>
              <a:prstDash val="solid"/>
              <a:miter lim="800000"/>
              <a:headEnd len="sm" w="sm" type="none"/>
              <a:tailEnd len="sm" w="sm" type="none"/>
            </a:ln>
          </p:spPr>
        </p:cxnSp>
        <p:cxnSp>
          <p:nvCxnSpPr>
            <p:cNvPr id="242" name="Google Shape;242;p9"/>
            <p:cNvCxnSpPr/>
            <p:nvPr/>
          </p:nvCxnSpPr>
          <p:spPr>
            <a:xfrm>
              <a:off x="3637974" y="1302150"/>
              <a:ext cx="109728" cy="109728"/>
            </a:xfrm>
            <a:prstGeom prst="straightConnector1">
              <a:avLst/>
            </a:prstGeom>
            <a:noFill/>
            <a:ln cap="flat" cmpd="sng" w="9525">
              <a:solidFill>
                <a:srgbClr val="C776FF"/>
              </a:solidFill>
              <a:prstDash val="solid"/>
              <a:miter lim="800000"/>
              <a:headEnd len="sm" w="sm" type="none"/>
              <a:tailEnd len="sm" w="sm" type="none"/>
            </a:ln>
          </p:spPr>
        </p:cxnSp>
      </p:grpSp>
      <p:sp>
        <p:nvSpPr>
          <p:cNvPr id="243" name="Google Shape;243;p9"/>
          <p:cNvSpPr txBox="1"/>
          <p:nvPr/>
        </p:nvSpPr>
        <p:spPr>
          <a:xfrm>
            <a:off x="73984" y="3958998"/>
            <a:ext cx="1489500" cy="30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8705B9"/>
                </a:solidFill>
                <a:latin typeface="Trebuchet MS"/>
                <a:ea typeface="Trebuchet MS"/>
                <a:cs typeface="Trebuchet MS"/>
                <a:sym typeface="Trebuchet MS"/>
              </a:rPr>
              <a:t>Creating Advantage</a:t>
            </a:r>
            <a:r>
              <a:rPr b="1" i="0" lang="en-US" sz="1400" u="none" cap="none" strike="noStrike">
                <a:solidFill>
                  <a:srgbClr val="566579"/>
                </a:solidFill>
                <a:latin typeface="Trebuchet MS"/>
                <a:ea typeface="Trebuchet MS"/>
                <a:cs typeface="Trebuchet MS"/>
                <a:sym typeface="Trebuchet MS"/>
              </a:rPr>
              <a:t> </a:t>
            </a:r>
            <a:endParaRPr b="1" i="0" sz="1400" u="none" cap="none" strike="noStrike">
              <a:solidFill>
                <a:srgbClr val="566579"/>
              </a:solidFill>
              <a:latin typeface="Trebuchet MS"/>
              <a:ea typeface="Trebuchet MS"/>
              <a:cs typeface="Trebuchet MS"/>
              <a:sym typeface="Trebuchet MS"/>
            </a:endParaRPr>
          </a:p>
        </p:txBody>
      </p:sp>
      <p:cxnSp>
        <p:nvCxnSpPr>
          <p:cNvPr id="244" name="Google Shape;244;p9"/>
          <p:cNvCxnSpPr/>
          <p:nvPr/>
        </p:nvCxnSpPr>
        <p:spPr>
          <a:xfrm flipH="1" rot="10800000">
            <a:off x="1563484" y="3708608"/>
            <a:ext cx="568772" cy="316373"/>
          </a:xfrm>
          <a:prstGeom prst="straightConnector1">
            <a:avLst/>
          </a:prstGeom>
          <a:noFill/>
          <a:ln cap="flat" cmpd="sng" w="57150">
            <a:solidFill>
              <a:srgbClr val="8705B9"/>
            </a:solidFill>
            <a:prstDash val="solid"/>
            <a:miter lim="800000"/>
            <a:headEnd len="sm" w="sm" type="none"/>
            <a:tailEnd len="med" w="med" type="triangle"/>
          </a:ln>
        </p:spPr>
      </p:cxnSp>
      <p:cxnSp>
        <p:nvCxnSpPr>
          <p:cNvPr id="245" name="Google Shape;245;p9"/>
          <p:cNvCxnSpPr/>
          <p:nvPr/>
        </p:nvCxnSpPr>
        <p:spPr>
          <a:xfrm>
            <a:off x="1563484" y="4142890"/>
            <a:ext cx="568772" cy="274896"/>
          </a:xfrm>
          <a:prstGeom prst="straightConnector1">
            <a:avLst/>
          </a:prstGeom>
          <a:noFill/>
          <a:ln cap="flat" cmpd="sng" w="57150">
            <a:solidFill>
              <a:srgbClr val="8705B9"/>
            </a:solidFill>
            <a:prstDash val="solid"/>
            <a:miter lim="800000"/>
            <a:headEnd len="sm" w="sm" type="none"/>
            <a:tailEnd len="med" w="med" type="triangle"/>
          </a:ln>
        </p:spPr>
      </p:cxnSp>
      <p:sp>
        <p:nvSpPr>
          <p:cNvPr id="246" name="Google Shape;246;p9"/>
          <p:cNvSpPr txBox="1"/>
          <p:nvPr/>
        </p:nvSpPr>
        <p:spPr>
          <a:xfrm>
            <a:off x="2391748" y="3459893"/>
            <a:ext cx="3504685"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First Mover Advantages: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Geographic dominance, Build brand before competition starts</a:t>
            </a:r>
            <a:endParaRPr/>
          </a:p>
        </p:txBody>
      </p:sp>
      <p:sp>
        <p:nvSpPr>
          <p:cNvPr id="247" name="Google Shape;247;p9"/>
          <p:cNvSpPr txBox="1"/>
          <p:nvPr/>
        </p:nvSpPr>
        <p:spPr>
          <a:xfrm>
            <a:off x="2391749" y="4302693"/>
            <a:ext cx="3620530"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Generic Advantages: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Cost leader, narrow market, expansion opportunities </a:t>
            </a:r>
            <a:endParaRPr/>
          </a:p>
        </p:txBody>
      </p:sp>
      <p:graphicFrame>
        <p:nvGraphicFramePr>
          <p:cNvPr id="248" name="Google Shape;248;p9"/>
          <p:cNvGraphicFramePr/>
          <p:nvPr/>
        </p:nvGraphicFramePr>
        <p:xfrm>
          <a:off x="6724696" y="3192205"/>
          <a:ext cx="3000000" cy="3000000"/>
        </p:xfrm>
        <a:graphic>
          <a:graphicData uri="http://schemas.openxmlformats.org/drawingml/2006/table">
            <a:tbl>
              <a:tblPr bandRow="1" firstRow="1">
                <a:noFill/>
                <a:tableStyleId>{01CA3CFB-E61C-47AE-80B2-C2850428AE2F}</a:tableStyleId>
              </a:tblPr>
              <a:tblGrid>
                <a:gridCol w="1145150"/>
                <a:gridCol w="1145150"/>
              </a:tblGrid>
              <a:tr h="888125">
                <a:tc>
                  <a:txBody>
                    <a:bodyPr/>
                    <a:lstStyle/>
                    <a:p>
                      <a:pPr indent="0" lvl="0" marL="0" marR="0" rtl="0" algn="l">
                        <a:spcBef>
                          <a:spcPts val="0"/>
                        </a:spcBef>
                        <a:spcAft>
                          <a:spcPts val="0"/>
                        </a:spcAft>
                        <a:buNone/>
                      </a:pPr>
                      <a:r>
                        <a:t/>
                      </a:r>
                      <a:endParaRPr sz="135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35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888125">
                <a:tc>
                  <a:txBody>
                    <a:bodyPr/>
                    <a:lstStyle/>
                    <a:p>
                      <a:pPr indent="0" lvl="0" marL="0" marR="0" rtl="0" algn="l">
                        <a:spcBef>
                          <a:spcPts val="0"/>
                        </a:spcBef>
                        <a:spcAft>
                          <a:spcPts val="0"/>
                        </a:spcAft>
                        <a:buNone/>
                      </a:pPr>
                      <a:r>
                        <a:t/>
                      </a:r>
                      <a:endParaRPr sz="135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35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pic>
        <p:nvPicPr>
          <p:cNvPr id="249" name="Google Shape;249;p9"/>
          <p:cNvPicPr preferRelativeResize="0"/>
          <p:nvPr/>
        </p:nvPicPr>
        <p:blipFill rotWithShape="1">
          <a:blip r:embed="rId3">
            <a:alphaModFix/>
          </a:blip>
          <a:srcRect b="0" l="0" r="0" t="0"/>
          <a:stretch/>
        </p:blipFill>
        <p:spPr>
          <a:xfrm>
            <a:off x="6811624" y="4296776"/>
            <a:ext cx="709610" cy="510919"/>
          </a:xfrm>
          <a:prstGeom prst="rect">
            <a:avLst/>
          </a:prstGeom>
          <a:noFill/>
          <a:ln>
            <a:noFill/>
          </a:ln>
        </p:spPr>
      </p:pic>
      <p:sp>
        <p:nvSpPr>
          <p:cNvPr id="250" name="Google Shape;250;p9"/>
          <p:cNvSpPr txBox="1"/>
          <p:nvPr/>
        </p:nvSpPr>
        <p:spPr>
          <a:xfrm rot="-5400000">
            <a:off x="5723399" y="3946376"/>
            <a:ext cx="165842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8705B9"/>
                </a:solidFill>
                <a:latin typeface="Arial"/>
                <a:ea typeface="Arial"/>
                <a:cs typeface="Arial"/>
                <a:sym typeface="Arial"/>
              </a:rPr>
              <a:t>Narrow	Broad</a:t>
            </a:r>
            <a:endParaRPr/>
          </a:p>
        </p:txBody>
      </p:sp>
      <p:sp>
        <p:nvSpPr>
          <p:cNvPr id="251" name="Google Shape;251;p9"/>
          <p:cNvSpPr txBox="1"/>
          <p:nvPr/>
        </p:nvSpPr>
        <p:spPr>
          <a:xfrm>
            <a:off x="6724696" y="2950151"/>
            <a:ext cx="2290318"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8705B9"/>
                </a:solidFill>
                <a:latin typeface="Arial"/>
                <a:ea typeface="Arial"/>
                <a:cs typeface="Arial"/>
                <a:sym typeface="Arial"/>
              </a:rPr>
              <a:t>Cost Leader        Differentiation</a:t>
            </a:r>
            <a:endParaRPr/>
          </a:p>
        </p:txBody>
      </p:sp>
      <p:cxnSp>
        <p:nvCxnSpPr>
          <p:cNvPr id="252" name="Google Shape;252;p9"/>
          <p:cNvCxnSpPr/>
          <p:nvPr/>
        </p:nvCxnSpPr>
        <p:spPr>
          <a:xfrm rot="10800000">
            <a:off x="7092945" y="3653563"/>
            <a:ext cx="0" cy="534945"/>
          </a:xfrm>
          <a:prstGeom prst="straightConnector1">
            <a:avLst/>
          </a:prstGeom>
          <a:noFill/>
          <a:ln cap="flat" cmpd="sng" w="57150">
            <a:solidFill>
              <a:srgbClr val="8705B9"/>
            </a:solidFill>
            <a:prstDash val="solid"/>
            <a:miter lim="800000"/>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8705B9"/>
        </a:solidFill>
      </p:bgPr>
    </p:bg>
    <p:spTree>
      <p:nvGrpSpPr>
        <p:cNvPr id="256" name="Shape 256"/>
        <p:cNvGrpSpPr/>
        <p:nvPr/>
      </p:nvGrpSpPr>
      <p:grpSpPr>
        <a:xfrm>
          <a:off x="0" y="0"/>
          <a:ext cx="0" cy="0"/>
          <a:chOff x="0" y="0"/>
          <a:chExt cx="0" cy="0"/>
        </a:xfrm>
      </p:grpSpPr>
      <p:sp>
        <p:nvSpPr>
          <p:cNvPr id="257" name="Google Shape;257;p8"/>
          <p:cNvSpPr/>
          <p:nvPr/>
        </p:nvSpPr>
        <p:spPr>
          <a:xfrm>
            <a:off x="-1" y="-2977"/>
            <a:ext cx="9144001" cy="5143500"/>
          </a:xfrm>
          <a:prstGeom prst="rect">
            <a:avLst/>
          </a:prstGeom>
          <a:solidFill>
            <a:schemeClr val="lt1">
              <a:alpha val="86274"/>
            </a:schemeClr>
          </a:solid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8"/>
          <p:cNvSpPr/>
          <p:nvPr/>
        </p:nvSpPr>
        <p:spPr>
          <a:xfrm>
            <a:off x="388378" y="0"/>
            <a:ext cx="1022700" cy="5143500"/>
          </a:xfrm>
          <a:prstGeom prst="rect">
            <a:avLst/>
          </a:prstGeom>
          <a:solidFill>
            <a:srgbClr val="8705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8"/>
          <p:cNvSpPr/>
          <p:nvPr/>
        </p:nvSpPr>
        <p:spPr>
          <a:xfrm>
            <a:off x="827958" y="4127171"/>
            <a:ext cx="133500" cy="257100"/>
          </a:xfrm>
          <a:custGeom>
            <a:rect b="b" l="l" r="r" t="t"/>
            <a:pathLst>
              <a:path extrusionOk="0" h="120000" w="120000">
                <a:moveTo>
                  <a:pt x="52474" y="0"/>
                </a:moveTo>
                <a:lnTo>
                  <a:pt x="69845" y="0"/>
                </a:lnTo>
                <a:lnTo>
                  <a:pt x="70979" y="80"/>
                </a:lnTo>
                <a:lnTo>
                  <a:pt x="71958" y="267"/>
                </a:lnTo>
                <a:lnTo>
                  <a:pt x="72783" y="589"/>
                </a:lnTo>
                <a:lnTo>
                  <a:pt x="73453" y="1045"/>
                </a:lnTo>
                <a:lnTo>
                  <a:pt x="73814" y="1554"/>
                </a:lnTo>
                <a:lnTo>
                  <a:pt x="73917" y="2143"/>
                </a:lnTo>
                <a:lnTo>
                  <a:pt x="73917" y="13934"/>
                </a:lnTo>
                <a:lnTo>
                  <a:pt x="78814" y="14256"/>
                </a:lnTo>
                <a:lnTo>
                  <a:pt x="83505" y="14765"/>
                </a:lnTo>
                <a:lnTo>
                  <a:pt x="88195" y="15462"/>
                </a:lnTo>
                <a:lnTo>
                  <a:pt x="91443" y="16025"/>
                </a:lnTo>
                <a:lnTo>
                  <a:pt x="94381" y="16614"/>
                </a:lnTo>
                <a:lnTo>
                  <a:pt x="97010" y="17150"/>
                </a:lnTo>
                <a:lnTo>
                  <a:pt x="99329" y="17713"/>
                </a:lnTo>
                <a:lnTo>
                  <a:pt x="103556" y="18892"/>
                </a:lnTo>
                <a:lnTo>
                  <a:pt x="107525" y="20205"/>
                </a:lnTo>
                <a:lnTo>
                  <a:pt x="109278" y="20875"/>
                </a:lnTo>
                <a:lnTo>
                  <a:pt x="110670" y="21411"/>
                </a:lnTo>
                <a:lnTo>
                  <a:pt x="111752" y="21840"/>
                </a:lnTo>
                <a:lnTo>
                  <a:pt x="112525" y="22161"/>
                </a:lnTo>
                <a:lnTo>
                  <a:pt x="113608" y="22670"/>
                </a:lnTo>
                <a:lnTo>
                  <a:pt x="114432" y="23126"/>
                </a:lnTo>
                <a:lnTo>
                  <a:pt x="115257" y="23689"/>
                </a:lnTo>
                <a:lnTo>
                  <a:pt x="115721" y="24332"/>
                </a:lnTo>
                <a:lnTo>
                  <a:pt x="115618" y="24975"/>
                </a:lnTo>
                <a:lnTo>
                  <a:pt x="115051" y="25645"/>
                </a:lnTo>
                <a:lnTo>
                  <a:pt x="104690" y="35426"/>
                </a:lnTo>
                <a:lnTo>
                  <a:pt x="104123" y="35855"/>
                </a:lnTo>
                <a:lnTo>
                  <a:pt x="103402" y="36203"/>
                </a:lnTo>
                <a:lnTo>
                  <a:pt x="102628" y="36418"/>
                </a:lnTo>
                <a:lnTo>
                  <a:pt x="101752" y="36498"/>
                </a:lnTo>
                <a:lnTo>
                  <a:pt x="100515" y="36525"/>
                </a:lnTo>
                <a:lnTo>
                  <a:pt x="99381" y="36364"/>
                </a:lnTo>
                <a:lnTo>
                  <a:pt x="98298" y="36016"/>
                </a:lnTo>
                <a:lnTo>
                  <a:pt x="97835" y="35855"/>
                </a:lnTo>
                <a:lnTo>
                  <a:pt x="97216" y="35560"/>
                </a:lnTo>
                <a:lnTo>
                  <a:pt x="96391" y="35212"/>
                </a:lnTo>
                <a:lnTo>
                  <a:pt x="95515" y="34863"/>
                </a:lnTo>
                <a:lnTo>
                  <a:pt x="94381" y="34461"/>
                </a:lnTo>
                <a:lnTo>
                  <a:pt x="92989" y="33979"/>
                </a:lnTo>
                <a:lnTo>
                  <a:pt x="91340" y="33443"/>
                </a:lnTo>
                <a:lnTo>
                  <a:pt x="87680" y="32344"/>
                </a:lnTo>
                <a:lnTo>
                  <a:pt x="83814" y="31299"/>
                </a:lnTo>
                <a:lnTo>
                  <a:pt x="80979" y="30683"/>
                </a:lnTo>
                <a:lnTo>
                  <a:pt x="77835" y="30093"/>
                </a:lnTo>
                <a:lnTo>
                  <a:pt x="74278" y="29531"/>
                </a:lnTo>
                <a:lnTo>
                  <a:pt x="70567" y="29129"/>
                </a:lnTo>
                <a:lnTo>
                  <a:pt x="66855" y="28887"/>
                </a:lnTo>
                <a:lnTo>
                  <a:pt x="63298" y="28807"/>
                </a:lnTo>
                <a:lnTo>
                  <a:pt x="59329" y="28887"/>
                </a:lnTo>
                <a:lnTo>
                  <a:pt x="55567" y="29102"/>
                </a:lnTo>
                <a:lnTo>
                  <a:pt x="52216" y="29504"/>
                </a:lnTo>
                <a:lnTo>
                  <a:pt x="48969" y="30066"/>
                </a:lnTo>
                <a:lnTo>
                  <a:pt x="46082" y="30790"/>
                </a:lnTo>
                <a:lnTo>
                  <a:pt x="43298" y="31674"/>
                </a:lnTo>
                <a:lnTo>
                  <a:pt x="41237" y="32505"/>
                </a:lnTo>
                <a:lnTo>
                  <a:pt x="39587" y="33443"/>
                </a:lnTo>
                <a:lnTo>
                  <a:pt x="38144" y="34435"/>
                </a:lnTo>
                <a:lnTo>
                  <a:pt x="37010" y="35506"/>
                </a:lnTo>
                <a:lnTo>
                  <a:pt x="36237" y="36632"/>
                </a:lnTo>
                <a:lnTo>
                  <a:pt x="35773" y="37838"/>
                </a:lnTo>
                <a:lnTo>
                  <a:pt x="35618" y="39097"/>
                </a:lnTo>
                <a:lnTo>
                  <a:pt x="35773" y="40223"/>
                </a:lnTo>
                <a:lnTo>
                  <a:pt x="36134" y="41295"/>
                </a:lnTo>
                <a:lnTo>
                  <a:pt x="36649" y="42340"/>
                </a:lnTo>
                <a:lnTo>
                  <a:pt x="37577" y="43278"/>
                </a:lnTo>
                <a:lnTo>
                  <a:pt x="38865" y="44189"/>
                </a:lnTo>
                <a:lnTo>
                  <a:pt x="40463" y="45073"/>
                </a:lnTo>
                <a:lnTo>
                  <a:pt x="43092" y="46306"/>
                </a:lnTo>
                <a:lnTo>
                  <a:pt x="45567" y="47297"/>
                </a:lnTo>
                <a:lnTo>
                  <a:pt x="46907" y="47753"/>
                </a:lnTo>
                <a:lnTo>
                  <a:pt x="48608" y="48289"/>
                </a:lnTo>
                <a:lnTo>
                  <a:pt x="50515" y="48798"/>
                </a:lnTo>
                <a:lnTo>
                  <a:pt x="52783" y="49388"/>
                </a:lnTo>
                <a:lnTo>
                  <a:pt x="55103" y="49924"/>
                </a:lnTo>
                <a:lnTo>
                  <a:pt x="57113" y="50406"/>
                </a:lnTo>
                <a:lnTo>
                  <a:pt x="58969" y="50861"/>
                </a:lnTo>
                <a:lnTo>
                  <a:pt x="60515" y="51183"/>
                </a:lnTo>
                <a:lnTo>
                  <a:pt x="62216" y="51558"/>
                </a:lnTo>
                <a:lnTo>
                  <a:pt x="64278" y="51960"/>
                </a:lnTo>
                <a:lnTo>
                  <a:pt x="66752" y="52469"/>
                </a:lnTo>
                <a:lnTo>
                  <a:pt x="69536" y="53005"/>
                </a:lnTo>
                <a:lnTo>
                  <a:pt x="72783" y="53675"/>
                </a:lnTo>
                <a:lnTo>
                  <a:pt x="75567" y="54238"/>
                </a:lnTo>
                <a:lnTo>
                  <a:pt x="77938" y="54720"/>
                </a:lnTo>
                <a:lnTo>
                  <a:pt x="80000" y="55149"/>
                </a:lnTo>
                <a:lnTo>
                  <a:pt x="81958" y="55578"/>
                </a:lnTo>
                <a:lnTo>
                  <a:pt x="84226" y="56114"/>
                </a:lnTo>
                <a:lnTo>
                  <a:pt x="86855" y="56730"/>
                </a:lnTo>
                <a:lnTo>
                  <a:pt x="89742" y="57454"/>
                </a:lnTo>
                <a:lnTo>
                  <a:pt x="92680" y="58231"/>
                </a:lnTo>
                <a:lnTo>
                  <a:pt x="95257" y="58981"/>
                </a:lnTo>
                <a:lnTo>
                  <a:pt x="97577" y="59678"/>
                </a:lnTo>
                <a:lnTo>
                  <a:pt x="99484" y="60321"/>
                </a:lnTo>
                <a:lnTo>
                  <a:pt x="101958" y="61286"/>
                </a:lnTo>
                <a:lnTo>
                  <a:pt x="104536" y="62384"/>
                </a:lnTo>
                <a:lnTo>
                  <a:pt x="107422" y="63671"/>
                </a:lnTo>
                <a:lnTo>
                  <a:pt x="110206" y="65064"/>
                </a:lnTo>
                <a:lnTo>
                  <a:pt x="112474" y="66511"/>
                </a:lnTo>
                <a:lnTo>
                  <a:pt x="114278" y="67932"/>
                </a:lnTo>
                <a:lnTo>
                  <a:pt x="115773" y="69486"/>
                </a:lnTo>
                <a:lnTo>
                  <a:pt x="117113" y="71174"/>
                </a:lnTo>
                <a:lnTo>
                  <a:pt x="118298" y="73050"/>
                </a:lnTo>
                <a:lnTo>
                  <a:pt x="119226" y="75060"/>
                </a:lnTo>
                <a:lnTo>
                  <a:pt x="119793" y="77150"/>
                </a:lnTo>
                <a:lnTo>
                  <a:pt x="120000" y="79347"/>
                </a:lnTo>
                <a:lnTo>
                  <a:pt x="119845" y="81598"/>
                </a:lnTo>
                <a:lnTo>
                  <a:pt x="119381" y="83769"/>
                </a:lnTo>
                <a:lnTo>
                  <a:pt x="118608" y="85859"/>
                </a:lnTo>
                <a:lnTo>
                  <a:pt x="117474" y="87869"/>
                </a:lnTo>
                <a:lnTo>
                  <a:pt x="116030" y="89852"/>
                </a:lnTo>
                <a:lnTo>
                  <a:pt x="114278" y="91728"/>
                </a:lnTo>
                <a:lnTo>
                  <a:pt x="112268" y="93577"/>
                </a:lnTo>
                <a:lnTo>
                  <a:pt x="109896" y="95292"/>
                </a:lnTo>
                <a:lnTo>
                  <a:pt x="107164" y="96980"/>
                </a:lnTo>
                <a:lnTo>
                  <a:pt x="104278" y="98561"/>
                </a:lnTo>
                <a:lnTo>
                  <a:pt x="101185" y="100008"/>
                </a:lnTo>
                <a:lnTo>
                  <a:pt x="97835" y="101295"/>
                </a:lnTo>
                <a:lnTo>
                  <a:pt x="94329" y="102474"/>
                </a:lnTo>
                <a:lnTo>
                  <a:pt x="90567" y="103465"/>
                </a:lnTo>
                <a:lnTo>
                  <a:pt x="86701" y="104350"/>
                </a:lnTo>
                <a:lnTo>
                  <a:pt x="82680" y="105073"/>
                </a:lnTo>
                <a:lnTo>
                  <a:pt x="78350" y="105663"/>
                </a:lnTo>
                <a:lnTo>
                  <a:pt x="73917" y="106145"/>
                </a:lnTo>
                <a:lnTo>
                  <a:pt x="73917" y="117856"/>
                </a:lnTo>
                <a:lnTo>
                  <a:pt x="73814" y="118445"/>
                </a:lnTo>
                <a:lnTo>
                  <a:pt x="73453" y="118954"/>
                </a:lnTo>
                <a:lnTo>
                  <a:pt x="72783" y="119410"/>
                </a:lnTo>
                <a:lnTo>
                  <a:pt x="71958" y="119732"/>
                </a:lnTo>
                <a:lnTo>
                  <a:pt x="70979" y="119919"/>
                </a:lnTo>
                <a:lnTo>
                  <a:pt x="69845" y="120000"/>
                </a:lnTo>
                <a:lnTo>
                  <a:pt x="52474" y="120000"/>
                </a:lnTo>
                <a:lnTo>
                  <a:pt x="51443" y="119919"/>
                </a:lnTo>
                <a:lnTo>
                  <a:pt x="50412" y="119705"/>
                </a:lnTo>
                <a:lnTo>
                  <a:pt x="49587" y="119356"/>
                </a:lnTo>
                <a:lnTo>
                  <a:pt x="48865" y="118928"/>
                </a:lnTo>
                <a:lnTo>
                  <a:pt x="48453" y="118418"/>
                </a:lnTo>
                <a:lnTo>
                  <a:pt x="48402" y="117856"/>
                </a:lnTo>
                <a:lnTo>
                  <a:pt x="48402" y="106145"/>
                </a:lnTo>
                <a:lnTo>
                  <a:pt x="42731" y="105636"/>
                </a:lnTo>
                <a:lnTo>
                  <a:pt x="37319" y="104939"/>
                </a:lnTo>
                <a:lnTo>
                  <a:pt x="31958" y="104055"/>
                </a:lnTo>
                <a:lnTo>
                  <a:pt x="28144" y="103305"/>
                </a:lnTo>
                <a:lnTo>
                  <a:pt x="24742" y="102581"/>
                </a:lnTo>
                <a:lnTo>
                  <a:pt x="21649" y="101831"/>
                </a:lnTo>
                <a:lnTo>
                  <a:pt x="18917" y="101080"/>
                </a:lnTo>
                <a:lnTo>
                  <a:pt x="15567" y="100035"/>
                </a:lnTo>
                <a:lnTo>
                  <a:pt x="12422" y="98963"/>
                </a:lnTo>
                <a:lnTo>
                  <a:pt x="9381" y="97865"/>
                </a:lnTo>
                <a:lnTo>
                  <a:pt x="7731" y="97221"/>
                </a:lnTo>
                <a:lnTo>
                  <a:pt x="6340" y="96632"/>
                </a:lnTo>
                <a:lnTo>
                  <a:pt x="5154" y="96150"/>
                </a:lnTo>
                <a:lnTo>
                  <a:pt x="4123" y="95694"/>
                </a:lnTo>
                <a:lnTo>
                  <a:pt x="3350" y="95346"/>
                </a:lnTo>
                <a:lnTo>
                  <a:pt x="2474" y="94863"/>
                </a:lnTo>
                <a:lnTo>
                  <a:pt x="1649" y="94461"/>
                </a:lnTo>
                <a:lnTo>
                  <a:pt x="1185" y="94113"/>
                </a:lnTo>
                <a:lnTo>
                  <a:pt x="309" y="93416"/>
                </a:lnTo>
                <a:lnTo>
                  <a:pt x="0" y="92773"/>
                </a:lnTo>
                <a:lnTo>
                  <a:pt x="206" y="92076"/>
                </a:lnTo>
                <a:lnTo>
                  <a:pt x="876" y="91406"/>
                </a:lnTo>
                <a:lnTo>
                  <a:pt x="14175" y="82376"/>
                </a:lnTo>
                <a:lnTo>
                  <a:pt x="14845" y="81974"/>
                </a:lnTo>
                <a:lnTo>
                  <a:pt x="15876" y="81706"/>
                </a:lnTo>
                <a:lnTo>
                  <a:pt x="17113" y="81572"/>
                </a:lnTo>
                <a:lnTo>
                  <a:pt x="18350" y="81572"/>
                </a:lnTo>
                <a:lnTo>
                  <a:pt x="19329" y="81732"/>
                </a:lnTo>
                <a:lnTo>
                  <a:pt x="20154" y="82161"/>
                </a:lnTo>
                <a:lnTo>
                  <a:pt x="20463" y="82295"/>
                </a:lnTo>
                <a:lnTo>
                  <a:pt x="24587" y="84091"/>
                </a:lnTo>
                <a:lnTo>
                  <a:pt x="28917" y="85672"/>
                </a:lnTo>
                <a:lnTo>
                  <a:pt x="33298" y="87065"/>
                </a:lnTo>
                <a:lnTo>
                  <a:pt x="37731" y="88298"/>
                </a:lnTo>
                <a:lnTo>
                  <a:pt x="42319" y="89289"/>
                </a:lnTo>
                <a:lnTo>
                  <a:pt x="46958" y="90040"/>
                </a:lnTo>
                <a:lnTo>
                  <a:pt x="51701" y="90683"/>
                </a:lnTo>
                <a:lnTo>
                  <a:pt x="56443" y="91085"/>
                </a:lnTo>
                <a:lnTo>
                  <a:pt x="61237" y="91192"/>
                </a:lnTo>
                <a:lnTo>
                  <a:pt x="64639" y="91112"/>
                </a:lnTo>
                <a:lnTo>
                  <a:pt x="67886" y="90897"/>
                </a:lnTo>
                <a:lnTo>
                  <a:pt x="70979" y="90495"/>
                </a:lnTo>
                <a:lnTo>
                  <a:pt x="74020" y="89906"/>
                </a:lnTo>
                <a:lnTo>
                  <a:pt x="76804" y="89209"/>
                </a:lnTo>
                <a:lnTo>
                  <a:pt x="79484" y="88325"/>
                </a:lnTo>
                <a:lnTo>
                  <a:pt x="81597" y="87440"/>
                </a:lnTo>
                <a:lnTo>
                  <a:pt x="83402" y="86476"/>
                </a:lnTo>
                <a:lnTo>
                  <a:pt x="84845" y="85430"/>
                </a:lnTo>
                <a:lnTo>
                  <a:pt x="85979" y="84251"/>
                </a:lnTo>
                <a:lnTo>
                  <a:pt x="86752" y="82965"/>
                </a:lnTo>
                <a:lnTo>
                  <a:pt x="87268" y="81598"/>
                </a:lnTo>
                <a:lnTo>
                  <a:pt x="87474" y="80125"/>
                </a:lnTo>
                <a:lnTo>
                  <a:pt x="87268" y="78919"/>
                </a:lnTo>
                <a:lnTo>
                  <a:pt x="86546" y="77740"/>
                </a:lnTo>
                <a:lnTo>
                  <a:pt x="85515" y="76614"/>
                </a:lnTo>
                <a:lnTo>
                  <a:pt x="84175" y="75542"/>
                </a:lnTo>
                <a:lnTo>
                  <a:pt x="82731" y="74631"/>
                </a:lnTo>
                <a:lnTo>
                  <a:pt x="81185" y="73774"/>
                </a:lnTo>
                <a:lnTo>
                  <a:pt x="79845" y="73184"/>
                </a:lnTo>
                <a:lnTo>
                  <a:pt x="78144" y="72594"/>
                </a:lnTo>
                <a:lnTo>
                  <a:pt x="76134" y="71924"/>
                </a:lnTo>
                <a:lnTo>
                  <a:pt x="73711" y="71281"/>
                </a:lnTo>
                <a:lnTo>
                  <a:pt x="71237" y="70611"/>
                </a:lnTo>
                <a:lnTo>
                  <a:pt x="68969" y="70075"/>
                </a:lnTo>
                <a:lnTo>
                  <a:pt x="67010" y="69539"/>
                </a:lnTo>
                <a:lnTo>
                  <a:pt x="65206" y="69138"/>
                </a:lnTo>
                <a:lnTo>
                  <a:pt x="63711" y="68816"/>
                </a:lnTo>
                <a:lnTo>
                  <a:pt x="61958" y="68414"/>
                </a:lnTo>
                <a:lnTo>
                  <a:pt x="59896" y="67958"/>
                </a:lnTo>
                <a:lnTo>
                  <a:pt x="57577" y="67503"/>
                </a:lnTo>
                <a:lnTo>
                  <a:pt x="54896" y="66940"/>
                </a:lnTo>
                <a:lnTo>
                  <a:pt x="52525" y="66458"/>
                </a:lnTo>
                <a:lnTo>
                  <a:pt x="50412" y="65975"/>
                </a:lnTo>
                <a:lnTo>
                  <a:pt x="48608" y="65627"/>
                </a:lnTo>
                <a:lnTo>
                  <a:pt x="46958" y="65279"/>
                </a:lnTo>
                <a:lnTo>
                  <a:pt x="45412" y="64957"/>
                </a:lnTo>
                <a:lnTo>
                  <a:pt x="43608" y="64555"/>
                </a:lnTo>
                <a:lnTo>
                  <a:pt x="41494" y="64073"/>
                </a:lnTo>
                <a:lnTo>
                  <a:pt x="39072" y="63537"/>
                </a:lnTo>
                <a:lnTo>
                  <a:pt x="36649" y="62947"/>
                </a:lnTo>
                <a:lnTo>
                  <a:pt x="34536" y="62384"/>
                </a:lnTo>
                <a:lnTo>
                  <a:pt x="32628" y="61902"/>
                </a:lnTo>
                <a:lnTo>
                  <a:pt x="31030" y="61420"/>
                </a:lnTo>
                <a:lnTo>
                  <a:pt x="28917" y="60777"/>
                </a:lnTo>
                <a:lnTo>
                  <a:pt x="26443" y="59973"/>
                </a:lnTo>
                <a:lnTo>
                  <a:pt x="23762" y="59035"/>
                </a:lnTo>
                <a:lnTo>
                  <a:pt x="21134" y="58097"/>
                </a:lnTo>
                <a:lnTo>
                  <a:pt x="18814" y="57132"/>
                </a:lnTo>
                <a:lnTo>
                  <a:pt x="16907" y="56221"/>
                </a:lnTo>
                <a:lnTo>
                  <a:pt x="15103" y="55230"/>
                </a:lnTo>
                <a:lnTo>
                  <a:pt x="13247" y="54158"/>
                </a:lnTo>
                <a:lnTo>
                  <a:pt x="11288" y="52952"/>
                </a:lnTo>
                <a:lnTo>
                  <a:pt x="9484" y="51665"/>
                </a:lnTo>
                <a:lnTo>
                  <a:pt x="7938" y="50326"/>
                </a:lnTo>
                <a:lnTo>
                  <a:pt x="6752" y="49039"/>
                </a:lnTo>
                <a:lnTo>
                  <a:pt x="5721" y="47646"/>
                </a:lnTo>
                <a:lnTo>
                  <a:pt x="4845" y="46172"/>
                </a:lnTo>
                <a:lnTo>
                  <a:pt x="4020" y="44618"/>
                </a:lnTo>
                <a:lnTo>
                  <a:pt x="3453" y="42903"/>
                </a:lnTo>
                <a:lnTo>
                  <a:pt x="3092" y="41161"/>
                </a:lnTo>
                <a:lnTo>
                  <a:pt x="2938" y="39338"/>
                </a:lnTo>
                <a:lnTo>
                  <a:pt x="3144" y="37114"/>
                </a:lnTo>
                <a:lnTo>
                  <a:pt x="3711" y="34917"/>
                </a:lnTo>
                <a:lnTo>
                  <a:pt x="4690" y="32773"/>
                </a:lnTo>
                <a:lnTo>
                  <a:pt x="6134" y="30683"/>
                </a:lnTo>
                <a:lnTo>
                  <a:pt x="7886" y="28700"/>
                </a:lnTo>
                <a:lnTo>
                  <a:pt x="10000" y="26797"/>
                </a:lnTo>
                <a:lnTo>
                  <a:pt x="12628" y="24948"/>
                </a:lnTo>
                <a:lnTo>
                  <a:pt x="15515" y="23153"/>
                </a:lnTo>
                <a:lnTo>
                  <a:pt x="18814" y="21491"/>
                </a:lnTo>
                <a:lnTo>
                  <a:pt x="22371" y="19991"/>
                </a:lnTo>
                <a:lnTo>
                  <a:pt x="26082" y="18624"/>
                </a:lnTo>
                <a:lnTo>
                  <a:pt x="30051" y="17418"/>
                </a:lnTo>
                <a:lnTo>
                  <a:pt x="34278" y="16400"/>
                </a:lnTo>
                <a:lnTo>
                  <a:pt x="38711" y="15515"/>
                </a:lnTo>
                <a:lnTo>
                  <a:pt x="43402" y="14765"/>
                </a:lnTo>
                <a:lnTo>
                  <a:pt x="48298" y="14175"/>
                </a:lnTo>
                <a:lnTo>
                  <a:pt x="48298" y="2143"/>
                </a:lnTo>
                <a:lnTo>
                  <a:pt x="48453" y="1581"/>
                </a:lnTo>
                <a:lnTo>
                  <a:pt x="48865" y="1071"/>
                </a:lnTo>
                <a:lnTo>
                  <a:pt x="49587" y="643"/>
                </a:lnTo>
                <a:lnTo>
                  <a:pt x="50412" y="267"/>
                </a:lnTo>
                <a:lnTo>
                  <a:pt x="51443" y="80"/>
                </a:lnTo>
                <a:lnTo>
                  <a:pt x="52474"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cxnSp>
        <p:nvCxnSpPr>
          <p:cNvPr id="260" name="Google Shape;260;p8"/>
          <p:cNvCxnSpPr/>
          <p:nvPr/>
        </p:nvCxnSpPr>
        <p:spPr>
          <a:xfrm>
            <a:off x="894703" y="1066832"/>
            <a:ext cx="0" cy="416400"/>
          </a:xfrm>
          <a:prstGeom prst="straightConnector1">
            <a:avLst/>
          </a:prstGeom>
          <a:noFill/>
          <a:ln cap="flat" cmpd="sng" w="9525">
            <a:solidFill>
              <a:srgbClr val="D9D9D9"/>
            </a:solidFill>
            <a:prstDash val="solid"/>
            <a:round/>
            <a:headEnd len="sm" w="sm" type="none"/>
            <a:tailEnd len="sm" w="sm" type="none"/>
          </a:ln>
        </p:spPr>
      </p:cxnSp>
      <p:cxnSp>
        <p:nvCxnSpPr>
          <p:cNvPr id="261" name="Google Shape;261;p8"/>
          <p:cNvCxnSpPr/>
          <p:nvPr/>
        </p:nvCxnSpPr>
        <p:spPr>
          <a:xfrm>
            <a:off x="894703" y="1936257"/>
            <a:ext cx="0" cy="416400"/>
          </a:xfrm>
          <a:prstGeom prst="straightConnector1">
            <a:avLst/>
          </a:prstGeom>
          <a:noFill/>
          <a:ln cap="flat" cmpd="sng" w="9525">
            <a:solidFill>
              <a:srgbClr val="D9D9D9"/>
            </a:solidFill>
            <a:prstDash val="solid"/>
            <a:round/>
            <a:headEnd len="sm" w="sm" type="none"/>
            <a:tailEnd len="sm" w="sm" type="none"/>
          </a:ln>
        </p:spPr>
      </p:cxnSp>
      <p:cxnSp>
        <p:nvCxnSpPr>
          <p:cNvPr id="262" name="Google Shape;262;p8"/>
          <p:cNvCxnSpPr/>
          <p:nvPr/>
        </p:nvCxnSpPr>
        <p:spPr>
          <a:xfrm>
            <a:off x="894703" y="2776457"/>
            <a:ext cx="0" cy="416400"/>
          </a:xfrm>
          <a:prstGeom prst="straightConnector1">
            <a:avLst/>
          </a:prstGeom>
          <a:noFill/>
          <a:ln cap="flat" cmpd="sng" w="9525">
            <a:solidFill>
              <a:srgbClr val="D9D9D9"/>
            </a:solidFill>
            <a:prstDash val="solid"/>
            <a:round/>
            <a:headEnd len="sm" w="sm" type="none"/>
            <a:tailEnd len="sm" w="sm" type="none"/>
          </a:ln>
        </p:spPr>
      </p:cxnSp>
      <p:cxnSp>
        <p:nvCxnSpPr>
          <p:cNvPr id="263" name="Google Shape;263;p8"/>
          <p:cNvCxnSpPr/>
          <p:nvPr/>
        </p:nvCxnSpPr>
        <p:spPr>
          <a:xfrm>
            <a:off x="894703" y="3616657"/>
            <a:ext cx="0" cy="416400"/>
          </a:xfrm>
          <a:prstGeom prst="straightConnector1">
            <a:avLst/>
          </a:prstGeom>
          <a:noFill/>
          <a:ln cap="flat" cmpd="sng" w="9525">
            <a:solidFill>
              <a:srgbClr val="D9D9D9"/>
            </a:solidFill>
            <a:prstDash val="solid"/>
            <a:round/>
            <a:headEnd len="sm" w="sm" type="none"/>
            <a:tailEnd len="sm" w="sm" type="none"/>
          </a:ln>
        </p:spPr>
      </p:cxnSp>
      <p:sp>
        <p:nvSpPr>
          <p:cNvPr id="264" name="Google Shape;264;p8"/>
          <p:cNvSpPr txBox="1"/>
          <p:nvPr/>
        </p:nvSpPr>
        <p:spPr>
          <a:xfrm>
            <a:off x="2085518" y="251819"/>
            <a:ext cx="489432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sng" cap="none" strike="noStrike">
                <a:solidFill>
                  <a:srgbClr val="000000"/>
                </a:solidFill>
                <a:latin typeface="Arial"/>
                <a:ea typeface="Arial"/>
                <a:cs typeface="Arial"/>
                <a:sym typeface="Arial"/>
              </a:rPr>
              <a:t>The Platform + Data Science</a:t>
            </a:r>
            <a:endParaRPr/>
          </a:p>
        </p:txBody>
      </p:sp>
      <p:sp>
        <p:nvSpPr>
          <p:cNvPr id="265" name="Google Shape;265;p8"/>
          <p:cNvSpPr txBox="1"/>
          <p:nvPr/>
        </p:nvSpPr>
        <p:spPr>
          <a:xfrm>
            <a:off x="1658265" y="965303"/>
            <a:ext cx="3657600" cy="267765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200" u="sng" cap="none" strike="noStrike">
                <a:solidFill>
                  <a:srgbClr val="000000"/>
                </a:solidFill>
                <a:latin typeface="Arial"/>
                <a:ea typeface="Arial"/>
                <a:cs typeface="Arial"/>
                <a:sym typeface="Arial"/>
              </a:rPr>
              <a:t>Platform</a:t>
            </a:r>
            <a:endParaRPr/>
          </a:p>
          <a:p>
            <a:pPr indent="0" lvl="0" marL="0" marR="0" rtl="0" algn="ctr">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A platform based off user feedback about existing banks, to maintain services without pitfalls</a:t>
            </a:r>
            <a:endParaRPr/>
          </a:p>
          <a:p>
            <a:pPr indent="-171450" lvl="0" marL="171450" marR="0" rtl="0" algn="l">
              <a:lnSpc>
                <a:spcPct val="15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NuConta- Nubank’s digital accounts</a:t>
            </a:r>
            <a:endParaRPr/>
          </a:p>
          <a:p>
            <a:pPr indent="-171450" lvl="0" marL="171450" marR="0" rtl="0" algn="l">
              <a:lnSpc>
                <a:spcPct val="15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NuBank simple credit card program</a:t>
            </a:r>
            <a:endParaRPr/>
          </a:p>
          <a:p>
            <a:pPr indent="-171450" lvl="0" marL="171450" marR="0" rtl="0" algn="l">
              <a:lnSpc>
                <a:spcPct val="15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Digital account services</a:t>
            </a:r>
            <a:endParaRPr/>
          </a:p>
          <a:p>
            <a:pPr indent="-171450" lvl="0" marL="171450" marR="0" rtl="0" algn="l">
              <a:lnSpc>
                <a:spcPct val="15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Personal loan services</a:t>
            </a:r>
            <a:endParaRPr/>
          </a:p>
          <a:p>
            <a:pPr indent="-171450" lvl="0" marL="171450" marR="0" rtl="0" algn="l">
              <a:lnSpc>
                <a:spcPct val="15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NuBank rewards</a:t>
            </a:r>
            <a:endParaRPr/>
          </a:p>
          <a:p>
            <a:pPr indent="-171450" lvl="0" marL="171450" marR="0" rtl="0" algn="l">
              <a:lnSpc>
                <a:spcPct val="15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NuConta – small &amp; medium business accounts</a:t>
            </a:r>
            <a:endParaRPr/>
          </a:p>
          <a:p>
            <a:pPr indent="0" lvl="2"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66" name="Google Shape;266;p8"/>
          <p:cNvSpPr/>
          <p:nvPr/>
        </p:nvSpPr>
        <p:spPr>
          <a:xfrm>
            <a:off x="791195" y="651650"/>
            <a:ext cx="201600" cy="346500"/>
          </a:xfrm>
          <a:custGeom>
            <a:rect b="b" l="l" r="r" t="t"/>
            <a:pathLst>
              <a:path extrusionOk="0" h="120000" w="120000">
                <a:moveTo>
                  <a:pt x="48227" y="107867"/>
                </a:moveTo>
                <a:lnTo>
                  <a:pt x="46909" y="107972"/>
                </a:lnTo>
                <a:lnTo>
                  <a:pt x="45651" y="108216"/>
                </a:lnTo>
                <a:lnTo>
                  <a:pt x="44573" y="108599"/>
                </a:lnTo>
                <a:lnTo>
                  <a:pt x="43674" y="109157"/>
                </a:lnTo>
                <a:lnTo>
                  <a:pt x="43015" y="109750"/>
                </a:lnTo>
                <a:lnTo>
                  <a:pt x="42596" y="110447"/>
                </a:lnTo>
                <a:lnTo>
                  <a:pt x="42416" y="111214"/>
                </a:lnTo>
                <a:lnTo>
                  <a:pt x="42596" y="111981"/>
                </a:lnTo>
                <a:lnTo>
                  <a:pt x="43015" y="112678"/>
                </a:lnTo>
                <a:lnTo>
                  <a:pt x="43674" y="113306"/>
                </a:lnTo>
                <a:lnTo>
                  <a:pt x="44573" y="113829"/>
                </a:lnTo>
                <a:lnTo>
                  <a:pt x="45651" y="114212"/>
                </a:lnTo>
                <a:lnTo>
                  <a:pt x="46909" y="114456"/>
                </a:lnTo>
                <a:lnTo>
                  <a:pt x="48227" y="114561"/>
                </a:lnTo>
                <a:lnTo>
                  <a:pt x="69495" y="114561"/>
                </a:lnTo>
                <a:lnTo>
                  <a:pt x="70813" y="114456"/>
                </a:lnTo>
                <a:lnTo>
                  <a:pt x="72011" y="114212"/>
                </a:lnTo>
                <a:lnTo>
                  <a:pt x="73090" y="113829"/>
                </a:lnTo>
                <a:lnTo>
                  <a:pt x="73989" y="113306"/>
                </a:lnTo>
                <a:lnTo>
                  <a:pt x="74648" y="112678"/>
                </a:lnTo>
                <a:lnTo>
                  <a:pt x="75127" y="111981"/>
                </a:lnTo>
                <a:lnTo>
                  <a:pt x="75247" y="111214"/>
                </a:lnTo>
                <a:lnTo>
                  <a:pt x="75127" y="110447"/>
                </a:lnTo>
                <a:lnTo>
                  <a:pt x="74648" y="109750"/>
                </a:lnTo>
                <a:lnTo>
                  <a:pt x="73989" y="109157"/>
                </a:lnTo>
                <a:lnTo>
                  <a:pt x="73090" y="108599"/>
                </a:lnTo>
                <a:lnTo>
                  <a:pt x="72011" y="108216"/>
                </a:lnTo>
                <a:lnTo>
                  <a:pt x="70813" y="107972"/>
                </a:lnTo>
                <a:lnTo>
                  <a:pt x="69495" y="107867"/>
                </a:lnTo>
                <a:lnTo>
                  <a:pt x="48227" y="107867"/>
                </a:lnTo>
                <a:close/>
                <a:moveTo>
                  <a:pt x="17433" y="17571"/>
                </a:moveTo>
                <a:lnTo>
                  <a:pt x="16175" y="17675"/>
                </a:lnTo>
                <a:lnTo>
                  <a:pt x="14977" y="17919"/>
                </a:lnTo>
                <a:lnTo>
                  <a:pt x="13899" y="18303"/>
                </a:lnTo>
                <a:lnTo>
                  <a:pt x="13060" y="18826"/>
                </a:lnTo>
                <a:lnTo>
                  <a:pt x="12341" y="19418"/>
                </a:lnTo>
                <a:lnTo>
                  <a:pt x="11922" y="20116"/>
                </a:lnTo>
                <a:lnTo>
                  <a:pt x="11802" y="20883"/>
                </a:lnTo>
                <a:lnTo>
                  <a:pt x="11802" y="99116"/>
                </a:lnTo>
                <a:lnTo>
                  <a:pt x="11922" y="99883"/>
                </a:lnTo>
                <a:lnTo>
                  <a:pt x="12341" y="100546"/>
                </a:lnTo>
                <a:lnTo>
                  <a:pt x="13060" y="101173"/>
                </a:lnTo>
                <a:lnTo>
                  <a:pt x="13899" y="101696"/>
                </a:lnTo>
                <a:lnTo>
                  <a:pt x="14977" y="102080"/>
                </a:lnTo>
                <a:lnTo>
                  <a:pt x="16175" y="102359"/>
                </a:lnTo>
                <a:lnTo>
                  <a:pt x="17433" y="102428"/>
                </a:lnTo>
                <a:lnTo>
                  <a:pt x="102506" y="102428"/>
                </a:lnTo>
                <a:lnTo>
                  <a:pt x="103824" y="102359"/>
                </a:lnTo>
                <a:lnTo>
                  <a:pt x="105022" y="102080"/>
                </a:lnTo>
                <a:lnTo>
                  <a:pt x="106040" y="101696"/>
                </a:lnTo>
                <a:lnTo>
                  <a:pt x="106939" y="101173"/>
                </a:lnTo>
                <a:lnTo>
                  <a:pt x="107658" y="100546"/>
                </a:lnTo>
                <a:lnTo>
                  <a:pt x="108077" y="99883"/>
                </a:lnTo>
                <a:lnTo>
                  <a:pt x="108197" y="99116"/>
                </a:lnTo>
                <a:lnTo>
                  <a:pt x="108197" y="20883"/>
                </a:lnTo>
                <a:lnTo>
                  <a:pt x="108077" y="20116"/>
                </a:lnTo>
                <a:lnTo>
                  <a:pt x="107658" y="19418"/>
                </a:lnTo>
                <a:lnTo>
                  <a:pt x="106939" y="18826"/>
                </a:lnTo>
                <a:lnTo>
                  <a:pt x="106040" y="18303"/>
                </a:lnTo>
                <a:lnTo>
                  <a:pt x="105022" y="17919"/>
                </a:lnTo>
                <a:lnTo>
                  <a:pt x="103824" y="17675"/>
                </a:lnTo>
                <a:lnTo>
                  <a:pt x="102506" y="17571"/>
                </a:lnTo>
                <a:lnTo>
                  <a:pt x="17433" y="17571"/>
                </a:lnTo>
                <a:close/>
                <a:moveTo>
                  <a:pt x="22166" y="0"/>
                </a:moveTo>
                <a:lnTo>
                  <a:pt x="97833" y="0"/>
                </a:lnTo>
                <a:lnTo>
                  <a:pt x="100589" y="104"/>
                </a:lnTo>
                <a:lnTo>
                  <a:pt x="103285" y="418"/>
                </a:lnTo>
                <a:lnTo>
                  <a:pt x="105801" y="871"/>
                </a:lnTo>
                <a:lnTo>
                  <a:pt x="108257" y="1499"/>
                </a:lnTo>
                <a:lnTo>
                  <a:pt x="110474" y="2300"/>
                </a:lnTo>
                <a:lnTo>
                  <a:pt x="112511" y="3242"/>
                </a:lnTo>
                <a:lnTo>
                  <a:pt x="114428" y="4357"/>
                </a:lnTo>
                <a:lnTo>
                  <a:pt x="116045" y="5543"/>
                </a:lnTo>
                <a:lnTo>
                  <a:pt x="117423" y="6868"/>
                </a:lnTo>
                <a:lnTo>
                  <a:pt x="118502" y="8262"/>
                </a:lnTo>
                <a:lnTo>
                  <a:pt x="119281" y="9761"/>
                </a:lnTo>
                <a:lnTo>
                  <a:pt x="119880" y="11295"/>
                </a:lnTo>
                <a:lnTo>
                  <a:pt x="120000" y="12899"/>
                </a:lnTo>
                <a:lnTo>
                  <a:pt x="120000" y="107065"/>
                </a:lnTo>
                <a:lnTo>
                  <a:pt x="119880" y="108669"/>
                </a:lnTo>
                <a:lnTo>
                  <a:pt x="119281" y="110238"/>
                </a:lnTo>
                <a:lnTo>
                  <a:pt x="118502" y="111737"/>
                </a:lnTo>
                <a:lnTo>
                  <a:pt x="117423" y="113131"/>
                </a:lnTo>
                <a:lnTo>
                  <a:pt x="116045" y="114421"/>
                </a:lnTo>
                <a:lnTo>
                  <a:pt x="114428" y="115642"/>
                </a:lnTo>
                <a:lnTo>
                  <a:pt x="112511" y="116687"/>
                </a:lnTo>
                <a:lnTo>
                  <a:pt x="110474" y="117664"/>
                </a:lnTo>
                <a:lnTo>
                  <a:pt x="108257" y="118466"/>
                </a:lnTo>
                <a:lnTo>
                  <a:pt x="105801" y="119093"/>
                </a:lnTo>
                <a:lnTo>
                  <a:pt x="103285" y="119581"/>
                </a:lnTo>
                <a:lnTo>
                  <a:pt x="100589" y="119860"/>
                </a:lnTo>
                <a:lnTo>
                  <a:pt x="97833" y="119999"/>
                </a:lnTo>
                <a:lnTo>
                  <a:pt x="22166" y="119999"/>
                </a:lnTo>
                <a:lnTo>
                  <a:pt x="19410" y="119860"/>
                </a:lnTo>
                <a:lnTo>
                  <a:pt x="16714" y="119581"/>
                </a:lnTo>
                <a:lnTo>
                  <a:pt x="14138" y="119093"/>
                </a:lnTo>
                <a:lnTo>
                  <a:pt x="11802" y="118466"/>
                </a:lnTo>
                <a:lnTo>
                  <a:pt x="9525" y="117664"/>
                </a:lnTo>
                <a:lnTo>
                  <a:pt x="7428" y="116687"/>
                </a:lnTo>
                <a:lnTo>
                  <a:pt x="5631" y="115642"/>
                </a:lnTo>
                <a:lnTo>
                  <a:pt x="4013" y="114421"/>
                </a:lnTo>
                <a:lnTo>
                  <a:pt x="2636" y="113131"/>
                </a:lnTo>
                <a:lnTo>
                  <a:pt x="1497" y="111737"/>
                </a:lnTo>
                <a:lnTo>
                  <a:pt x="659" y="110238"/>
                </a:lnTo>
                <a:lnTo>
                  <a:pt x="179" y="108669"/>
                </a:lnTo>
                <a:lnTo>
                  <a:pt x="0" y="107065"/>
                </a:lnTo>
                <a:lnTo>
                  <a:pt x="0" y="12899"/>
                </a:lnTo>
                <a:lnTo>
                  <a:pt x="179" y="11295"/>
                </a:lnTo>
                <a:lnTo>
                  <a:pt x="659" y="9726"/>
                </a:lnTo>
                <a:lnTo>
                  <a:pt x="1497" y="8262"/>
                </a:lnTo>
                <a:lnTo>
                  <a:pt x="2636" y="6833"/>
                </a:lnTo>
                <a:lnTo>
                  <a:pt x="4013" y="5543"/>
                </a:lnTo>
                <a:lnTo>
                  <a:pt x="5631" y="4357"/>
                </a:lnTo>
                <a:lnTo>
                  <a:pt x="7428" y="3242"/>
                </a:lnTo>
                <a:lnTo>
                  <a:pt x="9525" y="2300"/>
                </a:lnTo>
                <a:lnTo>
                  <a:pt x="11802" y="1499"/>
                </a:lnTo>
                <a:lnTo>
                  <a:pt x="14138" y="871"/>
                </a:lnTo>
                <a:lnTo>
                  <a:pt x="16714" y="418"/>
                </a:lnTo>
                <a:lnTo>
                  <a:pt x="19410" y="69"/>
                </a:lnTo>
                <a:lnTo>
                  <a:pt x="22166"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grpSp>
        <p:nvGrpSpPr>
          <p:cNvPr id="267" name="Google Shape;267;p8"/>
          <p:cNvGrpSpPr/>
          <p:nvPr/>
        </p:nvGrpSpPr>
        <p:grpSpPr>
          <a:xfrm>
            <a:off x="750139" y="1551914"/>
            <a:ext cx="299178" cy="300289"/>
            <a:chOff x="-204788" y="1498600"/>
            <a:chExt cx="4733826" cy="4751413"/>
          </a:xfrm>
        </p:grpSpPr>
        <p:sp>
          <p:nvSpPr>
            <p:cNvPr id="268" name="Google Shape;268;p8"/>
            <p:cNvSpPr/>
            <p:nvPr/>
          </p:nvSpPr>
          <p:spPr>
            <a:xfrm>
              <a:off x="-198438" y="2543175"/>
              <a:ext cx="3430500" cy="1052400"/>
            </a:xfrm>
            <a:custGeom>
              <a:rect b="b" l="l" r="r" t="t"/>
              <a:pathLst>
                <a:path extrusionOk="0" h="120000" w="120000">
                  <a:moveTo>
                    <a:pt x="120000" y="0"/>
                  </a:moveTo>
                  <a:lnTo>
                    <a:pt x="120000" y="43619"/>
                  </a:lnTo>
                  <a:lnTo>
                    <a:pt x="115614" y="42081"/>
                  </a:lnTo>
                  <a:lnTo>
                    <a:pt x="111172" y="41628"/>
                  </a:lnTo>
                  <a:lnTo>
                    <a:pt x="106925" y="42081"/>
                  </a:lnTo>
                  <a:lnTo>
                    <a:pt x="102761" y="43438"/>
                  </a:lnTo>
                  <a:lnTo>
                    <a:pt x="98653" y="45701"/>
                  </a:lnTo>
                  <a:lnTo>
                    <a:pt x="94684" y="48868"/>
                  </a:lnTo>
                  <a:lnTo>
                    <a:pt x="90742" y="52760"/>
                  </a:lnTo>
                  <a:lnTo>
                    <a:pt x="86995" y="57375"/>
                  </a:lnTo>
                  <a:lnTo>
                    <a:pt x="83331" y="62805"/>
                  </a:lnTo>
                  <a:lnTo>
                    <a:pt x="79777" y="69140"/>
                  </a:lnTo>
                  <a:lnTo>
                    <a:pt x="76419" y="76018"/>
                  </a:lnTo>
                  <a:lnTo>
                    <a:pt x="73171" y="83619"/>
                  </a:lnTo>
                  <a:lnTo>
                    <a:pt x="70090" y="91855"/>
                  </a:lnTo>
                  <a:lnTo>
                    <a:pt x="67175" y="100542"/>
                  </a:lnTo>
                  <a:lnTo>
                    <a:pt x="64455" y="109954"/>
                  </a:lnTo>
                  <a:lnTo>
                    <a:pt x="61873" y="120000"/>
                  </a:lnTo>
                  <a:lnTo>
                    <a:pt x="61679" y="120000"/>
                  </a:lnTo>
                  <a:lnTo>
                    <a:pt x="61179" y="120000"/>
                  </a:lnTo>
                  <a:lnTo>
                    <a:pt x="60402" y="119819"/>
                  </a:lnTo>
                  <a:lnTo>
                    <a:pt x="59403" y="119819"/>
                  </a:lnTo>
                  <a:lnTo>
                    <a:pt x="58154" y="119638"/>
                  </a:lnTo>
                  <a:lnTo>
                    <a:pt x="56627" y="119276"/>
                  </a:lnTo>
                  <a:lnTo>
                    <a:pt x="54961" y="119095"/>
                  </a:lnTo>
                  <a:lnTo>
                    <a:pt x="53102" y="118823"/>
                  </a:lnTo>
                  <a:lnTo>
                    <a:pt x="51075" y="118280"/>
                  </a:lnTo>
                  <a:lnTo>
                    <a:pt x="48910" y="117828"/>
                  </a:lnTo>
                  <a:lnTo>
                    <a:pt x="46578" y="117194"/>
                  </a:lnTo>
                  <a:lnTo>
                    <a:pt x="44163" y="116380"/>
                  </a:lnTo>
                  <a:lnTo>
                    <a:pt x="41693" y="115384"/>
                  </a:lnTo>
                  <a:lnTo>
                    <a:pt x="39056" y="114389"/>
                  </a:lnTo>
                  <a:lnTo>
                    <a:pt x="36446" y="113212"/>
                  </a:lnTo>
                  <a:lnTo>
                    <a:pt x="33782" y="111855"/>
                  </a:lnTo>
                  <a:lnTo>
                    <a:pt x="31089" y="110407"/>
                  </a:lnTo>
                  <a:lnTo>
                    <a:pt x="28424" y="108778"/>
                  </a:lnTo>
                  <a:lnTo>
                    <a:pt x="25704" y="106787"/>
                  </a:lnTo>
                  <a:lnTo>
                    <a:pt x="23067" y="104796"/>
                  </a:lnTo>
                  <a:lnTo>
                    <a:pt x="20513" y="102533"/>
                  </a:lnTo>
                  <a:lnTo>
                    <a:pt x="17987" y="100000"/>
                  </a:lnTo>
                  <a:lnTo>
                    <a:pt x="15544" y="97375"/>
                  </a:lnTo>
                  <a:lnTo>
                    <a:pt x="13185" y="94479"/>
                  </a:lnTo>
                  <a:lnTo>
                    <a:pt x="11020" y="91312"/>
                  </a:lnTo>
                  <a:lnTo>
                    <a:pt x="8938" y="88054"/>
                  </a:lnTo>
                  <a:lnTo>
                    <a:pt x="7022" y="84253"/>
                  </a:lnTo>
                  <a:lnTo>
                    <a:pt x="5301" y="80452"/>
                  </a:lnTo>
                  <a:lnTo>
                    <a:pt x="3802" y="76199"/>
                  </a:lnTo>
                  <a:lnTo>
                    <a:pt x="2498" y="71764"/>
                  </a:lnTo>
                  <a:lnTo>
                    <a:pt x="1415" y="66968"/>
                  </a:lnTo>
                  <a:lnTo>
                    <a:pt x="555" y="61809"/>
                  </a:lnTo>
                  <a:lnTo>
                    <a:pt x="0" y="56380"/>
                  </a:lnTo>
                  <a:lnTo>
                    <a:pt x="0" y="452"/>
                  </a:lnTo>
                  <a:lnTo>
                    <a:pt x="1943" y="5248"/>
                  </a:lnTo>
                  <a:lnTo>
                    <a:pt x="4108" y="9864"/>
                  </a:lnTo>
                  <a:lnTo>
                    <a:pt x="6634" y="14298"/>
                  </a:lnTo>
                  <a:lnTo>
                    <a:pt x="9410" y="18552"/>
                  </a:lnTo>
                  <a:lnTo>
                    <a:pt x="12463" y="22533"/>
                  </a:lnTo>
                  <a:lnTo>
                    <a:pt x="15794" y="26334"/>
                  </a:lnTo>
                  <a:lnTo>
                    <a:pt x="19347" y="29773"/>
                  </a:lnTo>
                  <a:lnTo>
                    <a:pt x="23178" y="32850"/>
                  </a:lnTo>
                  <a:lnTo>
                    <a:pt x="27147" y="35656"/>
                  </a:lnTo>
                  <a:lnTo>
                    <a:pt x="31394" y="38190"/>
                  </a:lnTo>
                  <a:lnTo>
                    <a:pt x="35780" y="40271"/>
                  </a:lnTo>
                  <a:lnTo>
                    <a:pt x="40333" y="42081"/>
                  </a:lnTo>
                  <a:lnTo>
                    <a:pt x="45024" y="43619"/>
                  </a:lnTo>
                  <a:lnTo>
                    <a:pt x="49909" y="44615"/>
                  </a:lnTo>
                  <a:lnTo>
                    <a:pt x="54850" y="45248"/>
                  </a:lnTo>
                  <a:lnTo>
                    <a:pt x="59958" y="45520"/>
                  </a:lnTo>
                  <a:lnTo>
                    <a:pt x="65093" y="45248"/>
                  </a:lnTo>
                  <a:lnTo>
                    <a:pt x="70090" y="44615"/>
                  </a:lnTo>
                  <a:lnTo>
                    <a:pt x="74947" y="43619"/>
                  </a:lnTo>
                  <a:lnTo>
                    <a:pt x="79694" y="42081"/>
                  </a:lnTo>
                  <a:lnTo>
                    <a:pt x="84274" y="40271"/>
                  </a:lnTo>
                  <a:lnTo>
                    <a:pt x="88660" y="38190"/>
                  </a:lnTo>
                  <a:lnTo>
                    <a:pt x="92907" y="35475"/>
                  </a:lnTo>
                  <a:lnTo>
                    <a:pt x="96960" y="32760"/>
                  </a:lnTo>
                  <a:lnTo>
                    <a:pt x="100735" y="29592"/>
                  </a:lnTo>
                  <a:lnTo>
                    <a:pt x="104316" y="26153"/>
                  </a:lnTo>
                  <a:lnTo>
                    <a:pt x="107647" y="22352"/>
                  </a:lnTo>
                  <a:lnTo>
                    <a:pt x="110728" y="18371"/>
                  </a:lnTo>
                  <a:lnTo>
                    <a:pt x="113504" y="14117"/>
                  </a:lnTo>
                  <a:lnTo>
                    <a:pt x="115975" y="9683"/>
                  </a:lnTo>
                  <a:lnTo>
                    <a:pt x="118195" y="4886"/>
                  </a:lnTo>
                  <a:lnTo>
                    <a:pt x="12000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269" name="Google Shape;269;p8"/>
            <p:cNvSpPr/>
            <p:nvPr/>
          </p:nvSpPr>
          <p:spPr>
            <a:xfrm>
              <a:off x="-200025" y="3422650"/>
              <a:ext cx="1620900" cy="1050900"/>
            </a:xfrm>
            <a:custGeom>
              <a:rect b="b" l="l" r="r" t="t"/>
              <a:pathLst>
                <a:path extrusionOk="0" h="120000" w="120000">
                  <a:moveTo>
                    <a:pt x="58" y="0"/>
                  </a:moveTo>
                  <a:lnTo>
                    <a:pt x="3817" y="4803"/>
                  </a:lnTo>
                  <a:lnTo>
                    <a:pt x="8281" y="9244"/>
                  </a:lnTo>
                  <a:lnTo>
                    <a:pt x="13333" y="13504"/>
                  </a:lnTo>
                  <a:lnTo>
                    <a:pt x="18854" y="17673"/>
                  </a:lnTo>
                  <a:lnTo>
                    <a:pt x="24963" y="21480"/>
                  </a:lnTo>
                  <a:lnTo>
                    <a:pt x="31600" y="25105"/>
                  </a:lnTo>
                  <a:lnTo>
                    <a:pt x="38766" y="28549"/>
                  </a:lnTo>
                  <a:lnTo>
                    <a:pt x="46343" y="31631"/>
                  </a:lnTo>
                  <a:lnTo>
                    <a:pt x="54331" y="34441"/>
                  </a:lnTo>
                  <a:lnTo>
                    <a:pt x="62790" y="36978"/>
                  </a:lnTo>
                  <a:lnTo>
                    <a:pt x="71541" y="39244"/>
                  </a:lnTo>
                  <a:lnTo>
                    <a:pt x="80587" y="41057"/>
                  </a:lnTo>
                  <a:lnTo>
                    <a:pt x="90102" y="42688"/>
                  </a:lnTo>
                  <a:lnTo>
                    <a:pt x="99794" y="43867"/>
                  </a:lnTo>
                  <a:lnTo>
                    <a:pt x="109720" y="44682"/>
                  </a:lnTo>
                  <a:lnTo>
                    <a:pt x="120000" y="45226"/>
                  </a:lnTo>
                  <a:lnTo>
                    <a:pt x="116064" y="56737"/>
                  </a:lnTo>
                  <a:lnTo>
                    <a:pt x="112599" y="68791"/>
                  </a:lnTo>
                  <a:lnTo>
                    <a:pt x="109662" y="80936"/>
                  </a:lnTo>
                  <a:lnTo>
                    <a:pt x="107195" y="93625"/>
                  </a:lnTo>
                  <a:lnTo>
                    <a:pt x="105256" y="106676"/>
                  </a:lnTo>
                  <a:lnTo>
                    <a:pt x="103847" y="120000"/>
                  </a:lnTo>
                  <a:lnTo>
                    <a:pt x="94684" y="118912"/>
                  </a:lnTo>
                  <a:lnTo>
                    <a:pt x="85697" y="117371"/>
                  </a:lnTo>
                  <a:lnTo>
                    <a:pt x="77063" y="115558"/>
                  </a:lnTo>
                  <a:lnTo>
                    <a:pt x="68722" y="113474"/>
                  </a:lnTo>
                  <a:lnTo>
                    <a:pt x="60734" y="110936"/>
                  </a:lnTo>
                  <a:lnTo>
                    <a:pt x="53157" y="108308"/>
                  </a:lnTo>
                  <a:lnTo>
                    <a:pt x="45873" y="105226"/>
                  </a:lnTo>
                  <a:lnTo>
                    <a:pt x="39060" y="101873"/>
                  </a:lnTo>
                  <a:lnTo>
                    <a:pt x="32657" y="98247"/>
                  </a:lnTo>
                  <a:lnTo>
                    <a:pt x="26784" y="94441"/>
                  </a:lnTo>
                  <a:lnTo>
                    <a:pt x="21439" y="90543"/>
                  </a:lnTo>
                  <a:lnTo>
                    <a:pt x="16505" y="86193"/>
                  </a:lnTo>
                  <a:lnTo>
                    <a:pt x="12276" y="81752"/>
                  </a:lnTo>
                  <a:lnTo>
                    <a:pt x="8516" y="77129"/>
                  </a:lnTo>
                  <a:lnTo>
                    <a:pt x="5403" y="72416"/>
                  </a:lnTo>
                  <a:lnTo>
                    <a:pt x="2995" y="67432"/>
                  </a:lnTo>
                  <a:lnTo>
                    <a:pt x="1174" y="62356"/>
                  </a:lnTo>
                  <a:lnTo>
                    <a:pt x="0" y="57099"/>
                  </a:lnTo>
                  <a:lnTo>
                    <a:pt x="58"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270" name="Google Shape;270;p8"/>
            <p:cNvSpPr/>
            <p:nvPr/>
          </p:nvSpPr>
          <p:spPr>
            <a:xfrm>
              <a:off x="-201613" y="4310063"/>
              <a:ext cx="1522500" cy="1062000"/>
            </a:xfrm>
            <a:custGeom>
              <a:rect b="b" l="l" r="r" t="t"/>
              <a:pathLst>
                <a:path extrusionOk="0" h="120000" w="120000">
                  <a:moveTo>
                    <a:pt x="125" y="0"/>
                  </a:moveTo>
                  <a:lnTo>
                    <a:pt x="4191" y="4756"/>
                  </a:lnTo>
                  <a:lnTo>
                    <a:pt x="9071" y="9244"/>
                  </a:lnTo>
                  <a:lnTo>
                    <a:pt x="14577" y="13732"/>
                  </a:lnTo>
                  <a:lnTo>
                    <a:pt x="20709" y="17771"/>
                  </a:lnTo>
                  <a:lnTo>
                    <a:pt x="27403" y="21720"/>
                  </a:lnTo>
                  <a:lnTo>
                    <a:pt x="34661" y="25310"/>
                  </a:lnTo>
                  <a:lnTo>
                    <a:pt x="42544" y="28721"/>
                  </a:lnTo>
                  <a:lnTo>
                    <a:pt x="50928" y="31772"/>
                  </a:lnTo>
                  <a:lnTo>
                    <a:pt x="59687" y="34554"/>
                  </a:lnTo>
                  <a:lnTo>
                    <a:pt x="68884" y="37247"/>
                  </a:lnTo>
                  <a:lnTo>
                    <a:pt x="78581" y="39311"/>
                  </a:lnTo>
                  <a:lnTo>
                    <a:pt x="88717" y="41286"/>
                  </a:lnTo>
                  <a:lnTo>
                    <a:pt x="99040" y="42722"/>
                  </a:lnTo>
                  <a:lnTo>
                    <a:pt x="109739" y="43889"/>
                  </a:lnTo>
                  <a:lnTo>
                    <a:pt x="109739" y="44068"/>
                  </a:lnTo>
                  <a:lnTo>
                    <a:pt x="110052" y="57262"/>
                  </a:lnTo>
                  <a:lnTo>
                    <a:pt x="110865" y="70545"/>
                  </a:lnTo>
                  <a:lnTo>
                    <a:pt x="112367" y="83201"/>
                  </a:lnTo>
                  <a:lnTo>
                    <a:pt x="114431" y="95766"/>
                  </a:lnTo>
                  <a:lnTo>
                    <a:pt x="116934" y="108062"/>
                  </a:lnTo>
                  <a:lnTo>
                    <a:pt x="120000" y="120000"/>
                  </a:lnTo>
                  <a:lnTo>
                    <a:pt x="109614" y="119192"/>
                  </a:lnTo>
                  <a:lnTo>
                    <a:pt x="99603" y="117845"/>
                  </a:lnTo>
                  <a:lnTo>
                    <a:pt x="89843" y="116230"/>
                  </a:lnTo>
                  <a:lnTo>
                    <a:pt x="80396" y="114255"/>
                  </a:lnTo>
                  <a:lnTo>
                    <a:pt x="71386" y="112011"/>
                  </a:lnTo>
                  <a:lnTo>
                    <a:pt x="62752" y="109319"/>
                  </a:lnTo>
                  <a:lnTo>
                    <a:pt x="54494" y="106447"/>
                  </a:lnTo>
                  <a:lnTo>
                    <a:pt x="46736" y="103126"/>
                  </a:lnTo>
                  <a:lnTo>
                    <a:pt x="39478" y="99715"/>
                  </a:lnTo>
                  <a:lnTo>
                    <a:pt x="32721" y="95946"/>
                  </a:lnTo>
                  <a:lnTo>
                    <a:pt x="26590" y="91907"/>
                  </a:lnTo>
                  <a:lnTo>
                    <a:pt x="20896" y="87688"/>
                  </a:lnTo>
                  <a:lnTo>
                    <a:pt x="16016" y="83201"/>
                  </a:lnTo>
                  <a:lnTo>
                    <a:pt x="11574" y="78534"/>
                  </a:lnTo>
                  <a:lnTo>
                    <a:pt x="7945" y="73597"/>
                  </a:lnTo>
                  <a:lnTo>
                    <a:pt x="5005" y="68750"/>
                  </a:lnTo>
                  <a:lnTo>
                    <a:pt x="2815" y="63455"/>
                  </a:lnTo>
                  <a:lnTo>
                    <a:pt x="1376" y="58249"/>
                  </a:lnTo>
                  <a:lnTo>
                    <a:pt x="688" y="52864"/>
                  </a:lnTo>
                  <a:lnTo>
                    <a:pt x="312" y="53223"/>
                  </a:lnTo>
                  <a:lnTo>
                    <a:pt x="0" y="53672"/>
                  </a:lnTo>
                  <a:lnTo>
                    <a:pt x="12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271" name="Google Shape;271;p8"/>
            <p:cNvSpPr/>
            <p:nvPr/>
          </p:nvSpPr>
          <p:spPr>
            <a:xfrm>
              <a:off x="-201613" y="5187950"/>
              <a:ext cx="2236800" cy="1059000"/>
            </a:xfrm>
            <a:custGeom>
              <a:rect b="b" l="l" r="r" t="t"/>
              <a:pathLst>
                <a:path extrusionOk="0" h="120000" w="120000">
                  <a:moveTo>
                    <a:pt x="0" y="0"/>
                  </a:moveTo>
                  <a:lnTo>
                    <a:pt x="2683" y="4681"/>
                  </a:lnTo>
                  <a:lnTo>
                    <a:pt x="5793" y="9272"/>
                  </a:lnTo>
                  <a:lnTo>
                    <a:pt x="9371" y="13683"/>
                  </a:lnTo>
                  <a:lnTo>
                    <a:pt x="13375" y="18004"/>
                  </a:lnTo>
                  <a:lnTo>
                    <a:pt x="17806" y="21875"/>
                  </a:lnTo>
                  <a:lnTo>
                    <a:pt x="22662" y="25656"/>
                  </a:lnTo>
                  <a:lnTo>
                    <a:pt x="27859" y="29077"/>
                  </a:lnTo>
                  <a:lnTo>
                    <a:pt x="33354" y="32408"/>
                  </a:lnTo>
                  <a:lnTo>
                    <a:pt x="39233" y="35198"/>
                  </a:lnTo>
                  <a:lnTo>
                    <a:pt x="45452" y="37809"/>
                  </a:lnTo>
                  <a:lnTo>
                    <a:pt x="51884" y="40240"/>
                  </a:lnTo>
                  <a:lnTo>
                    <a:pt x="58615" y="42220"/>
                  </a:lnTo>
                  <a:lnTo>
                    <a:pt x="65601" y="43660"/>
                  </a:lnTo>
                  <a:lnTo>
                    <a:pt x="72800" y="45011"/>
                  </a:lnTo>
                  <a:lnTo>
                    <a:pt x="80127" y="45821"/>
                  </a:lnTo>
                  <a:lnTo>
                    <a:pt x="87667" y="46271"/>
                  </a:lnTo>
                  <a:lnTo>
                    <a:pt x="90820" y="56984"/>
                  </a:lnTo>
                  <a:lnTo>
                    <a:pt x="94142" y="66976"/>
                  </a:lnTo>
                  <a:lnTo>
                    <a:pt x="97891" y="76609"/>
                  </a:lnTo>
                  <a:lnTo>
                    <a:pt x="101810" y="85791"/>
                  </a:lnTo>
                  <a:lnTo>
                    <a:pt x="105985" y="94433"/>
                  </a:lnTo>
                  <a:lnTo>
                    <a:pt x="110500" y="102445"/>
                  </a:lnTo>
                  <a:lnTo>
                    <a:pt x="115143" y="110007"/>
                  </a:lnTo>
                  <a:lnTo>
                    <a:pt x="120000" y="116849"/>
                  </a:lnTo>
                  <a:lnTo>
                    <a:pt x="113354" y="118199"/>
                  </a:lnTo>
                  <a:lnTo>
                    <a:pt x="106453" y="119189"/>
                  </a:lnTo>
                  <a:lnTo>
                    <a:pt x="99339" y="119819"/>
                  </a:lnTo>
                  <a:lnTo>
                    <a:pt x="92140" y="120000"/>
                  </a:lnTo>
                  <a:lnTo>
                    <a:pt x="84941" y="119819"/>
                  </a:lnTo>
                  <a:lnTo>
                    <a:pt x="77912" y="119189"/>
                  </a:lnTo>
                  <a:lnTo>
                    <a:pt x="71011" y="118199"/>
                  </a:lnTo>
                  <a:lnTo>
                    <a:pt x="64323" y="116849"/>
                  </a:lnTo>
                  <a:lnTo>
                    <a:pt x="57848" y="115048"/>
                  </a:lnTo>
                  <a:lnTo>
                    <a:pt x="51629" y="112978"/>
                  </a:lnTo>
                  <a:lnTo>
                    <a:pt x="45623" y="110457"/>
                  </a:lnTo>
                  <a:lnTo>
                    <a:pt x="39872" y="107846"/>
                  </a:lnTo>
                  <a:lnTo>
                    <a:pt x="34462" y="104786"/>
                  </a:lnTo>
                  <a:lnTo>
                    <a:pt x="29435" y="101455"/>
                  </a:lnTo>
                  <a:lnTo>
                    <a:pt x="24621" y="97854"/>
                  </a:lnTo>
                  <a:lnTo>
                    <a:pt x="20191" y="94073"/>
                  </a:lnTo>
                  <a:lnTo>
                    <a:pt x="16187" y="90022"/>
                  </a:lnTo>
                  <a:lnTo>
                    <a:pt x="12523" y="85791"/>
                  </a:lnTo>
                  <a:lnTo>
                    <a:pt x="9371" y="81200"/>
                  </a:lnTo>
                  <a:lnTo>
                    <a:pt x="6560" y="76609"/>
                  </a:lnTo>
                  <a:lnTo>
                    <a:pt x="4259" y="71657"/>
                  </a:lnTo>
                  <a:lnTo>
                    <a:pt x="2385" y="66616"/>
                  </a:lnTo>
                  <a:lnTo>
                    <a:pt x="1064" y="61575"/>
                  </a:lnTo>
                  <a:lnTo>
                    <a:pt x="212" y="56084"/>
                  </a:lnTo>
                  <a:lnTo>
                    <a:pt x="0" y="50682"/>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272" name="Google Shape;272;p8"/>
            <p:cNvSpPr/>
            <p:nvPr/>
          </p:nvSpPr>
          <p:spPr>
            <a:xfrm>
              <a:off x="-204788" y="1498600"/>
              <a:ext cx="3440100" cy="1219200"/>
            </a:xfrm>
            <a:custGeom>
              <a:rect b="b" l="l" r="r" t="t"/>
              <a:pathLst>
                <a:path extrusionOk="0" h="120000" w="120000">
                  <a:moveTo>
                    <a:pt x="60000" y="0"/>
                  </a:moveTo>
                  <a:lnTo>
                    <a:pt x="64679" y="156"/>
                  </a:lnTo>
                  <a:lnTo>
                    <a:pt x="69275" y="702"/>
                  </a:lnTo>
                  <a:lnTo>
                    <a:pt x="73733" y="1561"/>
                  </a:lnTo>
                  <a:lnTo>
                    <a:pt x="78107" y="2654"/>
                  </a:lnTo>
                  <a:lnTo>
                    <a:pt x="82288" y="4216"/>
                  </a:lnTo>
                  <a:lnTo>
                    <a:pt x="86386" y="6089"/>
                  </a:lnTo>
                  <a:lnTo>
                    <a:pt x="90290" y="8041"/>
                  </a:lnTo>
                  <a:lnTo>
                    <a:pt x="93973" y="10461"/>
                  </a:lnTo>
                  <a:lnTo>
                    <a:pt x="97489" y="13038"/>
                  </a:lnTo>
                  <a:lnTo>
                    <a:pt x="100812" y="16005"/>
                  </a:lnTo>
                  <a:lnTo>
                    <a:pt x="103940" y="19128"/>
                  </a:lnTo>
                  <a:lnTo>
                    <a:pt x="106820" y="22407"/>
                  </a:lnTo>
                  <a:lnTo>
                    <a:pt x="109423" y="25998"/>
                  </a:lnTo>
                  <a:lnTo>
                    <a:pt x="111804" y="29668"/>
                  </a:lnTo>
                  <a:lnTo>
                    <a:pt x="113908" y="33493"/>
                  </a:lnTo>
                  <a:lnTo>
                    <a:pt x="115708" y="37631"/>
                  </a:lnTo>
                  <a:lnTo>
                    <a:pt x="117231" y="41847"/>
                  </a:lnTo>
                  <a:lnTo>
                    <a:pt x="118394" y="46141"/>
                  </a:lnTo>
                  <a:lnTo>
                    <a:pt x="119280" y="50670"/>
                  </a:lnTo>
                  <a:lnTo>
                    <a:pt x="119806" y="55198"/>
                  </a:lnTo>
                  <a:lnTo>
                    <a:pt x="120000" y="59882"/>
                  </a:lnTo>
                  <a:lnTo>
                    <a:pt x="119806" y="64567"/>
                  </a:lnTo>
                  <a:lnTo>
                    <a:pt x="119280" y="69251"/>
                  </a:lnTo>
                  <a:lnTo>
                    <a:pt x="118394" y="73702"/>
                  </a:lnTo>
                  <a:lnTo>
                    <a:pt x="117231" y="78074"/>
                  </a:lnTo>
                  <a:lnTo>
                    <a:pt x="115708" y="82212"/>
                  </a:lnTo>
                  <a:lnTo>
                    <a:pt x="113908" y="86350"/>
                  </a:lnTo>
                  <a:lnTo>
                    <a:pt x="111804" y="90175"/>
                  </a:lnTo>
                  <a:lnTo>
                    <a:pt x="109423" y="94001"/>
                  </a:lnTo>
                  <a:lnTo>
                    <a:pt x="106820" y="97436"/>
                  </a:lnTo>
                  <a:lnTo>
                    <a:pt x="103940" y="100793"/>
                  </a:lnTo>
                  <a:lnTo>
                    <a:pt x="100812" y="103916"/>
                  </a:lnTo>
                  <a:lnTo>
                    <a:pt x="97489" y="106805"/>
                  </a:lnTo>
                  <a:lnTo>
                    <a:pt x="93973" y="109303"/>
                  </a:lnTo>
                  <a:lnTo>
                    <a:pt x="90290" y="111724"/>
                  </a:lnTo>
                  <a:lnTo>
                    <a:pt x="86386" y="113832"/>
                  </a:lnTo>
                  <a:lnTo>
                    <a:pt x="82288" y="115705"/>
                  </a:lnTo>
                  <a:lnTo>
                    <a:pt x="78107" y="117111"/>
                  </a:lnTo>
                  <a:lnTo>
                    <a:pt x="73733" y="118438"/>
                  </a:lnTo>
                  <a:lnTo>
                    <a:pt x="69275" y="119297"/>
                  </a:lnTo>
                  <a:lnTo>
                    <a:pt x="64679" y="119687"/>
                  </a:lnTo>
                  <a:lnTo>
                    <a:pt x="60000" y="120000"/>
                  </a:lnTo>
                  <a:lnTo>
                    <a:pt x="55320" y="119687"/>
                  </a:lnTo>
                  <a:lnTo>
                    <a:pt x="50752" y="119297"/>
                  </a:lnTo>
                  <a:lnTo>
                    <a:pt x="46266" y="118438"/>
                  </a:lnTo>
                  <a:lnTo>
                    <a:pt x="41892" y="117111"/>
                  </a:lnTo>
                  <a:lnTo>
                    <a:pt x="37711" y="115705"/>
                  </a:lnTo>
                  <a:lnTo>
                    <a:pt x="33640" y="113832"/>
                  </a:lnTo>
                  <a:lnTo>
                    <a:pt x="29764" y="111724"/>
                  </a:lnTo>
                  <a:lnTo>
                    <a:pt x="26026" y="109303"/>
                  </a:lnTo>
                  <a:lnTo>
                    <a:pt x="22510" y="106805"/>
                  </a:lnTo>
                  <a:lnTo>
                    <a:pt x="19187" y="103916"/>
                  </a:lnTo>
                  <a:lnTo>
                    <a:pt x="16059" y="100793"/>
                  </a:lnTo>
                  <a:lnTo>
                    <a:pt x="13179" y="97436"/>
                  </a:lnTo>
                  <a:lnTo>
                    <a:pt x="10576" y="94001"/>
                  </a:lnTo>
                  <a:lnTo>
                    <a:pt x="8195" y="90175"/>
                  </a:lnTo>
                  <a:lnTo>
                    <a:pt x="6146" y="86350"/>
                  </a:lnTo>
                  <a:lnTo>
                    <a:pt x="4347" y="82212"/>
                  </a:lnTo>
                  <a:lnTo>
                    <a:pt x="2824" y="78074"/>
                  </a:lnTo>
                  <a:lnTo>
                    <a:pt x="1605" y="73702"/>
                  </a:lnTo>
                  <a:lnTo>
                    <a:pt x="747" y="69251"/>
                  </a:lnTo>
                  <a:lnTo>
                    <a:pt x="193" y="64567"/>
                  </a:lnTo>
                  <a:lnTo>
                    <a:pt x="0" y="59882"/>
                  </a:lnTo>
                  <a:lnTo>
                    <a:pt x="193" y="55198"/>
                  </a:lnTo>
                  <a:lnTo>
                    <a:pt x="747" y="50670"/>
                  </a:lnTo>
                  <a:lnTo>
                    <a:pt x="1605" y="46141"/>
                  </a:lnTo>
                  <a:lnTo>
                    <a:pt x="2824" y="41847"/>
                  </a:lnTo>
                  <a:lnTo>
                    <a:pt x="4347" y="37631"/>
                  </a:lnTo>
                  <a:lnTo>
                    <a:pt x="6146" y="33493"/>
                  </a:lnTo>
                  <a:lnTo>
                    <a:pt x="8195" y="29668"/>
                  </a:lnTo>
                  <a:lnTo>
                    <a:pt x="10576" y="25998"/>
                  </a:lnTo>
                  <a:lnTo>
                    <a:pt x="13179" y="22407"/>
                  </a:lnTo>
                  <a:lnTo>
                    <a:pt x="16059" y="19128"/>
                  </a:lnTo>
                  <a:lnTo>
                    <a:pt x="19187" y="16005"/>
                  </a:lnTo>
                  <a:lnTo>
                    <a:pt x="22510" y="13038"/>
                  </a:lnTo>
                  <a:lnTo>
                    <a:pt x="26026" y="10461"/>
                  </a:lnTo>
                  <a:lnTo>
                    <a:pt x="29764" y="8041"/>
                  </a:lnTo>
                  <a:lnTo>
                    <a:pt x="33640" y="6089"/>
                  </a:lnTo>
                  <a:lnTo>
                    <a:pt x="37711" y="4216"/>
                  </a:lnTo>
                  <a:lnTo>
                    <a:pt x="41892" y="2654"/>
                  </a:lnTo>
                  <a:lnTo>
                    <a:pt x="46266" y="1561"/>
                  </a:lnTo>
                  <a:lnTo>
                    <a:pt x="50752" y="702"/>
                  </a:lnTo>
                  <a:lnTo>
                    <a:pt x="55320" y="156"/>
                  </a:lnTo>
                  <a:lnTo>
                    <a:pt x="6000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273" name="Google Shape;273;p8"/>
            <p:cNvSpPr/>
            <p:nvPr/>
          </p:nvSpPr>
          <p:spPr>
            <a:xfrm>
              <a:off x="1430338" y="3148013"/>
              <a:ext cx="3098700" cy="3102000"/>
            </a:xfrm>
            <a:custGeom>
              <a:rect b="b" l="l" r="r" t="t"/>
              <a:pathLst>
                <a:path extrusionOk="0" h="120000" w="120000">
                  <a:moveTo>
                    <a:pt x="59984" y="18709"/>
                  </a:moveTo>
                  <a:lnTo>
                    <a:pt x="58755" y="18832"/>
                  </a:lnTo>
                  <a:lnTo>
                    <a:pt x="57587" y="19201"/>
                  </a:lnTo>
                  <a:lnTo>
                    <a:pt x="56573" y="19877"/>
                  </a:lnTo>
                  <a:lnTo>
                    <a:pt x="55743" y="20706"/>
                  </a:lnTo>
                  <a:lnTo>
                    <a:pt x="55067" y="21720"/>
                  </a:lnTo>
                  <a:lnTo>
                    <a:pt x="54668" y="22887"/>
                  </a:lnTo>
                  <a:lnTo>
                    <a:pt x="54514" y="24178"/>
                  </a:lnTo>
                  <a:lnTo>
                    <a:pt x="54514" y="27926"/>
                  </a:lnTo>
                  <a:lnTo>
                    <a:pt x="52209" y="28817"/>
                  </a:lnTo>
                  <a:lnTo>
                    <a:pt x="50058" y="29953"/>
                  </a:lnTo>
                  <a:lnTo>
                    <a:pt x="48092" y="31336"/>
                  </a:lnTo>
                  <a:lnTo>
                    <a:pt x="46309" y="32964"/>
                  </a:lnTo>
                  <a:lnTo>
                    <a:pt x="44742" y="34746"/>
                  </a:lnTo>
                  <a:lnTo>
                    <a:pt x="43390" y="36743"/>
                  </a:lnTo>
                  <a:lnTo>
                    <a:pt x="42345" y="38986"/>
                  </a:lnTo>
                  <a:lnTo>
                    <a:pt x="41485" y="41290"/>
                  </a:lnTo>
                  <a:lnTo>
                    <a:pt x="41055" y="43748"/>
                  </a:lnTo>
                  <a:lnTo>
                    <a:pt x="40870" y="46298"/>
                  </a:lnTo>
                  <a:lnTo>
                    <a:pt x="41055" y="48878"/>
                  </a:lnTo>
                  <a:lnTo>
                    <a:pt x="41546" y="51397"/>
                  </a:lnTo>
                  <a:lnTo>
                    <a:pt x="42407" y="53732"/>
                  </a:lnTo>
                  <a:lnTo>
                    <a:pt x="43451" y="55975"/>
                  </a:lnTo>
                  <a:lnTo>
                    <a:pt x="44865" y="58003"/>
                  </a:lnTo>
                  <a:lnTo>
                    <a:pt x="46463" y="59846"/>
                  </a:lnTo>
                  <a:lnTo>
                    <a:pt x="48307" y="61443"/>
                  </a:lnTo>
                  <a:lnTo>
                    <a:pt x="50335" y="62857"/>
                  </a:lnTo>
                  <a:lnTo>
                    <a:pt x="52548" y="63963"/>
                  </a:lnTo>
                  <a:lnTo>
                    <a:pt x="54914" y="64761"/>
                  </a:lnTo>
                  <a:lnTo>
                    <a:pt x="57434" y="65253"/>
                  </a:lnTo>
                  <a:lnTo>
                    <a:pt x="59984" y="65468"/>
                  </a:lnTo>
                  <a:lnTo>
                    <a:pt x="61674" y="65652"/>
                  </a:lnTo>
                  <a:lnTo>
                    <a:pt x="63180" y="66082"/>
                  </a:lnTo>
                  <a:lnTo>
                    <a:pt x="64563" y="66881"/>
                  </a:lnTo>
                  <a:lnTo>
                    <a:pt x="65792" y="67895"/>
                  </a:lnTo>
                  <a:lnTo>
                    <a:pt x="66745" y="69124"/>
                  </a:lnTo>
                  <a:lnTo>
                    <a:pt x="67544" y="70506"/>
                  </a:lnTo>
                  <a:lnTo>
                    <a:pt x="68035" y="72012"/>
                  </a:lnTo>
                  <a:lnTo>
                    <a:pt x="68189" y="73701"/>
                  </a:lnTo>
                  <a:lnTo>
                    <a:pt x="68035" y="75268"/>
                  </a:lnTo>
                  <a:lnTo>
                    <a:pt x="67574" y="76712"/>
                  </a:lnTo>
                  <a:lnTo>
                    <a:pt x="66868" y="78095"/>
                  </a:lnTo>
                  <a:lnTo>
                    <a:pt x="65976" y="79293"/>
                  </a:lnTo>
                  <a:lnTo>
                    <a:pt x="64839" y="80276"/>
                  </a:lnTo>
                  <a:lnTo>
                    <a:pt x="63580" y="81075"/>
                  </a:lnTo>
                  <a:lnTo>
                    <a:pt x="62104" y="81566"/>
                  </a:lnTo>
                  <a:lnTo>
                    <a:pt x="60537" y="81843"/>
                  </a:lnTo>
                  <a:lnTo>
                    <a:pt x="60322" y="81843"/>
                  </a:lnTo>
                  <a:lnTo>
                    <a:pt x="59769" y="81781"/>
                  </a:lnTo>
                  <a:lnTo>
                    <a:pt x="59032" y="81628"/>
                  </a:lnTo>
                  <a:lnTo>
                    <a:pt x="58079" y="81443"/>
                  </a:lnTo>
                  <a:lnTo>
                    <a:pt x="57096" y="81136"/>
                  </a:lnTo>
                  <a:lnTo>
                    <a:pt x="56020" y="80675"/>
                  </a:lnTo>
                  <a:lnTo>
                    <a:pt x="54975" y="80061"/>
                  </a:lnTo>
                  <a:lnTo>
                    <a:pt x="54023" y="79293"/>
                  </a:lnTo>
                  <a:lnTo>
                    <a:pt x="53008" y="78556"/>
                  </a:lnTo>
                  <a:lnTo>
                    <a:pt x="51902" y="78003"/>
                  </a:lnTo>
                  <a:lnTo>
                    <a:pt x="50704" y="77726"/>
                  </a:lnTo>
                  <a:lnTo>
                    <a:pt x="49536" y="77665"/>
                  </a:lnTo>
                  <a:lnTo>
                    <a:pt x="48368" y="77880"/>
                  </a:lnTo>
                  <a:lnTo>
                    <a:pt x="47262" y="78341"/>
                  </a:lnTo>
                  <a:lnTo>
                    <a:pt x="46248" y="79047"/>
                  </a:lnTo>
                  <a:lnTo>
                    <a:pt x="45480" y="80061"/>
                  </a:lnTo>
                  <a:lnTo>
                    <a:pt x="44896" y="81136"/>
                  </a:lnTo>
                  <a:lnTo>
                    <a:pt x="44619" y="82304"/>
                  </a:lnTo>
                  <a:lnTo>
                    <a:pt x="44558" y="83471"/>
                  </a:lnTo>
                  <a:lnTo>
                    <a:pt x="44804" y="84639"/>
                  </a:lnTo>
                  <a:lnTo>
                    <a:pt x="45295" y="85806"/>
                  </a:lnTo>
                  <a:lnTo>
                    <a:pt x="46033" y="86820"/>
                  </a:lnTo>
                  <a:lnTo>
                    <a:pt x="47539" y="88233"/>
                  </a:lnTo>
                  <a:lnTo>
                    <a:pt x="49106" y="89462"/>
                  </a:lnTo>
                  <a:lnTo>
                    <a:pt x="50827" y="90445"/>
                  </a:lnTo>
                  <a:lnTo>
                    <a:pt x="52609" y="91336"/>
                  </a:lnTo>
                  <a:lnTo>
                    <a:pt x="54514" y="92012"/>
                  </a:lnTo>
                  <a:lnTo>
                    <a:pt x="54514" y="95821"/>
                  </a:lnTo>
                  <a:lnTo>
                    <a:pt x="54668" y="97112"/>
                  </a:lnTo>
                  <a:lnTo>
                    <a:pt x="55067" y="98218"/>
                  </a:lnTo>
                  <a:lnTo>
                    <a:pt x="55743" y="99231"/>
                  </a:lnTo>
                  <a:lnTo>
                    <a:pt x="56573" y="100122"/>
                  </a:lnTo>
                  <a:lnTo>
                    <a:pt x="57587" y="100737"/>
                  </a:lnTo>
                  <a:lnTo>
                    <a:pt x="58755" y="101136"/>
                  </a:lnTo>
                  <a:lnTo>
                    <a:pt x="59984" y="101290"/>
                  </a:lnTo>
                  <a:lnTo>
                    <a:pt x="61275" y="101136"/>
                  </a:lnTo>
                  <a:lnTo>
                    <a:pt x="62381" y="100737"/>
                  </a:lnTo>
                  <a:lnTo>
                    <a:pt x="63457" y="100122"/>
                  </a:lnTo>
                  <a:lnTo>
                    <a:pt x="64286" y="99231"/>
                  </a:lnTo>
                  <a:lnTo>
                    <a:pt x="64901" y="98218"/>
                  </a:lnTo>
                  <a:lnTo>
                    <a:pt x="65362" y="97112"/>
                  </a:lnTo>
                  <a:lnTo>
                    <a:pt x="65454" y="95821"/>
                  </a:lnTo>
                  <a:lnTo>
                    <a:pt x="65454" y="92012"/>
                  </a:lnTo>
                  <a:lnTo>
                    <a:pt x="67759" y="91182"/>
                  </a:lnTo>
                  <a:lnTo>
                    <a:pt x="69941" y="90076"/>
                  </a:lnTo>
                  <a:lnTo>
                    <a:pt x="71877" y="88663"/>
                  </a:lnTo>
                  <a:lnTo>
                    <a:pt x="73690" y="87035"/>
                  </a:lnTo>
                  <a:lnTo>
                    <a:pt x="75226" y="85192"/>
                  </a:lnTo>
                  <a:lnTo>
                    <a:pt x="76578" y="83195"/>
                  </a:lnTo>
                  <a:lnTo>
                    <a:pt x="77685" y="81013"/>
                  </a:lnTo>
                  <a:lnTo>
                    <a:pt x="78483" y="78678"/>
                  </a:lnTo>
                  <a:lnTo>
                    <a:pt x="78975" y="76221"/>
                  </a:lnTo>
                  <a:lnTo>
                    <a:pt x="79160" y="73701"/>
                  </a:lnTo>
                  <a:lnTo>
                    <a:pt x="78975" y="71059"/>
                  </a:lnTo>
                  <a:lnTo>
                    <a:pt x="78422" y="68602"/>
                  </a:lnTo>
                  <a:lnTo>
                    <a:pt x="77654" y="66205"/>
                  </a:lnTo>
                  <a:lnTo>
                    <a:pt x="76517" y="64024"/>
                  </a:lnTo>
                  <a:lnTo>
                    <a:pt x="75134" y="61966"/>
                  </a:lnTo>
                  <a:lnTo>
                    <a:pt x="73505" y="60184"/>
                  </a:lnTo>
                  <a:lnTo>
                    <a:pt x="71661" y="58556"/>
                  </a:lnTo>
                  <a:lnTo>
                    <a:pt x="69664" y="57142"/>
                  </a:lnTo>
                  <a:lnTo>
                    <a:pt x="67421" y="56036"/>
                  </a:lnTo>
                  <a:lnTo>
                    <a:pt x="65085" y="55207"/>
                  </a:lnTo>
                  <a:lnTo>
                    <a:pt x="62627" y="54685"/>
                  </a:lnTo>
                  <a:lnTo>
                    <a:pt x="59984" y="54531"/>
                  </a:lnTo>
                  <a:lnTo>
                    <a:pt x="58355" y="54347"/>
                  </a:lnTo>
                  <a:lnTo>
                    <a:pt x="56819" y="53855"/>
                  </a:lnTo>
                  <a:lnTo>
                    <a:pt x="55405" y="53118"/>
                  </a:lnTo>
                  <a:lnTo>
                    <a:pt x="54238" y="52135"/>
                  </a:lnTo>
                  <a:lnTo>
                    <a:pt x="53224" y="50906"/>
                  </a:lnTo>
                  <a:lnTo>
                    <a:pt x="52455" y="49493"/>
                  </a:lnTo>
                  <a:lnTo>
                    <a:pt x="51994" y="47926"/>
                  </a:lnTo>
                  <a:lnTo>
                    <a:pt x="51841" y="46298"/>
                  </a:lnTo>
                  <a:lnTo>
                    <a:pt x="51933" y="44761"/>
                  </a:lnTo>
                  <a:lnTo>
                    <a:pt x="52394" y="43225"/>
                  </a:lnTo>
                  <a:lnTo>
                    <a:pt x="53131" y="41904"/>
                  </a:lnTo>
                  <a:lnTo>
                    <a:pt x="54023" y="40737"/>
                  </a:lnTo>
                  <a:lnTo>
                    <a:pt x="55190" y="39723"/>
                  </a:lnTo>
                  <a:lnTo>
                    <a:pt x="56481" y="38924"/>
                  </a:lnTo>
                  <a:lnTo>
                    <a:pt x="57864" y="38371"/>
                  </a:lnTo>
                  <a:lnTo>
                    <a:pt x="59431" y="38156"/>
                  </a:lnTo>
                  <a:lnTo>
                    <a:pt x="59646" y="38156"/>
                  </a:lnTo>
                  <a:lnTo>
                    <a:pt x="60107" y="38156"/>
                  </a:lnTo>
                  <a:lnTo>
                    <a:pt x="60783" y="38218"/>
                  </a:lnTo>
                  <a:lnTo>
                    <a:pt x="61613" y="38371"/>
                  </a:lnTo>
                  <a:lnTo>
                    <a:pt x="62504" y="38586"/>
                  </a:lnTo>
                  <a:lnTo>
                    <a:pt x="63457" y="38894"/>
                  </a:lnTo>
                  <a:lnTo>
                    <a:pt x="64409" y="39324"/>
                  </a:lnTo>
                  <a:lnTo>
                    <a:pt x="65239" y="39938"/>
                  </a:lnTo>
                  <a:lnTo>
                    <a:pt x="66038" y="40675"/>
                  </a:lnTo>
                  <a:lnTo>
                    <a:pt x="66806" y="41443"/>
                  </a:lnTo>
                  <a:lnTo>
                    <a:pt x="67697" y="41996"/>
                  </a:lnTo>
                  <a:lnTo>
                    <a:pt x="68711" y="42334"/>
                  </a:lnTo>
                  <a:lnTo>
                    <a:pt x="69756" y="42457"/>
                  </a:lnTo>
                  <a:lnTo>
                    <a:pt x="70832" y="42334"/>
                  </a:lnTo>
                  <a:lnTo>
                    <a:pt x="71846" y="42058"/>
                  </a:lnTo>
                  <a:lnTo>
                    <a:pt x="72829" y="41566"/>
                  </a:lnTo>
                  <a:lnTo>
                    <a:pt x="73720" y="40890"/>
                  </a:lnTo>
                  <a:lnTo>
                    <a:pt x="74519" y="39938"/>
                  </a:lnTo>
                  <a:lnTo>
                    <a:pt x="75072" y="38894"/>
                  </a:lnTo>
                  <a:lnTo>
                    <a:pt x="75411" y="37695"/>
                  </a:lnTo>
                  <a:lnTo>
                    <a:pt x="75411" y="36466"/>
                  </a:lnTo>
                  <a:lnTo>
                    <a:pt x="75195" y="35299"/>
                  </a:lnTo>
                  <a:lnTo>
                    <a:pt x="74673" y="34193"/>
                  </a:lnTo>
                  <a:lnTo>
                    <a:pt x="73966" y="33179"/>
                  </a:lnTo>
                  <a:lnTo>
                    <a:pt x="72491" y="31797"/>
                  </a:lnTo>
                  <a:lnTo>
                    <a:pt x="70893" y="30568"/>
                  </a:lnTo>
                  <a:lnTo>
                    <a:pt x="69142" y="29493"/>
                  </a:lnTo>
                  <a:lnTo>
                    <a:pt x="67359" y="28663"/>
                  </a:lnTo>
                  <a:lnTo>
                    <a:pt x="65454" y="27926"/>
                  </a:lnTo>
                  <a:lnTo>
                    <a:pt x="65454" y="24178"/>
                  </a:lnTo>
                  <a:lnTo>
                    <a:pt x="65362" y="22887"/>
                  </a:lnTo>
                  <a:lnTo>
                    <a:pt x="64901" y="21720"/>
                  </a:lnTo>
                  <a:lnTo>
                    <a:pt x="64286" y="20706"/>
                  </a:lnTo>
                  <a:lnTo>
                    <a:pt x="63457" y="19877"/>
                  </a:lnTo>
                  <a:lnTo>
                    <a:pt x="62381" y="19201"/>
                  </a:lnTo>
                  <a:lnTo>
                    <a:pt x="61275" y="18832"/>
                  </a:lnTo>
                  <a:lnTo>
                    <a:pt x="59984" y="18709"/>
                  </a:lnTo>
                  <a:close/>
                  <a:moveTo>
                    <a:pt x="59984" y="0"/>
                  </a:moveTo>
                  <a:lnTo>
                    <a:pt x="64471" y="153"/>
                  </a:lnTo>
                  <a:lnTo>
                    <a:pt x="68865" y="675"/>
                  </a:lnTo>
                  <a:lnTo>
                    <a:pt x="73167" y="1443"/>
                  </a:lnTo>
                  <a:lnTo>
                    <a:pt x="77316" y="2519"/>
                  </a:lnTo>
                  <a:lnTo>
                    <a:pt x="81372" y="3901"/>
                  </a:lnTo>
                  <a:lnTo>
                    <a:pt x="85306" y="5591"/>
                  </a:lnTo>
                  <a:lnTo>
                    <a:pt x="89024" y="7465"/>
                  </a:lnTo>
                  <a:lnTo>
                    <a:pt x="92681" y="9646"/>
                  </a:lnTo>
                  <a:lnTo>
                    <a:pt x="96122" y="12073"/>
                  </a:lnTo>
                  <a:lnTo>
                    <a:pt x="99380" y="14685"/>
                  </a:lnTo>
                  <a:lnTo>
                    <a:pt x="102453" y="17542"/>
                  </a:lnTo>
                  <a:lnTo>
                    <a:pt x="105280" y="20614"/>
                  </a:lnTo>
                  <a:lnTo>
                    <a:pt x="107923" y="23840"/>
                  </a:lnTo>
                  <a:lnTo>
                    <a:pt x="110320" y="27311"/>
                  </a:lnTo>
                  <a:lnTo>
                    <a:pt x="112501" y="30875"/>
                  </a:lnTo>
                  <a:lnTo>
                    <a:pt x="114407" y="34685"/>
                  </a:lnTo>
                  <a:lnTo>
                    <a:pt x="116066" y="38586"/>
                  </a:lnTo>
                  <a:lnTo>
                    <a:pt x="117480" y="42611"/>
                  </a:lnTo>
                  <a:lnTo>
                    <a:pt x="118524" y="46820"/>
                  </a:lnTo>
                  <a:lnTo>
                    <a:pt x="119385" y="51121"/>
                  </a:lnTo>
                  <a:lnTo>
                    <a:pt x="119815" y="55483"/>
                  </a:lnTo>
                  <a:lnTo>
                    <a:pt x="120000" y="59938"/>
                  </a:lnTo>
                  <a:lnTo>
                    <a:pt x="119815" y="64485"/>
                  </a:lnTo>
                  <a:lnTo>
                    <a:pt x="119385" y="68817"/>
                  </a:lnTo>
                  <a:lnTo>
                    <a:pt x="118524" y="73118"/>
                  </a:lnTo>
                  <a:lnTo>
                    <a:pt x="117480" y="77327"/>
                  </a:lnTo>
                  <a:lnTo>
                    <a:pt x="116066" y="81351"/>
                  </a:lnTo>
                  <a:lnTo>
                    <a:pt x="114407" y="85253"/>
                  </a:lnTo>
                  <a:lnTo>
                    <a:pt x="112501" y="89062"/>
                  </a:lnTo>
                  <a:lnTo>
                    <a:pt x="110320" y="92626"/>
                  </a:lnTo>
                  <a:lnTo>
                    <a:pt x="107923" y="96098"/>
                  </a:lnTo>
                  <a:lnTo>
                    <a:pt x="105280" y="99324"/>
                  </a:lnTo>
                  <a:lnTo>
                    <a:pt x="102453" y="102427"/>
                  </a:lnTo>
                  <a:lnTo>
                    <a:pt x="99380" y="105253"/>
                  </a:lnTo>
                  <a:lnTo>
                    <a:pt x="96122" y="107895"/>
                  </a:lnTo>
                  <a:lnTo>
                    <a:pt x="92681" y="110353"/>
                  </a:lnTo>
                  <a:lnTo>
                    <a:pt x="89024" y="112473"/>
                  </a:lnTo>
                  <a:lnTo>
                    <a:pt x="85306" y="114439"/>
                  </a:lnTo>
                  <a:lnTo>
                    <a:pt x="81372" y="116036"/>
                  </a:lnTo>
                  <a:lnTo>
                    <a:pt x="77316" y="117450"/>
                  </a:lnTo>
                  <a:lnTo>
                    <a:pt x="73167" y="118556"/>
                  </a:lnTo>
                  <a:lnTo>
                    <a:pt x="68865" y="119354"/>
                  </a:lnTo>
                  <a:lnTo>
                    <a:pt x="64471" y="119846"/>
                  </a:lnTo>
                  <a:lnTo>
                    <a:pt x="59984" y="120000"/>
                  </a:lnTo>
                  <a:lnTo>
                    <a:pt x="55528" y="119846"/>
                  </a:lnTo>
                  <a:lnTo>
                    <a:pt x="51103" y="119354"/>
                  </a:lnTo>
                  <a:lnTo>
                    <a:pt x="46862" y="118556"/>
                  </a:lnTo>
                  <a:lnTo>
                    <a:pt x="42683" y="117450"/>
                  </a:lnTo>
                  <a:lnTo>
                    <a:pt x="38596" y="116098"/>
                  </a:lnTo>
                  <a:lnTo>
                    <a:pt x="34693" y="114439"/>
                  </a:lnTo>
                  <a:lnTo>
                    <a:pt x="30944" y="112534"/>
                  </a:lnTo>
                  <a:lnTo>
                    <a:pt x="27318" y="110353"/>
                  </a:lnTo>
                  <a:lnTo>
                    <a:pt x="23907" y="107956"/>
                  </a:lnTo>
                  <a:lnTo>
                    <a:pt x="20619" y="105253"/>
                  </a:lnTo>
                  <a:lnTo>
                    <a:pt x="17577" y="102427"/>
                  </a:lnTo>
                  <a:lnTo>
                    <a:pt x="14688" y="99385"/>
                  </a:lnTo>
                  <a:lnTo>
                    <a:pt x="12046" y="96098"/>
                  </a:lnTo>
                  <a:lnTo>
                    <a:pt x="9649" y="92688"/>
                  </a:lnTo>
                  <a:lnTo>
                    <a:pt x="7467" y="89062"/>
                  </a:lnTo>
                  <a:lnTo>
                    <a:pt x="5592" y="85314"/>
                  </a:lnTo>
                  <a:lnTo>
                    <a:pt x="3902" y="81413"/>
                  </a:lnTo>
                  <a:lnTo>
                    <a:pt x="2519" y="77327"/>
                  </a:lnTo>
                  <a:lnTo>
                    <a:pt x="1444" y="73179"/>
                  </a:lnTo>
                  <a:lnTo>
                    <a:pt x="676" y="68878"/>
                  </a:lnTo>
                  <a:lnTo>
                    <a:pt x="153" y="64485"/>
                  </a:lnTo>
                  <a:lnTo>
                    <a:pt x="0" y="60000"/>
                  </a:lnTo>
                  <a:lnTo>
                    <a:pt x="153" y="55545"/>
                  </a:lnTo>
                  <a:lnTo>
                    <a:pt x="676" y="51121"/>
                  </a:lnTo>
                  <a:lnTo>
                    <a:pt x="1444" y="46881"/>
                  </a:lnTo>
                  <a:lnTo>
                    <a:pt x="2519" y="42672"/>
                  </a:lnTo>
                  <a:lnTo>
                    <a:pt x="3902" y="38586"/>
                  </a:lnTo>
                  <a:lnTo>
                    <a:pt x="5592" y="34685"/>
                  </a:lnTo>
                  <a:lnTo>
                    <a:pt x="7467" y="30937"/>
                  </a:lnTo>
                  <a:lnTo>
                    <a:pt x="9649" y="27311"/>
                  </a:lnTo>
                  <a:lnTo>
                    <a:pt x="12046" y="23901"/>
                  </a:lnTo>
                  <a:lnTo>
                    <a:pt x="14688" y="20614"/>
                  </a:lnTo>
                  <a:lnTo>
                    <a:pt x="17577" y="17603"/>
                  </a:lnTo>
                  <a:lnTo>
                    <a:pt x="20619" y="14685"/>
                  </a:lnTo>
                  <a:lnTo>
                    <a:pt x="23907" y="12073"/>
                  </a:lnTo>
                  <a:lnTo>
                    <a:pt x="27318" y="9646"/>
                  </a:lnTo>
                  <a:lnTo>
                    <a:pt x="30944" y="7465"/>
                  </a:lnTo>
                  <a:lnTo>
                    <a:pt x="34693" y="5591"/>
                  </a:lnTo>
                  <a:lnTo>
                    <a:pt x="38596" y="3901"/>
                  </a:lnTo>
                  <a:lnTo>
                    <a:pt x="42683" y="2519"/>
                  </a:lnTo>
                  <a:lnTo>
                    <a:pt x="46862" y="1443"/>
                  </a:lnTo>
                  <a:lnTo>
                    <a:pt x="51103" y="675"/>
                  </a:lnTo>
                  <a:lnTo>
                    <a:pt x="55528" y="153"/>
                  </a:lnTo>
                  <a:lnTo>
                    <a:pt x="59984"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grpSp>
        <p:nvGrpSpPr>
          <p:cNvPr id="274" name="Google Shape;274;p8"/>
          <p:cNvGrpSpPr/>
          <p:nvPr/>
        </p:nvGrpSpPr>
        <p:grpSpPr>
          <a:xfrm>
            <a:off x="769990" y="2405208"/>
            <a:ext cx="226695" cy="337851"/>
            <a:chOff x="7735888" y="1514475"/>
            <a:chExt cx="3201900" cy="4771913"/>
          </a:xfrm>
        </p:grpSpPr>
        <p:sp>
          <p:nvSpPr>
            <p:cNvPr id="275" name="Google Shape;275;p8"/>
            <p:cNvSpPr/>
            <p:nvPr/>
          </p:nvSpPr>
          <p:spPr>
            <a:xfrm>
              <a:off x="8294688" y="1514475"/>
              <a:ext cx="2084400" cy="1623900"/>
            </a:xfrm>
            <a:custGeom>
              <a:rect b="b" l="l" r="r" t="t"/>
              <a:pathLst>
                <a:path extrusionOk="0" h="120000" w="120000">
                  <a:moveTo>
                    <a:pt x="60000" y="0"/>
                  </a:moveTo>
                  <a:lnTo>
                    <a:pt x="65437" y="293"/>
                  </a:lnTo>
                  <a:lnTo>
                    <a:pt x="70738" y="1290"/>
                  </a:lnTo>
                  <a:lnTo>
                    <a:pt x="75902" y="2756"/>
                  </a:lnTo>
                  <a:lnTo>
                    <a:pt x="80929" y="4809"/>
                  </a:lnTo>
                  <a:lnTo>
                    <a:pt x="85681" y="7390"/>
                  </a:lnTo>
                  <a:lnTo>
                    <a:pt x="90251" y="10498"/>
                  </a:lnTo>
                  <a:lnTo>
                    <a:pt x="94592" y="14076"/>
                  </a:lnTo>
                  <a:lnTo>
                    <a:pt x="98568" y="18064"/>
                  </a:lnTo>
                  <a:lnTo>
                    <a:pt x="102406" y="22521"/>
                  </a:lnTo>
                  <a:lnTo>
                    <a:pt x="105833" y="27331"/>
                  </a:lnTo>
                  <a:lnTo>
                    <a:pt x="108987" y="32609"/>
                  </a:lnTo>
                  <a:lnTo>
                    <a:pt x="111774" y="38123"/>
                  </a:lnTo>
                  <a:lnTo>
                    <a:pt x="114150" y="43929"/>
                  </a:lnTo>
                  <a:lnTo>
                    <a:pt x="116252" y="50087"/>
                  </a:lnTo>
                  <a:lnTo>
                    <a:pt x="117852" y="56539"/>
                  </a:lnTo>
                  <a:lnTo>
                    <a:pt x="118994" y="63049"/>
                  </a:lnTo>
                  <a:lnTo>
                    <a:pt x="119771" y="69853"/>
                  </a:lnTo>
                  <a:lnTo>
                    <a:pt x="120000" y="76950"/>
                  </a:lnTo>
                  <a:lnTo>
                    <a:pt x="120000" y="120000"/>
                  </a:lnTo>
                  <a:lnTo>
                    <a:pt x="102406" y="120000"/>
                  </a:lnTo>
                  <a:lnTo>
                    <a:pt x="102406" y="76950"/>
                  </a:lnTo>
                  <a:lnTo>
                    <a:pt x="102178" y="70967"/>
                  </a:lnTo>
                  <a:lnTo>
                    <a:pt x="101401" y="65278"/>
                  </a:lnTo>
                  <a:lnTo>
                    <a:pt x="100258" y="59706"/>
                  </a:lnTo>
                  <a:lnTo>
                    <a:pt x="98659" y="54486"/>
                  </a:lnTo>
                  <a:lnTo>
                    <a:pt x="96603" y="49501"/>
                  </a:lnTo>
                  <a:lnTo>
                    <a:pt x="94272" y="44750"/>
                  </a:lnTo>
                  <a:lnTo>
                    <a:pt x="91485" y="40469"/>
                  </a:lnTo>
                  <a:lnTo>
                    <a:pt x="88423" y="36539"/>
                  </a:lnTo>
                  <a:lnTo>
                    <a:pt x="84996" y="33020"/>
                  </a:lnTo>
                  <a:lnTo>
                    <a:pt x="81431" y="29912"/>
                  </a:lnTo>
                  <a:lnTo>
                    <a:pt x="77501" y="27331"/>
                  </a:lnTo>
                  <a:lnTo>
                    <a:pt x="73434" y="25337"/>
                  </a:lnTo>
                  <a:lnTo>
                    <a:pt x="69093" y="23695"/>
                  </a:lnTo>
                  <a:lnTo>
                    <a:pt x="64569" y="22873"/>
                  </a:lnTo>
                  <a:lnTo>
                    <a:pt x="60000" y="22521"/>
                  </a:lnTo>
                  <a:lnTo>
                    <a:pt x="55430" y="22873"/>
                  </a:lnTo>
                  <a:lnTo>
                    <a:pt x="50906" y="23695"/>
                  </a:lnTo>
                  <a:lnTo>
                    <a:pt x="46565" y="25337"/>
                  </a:lnTo>
                  <a:lnTo>
                    <a:pt x="42498" y="27331"/>
                  </a:lnTo>
                  <a:lnTo>
                    <a:pt x="38568" y="29912"/>
                  </a:lnTo>
                  <a:lnTo>
                    <a:pt x="35003" y="33020"/>
                  </a:lnTo>
                  <a:lnTo>
                    <a:pt x="31576" y="36539"/>
                  </a:lnTo>
                  <a:lnTo>
                    <a:pt x="28514" y="40469"/>
                  </a:lnTo>
                  <a:lnTo>
                    <a:pt x="25773" y="44750"/>
                  </a:lnTo>
                  <a:lnTo>
                    <a:pt x="23442" y="49501"/>
                  </a:lnTo>
                  <a:lnTo>
                    <a:pt x="21340" y="54486"/>
                  </a:lnTo>
                  <a:lnTo>
                    <a:pt x="19741" y="59706"/>
                  </a:lnTo>
                  <a:lnTo>
                    <a:pt x="18598" y="65278"/>
                  </a:lnTo>
                  <a:lnTo>
                    <a:pt x="17821" y="70967"/>
                  </a:lnTo>
                  <a:lnTo>
                    <a:pt x="17593" y="76950"/>
                  </a:lnTo>
                  <a:lnTo>
                    <a:pt x="17593" y="120000"/>
                  </a:lnTo>
                  <a:lnTo>
                    <a:pt x="0" y="120000"/>
                  </a:lnTo>
                  <a:lnTo>
                    <a:pt x="0" y="76950"/>
                  </a:lnTo>
                  <a:lnTo>
                    <a:pt x="274" y="69853"/>
                  </a:lnTo>
                  <a:lnTo>
                    <a:pt x="1005" y="63049"/>
                  </a:lnTo>
                  <a:lnTo>
                    <a:pt x="2193" y="56539"/>
                  </a:lnTo>
                  <a:lnTo>
                    <a:pt x="3747" y="50087"/>
                  </a:lnTo>
                  <a:lnTo>
                    <a:pt x="5849" y="43929"/>
                  </a:lnTo>
                  <a:lnTo>
                    <a:pt x="8271" y="38123"/>
                  </a:lnTo>
                  <a:lnTo>
                    <a:pt x="11012" y="32609"/>
                  </a:lnTo>
                  <a:lnTo>
                    <a:pt x="14166" y="27331"/>
                  </a:lnTo>
                  <a:lnTo>
                    <a:pt x="17593" y="22521"/>
                  </a:lnTo>
                  <a:lnTo>
                    <a:pt x="21431" y="18064"/>
                  </a:lnTo>
                  <a:lnTo>
                    <a:pt x="25407" y="14076"/>
                  </a:lnTo>
                  <a:lnTo>
                    <a:pt x="29748" y="10498"/>
                  </a:lnTo>
                  <a:lnTo>
                    <a:pt x="34318" y="7390"/>
                  </a:lnTo>
                  <a:lnTo>
                    <a:pt x="39070" y="4809"/>
                  </a:lnTo>
                  <a:lnTo>
                    <a:pt x="44097" y="2756"/>
                  </a:lnTo>
                  <a:lnTo>
                    <a:pt x="49261" y="1290"/>
                  </a:lnTo>
                  <a:lnTo>
                    <a:pt x="54607" y="293"/>
                  </a:lnTo>
                  <a:lnTo>
                    <a:pt x="6000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276" name="Google Shape;276;p8"/>
            <p:cNvSpPr/>
            <p:nvPr/>
          </p:nvSpPr>
          <p:spPr>
            <a:xfrm>
              <a:off x="7735888" y="3443291"/>
              <a:ext cx="3201900" cy="2843097"/>
            </a:xfrm>
            <a:custGeom>
              <a:rect b="b" l="l" r="r" t="t"/>
              <a:pathLst>
                <a:path extrusionOk="0" h="120000" w="120000">
                  <a:moveTo>
                    <a:pt x="76598" y="41206"/>
                  </a:moveTo>
                  <a:lnTo>
                    <a:pt x="55270" y="65192"/>
                  </a:lnTo>
                  <a:lnTo>
                    <a:pt x="40961" y="49078"/>
                  </a:lnTo>
                  <a:lnTo>
                    <a:pt x="32870" y="58157"/>
                  </a:lnTo>
                  <a:lnTo>
                    <a:pt x="55270" y="83383"/>
                  </a:lnTo>
                  <a:lnTo>
                    <a:pt x="84690" y="50284"/>
                  </a:lnTo>
                  <a:lnTo>
                    <a:pt x="76598" y="41206"/>
                  </a:lnTo>
                  <a:close/>
                  <a:moveTo>
                    <a:pt x="0" y="0"/>
                  </a:moveTo>
                  <a:lnTo>
                    <a:pt x="120000" y="0"/>
                  </a:lnTo>
                  <a:lnTo>
                    <a:pt x="120000" y="119999"/>
                  </a:lnTo>
                  <a:lnTo>
                    <a:pt x="0" y="119999"/>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grpSp>
        <p:nvGrpSpPr>
          <p:cNvPr id="277" name="Google Shape;277;p8"/>
          <p:cNvGrpSpPr/>
          <p:nvPr/>
        </p:nvGrpSpPr>
        <p:grpSpPr>
          <a:xfrm>
            <a:off x="711899" y="3252991"/>
            <a:ext cx="375657" cy="316609"/>
            <a:chOff x="4121150" y="3970338"/>
            <a:chExt cx="3059100" cy="2578250"/>
          </a:xfrm>
        </p:grpSpPr>
        <p:sp>
          <p:nvSpPr>
            <p:cNvPr id="278" name="Google Shape;278;p8"/>
            <p:cNvSpPr/>
            <p:nvPr/>
          </p:nvSpPr>
          <p:spPr>
            <a:xfrm>
              <a:off x="4365625" y="5551488"/>
              <a:ext cx="485700" cy="996900"/>
            </a:xfrm>
            <a:custGeom>
              <a:rect b="b" l="l" r="r" t="t"/>
              <a:pathLst>
                <a:path extrusionOk="0" h="120000" w="120000">
                  <a:moveTo>
                    <a:pt x="119803" y="0"/>
                  </a:moveTo>
                  <a:lnTo>
                    <a:pt x="120000" y="2007"/>
                  </a:lnTo>
                  <a:lnTo>
                    <a:pt x="120000" y="106326"/>
                  </a:lnTo>
                  <a:lnTo>
                    <a:pt x="119607" y="109099"/>
                  </a:lnTo>
                  <a:lnTo>
                    <a:pt x="118036" y="111681"/>
                  </a:lnTo>
                  <a:lnTo>
                    <a:pt x="115286" y="113976"/>
                  </a:lnTo>
                  <a:lnTo>
                    <a:pt x="111751" y="115984"/>
                  </a:lnTo>
                  <a:lnTo>
                    <a:pt x="107626" y="117705"/>
                  </a:lnTo>
                  <a:lnTo>
                    <a:pt x="102913" y="119043"/>
                  </a:lnTo>
                  <a:lnTo>
                    <a:pt x="97610" y="119808"/>
                  </a:lnTo>
                  <a:lnTo>
                    <a:pt x="91914" y="120000"/>
                  </a:lnTo>
                  <a:lnTo>
                    <a:pt x="28281" y="120000"/>
                  </a:lnTo>
                  <a:lnTo>
                    <a:pt x="22585" y="119808"/>
                  </a:lnTo>
                  <a:lnTo>
                    <a:pt x="17283" y="119043"/>
                  </a:lnTo>
                  <a:lnTo>
                    <a:pt x="12373" y="117705"/>
                  </a:lnTo>
                  <a:lnTo>
                    <a:pt x="8248" y="115984"/>
                  </a:lnTo>
                  <a:lnTo>
                    <a:pt x="4909" y="113976"/>
                  </a:lnTo>
                  <a:lnTo>
                    <a:pt x="2160" y="111681"/>
                  </a:lnTo>
                  <a:lnTo>
                    <a:pt x="589" y="109099"/>
                  </a:lnTo>
                  <a:lnTo>
                    <a:pt x="0" y="106326"/>
                  </a:lnTo>
                  <a:lnTo>
                    <a:pt x="0" y="55171"/>
                  </a:lnTo>
                  <a:lnTo>
                    <a:pt x="7266" y="53450"/>
                  </a:lnTo>
                  <a:lnTo>
                    <a:pt x="13944" y="51155"/>
                  </a:lnTo>
                  <a:lnTo>
                    <a:pt x="19836" y="48669"/>
                  </a:lnTo>
                  <a:lnTo>
                    <a:pt x="119803"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279" name="Google Shape;279;p8"/>
            <p:cNvSpPr/>
            <p:nvPr/>
          </p:nvSpPr>
          <p:spPr>
            <a:xfrm>
              <a:off x="4121150" y="4298950"/>
              <a:ext cx="3059100" cy="1720800"/>
            </a:xfrm>
            <a:custGeom>
              <a:rect b="b" l="l" r="r" t="t"/>
              <a:pathLst>
                <a:path extrusionOk="0" h="120000" w="120000">
                  <a:moveTo>
                    <a:pt x="116979" y="0"/>
                  </a:moveTo>
                  <a:lnTo>
                    <a:pt x="117259" y="0"/>
                  </a:lnTo>
                  <a:lnTo>
                    <a:pt x="118038" y="110"/>
                  </a:lnTo>
                  <a:lnTo>
                    <a:pt x="118692" y="443"/>
                  </a:lnTo>
                  <a:lnTo>
                    <a:pt x="119190" y="941"/>
                  </a:lnTo>
                  <a:lnTo>
                    <a:pt x="119564" y="1662"/>
                  </a:lnTo>
                  <a:lnTo>
                    <a:pt x="119813" y="2659"/>
                  </a:lnTo>
                  <a:lnTo>
                    <a:pt x="119968" y="3822"/>
                  </a:lnTo>
                  <a:lnTo>
                    <a:pt x="120000" y="5152"/>
                  </a:lnTo>
                  <a:lnTo>
                    <a:pt x="119532" y="22880"/>
                  </a:lnTo>
                  <a:lnTo>
                    <a:pt x="119065" y="40609"/>
                  </a:lnTo>
                  <a:lnTo>
                    <a:pt x="119003" y="41606"/>
                  </a:lnTo>
                  <a:lnTo>
                    <a:pt x="118910" y="42659"/>
                  </a:lnTo>
                  <a:lnTo>
                    <a:pt x="118723" y="43545"/>
                  </a:lnTo>
                  <a:lnTo>
                    <a:pt x="118443" y="44432"/>
                  </a:lnTo>
                  <a:lnTo>
                    <a:pt x="118038" y="45207"/>
                  </a:lnTo>
                  <a:lnTo>
                    <a:pt x="117477" y="45817"/>
                  </a:lnTo>
                  <a:lnTo>
                    <a:pt x="116979" y="46204"/>
                  </a:lnTo>
                  <a:lnTo>
                    <a:pt x="116512" y="46371"/>
                  </a:lnTo>
                  <a:lnTo>
                    <a:pt x="116045" y="46204"/>
                  </a:lnTo>
                  <a:lnTo>
                    <a:pt x="115640" y="45927"/>
                  </a:lnTo>
                  <a:lnTo>
                    <a:pt x="115236" y="45429"/>
                  </a:lnTo>
                  <a:lnTo>
                    <a:pt x="114893" y="44875"/>
                  </a:lnTo>
                  <a:lnTo>
                    <a:pt x="114551" y="44265"/>
                  </a:lnTo>
                  <a:lnTo>
                    <a:pt x="108386" y="33407"/>
                  </a:lnTo>
                  <a:lnTo>
                    <a:pt x="87275" y="70969"/>
                  </a:lnTo>
                  <a:lnTo>
                    <a:pt x="85594" y="73961"/>
                  </a:lnTo>
                  <a:lnTo>
                    <a:pt x="81484" y="81274"/>
                  </a:lnTo>
                  <a:lnTo>
                    <a:pt x="62086" y="115734"/>
                  </a:lnTo>
                  <a:lnTo>
                    <a:pt x="60996" y="117673"/>
                  </a:lnTo>
                  <a:lnTo>
                    <a:pt x="60280" y="118725"/>
                  </a:lnTo>
                  <a:lnTo>
                    <a:pt x="59501" y="119445"/>
                  </a:lnTo>
                  <a:lnTo>
                    <a:pt x="58661" y="119889"/>
                  </a:lnTo>
                  <a:lnTo>
                    <a:pt x="57820" y="120000"/>
                  </a:lnTo>
                  <a:lnTo>
                    <a:pt x="56948" y="119889"/>
                  </a:lnTo>
                  <a:lnTo>
                    <a:pt x="56139" y="119445"/>
                  </a:lnTo>
                  <a:lnTo>
                    <a:pt x="55360" y="118725"/>
                  </a:lnTo>
                  <a:lnTo>
                    <a:pt x="54644" y="117673"/>
                  </a:lnTo>
                  <a:lnTo>
                    <a:pt x="29112" y="72299"/>
                  </a:lnTo>
                  <a:lnTo>
                    <a:pt x="8780" y="108421"/>
                  </a:lnTo>
                  <a:lnTo>
                    <a:pt x="8064" y="109473"/>
                  </a:lnTo>
                  <a:lnTo>
                    <a:pt x="7285" y="110193"/>
                  </a:lnTo>
                  <a:lnTo>
                    <a:pt x="6445" y="110637"/>
                  </a:lnTo>
                  <a:lnTo>
                    <a:pt x="5604" y="110747"/>
                  </a:lnTo>
                  <a:lnTo>
                    <a:pt x="4732" y="110637"/>
                  </a:lnTo>
                  <a:lnTo>
                    <a:pt x="3892" y="110193"/>
                  </a:lnTo>
                  <a:lnTo>
                    <a:pt x="3113" y="109473"/>
                  </a:lnTo>
                  <a:lnTo>
                    <a:pt x="2397" y="108421"/>
                  </a:lnTo>
                  <a:lnTo>
                    <a:pt x="1307" y="106481"/>
                  </a:lnTo>
                  <a:lnTo>
                    <a:pt x="716" y="105207"/>
                  </a:lnTo>
                  <a:lnTo>
                    <a:pt x="342" y="103822"/>
                  </a:lnTo>
                  <a:lnTo>
                    <a:pt x="62" y="102326"/>
                  </a:lnTo>
                  <a:lnTo>
                    <a:pt x="0" y="100886"/>
                  </a:lnTo>
                  <a:lnTo>
                    <a:pt x="0" y="100775"/>
                  </a:lnTo>
                  <a:lnTo>
                    <a:pt x="62" y="99335"/>
                  </a:lnTo>
                  <a:lnTo>
                    <a:pt x="342" y="97839"/>
                  </a:lnTo>
                  <a:lnTo>
                    <a:pt x="716" y="96398"/>
                  </a:lnTo>
                  <a:lnTo>
                    <a:pt x="1307" y="95180"/>
                  </a:lnTo>
                  <a:lnTo>
                    <a:pt x="25936" y="51412"/>
                  </a:lnTo>
                  <a:lnTo>
                    <a:pt x="26621" y="50415"/>
                  </a:lnTo>
                  <a:lnTo>
                    <a:pt x="27431" y="49639"/>
                  </a:lnTo>
                  <a:lnTo>
                    <a:pt x="28271" y="49252"/>
                  </a:lnTo>
                  <a:lnTo>
                    <a:pt x="29112" y="49085"/>
                  </a:lnTo>
                  <a:lnTo>
                    <a:pt x="29984" y="49196"/>
                  </a:lnTo>
                  <a:lnTo>
                    <a:pt x="30793" y="49639"/>
                  </a:lnTo>
                  <a:lnTo>
                    <a:pt x="31572" y="50360"/>
                  </a:lnTo>
                  <a:lnTo>
                    <a:pt x="32288" y="51412"/>
                  </a:lnTo>
                  <a:lnTo>
                    <a:pt x="57820" y="96786"/>
                  </a:lnTo>
                  <a:lnTo>
                    <a:pt x="78121" y="60720"/>
                  </a:lnTo>
                  <a:lnTo>
                    <a:pt x="79802" y="57728"/>
                  </a:lnTo>
                  <a:lnTo>
                    <a:pt x="98640" y="24265"/>
                  </a:lnTo>
                  <a:lnTo>
                    <a:pt x="100975" y="20110"/>
                  </a:lnTo>
                  <a:lnTo>
                    <a:pt x="97799" y="14626"/>
                  </a:lnTo>
                  <a:lnTo>
                    <a:pt x="94686" y="8975"/>
                  </a:lnTo>
                  <a:lnTo>
                    <a:pt x="94343" y="8476"/>
                  </a:lnTo>
                  <a:lnTo>
                    <a:pt x="94094" y="7867"/>
                  </a:lnTo>
                  <a:lnTo>
                    <a:pt x="93876" y="7257"/>
                  </a:lnTo>
                  <a:lnTo>
                    <a:pt x="93689" y="6592"/>
                  </a:lnTo>
                  <a:lnTo>
                    <a:pt x="93627" y="5872"/>
                  </a:lnTo>
                  <a:lnTo>
                    <a:pt x="93689" y="5096"/>
                  </a:lnTo>
                  <a:lnTo>
                    <a:pt x="93876" y="4210"/>
                  </a:lnTo>
                  <a:lnTo>
                    <a:pt x="94218" y="3213"/>
                  </a:lnTo>
                  <a:lnTo>
                    <a:pt x="94561" y="2603"/>
                  </a:lnTo>
                  <a:lnTo>
                    <a:pt x="95059" y="2105"/>
                  </a:lnTo>
                  <a:lnTo>
                    <a:pt x="95526" y="1883"/>
                  </a:lnTo>
                  <a:lnTo>
                    <a:pt x="96024" y="1828"/>
                  </a:lnTo>
                  <a:lnTo>
                    <a:pt x="96523" y="1717"/>
                  </a:lnTo>
                  <a:lnTo>
                    <a:pt x="116979"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280" name="Google Shape;280;p8"/>
            <p:cNvSpPr/>
            <p:nvPr/>
          </p:nvSpPr>
          <p:spPr>
            <a:xfrm>
              <a:off x="5276850" y="3970338"/>
              <a:ext cx="651000" cy="1257300"/>
            </a:xfrm>
            <a:custGeom>
              <a:rect b="b" l="l" r="r" t="t"/>
              <a:pathLst>
                <a:path extrusionOk="0" h="120000" w="120000">
                  <a:moveTo>
                    <a:pt x="54000" y="0"/>
                  </a:moveTo>
                  <a:lnTo>
                    <a:pt x="60292" y="0"/>
                  </a:lnTo>
                  <a:lnTo>
                    <a:pt x="64829" y="0"/>
                  </a:lnTo>
                  <a:lnTo>
                    <a:pt x="68048" y="151"/>
                  </a:lnTo>
                  <a:lnTo>
                    <a:pt x="70536" y="303"/>
                  </a:lnTo>
                  <a:lnTo>
                    <a:pt x="72439" y="681"/>
                  </a:lnTo>
                  <a:lnTo>
                    <a:pt x="73609" y="1287"/>
                  </a:lnTo>
                  <a:lnTo>
                    <a:pt x="74341" y="2272"/>
                  </a:lnTo>
                  <a:lnTo>
                    <a:pt x="74634" y="3560"/>
                  </a:lnTo>
                  <a:lnTo>
                    <a:pt x="74780" y="5303"/>
                  </a:lnTo>
                  <a:lnTo>
                    <a:pt x="75073" y="7575"/>
                  </a:lnTo>
                  <a:lnTo>
                    <a:pt x="75073" y="9318"/>
                  </a:lnTo>
                  <a:lnTo>
                    <a:pt x="75219" y="10606"/>
                  </a:lnTo>
                  <a:lnTo>
                    <a:pt x="75512" y="11590"/>
                  </a:lnTo>
                  <a:lnTo>
                    <a:pt x="76243" y="12348"/>
                  </a:lnTo>
                  <a:lnTo>
                    <a:pt x="77414" y="12727"/>
                  </a:lnTo>
                  <a:lnTo>
                    <a:pt x="79317" y="13106"/>
                  </a:lnTo>
                  <a:lnTo>
                    <a:pt x="81804" y="13484"/>
                  </a:lnTo>
                  <a:lnTo>
                    <a:pt x="85317" y="13712"/>
                  </a:lnTo>
                  <a:lnTo>
                    <a:pt x="92926" y="14545"/>
                  </a:lnTo>
                  <a:lnTo>
                    <a:pt x="100536" y="15681"/>
                  </a:lnTo>
                  <a:lnTo>
                    <a:pt x="107853" y="17196"/>
                  </a:lnTo>
                  <a:lnTo>
                    <a:pt x="109902" y="17803"/>
                  </a:lnTo>
                  <a:lnTo>
                    <a:pt x="111365" y="18484"/>
                  </a:lnTo>
                  <a:lnTo>
                    <a:pt x="112243" y="19469"/>
                  </a:lnTo>
                  <a:lnTo>
                    <a:pt x="112682" y="20530"/>
                  </a:lnTo>
                  <a:lnTo>
                    <a:pt x="112097" y="21666"/>
                  </a:lnTo>
                  <a:lnTo>
                    <a:pt x="109317" y="26666"/>
                  </a:lnTo>
                  <a:lnTo>
                    <a:pt x="106536" y="31515"/>
                  </a:lnTo>
                  <a:lnTo>
                    <a:pt x="105658" y="32803"/>
                  </a:lnTo>
                  <a:lnTo>
                    <a:pt x="104487" y="33712"/>
                  </a:lnTo>
                  <a:lnTo>
                    <a:pt x="103170" y="34242"/>
                  </a:lnTo>
                  <a:lnTo>
                    <a:pt x="101707" y="34318"/>
                  </a:lnTo>
                  <a:lnTo>
                    <a:pt x="99658" y="34166"/>
                  </a:lnTo>
                  <a:lnTo>
                    <a:pt x="97024" y="33560"/>
                  </a:lnTo>
                  <a:lnTo>
                    <a:pt x="88390" y="31742"/>
                  </a:lnTo>
                  <a:lnTo>
                    <a:pt x="79463" y="30530"/>
                  </a:lnTo>
                  <a:lnTo>
                    <a:pt x="70390" y="29924"/>
                  </a:lnTo>
                  <a:lnTo>
                    <a:pt x="61170" y="29924"/>
                  </a:lnTo>
                  <a:lnTo>
                    <a:pt x="57951" y="30075"/>
                  </a:lnTo>
                  <a:lnTo>
                    <a:pt x="54731" y="30454"/>
                  </a:lnTo>
                  <a:lnTo>
                    <a:pt x="51658" y="30984"/>
                  </a:lnTo>
                  <a:lnTo>
                    <a:pt x="48292" y="31893"/>
                  </a:lnTo>
                  <a:lnTo>
                    <a:pt x="45804" y="33106"/>
                  </a:lnTo>
                  <a:lnTo>
                    <a:pt x="43902" y="34393"/>
                  </a:lnTo>
                  <a:lnTo>
                    <a:pt x="42731" y="35909"/>
                  </a:lnTo>
                  <a:lnTo>
                    <a:pt x="42146" y="37424"/>
                  </a:lnTo>
                  <a:lnTo>
                    <a:pt x="42585" y="39015"/>
                  </a:lnTo>
                  <a:lnTo>
                    <a:pt x="43756" y="40530"/>
                  </a:lnTo>
                  <a:lnTo>
                    <a:pt x="45658" y="42045"/>
                  </a:lnTo>
                  <a:lnTo>
                    <a:pt x="48146" y="43409"/>
                  </a:lnTo>
                  <a:lnTo>
                    <a:pt x="53121" y="45227"/>
                  </a:lnTo>
                  <a:lnTo>
                    <a:pt x="58243" y="46742"/>
                  </a:lnTo>
                  <a:lnTo>
                    <a:pt x="63804" y="47954"/>
                  </a:lnTo>
                  <a:lnTo>
                    <a:pt x="73317" y="49999"/>
                  </a:lnTo>
                  <a:lnTo>
                    <a:pt x="82829" y="52121"/>
                  </a:lnTo>
                  <a:lnTo>
                    <a:pt x="92048" y="54545"/>
                  </a:lnTo>
                  <a:lnTo>
                    <a:pt x="97902" y="56515"/>
                  </a:lnTo>
                  <a:lnTo>
                    <a:pt x="103170" y="58712"/>
                  </a:lnTo>
                  <a:lnTo>
                    <a:pt x="107853" y="61212"/>
                  </a:lnTo>
                  <a:lnTo>
                    <a:pt x="111658" y="63939"/>
                  </a:lnTo>
                  <a:lnTo>
                    <a:pt x="114878" y="66818"/>
                  </a:lnTo>
                  <a:lnTo>
                    <a:pt x="117219" y="69772"/>
                  </a:lnTo>
                  <a:lnTo>
                    <a:pt x="118975" y="72878"/>
                  </a:lnTo>
                  <a:lnTo>
                    <a:pt x="119853" y="76060"/>
                  </a:lnTo>
                  <a:lnTo>
                    <a:pt x="120000" y="79318"/>
                  </a:lnTo>
                  <a:lnTo>
                    <a:pt x="119268" y="82499"/>
                  </a:lnTo>
                  <a:lnTo>
                    <a:pt x="117951" y="85681"/>
                  </a:lnTo>
                  <a:lnTo>
                    <a:pt x="115609" y="88787"/>
                  </a:lnTo>
                  <a:lnTo>
                    <a:pt x="112390" y="91818"/>
                  </a:lnTo>
                  <a:lnTo>
                    <a:pt x="108585" y="94621"/>
                  </a:lnTo>
                  <a:lnTo>
                    <a:pt x="103902" y="97196"/>
                  </a:lnTo>
                  <a:lnTo>
                    <a:pt x="98634" y="99393"/>
                  </a:lnTo>
                  <a:lnTo>
                    <a:pt x="92926" y="101363"/>
                  </a:lnTo>
                  <a:lnTo>
                    <a:pt x="86780" y="102878"/>
                  </a:lnTo>
                  <a:lnTo>
                    <a:pt x="80341" y="104015"/>
                  </a:lnTo>
                  <a:lnTo>
                    <a:pt x="77707" y="104469"/>
                  </a:lnTo>
                  <a:lnTo>
                    <a:pt x="75658" y="105151"/>
                  </a:lnTo>
                  <a:lnTo>
                    <a:pt x="74341" y="106060"/>
                  </a:lnTo>
                  <a:lnTo>
                    <a:pt x="73609" y="107196"/>
                  </a:lnTo>
                  <a:lnTo>
                    <a:pt x="73463" y="108636"/>
                  </a:lnTo>
                  <a:lnTo>
                    <a:pt x="73463" y="112575"/>
                  </a:lnTo>
                  <a:lnTo>
                    <a:pt x="73463" y="116363"/>
                  </a:lnTo>
                  <a:lnTo>
                    <a:pt x="73170" y="117651"/>
                  </a:lnTo>
                  <a:lnTo>
                    <a:pt x="72292" y="118712"/>
                  </a:lnTo>
                  <a:lnTo>
                    <a:pt x="71121" y="119393"/>
                  </a:lnTo>
                  <a:lnTo>
                    <a:pt x="69219" y="119848"/>
                  </a:lnTo>
                  <a:lnTo>
                    <a:pt x="66878" y="119999"/>
                  </a:lnTo>
                  <a:lnTo>
                    <a:pt x="58536" y="119999"/>
                  </a:lnTo>
                  <a:lnTo>
                    <a:pt x="50634" y="119999"/>
                  </a:lnTo>
                  <a:lnTo>
                    <a:pt x="48000" y="119848"/>
                  </a:lnTo>
                  <a:lnTo>
                    <a:pt x="46097" y="119318"/>
                  </a:lnTo>
                  <a:lnTo>
                    <a:pt x="44780" y="118484"/>
                  </a:lnTo>
                  <a:lnTo>
                    <a:pt x="43902" y="117424"/>
                  </a:lnTo>
                  <a:lnTo>
                    <a:pt x="43609" y="116212"/>
                  </a:lnTo>
                  <a:lnTo>
                    <a:pt x="43609" y="113257"/>
                  </a:lnTo>
                  <a:lnTo>
                    <a:pt x="43609" y="110454"/>
                  </a:lnTo>
                  <a:lnTo>
                    <a:pt x="43463" y="108939"/>
                  </a:lnTo>
                  <a:lnTo>
                    <a:pt x="43170" y="107803"/>
                  </a:lnTo>
                  <a:lnTo>
                    <a:pt x="42731" y="107045"/>
                  </a:lnTo>
                  <a:lnTo>
                    <a:pt x="41853" y="106515"/>
                  </a:lnTo>
                  <a:lnTo>
                    <a:pt x="40243" y="106060"/>
                  </a:lnTo>
                  <a:lnTo>
                    <a:pt x="38195" y="105757"/>
                  </a:lnTo>
                  <a:lnTo>
                    <a:pt x="35414" y="105530"/>
                  </a:lnTo>
                  <a:lnTo>
                    <a:pt x="27951" y="104924"/>
                  </a:lnTo>
                  <a:lnTo>
                    <a:pt x="20780" y="103939"/>
                  </a:lnTo>
                  <a:lnTo>
                    <a:pt x="13609" y="102803"/>
                  </a:lnTo>
                  <a:lnTo>
                    <a:pt x="6585" y="101287"/>
                  </a:lnTo>
                  <a:lnTo>
                    <a:pt x="4097" y="100530"/>
                  </a:lnTo>
                  <a:lnTo>
                    <a:pt x="2048" y="99848"/>
                  </a:lnTo>
                  <a:lnTo>
                    <a:pt x="878" y="99166"/>
                  </a:lnTo>
                  <a:lnTo>
                    <a:pt x="146" y="98257"/>
                  </a:lnTo>
                  <a:lnTo>
                    <a:pt x="0" y="97272"/>
                  </a:lnTo>
                  <a:lnTo>
                    <a:pt x="292" y="96060"/>
                  </a:lnTo>
                  <a:lnTo>
                    <a:pt x="1024" y="94545"/>
                  </a:lnTo>
                  <a:lnTo>
                    <a:pt x="3365" y="90303"/>
                  </a:lnTo>
                  <a:lnTo>
                    <a:pt x="5853" y="85984"/>
                  </a:lnTo>
                  <a:lnTo>
                    <a:pt x="6878" y="84545"/>
                  </a:lnTo>
                  <a:lnTo>
                    <a:pt x="7902" y="83560"/>
                  </a:lnTo>
                  <a:lnTo>
                    <a:pt x="9073" y="83030"/>
                  </a:lnTo>
                  <a:lnTo>
                    <a:pt x="10682" y="82878"/>
                  </a:lnTo>
                  <a:lnTo>
                    <a:pt x="12731" y="83106"/>
                  </a:lnTo>
                  <a:lnTo>
                    <a:pt x="15365" y="83787"/>
                  </a:lnTo>
                  <a:lnTo>
                    <a:pt x="22975" y="85606"/>
                  </a:lnTo>
                  <a:lnTo>
                    <a:pt x="30878" y="87045"/>
                  </a:lnTo>
                  <a:lnTo>
                    <a:pt x="39073" y="88106"/>
                  </a:lnTo>
                  <a:lnTo>
                    <a:pt x="47268" y="88787"/>
                  </a:lnTo>
                  <a:lnTo>
                    <a:pt x="52829" y="88863"/>
                  </a:lnTo>
                  <a:lnTo>
                    <a:pt x="57951" y="88787"/>
                  </a:lnTo>
                  <a:lnTo>
                    <a:pt x="63219" y="88257"/>
                  </a:lnTo>
                  <a:lnTo>
                    <a:pt x="68195" y="87272"/>
                  </a:lnTo>
                  <a:lnTo>
                    <a:pt x="71707" y="86287"/>
                  </a:lnTo>
                  <a:lnTo>
                    <a:pt x="74487" y="85151"/>
                  </a:lnTo>
                  <a:lnTo>
                    <a:pt x="76536" y="83787"/>
                  </a:lnTo>
                  <a:lnTo>
                    <a:pt x="78146" y="82196"/>
                  </a:lnTo>
                  <a:lnTo>
                    <a:pt x="78731" y="80606"/>
                  </a:lnTo>
                  <a:lnTo>
                    <a:pt x="79024" y="78863"/>
                  </a:lnTo>
                  <a:lnTo>
                    <a:pt x="78292" y="77196"/>
                  </a:lnTo>
                  <a:lnTo>
                    <a:pt x="77121" y="75530"/>
                  </a:lnTo>
                  <a:lnTo>
                    <a:pt x="75073" y="73939"/>
                  </a:lnTo>
                  <a:lnTo>
                    <a:pt x="72146" y="72500"/>
                  </a:lnTo>
                  <a:lnTo>
                    <a:pt x="68487" y="71212"/>
                  </a:lnTo>
                  <a:lnTo>
                    <a:pt x="64390" y="70000"/>
                  </a:lnTo>
                  <a:lnTo>
                    <a:pt x="60292" y="69015"/>
                  </a:lnTo>
                  <a:lnTo>
                    <a:pt x="52097" y="67196"/>
                  </a:lnTo>
                  <a:lnTo>
                    <a:pt x="43756" y="65454"/>
                  </a:lnTo>
                  <a:lnTo>
                    <a:pt x="35560" y="63636"/>
                  </a:lnTo>
                  <a:lnTo>
                    <a:pt x="27658" y="61363"/>
                  </a:lnTo>
                  <a:lnTo>
                    <a:pt x="22829" y="59772"/>
                  </a:lnTo>
                  <a:lnTo>
                    <a:pt x="18439" y="58106"/>
                  </a:lnTo>
                  <a:lnTo>
                    <a:pt x="14487" y="56136"/>
                  </a:lnTo>
                  <a:lnTo>
                    <a:pt x="10975" y="54242"/>
                  </a:lnTo>
                  <a:lnTo>
                    <a:pt x="7902" y="52045"/>
                  </a:lnTo>
                  <a:lnTo>
                    <a:pt x="5414" y="49696"/>
                  </a:lnTo>
                  <a:lnTo>
                    <a:pt x="3512" y="47272"/>
                  </a:lnTo>
                  <a:lnTo>
                    <a:pt x="2195" y="44469"/>
                  </a:lnTo>
                  <a:lnTo>
                    <a:pt x="1463" y="41666"/>
                  </a:lnTo>
                  <a:lnTo>
                    <a:pt x="1609" y="38560"/>
                  </a:lnTo>
                  <a:lnTo>
                    <a:pt x="2341" y="35151"/>
                  </a:lnTo>
                  <a:lnTo>
                    <a:pt x="3658" y="32045"/>
                  </a:lnTo>
                  <a:lnTo>
                    <a:pt x="6000" y="29090"/>
                  </a:lnTo>
                  <a:lnTo>
                    <a:pt x="8634" y="26363"/>
                  </a:lnTo>
                  <a:lnTo>
                    <a:pt x="12000" y="24015"/>
                  </a:lnTo>
                  <a:lnTo>
                    <a:pt x="15804" y="21742"/>
                  </a:lnTo>
                  <a:lnTo>
                    <a:pt x="20487" y="19848"/>
                  </a:lnTo>
                  <a:lnTo>
                    <a:pt x="25463" y="18181"/>
                  </a:lnTo>
                  <a:lnTo>
                    <a:pt x="31024" y="16666"/>
                  </a:lnTo>
                  <a:lnTo>
                    <a:pt x="37024" y="15303"/>
                  </a:lnTo>
                  <a:lnTo>
                    <a:pt x="39951" y="14772"/>
                  </a:lnTo>
                  <a:lnTo>
                    <a:pt x="42146" y="14318"/>
                  </a:lnTo>
                  <a:lnTo>
                    <a:pt x="43756" y="13939"/>
                  </a:lnTo>
                  <a:lnTo>
                    <a:pt x="44780" y="13409"/>
                  </a:lnTo>
                  <a:lnTo>
                    <a:pt x="45512" y="12651"/>
                  </a:lnTo>
                  <a:lnTo>
                    <a:pt x="45804" y="11818"/>
                  </a:lnTo>
                  <a:lnTo>
                    <a:pt x="45951" y="10606"/>
                  </a:lnTo>
                  <a:lnTo>
                    <a:pt x="45951" y="9015"/>
                  </a:lnTo>
                  <a:lnTo>
                    <a:pt x="45951" y="6666"/>
                  </a:lnTo>
                  <a:lnTo>
                    <a:pt x="45951" y="4242"/>
                  </a:lnTo>
                  <a:lnTo>
                    <a:pt x="46097" y="2651"/>
                  </a:lnTo>
                  <a:lnTo>
                    <a:pt x="46682" y="1590"/>
                  </a:lnTo>
                  <a:lnTo>
                    <a:pt x="47560" y="833"/>
                  </a:lnTo>
                  <a:lnTo>
                    <a:pt x="48878" y="378"/>
                  </a:lnTo>
                  <a:lnTo>
                    <a:pt x="51073" y="151"/>
                  </a:lnTo>
                  <a:lnTo>
                    <a:pt x="5400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281" name="Google Shape;281;p8"/>
            <p:cNvSpPr/>
            <p:nvPr/>
          </p:nvSpPr>
          <p:spPr>
            <a:xfrm>
              <a:off x="5037138" y="5729288"/>
              <a:ext cx="485700" cy="819300"/>
            </a:xfrm>
            <a:custGeom>
              <a:rect b="b" l="l" r="r" t="t"/>
              <a:pathLst>
                <a:path extrusionOk="0" h="120000" w="120000">
                  <a:moveTo>
                    <a:pt x="3921" y="0"/>
                  </a:moveTo>
                  <a:lnTo>
                    <a:pt x="85686" y="48488"/>
                  </a:lnTo>
                  <a:lnTo>
                    <a:pt x="92549" y="52558"/>
                  </a:lnTo>
                  <a:lnTo>
                    <a:pt x="98823" y="55813"/>
                  </a:lnTo>
                  <a:lnTo>
                    <a:pt x="105294" y="58372"/>
                  </a:lnTo>
                  <a:lnTo>
                    <a:pt x="112549" y="60465"/>
                  </a:lnTo>
                  <a:lnTo>
                    <a:pt x="120000" y="62093"/>
                  </a:lnTo>
                  <a:lnTo>
                    <a:pt x="120000" y="103255"/>
                  </a:lnTo>
                  <a:lnTo>
                    <a:pt x="119607" y="106511"/>
                  </a:lnTo>
                  <a:lnTo>
                    <a:pt x="117843" y="109767"/>
                  </a:lnTo>
                  <a:lnTo>
                    <a:pt x="115294" y="112441"/>
                  </a:lnTo>
                  <a:lnTo>
                    <a:pt x="111764" y="115116"/>
                  </a:lnTo>
                  <a:lnTo>
                    <a:pt x="107647" y="117093"/>
                  </a:lnTo>
                  <a:lnTo>
                    <a:pt x="102941" y="118604"/>
                  </a:lnTo>
                  <a:lnTo>
                    <a:pt x="97647" y="119534"/>
                  </a:lnTo>
                  <a:lnTo>
                    <a:pt x="91960" y="120000"/>
                  </a:lnTo>
                  <a:lnTo>
                    <a:pt x="28235" y="120000"/>
                  </a:lnTo>
                  <a:lnTo>
                    <a:pt x="22745" y="119534"/>
                  </a:lnTo>
                  <a:lnTo>
                    <a:pt x="17450" y="118604"/>
                  </a:lnTo>
                  <a:lnTo>
                    <a:pt x="12549" y="117093"/>
                  </a:lnTo>
                  <a:lnTo>
                    <a:pt x="8235" y="115116"/>
                  </a:lnTo>
                  <a:lnTo>
                    <a:pt x="4901" y="112674"/>
                  </a:lnTo>
                  <a:lnTo>
                    <a:pt x="2352" y="109767"/>
                  </a:lnTo>
                  <a:lnTo>
                    <a:pt x="784" y="106627"/>
                  </a:lnTo>
                  <a:lnTo>
                    <a:pt x="0" y="103255"/>
                  </a:lnTo>
                  <a:lnTo>
                    <a:pt x="0" y="8372"/>
                  </a:lnTo>
                  <a:lnTo>
                    <a:pt x="392" y="5465"/>
                  </a:lnTo>
                  <a:lnTo>
                    <a:pt x="1764" y="2558"/>
                  </a:lnTo>
                  <a:lnTo>
                    <a:pt x="3921"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282" name="Google Shape;282;p8"/>
            <p:cNvSpPr/>
            <p:nvPr/>
          </p:nvSpPr>
          <p:spPr>
            <a:xfrm>
              <a:off x="5707063" y="5707063"/>
              <a:ext cx="487500" cy="841500"/>
            </a:xfrm>
            <a:custGeom>
              <a:rect b="b" l="l" r="r" t="t"/>
              <a:pathLst>
                <a:path extrusionOk="0" h="120000" w="120000">
                  <a:moveTo>
                    <a:pt x="111764" y="0"/>
                  </a:moveTo>
                  <a:lnTo>
                    <a:pt x="115098" y="2488"/>
                  </a:lnTo>
                  <a:lnTo>
                    <a:pt x="117647" y="5202"/>
                  </a:lnTo>
                  <a:lnTo>
                    <a:pt x="119215" y="8143"/>
                  </a:lnTo>
                  <a:lnTo>
                    <a:pt x="120000" y="11423"/>
                  </a:lnTo>
                  <a:lnTo>
                    <a:pt x="120000" y="103713"/>
                  </a:lnTo>
                  <a:lnTo>
                    <a:pt x="119215" y="106880"/>
                  </a:lnTo>
                  <a:lnTo>
                    <a:pt x="117647" y="110047"/>
                  </a:lnTo>
                  <a:lnTo>
                    <a:pt x="115098" y="112648"/>
                  </a:lnTo>
                  <a:lnTo>
                    <a:pt x="111764" y="115249"/>
                  </a:lnTo>
                  <a:lnTo>
                    <a:pt x="107647" y="117172"/>
                  </a:lnTo>
                  <a:lnTo>
                    <a:pt x="102745" y="118642"/>
                  </a:lnTo>
                  <a:lnTo>
                    <a:pt x="97254" y="119547"/>
                  </a:lnTo>
                  <a:lnTo>
                    <a:pt x="91568" y="120000"/>
                  </a:lnTo>
                  <a:lnTo>
                    <a:pt x="28235" y="120000"/>
                  </a:lnTo>
                  <a:lnTo>
                    <a:pt x="22352" y="119547"/>
                  </a:lnTo>
                  <a:lnTo>
                    <a:pt x="17058" y="118642"/>
                  </a:lnTo>
                  <a:lnTo>
                    <a:pt x="12352" y="117172"/>
                  </a:lnTo>
                  <a:lnTo>
                    <a:pt x="8235" y="115249"/>
                  </a:lnTo>
                  <a:lnTo>
                    <a:pt x="4705" y="112874"/>
                  </a:lnTo>
                  <a:lnTo>
                    <a:pt x="1960" y="110047"/>
                  </a:lnTo>
                  <a:lnTo>
                    <a:pt x="392" y="106993"/>
                  </a:lnTo>
                  <a:lnTo>
                    <a:pt x="0" y="103713"/>
                  </a:lnTo>
                  <a:lnTo>
                    <a:pt x="0" y="61526"/>
                  </a:lnTo>
                  <a:lnTo>
                    <a:pt x="6078" y="59491"/>
                  </a:lnTo>
                  <a:lnTo>
                    <a:pt x="12156" y="57115"/>
                  </a:lnTo>
                  <a:lnTo>
                    <a:pt x="17450" y="54401"/>
                  </a:lnTo>
                  <a:lnTo>
                    <a:pt x="24509" y="50442"/>
                  </a:lnTo>
                  <a:lnTo>
                    <a:pt x="111764"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283" name="Google Shape;283;p8"/>
            <p:cNvSpPr/>
            <p:nvPr/>
          </p:nvSpPr>
          <p:spPr>
            <a:xfrm>
              <a:off x="6378575" y="5005388"/>
              <a:ext cx="485700" cy="1542900"/>
            </a:xfrm>
            <a:custGeom>
              <a:rect b="b" l="l" r="r" t="t"/>
              <a:pathLst>
                <a:path extrusionOk="0" h="120000" w="120000">
                  <a:moveTo>
                    <a:pt x="119412" y="0"/>
                  </a:moveTo>
                  <a:lnTo>
                    <a:pt x="120000" y="1234"/>
                  </a:lnTo>
                  <a:lnTo>
                    <a:pt x="120000" y="111111"/>
                  </a:lnTo>
                  <a:lnTo>
                    <a:pt x="119216" y="112901"/>
                  </a:lnTo>
                  <a:lnTo>
                    <a:pt x="117650" y="114567"/>
                  </a:lnTo>
                  <a:lnTo>
                    <a:pt x="115106" y="116049"/>
                  </a:lnTo>
                  <a:lnTo>
                    <a:pt x="111778" y="117345"/>
                  </a:lnTo>
                  <a:lnTo>
                    <a:pt x="107275" y="118456"/>
                  </a:lnTo>
                  <a:lnTo>
                    <a:pt x="102773" y="119320"/>
                  </a:lnTo>
                  <a:lnTo>
                    <a:pt x="97292" y="119814"/>
                  </a:lnTo>
                  <a:lnTo>
                    <a:pt x="91615" y="120000"/>
                  </a:lnTo>
                  <a:lnTo>
                    <a:pt x="28189" y="120000"/>
                  </a:lnTo>
                  <a:lnTo>
                    <a:pt x="22512" y="119814"/>
                  </a:lnTo>
                  <a:lnTo>
                    <a:pt x="17226" y="119320"/>
                  </a:lnTo>
                  <a:lnTo>
                    <a:pt x="12528" y="118518"/>
                  </a:lnTo>
                  <a:lnTo>
                    <a:pt x="8417" y="117407"/>
                  </a:lnTo>
                  <a:lnTo>
                    <a:pt x="4893" y="116049"/>
                  </a:lnTo>
                  <a:lnTo>
                    <a:pt x="2153" y="114567"/>
                  </a:lnTo>
                  <a:lnTo>
                    <a:pt x="587" y="112901"/>
                  </a:lnTo>
                  <a:lnTo>
                    <a:pt x="0" y="111111"/>
                  </a:lnTo>
                  <a:lnTo>
                    <a:pt x="0" y="37654"/>
                  </a:lnTo>
                  <a:lnTo>
                    <a:pt x="7047" y="35493"/>
                  </a:lnTo>
                  <a:lnTo>
                    <a:pt x="17422" y="32222"/>
                  </a:lnTo>
                  <a:lnTo>
                    <a:pt x="11941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sp>
        <p:nvSpPr>
          <p:cNvPr id="284" name="Google Shape;284;p8"/>
          <p:cNvSpPr/>
          <p:nvPr/>
        </p:nvSpPr>
        <p:spPr>
          <a:xfrm>
            <a:off x="5229000" y="965300"/>
            <a:ext cx="3915000" cy="3231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200" u="sng" cap="none" strike="noStrike">
                <a:solidFill>
                  <a:srgbClr val="000000"/>
                </a:solidFill>
                <a:latin typeface="Arial"/>
                <a:ea typeface="Arial"/>
                <a:cs typeface="Arial"/>
                <a:sym typeface="Arial"/>
              </a:rPr>
              <a:t>Utilizing Data Science</a:t>
            </a:r>
            <a:endParaRPr/>
          </a:p>
          <a:p>
            <a:pPr indent="0" lvl="0" marL="0" marR="0" rtl="0" algn="ctr">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Data science is the key to their business to make the user experience as simple as possible, AI is used to</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200"/>
              <a:buFont typeface="Courier New"/>
              <a:buChar char="o"/>
            </a:pPr>
            <a:r>
              <a:rPr b="0" i="0" lang="en-US" sz="1200" u="none" cap="none" strike="noStrike">
                <a:solidFill>
                  <a:srgbClr val="000000"/>
                </a:solidFill>
                <a:latin typeface="Arial"/>
                <a:ea typeface="Arial"/>
                <a:cs typeface="Arial"/>
                <a:sym typeface="Arial"/>
              </a:rPr>
              <a:t>analyze credit card apps, categorizes users</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            Green - receive credit within a week</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            Yellow - might receive credit within 90 days</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            Red - not eligible to receive credit</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200"/>
              <a:buFont typeface="Courier New"/>
              <a:buChar char="o"/>
            </a:pPr>
            <a:r>
              <a:rPr b="0" i="0" lang="en-US" sz="1200" u="none" cap="none" strike="noStrike">
                <a:solidFill>
                  <a:srgbClr val="000000"/>
                </a:solidFill>
                <a:latin typeface="Arial"/>
                <a:ea typeface="Arial"/>
                <a:cs typeface="Arial"/>
                <a:sym typeface="Arial"/>
              </a:rPr>
              <a:t>adjusts credit limit based on monthly expenses and credit score, categorize users</a:t>
            </a:r>
            <a:endParaRPr/>
          </a:p>
          <a:p>
            <a:pPr indent="0" lvl="1" marL="45720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  Proactive - automatic limit increases over time</a:t>
            </a:r>
            <a:endParaRPr/>
          </a:p>
          <a:p>
            <a:pPr indent="0" lvl="1" marL="45720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  Reactive - increases limit upon request</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200"/>
              <a:buFont typeface="Courier New"/>
              <a:buChar char="o"/>
            </a:pPr>
            <a:r>
              <a:rPr b="0" i="0" lang="en-US" sz="1200" u="none" cap="none" strike="noStrike">
                <a:solidFill>
                  <a:srgbClr val="000000"/>
                </a:solidFill>
                <a:latin typeface="Arial"/>
                <a:ea typeface="Arial"/>
                <a:cs typeface="Arial"/>
                <a:sym typeface="Arial"/>
              </a:rPr>
              <a:t>prevents credit determination and prevents the company from losing money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0"/>
          <p:cNvSpPr/>
          <p:nvPr/>
        </p:nvSpPr>
        <p:spPr>
          <a:xfrm>
            <a:off x="0" y="0"/>
            <a:ext cx="9144001" cy="5143500"/>
          </a:xfrm>
          <a:prstGeom prst="rect">
            <a:avLst/>
          </a:prstGeom>
          <a:solidFill>
            <a:schemeClr val="lt1">
              <a:alpha val="86274"/>
            </a:schemeClr>
          </a:solidFill>
          <a:ln cap="flat" cmpd="sng" w="28575">
            <a:solidFill>
              <a:srgbClr val="8705B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900"/>
              <a:buNone/>
            </a:pPr>
            <a:fld id="{00000000-1234-1234-1234-123412341234}" type="slidenum">
              <a:rPr lang="en-US"/>
              <a:t>‹#›</a:t>
            </a:fld>
            <a:endParaRPr/>
          </a:p>
        </p:txBody>
      </p:sp>
      <p:sp>
        <p:nvSpPr>
          <p:cNvPr id="291" name="Google Shape;291;p10"/>
          <p:cNvSpPr txBox="1"/>
          <p:nvPr/>
        </p:nvSpPr>
        <p:spPr>
          <a:xfrm>
            <a:off x="628650" y="189919"/>
            <a:ext cx="7886700" cy="9942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8705B9"/>
              </a:buClr>
              <a:buSzPts val="3300"/>
              <a:buFont typeface="Arial"/>
              <a:buNone/>
            </a:pPr>
            <a:r>
              <a:rPr b="1" i="0" lang="en-US" sz="3300" u="none" cap="none" strike="noStrike">
                <a:solidFill>
                  <a:srgbClr val="8705B9"/>
                </a:solidFill>
                <a:latin typeface="Calibri"/>
                <a:ea typeface="Calibri"/>
                <a:cs typeface="Calibri"/>
                <a:sym typeface="Calibri"/>
              </a:rPr>
              <a:t>Value </a:t>
            </a:r>
            <a:r>
              <a:rPr b="0" i="0" lang="en-US" sz="3300" u="none" cap="none" strike="noStrike">
                <a:solidFill>
                  <a:schemeClr val="dk1"/>
                </a:solidFill>
                <a:latin typeface="Calibri"/>
                <a:ea typeface="Calibri"/>
                <a:cs typeface="Calibri"/>
                <a:sym typeface="Calibri"/>
              </a:rPr>
              <a:t>Proposition and Creation</a:t>
            </a:r>
            <a:endParaRPr/>
          </a:p>
        </p:txBody>
      </p:sp>
      <p:graphicFrame>
        <p:nvGraphicFramePr>
          <p:cNvPr id="292" name="Google Shape;292;p10"/>
          <p:cNvGraphicFramePr/>
          <p:nvPr/>
        </p:nvGraphicFramePr>
        <p:xfrm>
          <a:off x="315097" y="771812"/>
          <a:ext cx="3000000" cy="3000000"/>
        </p:xfrm>
        <a:graphic>
          <a:graphicData uri="http://schemas.openxmlformats.org/drawingml/2006/table">
            <a:tbl>
              <a:tblPr bandRow="1" firstRow="1">
                <a:noFill/>
                <a:tableStyleId>{ACBCD23C-969F-4DA3-804B-8125763A677A}</a:tableStyleId>
              </a:tblPr>
              <a:tblGrid>
                <a:gridCol w="935425"/>
                <a:gridCol w="1867500"/>
                <a:gridCol w="2134275"/>
                <a:gridCol w="1873825"/>
                <a:gridCol w="1702750"/>
              </a:tblGrid>
              <a:tr h="412300">
                <a:tc>
                  <a:txBody>
                    <a:bodyPr/>
                    <a:lstStyle/>
                    <a:p>
                      <a:pPr indent="0" lvl="0" marL="0" marR="0" rtl="0" algn="l">
                        <a:spcBef>
                          <a:spcPts val="0"/>
                        </a:spcBef>
                        <a:spcAft>
                          <a:spcPts val="0"/>
                        </a:spcAft>
                        <a:buNone/>
                      </a:pPr>
                      <a:r>
                        <a:t/>
                      </a:r>
                      <a:endParaRPr sz="1350"/>
                    </a:p>
                  </a:txBody>
                  <a:tcPr marT="45725" marB="45725" marR="91450" marL="91450">
                    <a:solidFill>
                      <a:srgbClr val="8705B9"/>
                    </a:solidFill>
                  </a:tcPr>
                </a:tc>
                <a:tc>
                  <a:txBody>
                    <a:bodyPr/>
                    <a:lstStyle/>
                    <a:p>
                      <a:pPr indent="0" lvl="0" marL="0" marR="0" rtl="0" algn="l">
                        <a:lnSpc>
                          <a:spcPct val="100000"/>
                        </a:lnSpc>
                        <a:spcBef>
                          <a:spcPts val="0"/>
                        </a:spcBef>
                        <a:spcAft>
                          <a:spcPts val="0"/>
                        </a:spcAft>
                        <a:buClr>
                          <a:schemeClr val="dk1"/>
                        </a:buClr>
                        <a:buSzPts val="1350"/>
                        <a:buFont typeface="Calibri"/>
                        <a:buNone/>
                      </a:pPr>
                      <a:r>
                        <a:rPr lang="en-US" sz="1350"/>
                        <a:t>Traditional Banks</a:t>
                      </a:r>
                      <a:endParaRPr/>
                    </a:p>
                  </a:txBody>
                  <a:tcPr marT="45725" marB="45725" marR="91450" marL="91450">
                    <a:solidFill>
                      <a:srgbClr val="8705B9"/>
                    </a:solidFill>
                  </a:tcPr>
                </a:tc>
                <a:tc>
                  <a:txBody>
                    <a:bodyPr/>
                    <a:lstStyle/>
                    <a:p>
                      <a:pPr indent="0" lvl="0" marL="0" marR="0" rtl="0" algn="l">
                        <a:lnSpc>
                          <a:spcPct val="100000"/>
                        </a:lnSpc>
                        <a:spcBef>
                          <a:spcPts val="0"/>
                        </a:spcBef>
                        <a:spcAft>
                          <a:spcPts val="0"/>
                        </a:spcAft>
                        <a:buClr>
                          <a:schemeClr val="dk1"/>
                        </a:buClr>
                        <a:buSzPts val="1350"/>
                        <a:buFont typeface="Calibri"/>
                        <a:buNone/>
                      </a:pPr>
                      <a:r>
                        <a:rPr lang="en-US" sz="1350"/>
                        <a:t>NuBank Offerings</a:t>
                      </a:r>
                      <a:endParaRPr/>
                    </a:p>
                  </a:txBody>
                  <a:tcPr marT="45725" marB="45725" marR="91450" marL="91450">
                    <a:solidFill>
                      <a:srgbClr val="8705B9"/>
                    </a:solidFill>
                  </a:tcPr>
                </a:tc>
                <a:tc>
                  <a:txBody>
                    <a:bodyPr/>
                    <a:lstStyle/>
                    <a:p>
                      <a:pPr indent="0" lvl="0" marL="0" marR="0" rtl="0" algn="l">
                        <a:spcBef>
                          <a:spcPts val="0"/>
                        </a:spcBef>
                        <a:spcAft>
                          <a:spcPts val="0"/>
                        </a:spcAft>
                        <a:buNone/>
                      </a:pPr>
                      <a:r>
                        <a:rPr lang="en-US" sz="1350"/>
                        <a:t>Benefits</a:t>
                      </a:r>
                      <a:endParaRPr/>
                    </a:p>
                  </a:txBody>
                  <a:tcPr marT="45725" marB="45725" marR="91450" marL="91450">
                    <a:solidFill>
                      <a:srgbClr val="8705B9"/>
                    </a:solidFill>
                  </a:tcPr>
                </a:tc>
                <a:tc>
                  <a:txBody>
                    <a:bodyPr/>
                    <a:lstStyle/>
                    <a:p>
                      <a:pPr indent="0" lvl="0" marL="0" marR="0" rtl="0" algn="l">
                        <a:spcBef>
                          <a:spcPts val="0"/>
                        </a:spcBef>
                        <a:spcAft>
                          <a:spcPts val="0"/>
                        </a:spcAft>
                        <a:buNone/>
                      </a:pPr>
                      <a:r>
                        <a:rPr lang="en-US" sz="1350"/>
                        <a:t>Long Tail Benefits</a:t>
                      </a:r>
                      <a:endParaRPr/>
                    </a:p>
                  </a:txBody>
                  <a:tcPr marT="45725" marB="45725" marR="91450" marL="91450">
                    <a:solidFill>
                      <a:srgbClr val="8705B9"/>
                    </a:solidFill>
                  </a:tcPr>
                </a:tc>
              </a:tr>
              <a:tr h="1409300">
                <a:tc>
                  <a:txBody>
                    <a:bodyPr/>
                    <a:lstStyle/>
                    <a:p>
                      <a:pPr indent="0" lvl="0" marL="0" marR="0" rtl="0" algn="l">
                        <a:spcBef>
                          <a:spcPts val="0"/>
                        </a:spcBef>
                        <a:spcAft>
                          <a:spcPts val="0"/>
                        </a:spcAft>
                        <a:buNone/>
                      </a:pPr>
                      <a:r>
                        <a:rPr lang="en-US" sz="1350"/>
                        <a:t>Offerings</a:t>
                      </a:r>
                      <a:endParaRPr/>
                    </a:p>
                  </a:txBody>
                  <a:tcPr marT="45725" marB="45725" marR="91450" marL="91450"/>
                </a:tc>
                <a:tc>
                  <a:txBody>
                    <a:bodyPr/>
                    <a:lstStyle/>
                    <a:p>
                      <a:pPr indent="-285750" lvl="0" marL="285750" marR="0" rtl="0" algn="l">
                        <a:spcBef>
                          <a:spcPts val="0"/>
                        </a:spcBef>
                        <a:spcAft>
                          <a:spcPts val="0"/>
                        </a:spcAft>
                        <a:buClr>
                          <a:schemeClr val="dk1"/>
                        </a:buClr>
                        <a:buSzPts val="1350"/>
                        <a:buFont typeface="Arial"/>
                        <a:buChar char="•"/>
                      </a:pPr>
                      <a:r>
                        <a:rPr b="0" i="0" lang="en-US" sz="1350" u="none" strike="noStrike">
                          <a:solidFill>
                            <a:schemeClr val="dk1"/>
                          </a:solidFill>
                          <a:latin typeface="Calibri"/>
                          <a:ea typeface="Calibri"/>
                          <a:cs typeface="Calibri"/>
                          <a:sym typeface="Calibri"/>
                        </a:rPr>
                        <a:t>credit card</a:t>
                      </a:r>
                      <a:endParaRPr/>
                    </a:p>
                    <a:p>
                      <a:pPr indent="-285750" lvl="0" marL="285750" marR="0" rtl="0" algn="l">
                        <a:spcBef>
                          <a:spcPts val="0"/>
                        </a:spcBef>
                        <a:spcAft>
                          <a:spcPts val="0"/>
                        </a:spcAft>
                        <a:buClr>
                          <a:schemeClr val="dk1"/>
                        </a:buClr>
                        <a:buSzPts val="1350"/>
                        <a:buFont typeface="Arial"/>
                        <a:buChar char="•"/>
                      </a:pPr>
                      <a:r>
                        <a:rPr b="0" i="0" lang="en-US" sz="1350" u="none" strike="noStrike">
                          <a:solidFill>
                            <a:schemeClr val="dk1"/>
                          </a:solidFill>
                          <a:latin typeface="Calibri"/>
                          <a:ea typeface="Calibri"/>
                          <a:cs typeface="Calibri"/>
                          <a:sym typeface="Calibri"/>
                        </a:rPr>
                        <a:t>ATM withdrawals</a:t>
                      </a:r>
                      <a:endParaRPr/>
                    </a:p>
                    <a:p>
                      <a:pPr indent="-285750" lvl="0" marL="285750" marR="0" rtl="0" algn="l">
                        <a:spcBef>
                          <a:spcPts val="0"/>
                        </a:spcBef>
                        <a:spcAft>
                          <a:spcPts val="0"/>
                        </a:spcAft>
                        <a:buClr>
                          <a:schemeClr val="dk1"/>
                        </a:buClr>
                        <a:buSzPts val="1350"/>
                        <a:buFont typeface="Arial"/>
                        <a:buChar char="•"/>
                      </a:pPr>
                      <a:r>
                        <a:rPr b="0" i="0" lang="en-US" sz="1350" u="none" strike="noStrike">
                          <a:solidFill>
                            <a:schemeClr val="dk1"/>
                          </a:solidFill>
                          <a:latin typeface="Calibri"/>
                          <a:ea typeface="Calibri"/>
                          <a:cs typeface="Calibri"/>
                          <a:sym typeface="Calibri"/>
                        </a:rPr>
                        <a:t>checking deposits financial advising</a:t>
                      </a:r>
                      <a:endParaRPr b="0" i="0" sz="1350" u="none" strike="noStrike">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350"/>
                    </a:p>
                  </a:txBody>
                  <a:tcPr marT="45725" marB="45725" marR="91450" marL="91450"/>
                </a:tc>
                <a:tc>
                  <a:txBody>
                    <a:bodyPr/>
                    <a:lstStyle/>
                    <a:p>
                      <a:pPr indent="-285750" lvl="0" marL="285750" marR="0" rtl="0" algn="l">
                        <a:spcBef>
                          <a:spcPts val="0"/>
                        </a:spcBef>
                        <a:spcAft>
                          <a:spcPts val="0"/>
                        </a:spcAft>
                        <a:buClr>
                          <a:schemeClr val="dk1"/>
                        </a:buClr>
                        <a:buSzPts val="1350"/>
                        <a:buFont typeface="Arial"/>
                        <a:buChar char="•"/>
                      </a:pPr>
                      <a:r>
                        <a:rPr b="0" i="0" lang="en-US" sz="1350" u="none" strike="noStrike">
                          <a:solidFill>
                            <a:schemeClr val="dk1"/>
                          </a:solidFill>
                          <a:latin typeface="Calibri"/>
                          <a:ea typeface="Calibri"/>
                          <a:cs typeface="Calibri"/>
                          <a:sym typeface="Calibri"/>
                        </a:rPr>
                        <a:t>Digital credit card</a:t>
                      </a:r>
                      <a:endParaRPr/>
                    </a:p>
                    <a:p>
                      <a:pPr indent="-285750" lvl="0" marL="285750" marR="0" rtl="0" algn="l">
                        <a:spcBef>
                          <a:spcPts val="0"/>
                        </a:spcBef>
                        <a:spcAft>
                          <a:spcPts val="0"/>
                        </a:spcAft>
                        <a:buClr>
                          <a:schemeClr val="dk1"/>
                        </a:buClr>
                        <a:buSzPts val="1350"/>
                        <a:buFont typeface="Arial"/>
                        <a:buChar char="•"/>
                      </a:pPr>
                      <a:r>
                        <a:rPr b="0" i="0" lang="en-US" sz="1350" u="none" strike="noStrike">
                          <a:solidFill>
                            <a:schemeClr val="dk1"/>
                          </a:solidFill>
                          <a:latin typeface="Calibri"/>
                          <a:ea typeface="Calibri"/>
                          <a:cs typeface="Calibri"/>
                          <a:sym typeface="Calibri"/>
                        </a:rPr>
                        <a:t>ATM withdrawals</a:t>
                      </a:r>
                      <a:endParaRPr/>
                    </a:p>
                    <a:p>
                      <a:pPr indent="-285750" lvl="0" marL="285750" marR="0" rtl="0" algn="l">
                        <a:spcBef>
                          <a:spcPts val="0"/>
                        </a:spcBef>
                        <a:spcAft>
                          <a:spcPts val="0"/>
                        </a:spcAft>
                        <a:buClr>
                          <a:schemeClr val="dk1"/>
                        </a:buClr>
                        <a:buSzPts val="1350"/>
                        <a:buFont typeface="Arial"/>
                        <a:buChar char="•"/>
                      </a:pPr>
                      <a:r>
                        <a:rPr b="0" i="0" lang="en-US" sz="1350" u="none" strike="noStrike">
                          <a:solidFill>
                            <a:schemeClr val="dk1"/>
                          </a:solidFill>
                          <a:latin typeface="Calibri"/>
                          <a:ea typeface="Calibri"/>
                          <a:cs typeface="Calibri"/>
                          <a:sym typeface="Calibri"/>
                        </a:rPr>
                        <a:t>digital check depositing digital money holding Loans</a:t>
                      </a:r>
                      <a:endParaRPr/>
                    </a:p>
                    <a:p>
                      <a:pPr indent="-285750" lvl="0" marL="285750" marR="0" rtl="0" algn="l">
                        <a:spcBef>
                          <a:spcPts val="0"/>
                        </a:spcBef>
                        <a:spcAft>
                          <a:spcPts val="0"/>
                        </a:spcAft>
                        <a:buClr>
                          <a:schemeClr val="dk1"/>
                        </a:buClr>
                        <a:buSzPts val="1350"/>
                        <a:buFont typeface="Arial"/>
                        <a:buChar char="•"/>
                      </a:pPr>
                      <a:r>
                        <a:rPr lang="en-US" sz="1350"/>
                        <a:t>Rewards Programs</a:t>
                      </a:r>
                      <a:endParaRPr/>
                    </a:p>
                  </a:txBody>
                  <a:tcPr marT="45725" marB="45725" marR="91450" marL="91450"/>
                </a:tc>
                <a:tc>
                  <a:txBody>
                    <a:bodyPr/>
                    <a:lstStyle/>
                    <a:p>
                      <a:pPr indent="-285750" lvl="0" marL="285750" marR="0" rtl="0" algn="l">
                        <a:spcBef>
                          <a:spcPts val="0"/>
                        </a:spcBef>
                        <a:spcAft>
                          <a:spcPts val="0"/>
                        </a:spcAft>
                        <a:buClr>
                          <a:schemeClr val="dk1"/>
                        </a:buClr>
                        <a:buSzPts val="1350"/>
                        <a:buFont typeface="Arial"/>
                        <a:buChar char="•"/>
                      </a:pPr>
                      <a:r>
                        <a:rPr lang="en-US" sz="1350"/>
                        <a:t>Requires less employees </a:t>
                      </a:r>
                      <a:endParaRPr/>
                    </a:p>
                    <a:p>
                      <a:pPr indent="-285750" lvl="0" marL="285750" marR="0" rtl="0" algn="l">
                        <a:spcBef>
                          <a:spcPts val="0"/>
                        </a:spcBef>
                        <a:spcAft>
                          <a:spcPts val="0"/>
                        </a:spcAft>
                        <a:buClr>
                          <a:schemeClr val="dk1"/>
                        </a:buClr>
                        <a:buSzPts val="1350"/>
                        <a:buFont typeface="Arial"/>
                        <a:buChar char="•"/>
                      </a:pPr>
                      <a:r>
                        <a:rPr lang="en-US" sz="1350"/>
                        <a:t>Reduced costs</a:t>
                      </a:r>
                      <a:endParaRPr/>
                    </a:p>
                    <a:p>
                      <a:pPr indent="-285750" lvl="0" marL="285750" marR="0" rtl="0" algn="l">
                        <a:spcBef>
                          <a:spcPts val="0"/>
                        </a:spcBef>
                        <a:spcAft>
                          <a:spcPts val="0"/>
                        </a:spcAft>
                        <a:buClr>
                          <a:schemeClr val="dk1"/>
                        </a:buClr>
                        <a:buSzPts val="1350"/>
                        <a:buFont typeface="Arial"/>
                        <a:buChar char="•"/>
                      </a:pPr>
                      <a:r>
                        <a:rPr lang="en-US" sz="1350"/>
                        <a:t>Better margin on smaller rates</a:t>
                      </a:r>
                      <a:endParaRPr/>
                    </a:p>
                  </a:txBody>
                  <a:tcPr marT="45725" marB="45725" marR="91450" marL="91450"/>
                </a:tc>
                <a:tc>
                  <a:txBody>
                    <a:bodyPr/>
                    <a:lstStyle/>
                    <a:p>
                      <a:pPr indent="-285750" lvl="0" marL="285750" marR="0" rtl="0" algn="l">
                        <a:spcBef>
                          <a:spcPts val="0"/>
                        </a:spcBef>
                        <a:spcAft>
                          <a:spcPts val="0"/>
                        </a:spcAft>
                        <a:buClr>
                          <a:schemeClr val="dk1"/>
                        </a:buClr>
                        <a:buSzPts val="1350"/>
                        <a:buFont typeface="Arial"/>
                        <a:buChar char="•"/>
                      </a:pPr>
                      <a:r>
                        <a:rPr lang="en-US" sz="1350"/>
                        <a:t>Able to access more users</a:t>
                      </a:r>
                      <a:endParaRPr/>
                    </a:p>
                    <a:p>
                      <a:pPr indent="-285750" lvl="0" marL="285750" marR="0" rtl="0" algn="l">
                        <a:spcBef>
                          <a:spcPts val="0"/>
                        </a:spcBef>
                        <a:spcAft>
                          <a:spcPts val="0"/>
                        </a:spcAft>
                        <a:buClr>
                          <a:schemeClr val="dk1"/>
                        </a:buClr>
                        <a:buSzPts val="1350"/>
                        <a:buFont typeface="Arial"/>
                        <a:buChar char="•"/>
                      </a:pPr>
                      <a:r>
                        <a:rPr lang="en-US" sz="1350"/>
                        <a:t>Able to reach remote users</a:t>
                      </a:r>
                      <a:endParaRPr/>
                    </a:p>
                    <a:p>
                      <a:pPr indent="-285750" lvl="0" marL="285750" marR="0" rtl="0" algn="l">
                        <a:spcBef>
                          <a:spcPts val="0"/>
                        </a:spcBef>
                        <a:spcAft>
                          <a:spcPts val="0"/>
                        </a:spcAft>
                        <a:buClr>
                          <a:schemeClr val="dk1"/>
                        </a:buClr>
                        <a:buSzPts val="1350"/>
                        <a:buFont typeface="Arial"/>
                        <a:buChar char="•"/>
                      </a:pPr>
                      <a:r>
                        <a:rPr lang="en-US" sz="1350"/>
                        <a:t>Better returns</a:t>
                      </a:r>
                      <a:endParaRPr/>
                    </a:p>
                    <a:p>
                      <a:pPr indent="-285750" lvl="0" marL="285750" marR="0" rtl="0" algn="l">
                        <a:spcBef>
                          <a:spcPts val="0"/>
                        </a:spcBef>
                        <a:spcAft>
                          <a:spcPts val="0"/>
                        </a:spcAft>
                        <a:buClr>
                          <a:schemeClr val="dk1"/>
                        </a:buClr>
                        <a:buSzPts val="1350"/>
                        <a:buFont typeface="Arial"/>
                        <a:buChar char="•"/>
                      </a:pPr>
                      <a:r>
                        <a:rPr lang="en-US" sz="1350"/>
                        <a:t>Increased AUM</a:t>
                      </a:r>
                      <a:endParaRPr/>
                    </a:p>
                  </a:txBody>
                  <a:tcPr marT="45725" marB="45725" marR="91450" marL="91450"/>
                </a:tc>
              </a:tr>
              <a:tr h="971925">
                <a:tc>
                  <a:txBody>
                    <a:bodyPr/>
                    <a:lstStyle/>
                    <a:p>
                      <a:pPr indent="0" lvl="0" marL="0" marR="0" rtl="0" algn="l">
                        <a:spcBef>
                          <a:spcPts val="0"/>
                        </a:spcBef>
                        <a:spcAft>
                          <a:spcPts val="0"/>
                        </a:spcAft>
                        <a:buNone/>
                      </a:pPr>
                      <a:r>
                        <a:rPr lang="en-US" sz="1350"/>
                        <a:t>Value</a:t>
                      </a:r>
                      <a:endParaRPr/>
                    </a:p>
                  </a:txBody>
                  <a:tcPr marT="45725" marB="45725" marR="91450" marL="91450"/>
                </a:tc>
                <a:tc>
                  <a:txBody>
                    <a:bodyPr/>
                    <a:lstStyle/>
                    <a:p>
                      <a:pPr indent="-285750" lvl="0" marL="285750" marR="0" rtl="0" algn="l">
                        <a:spcBef>
                          <a:spcPts val="0"/>
                        </a:spcBef>
                        <a:spcAft>
                          <a:spcPts val="0"/>
                        </a:spcAft>
                        <a:buClr>
                          <a:schemeClr val="dk1"/>
                        </a:buClr>
                        <a:buSzPts val="1350"/>
                        <a:buFont typeface="Arial"/>
                        <a:buChar char="•"/>
                      </a:pPr>
                      <a:r>
                        <a:rPr lang="en-US" sz="1350"/>
                        <a:t>Physical locations</a:t>
                      </a:r>
                      <a:endParaRPr/>
                    </a:p>
                    <a:p>
                      <a:pPr indent="-285750" lvl="0" marL="285750" marR="0" rtl="0" algn="l">
                        <a:spcBef>
                          <a:spcPts val="0"/>
                        </a:spcBef>
                        <a:spcAft>
                          <a:spcPts val="0"/>
                        </a:spcAft>
                        <a:buClr>
                          <a:schemeClr val="dk1"/>
                        </a:buClr>
                        <a:buSzPts val="1350"/>
                        <a:buFont typeface="Arial"/>
                        <a:buChar char="•"/>
                      </a:pPr>
                      <a:r>
                        <a:rPr lang="en-US" sz="1350"/>
                        <a:t>Customer service</a:t>
                      </a:r>
                      <a:endParaRPr/>
                    </a:p>
                    <a:p>
                      <a:pPr indent="0" lvl="0" marL="0" marR="0" rtl="0" algn="l">
                        <a:spcBef>
                          <a:spcPts val="0"/>
                        </a:spcBef>
                        <a:spcAft>
                          <a:spcPts val="0"/>
                        </a:spcAft>
                        <a:buNone/>
                      </a:pPr>
                      <a:r>
                        <a:t/>
                      </a:r>
                      <a:endParaRPr sz="1350"/>
                    </a:p>
                    <a:p>
                      <a:pPr indent="0" lvl="0" marL="0" marR="0" rtl="0" algn="l">
                        <a:spcBef>
                          <a:spcPts val="0"/>
                        </a:spcBef>
                        <a:spcAft>
                          <a:spcPts val="0"/>
                        </a:spcAft>
                        <a:buNone/>
                      </a:pPr>
                      <a:r>
                        <a:t/>
                      </a:r>
                      <a:endParaRPr sz="1350"/>
                    </a:p>
                  </a:txBody>
                  <a:tcPr marT="45725" marB="45725" marR="91450" marL="91450"/>
                </a:tc>
                <a:tc>
                  <a:txBody>
                    <a:bodyPr/>
                    <a:lstStyle/>
                    <a:p>
                      <a:pPr indent="-285750" lvl="0" marL="285750" marR="0" rtl="0" algn="l">
                        <a:spcBef>
                          <a:spcPts val="0"/>
                        </a:spcBef>
                        <a:spcAft>
                          <a:spcPts val="0"/>
                        </a:spcAft>
                        <a:buClr>
                          <a:schemeClr val="dk1"/>
                        </a:buClr>
                        <a:buSzPts val="1350"/>
                        <a:buFont typeface="Arial"/>
                        <a:buChar char="•"/>
                      </a:pPr>
                      <a:r>
                        <a:rPr lang="en-US" sz="1350"/>
                        <a:t>Extensive rewards programs</a:t>
                      </a:r>
                      <a:endParaRPr/>
                    </a:p>
                    <a:p>
                      <a:pPr indent="-285750" lvl="0" marL="285750" marR="0" rtl="0" algn="l">
                        <a:spcBef>
                          <a:spcPts val="0"/>
                        </a:spcBef>
                        <a:spcAft>
                          <a:spcPts val="0"/>
                        </a:spcAft>
                        <a:buClr>
                          <a:schemeClr val="dk1"/>
                        </a:buClr>
                        <a:buSzPts val="1350"/>
                        <a:buFont typeface="Arial"/>
                        <a:buChar char="•"/>
                      </a:pPr>
                      <a:r>
                        <a:rPr lang="en-US" sz="1350"/>
                        <a:t>Instant accessibility</a:t>
                      </a:r>
                      <a:endParaRPr/>
                    </a:p>
                  </a:txBody>
                  <a:tcPr marT="45725" marB="45725" marR="91450" marL="91450"/>
                </a:tc>
                <a:tc>
                  <a:txBody>
                    <a:bodyPr/>
                    <a:lstStyle/>
                    <a:p>
                      <a:pPr indent="-285750" lvl="0" marL="285750" marR="0" rtl="0" algn="l">
                        <a:spcBef>
                          <a:spcPts val="0"/>
                        </a:spcBef>
                        <a:spcAft>
                          <a:spcPts val="0"/>
                        </a:spcAft>
                        <a:buClr>
                          <a:schemeClr val="dk1"/>
                        </a:buClr>
                        <a:buSzPts val="1350"/>
                        <a:buFont typeface="Arial"/>
                        <a:buChar char="•"/>
                      </a:pPr>
                      <a:r>
                        <a:rPr lang="en-US" sz="1350"/>
                        <a:t>No brick and mortar costs</a:t>
                      </a:r>
                      <a:endParaRPr/>
                    </a:p>
                    <a:p>
                      <a:pPr indent="-285750" lvl="0" marL="285750" marR="0" rtl="0" algn="l">
                        <a:spcBef>
                          <a:spcPts val="0"/>
                        </a:spcBef>
                        <a:spcAft>
                          <a:spcPts val="0"/>
                        </a:spcAft>
                        <a:buClr>
                          <a:schemeClr val="dk1"/>
                        </a:buClr>
                        <a:buSzPts val="1350"/>
                        <a:buFont typeface="Arial"/>
                        <a:buChar char="•"/>
                      </a:pPr>
                      <a:r>
                        <a:rPr lang="en-US" sz="1350"/>
                        <a:t>Accessible anywhere</a:t>
                      </a:r>
                      <a:endParaRPr/>
                    </a:p>
                  </a:txBody>
                  <a:tcPr marT="45725" marB="45725" marR="91450" marL="91450"/>
                </a:tc>
                <a:tc>
                  <a:txBody>
                    <a:bodyPr/>
                    <a:lstStyle/>
                    <a:p>
                      <a:pPr indent="-285750" lvl="0" marL="285750" marR="0" rtl="0" algn="l">
                        <a:spcBef>
                          <a:spcPts val="0"/>
                        </a:spcBef>
                        <a:spcAft>
                          <a:spcPts val="0"/>
                        </a:spcAft>
                        <a:buClr>
                          <a:schemeClr val="dk1"/>
                        </a:buClr>
                        <a:buSzPts val="1350"/>
                        <a:buFont typeface="Arial"/>
                        <a:buChar char="•"/>
                      </a:pPr>
                      <a:r>
                        <a:rPr lang="en-US" sz="1350"/>
                        <a:t>Added benefits of using NuBank</a:t>
                      </a:r>
                      <a:endParaRPr sz="1350"/>
                    </a:p>
                    <a:p>
                      <a:pPr indent="-285750" lvl="0" marL="285750" marR="0" rtl="0" algn="l">
                        <a:spcBef>
                          <a:spcPts val="0"/>
                        </a:spcBef>
                        <a:spcAft>
                          <a:spcPts val="0"/>
                        </a:spcAft>
                        <a:buClr>
                          <a:schemeClr val="dk1"/>
                        </a:buClr>
                        <a:buSzPts val="1350"/>
                        <a:buFont typeface="Arial"/>
                        <a:buChar char="•"/>
                      </a:pPr>
                      <a:r>
                        <a:rPr lang="en-US" sz="1350"/>
                        <a:t>Raises cost of leaving</a:t>
                      </a:r>
                      <a:endParaRPr/>
                    </a:p>
                    <a:p>
                      <a:pPr indent="-285750" lvl="0" marL="285750" marR="0" rtl="0" algn="l">
                        <a:spcBef>
                          <a:spcPts val="0"/>
                        </a:spcBef>
                        <a:spcAft>
                          <a:spcPts val="0"/>
                        </a:spcAft>
                        <a:buClr>
                          <a:schemeClr val="dk1"/>
                        </a:buClr>
                        <a:buSzPts val="1350"/>
                        <a:buFont typeface="Arial"/>
                        <a:buChar char="•"/>
                      </a:pPr>
                      <a:r>
                        <a:rPr lang="en-US" sz="1350"/>
                        <a:t>Long term users</a:t>
                      </a:r>
                      <a:endParaRPr/>
                    </a:p>
                  </a:txBody>
                  <a:tcPr marT="45725" marB="45725" marR="91450" marL="91450"/>
                </a:tc>
              </a:tr>
              <a:tr h="1190625">
                <a:tc>
                  <a:txBody>
                    <a:bodyPr/>
                    <a:lstStyle/>
                    <a:p>
                      <a:pPr indent="0" lvl="0" marL="0" marR="0" rtl="0" algn="l">
                        <a:spcBef>
                          <a:spcPts val="0"/>
                        </a:spcBef>
                        <a:spcAft>
                          <a:spcPts val="0"/>
                        </a:spcAft>
                        <a:buNone/>
                      </a:pPr>
                      <a:r>
                        <a:rPr lang="en-US" sz="1350"/>
                        <a:t>Pests</a:t>
                      </a:r>
                      <a:endParaRPr/>
                    </a:p>
                  </a:txBody>
                  <a:tcPr marT="45725" marB="45725" marR="91450" marL="91450"/>
                </a:tc>
                <a:tc>
                  <a:txBody>
                    <a:bodyPr/>
                    <a:lstStyle/>
                    <a:p>
                      <a:pPr indent="-285750" lvl="0" marL="285750" marR="0" rtl="0" algn="l">
                        <a:spcBef>
                          <a:spcPts val="0"/>
                        </a:spcBef>
                        <a:spcAft>
                          <a:spcPts val="0"/>
                        </a:spcAft>
                        <a:buClr>
                          <a:schemeClr val="dk1"/>
                        </a:buClr>
                        <a:buSzPts val="1350"/>
                        <a:buFont typeface="Arial"/>
                        <a:buChar char="•"/>
                      </a:pPr>
                      <a:r>
                        <a:rPr lang="en-US" sz="1350"/>
                        <a:t>High rates</a:t>
                      </a:r>
                      <a:endParaRPr/>
                    </a:p>
                    <a:p>
                      <a:pPr indent="-285750" lvl="0" marL="285750" marR="0" rtl="0" algn="l">
                        <a:spcBef>
                          <a:spcPts val="0"/>
                        </a:spcBef>
                        <a:spcAft>
                          <a:spcPts val="0"/>
                        </a:spcAft>
                        <a:buClr>
                          <a:schemeClr val="dk1"/>
                        </a:buClr>
                        <a:buSzPts val="1350"/>
                        <a:buFont typeface="Arial"/>
                        <a:buChar char="•"/>
                      </a:pPr>
                      <a:r>
                        <a:rPr lang="en-US" sz="1350"/>
                        <a:t>Hidden fees</a:t>
                      </a:r>
                      <a:endParaRPr/>
                    </a:p>
                    <a:p>
                      <a:pPr indent="-285750" lvl="0" marL="285750" marR="0" rtl="0" algn="l">
                        <a:spcBef>
                          <a:spcPts val="0"/>
                        </a:spcBef>
                        <a:spcAft>
                          <a:spcPts val="0"/>
                        </a:spcAft>
                        <a:buClr>
                          <a:schemeClr val="dk1"/>
                        </a:buClr>
                        <a:buSzPts val="1350"/>
                        <a:buFont typeface="Arial"/>
                        <a:buChar char="•"/>
                      </a:pPr>
                      <a:r>
                        <a:rPr lang="en-US" sz="1350"/>
                        <a:t>Need to go into bank to use services</a:t>
                      </a:r>
                      <a:endParaRPr/>
                    </a:p>
                  </a:txBody>
                  <a:tcPr marT="45725" marB="45725" marR="91450" marL="91450"/>
                </a:tc>
                <a:tc>
                  <a:txBody>
                    <a:bodyPr/>
                    <a:lstStyle/>
                    <a:p>
                      <a:pPr indent="-285750" lvl="0" marL="285750" marR="0" rtl="0" algn="l">
                        <a:spcBef>
                          <a:spcPts val="0"/>
                        </a:spcBef>
                        <a:spcAft>
                          <a:spcPts val="0"/>
                        </a:spcAft>
                        <a:buClr>
                          <a:schemeClr val="dk1"/>
                        </a:buClr>
                        <a:buSzPts val="1350"/>
                        <a:buFont typeface="Arial"/>
                        <a:buChar char="•"/>
                      </a:pPr>
                      <a:r>
                        <a:rPr lang="en-US" sz="1350"/>
                        <a:t>No option for in person banking</a:t>
                      </a:r>
                      <a:endParaRPr/>
                    </a:p>
                    <a:p>
                      <a:pPr indent="-285750" lvl="0" marL="285750" marR="0" rtl="0" algn="l">
                        <a:spcBef>
                          <a:spcPts val="0"/>
                        </a:spcBef>
                        <a:spcAft>
                          <a:spcPts val="0"/>
                        </a:spcAft>
                        <a:buClr>
                          <a:schemeClr val="dk1"/>
                        </a:buClr>
                        <a:buSzPts val="1350"/>
                        <a:buFont typeface="Arial"/>
                        <a:buChar char="•"/>
                      </a:pPr>
                      <a:r>
                        <a:rPr lang="en-US" sz="1350"/>
                        <a:t>People must have a phone </a:t>
                      </a:r>
                      <a:endParaRPr/>
                    </a:p>
                    <a:p>
                      <a:pPr indent="-200025" lvl="0" marL="285750" marR="0" rtl="0" algn="l">
                        <a:spcBef>
                          <a:spcPts val="0"/>
                        </a:spcBef>
                        <a:spcAft>
                          <a:spcPts val="0"/>
                        </a:spcAft>
                        <a:buClr>
                          <a:schemeClr val="dk1"/>
                        </a:buClr>
                        <a:buSzPts val="1350"/>
                        <a:buFont typeface="Arial"/>
                        <a:buNone/>
                      </a:pPr>
                      <a:r>
                        <a:t/>
                      </a:r>
                      <a:endParaRPr sz="1350"/>
                    </a:p>
                  </a:txBody>
                  <a:tcPr marT="45725" marB="45725" marR="91450" marL="91450"/>
                </a:tc>
                <a:tc>
                  <a:txBody>
                    <a:bodyPr/>
                    <a:lstStyle/>
                    <a:p>
                      <a:pPr indent="-285750" lvl="0" marL="285750" marR="0" rtl="0" algn="l">
                        <a:spcBef>
                          <a:spcPts val="0"/>
                        </a:spcBef>
                        <a:spcAft>
                          <a:spcPts val="0"/>
                        </a:spcAft>
                        <a:buClr>
                          <a:schemeClr val="dk1"/>
                        </a:buClr>
                        <a:buSzPts val="1350"/>
                        <a:buFont typeface="Arial"/>
                        <a:buChar char="•"/>
                      </a:pPr>
                      <a:r>
                        <a:rPr lang="en-US" sz="1350"/>
                        <a:t>Phone accessibility is increasing</a:t>
                      </a:r>
                      <a:endParaRPr/>
                    </a:p>
                    <a:p>
                      <a:pPr indent="-285750" lvl="0" marL="285750" marR="0" rtl="0" algn="l">
                        <a:spcBef>
                          <a:spcPts val="0"/>
                        </a:spcBef>
                        <a:spcAft>
                          <a:spcPts val="0"/>
                        </a:spcAft>
                        <a:buClr>
                          <a:schemeClr val="dk1"/>
                        </a:buClr>
                        <a:buSzPts val="1350"/>
                        <a:buFont typeface="Arial"/>
                        <a:buChar char="•"/>
                      </a:pPr>
                      <a:r>
                        <a:rPr lang="en-US" sz="1350"/>
                        <a:t>AI to decrease need for in person visits</a:t>
                      </a:r>
                      <a:endParaRPr/>
                    </a:p>
                  </a:txBody>
                  <a:tcPr marT="45725" marB="45725" marR="91450" marL="91450"/>
                </a:tc>
                <a:tc>
                  <a:txBody>
                    <a:bodyPr/>
                    <a:lstStyle/>
                    <a:p>
                      <a:pPr indent="-285750" lvl="0" marL="285750" marR="0" rtl="0" algn="l">
                        <a:spcBef>
                          <a:spcPts val="0"/>
                        </a:spcBef>
                        <a:spcAft>
                          <a:spcPts val="0"/>
                        </a:spcAft>
                        <a:buClr>
                          <a:schemeClr val="dk1"/>
                        </a:buClr>
                        <a:buSzPts val="1350"/>
                        <a:buFont typeface="Arial"/>
                        <a:buChar char="•"/>
                      </a:pPr>
                      <a:r>
                        <a:rPr lang="en-US" sz="1350"/>
                        <a:t>Increased user base transfer to small business users</a:t>
                      </a:r>
                      <a:endParaRPr/>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