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49b2992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49b2992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49b2992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49b2992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4bd7e90b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4bd7e90b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4bd7e90b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4bd7e90b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4bd7e90ba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4bd7e90b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4bd7e90ba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4bd7e90ba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Whack a Mole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 Crowley, Radhey Patel, Stacia Kolodziejski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84725"/>
            <a:ext cx="85206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1954550" y="4609000"/>
            <a:ext cx="378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**Reset not pictured</a:t>
            </a:r>
            <a:endParaRPr sz="13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675" y="617225"/>
            <a:ext cx="7056650" cy="39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Diagram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66250"/>
            <a:ext cx="85206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895650"/>
            <a:ext cx="3210000" cy="41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30 second timer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5 second timer 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7 segment display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Debouncer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7 segment decoder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4" name="Google Shape;74;p16"/>
          <p:cNvSpPr txBox="1"/>
          <p:nvPr/>
        </p:nvSpPr>
        <p:spPr>
          <a:xfrm>
            <a:off x="3812400" y="895650"/>
            <a:ext cx="4707600" cy="26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Binary to BCD module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2 bit counter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1 Hz clock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1 kHz clock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Whack a Mole Game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** Random number generator 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5/ 30 second timer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324" y="656800"/>
            <a:ext cx="3760125" cy="470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Hz Clock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673" y="320650"/>
            <a:ext cx="519625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Whack a Mole Game 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847" y="-3350"/>
            <a:ext cx="276730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