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 Slab"/>
      <p:regular r:id="rId15"/>
      <p:bold r:id="rId16"/>
    </p:embeddedFon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Slab-regular.fntdata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font" Target="fonts/RobotoSlab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0661497218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0661497218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0661497218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0661497218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0661497218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0661497218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0661497218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0661497218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661497218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0661497218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0661497218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0661497218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661497218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0661497218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0661497218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0661497218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375502" y="1243700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Whack a Mole 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Jack Crowley, Rajiv Ramroop, Stacia Kolodziejski, Radhey Patel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Goal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and create the whack a mole game using the FPGA board, LEDs, and buttons.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Improve our writing and understanding of Verilog code as well as the implementation on FPGA boards. </a:t>
            </a:r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4100" y="2939475"/>
            <a:ext cx="3475500" cy="204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Specifications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87900" y="1283325"/>
            <a:ext cx="8368200" cy="3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The game starts with a 5 second counter, then counts down from 30 for the duration of the game. If the reset button is pressed, the 5 second countdown and the score will restart.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Once the 5 second timer is done, a </a:t>
            </a:r>
            <a:r>
              <a:rPr i="1" lang="en" sz="1500"/>
              <a:t>random</a:t>
            </a:r>
            <a:r>
              <a:rPr lang="en" sz="1500"/>
              <a:t> LED will light up and the user has to click the </a:t>
            </a:r>
            <a:r>
              <a:rPr lang="en" sz="1500"/>
              <a:t>appropriate</a:t>
            </a:r>
            <a:r>
              <a:rPr lang="en" sz="1500"/>
              <a:t> button for that LED.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Once the user hits the correct button, the score, which is displayed using the 7 </a:t>
            </a:r>
            <a:r>
              <a:rPr lang="en" sz="1500"/>
              <a:t>segment</a:t>
            </a:r>
            <a:r>
              <a:rPr lang="en" sz="1500"/>
              <a:t> display, will go up by one.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If the user does not hit the correct button, the score will </a:t>
            </a:r>
            <a:r>
              <a:rPr lang="en" sz="1500"/>
              <a:t>remain</a:t>
            </a:r>
            <a:r>
              <a:rPr lang="en" sz="1500"/>
              <a:t> the same and a different random LED will light up.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Each LED will remain lit for one second and if the user does not hit any button </a:t>
            </a:r>
            <a:r>
              <a:rPr lang="en" sz="1500"/>
              <a:t>within</a:t>
            </a:r>
            <a:r>
              <a:rPr lang="en" sz="1500"/>
              <a:t> one second, a different random LED will light up.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When the 30 second countdown ends, the LEDs stop lighting up and the game is over. The 5 second countdown only starts again if the reset button is pressed.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Functionality</a:t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 rotWithShape="1">
          <a:blip r:embed="rId3">
            <a:alphaModFix/>
          </a:blip>
          <a:srcRect b="23168" l="7772" r="4400" t="17165"/>
          <a:stretch/>
        </p:blipFill>
        <p:spPr>
          <a:xfrm>
            <a:off x="455250" y="1293525"/>
            <a:ext cx="8233498" cy="3636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87900" y="132400"/>
            <a:ext cx="8368200" cy="8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Modules 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194375" y="1330000"/>
            <a:ext cx="2769600" cy="16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5 Second Timer</a:t>
            </a:r>
            <a:endParaRPr b="1"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Down counter from 5 to 0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/>
              <a:t>30 Second Timer </a:t>
            </a:r>
            <a:endParaRPr b="1"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Down counter from 30 to 0</a:t>
            </a:r>
            <a:endParaRPr sz="1400"/>
          </a:p>
        </p:txBody>
      </p:sp>
      <p:sp>
        <p:nvSpPr>
          <p:cNvPr id="90" name="Google Shape;90;p17"/>
          <p:cNvSpPr txBox="1"/>
          <p:nvPr/>
        </p:nvSpPr>
        <p:spPr>
          <a:xfrm>
            <a:off x="2963975" y="1360900"/>
            <a:ext cx="3870300" cy="18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 Hz Clock Divider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-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 second clock for each LED and both countdowns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 Hz Clock Divider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-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Harder level of the game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91;p17"/>
          <p:cNvSpPr txBox="1"/>
          <p:nvPr/>
        </p:nvSpPr>
        <p:spPr>
          <a:xfrm>
            <a:off x="194375" y="2902775"/>
            <a:ext cx="2769600" cy="18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Debouncer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-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Used for the buttons on FPGA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7 Segment Display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-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Displays the score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7"/>
          <p:cNvSpPr txBox="1"/>
          <p:nvPr/>
        </p:nvSpPr>
        <p:spPr>
          <a:xfrm>
            <a:off x="2963975" y="3342925"/>
            <a:ext cx="3000000" cy="16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Binary to BCD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-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Converts binary input to BCD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7"/>
          <p:cNvSpPr txBox="1"/>
          <p:nvPr/>
        </p:nvSpPr>
        <p:spPr>
          <a:xfrm>
            <a:off x="6008875" y="2351425"/>
            <a:ext cx="2862300" cy="25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Random Number Generator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-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Generates a random number to assign to the LED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Score Counter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-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Counts the score depending on how many correct buttons are pressed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Functionality</a:t>
            </a: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2350" y="1446300"/>
            <a:ext cx="6901699" cy="305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Do’s and Don’ts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87900" y="1489825"/>
            <a:ext cx="3999900" cy="31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50" u="sng"/>
              <a:t>Do</a:t>
            </a:r>
            <a:endParaRPr b="1" sz="2150" u="sng"/>
          </a:p>
          <a:p>
            <a:pPr indent="-317500" lvl="0" marL="457200" rtl="0" algn="ctr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Communicate effectively with team  members</a:t>
            </a:r>
            <a:endParaRPr/>
          </a:p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Plan out all diagrams and functionality before writing the code </a:t>
            </a:r>
            <a:endParaRPr/>
          </a:p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Write code in advance and write testbenches to help with debugging </a:t>
            </a:r>
            <a:endParaRPr/>
          </a:p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Be </a:t>
            </a:r>
            <a:r>
              <a:rPr lang="en"/>
              <a:t>flexible</a:t>
            </a:r>
            <a:r>
              <a:rPr lang="en"/>
              <a:t> with team members and </a:t>
            </a:r>
            <a:r>
              <a:rPr lang="en"/>
              <a:t>keep</a:t>
            </a:r>
            <a:r>
              <a:rPr lang="en"/>
              <a:t> an open mind</a:t>
            </a:r>
            <a:endParaRPr/>
          </a:p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Use multiple modules</a:t>
            </a:r>
            <a:endParaRPr/>
          </a:p>
        </p:txBody>
      </p:sp>
      <p:sp>
        <p:nvSpPr>
          <p:cNvPr id="106" name="Google Shape;106;p19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 u="sng"/>
              <a:t>Don’t</a:t>
            </a:r>
            <a:endParaRPr b="1" sz="2000" u="sng"/>
          </a:p>
          <a:p>
            <a:pPr indent="-317500" lvl="0" marL="457200" rtl="0" algn="ctr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Leave all the work and coding for the last minute </a:t>
            </a:r>
            <a:endParaRPr/>
          </a:p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Give all work to one or two people</a:t>
            </a:r>
            <a:endParaRPr/>
          </a:p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Write minimal </a:t>
            </a:r>
            <a:r>
              <a:rPr lang="en"/>
              <a:t>number</a:t>
            </a:r>
            <a:r>
              <a:rPr lang="en"/>
              <a:t> of modules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we could redesign this project from scratch</a:t>
            </a:r>
            <a:r>
              <a:rPr lang="en"/>
              <a:t>...</a:t>
            </a:r>
            <a:r>
              <a:rPr lang="en"/>
              <a:t>.</a:t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Add more levels to the game using different speeds for the LEDs to light up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Have a different way of pushing the buttons, or a different configuration of buttons on the board so that it is more user friendly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Make it more “Game- Like”, by displaying messages to users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0000"/>
              <a:t>Thank you!</a:t>
            </a:r>
            <a:endParaRPr sz="10000"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500"/>
              <a:t>Questions?</a:t>
            </a:r>
            <a:endParaRPr sz="2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