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322" r:id="rId7"/>
    <p:sldId id="334" r:id="rId8"/>
    <p:sldId id="297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6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1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807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0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2655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11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2750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018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911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694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6313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1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8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2809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91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02645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185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727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968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554E83-9B56-6892-7913-4EE71C1F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03E853-F0B5-2161-4206-CCE3E4755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07DE7F-CC4B-A2F3-EFDE-355B4D3BA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516C4EC-7E66-B74E-0977-4B2DEEAE6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AE65F5-8806-CC19-DA33-7264921C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8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320217-84FB-1CC5-0CD3-AE6C262A4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6" r:id="rId21"/>
    <p:sldLayoutId id="2147483680" r:id="rId22"/>
    <p:sldLayoutId id="2147483653" r:id="rId23"/>
    <p:sldLayoutId id="2147483685" r:id="rId24"/>
    <p:sldLayoutId id="2147483687" r:id="rId25"/>
    <p:sldLayoutId id="2147483689" r:id="rId26"/>
    <p:sldLayoutId id="2147483692" r:id="rId2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1" y="810227"/>
            <a:ext cx="5665090" cy="3831221"/>
          </a:xfrm>
        </p:spPr>
        <p:txBody>
          <a:bodyPr anchor="ctr"/>
          <a:lstStyle/>
          <a:p>
            <a:r>
              <a:rPr lang="en-US" dirty="0"/>
              <a:t>Cloud Concepts and AZURE basics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3961"/>
            <a:ext cx="6583680" cy="7177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71716"/>
            <a:ext cx="7610168" cy="49702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of cloud and </a:t>
            </a:r>
            <a:r>
              <a:rPr lang="en-IN" sz="1800" dirty="0"/>
              <a:t>computing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Cloud market share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Cloud Service Models and Cloud Deployment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Top Security Concerns in cloud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Cloud Design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Important Terms (Cloud Agnostics, Cloud Native, Virtualization, Virtual Machine, API, Scalability, Elasticity, Agility, High Availability, Fault tolerance, Disaster recovery, VPN , Load balancing, Serverless)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to Azure, Benefits, Azure IAAS PAAS SAAS,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Create an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Account, Subscription, and Resource Group Hierarchy Explained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Components of Azure Architecture (Date Centre, Region, Availability Zone, Resource, Services)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Connect with Azure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1680"/>
            <a:ext cx="8071034" cy="731520"/>
          </a:xfrm>
        </p:spPr>
        <p:txBody>
          <a:bodyPr/>
          <a:lstStyle/>
          <a:p>
            <a:r>
              <a:rPr lang="en-US" dirty="0"/>
              <a:t>AZURE Kubernetes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757681"/>
            <a:ext cx="8071035" cy="40430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AKS</a:t>
            </a:r>
            <a:r>
              <a:rPr lang="en-US" dirty="0"/>
              <a:t> – Azure Kubernetes Service </a:t>
            </a:r>
          </a:p>
          <a:p>
            <a:r>
              <a:rPr lang="en-US" dirty="0"/>
              <a:t>AKS is </a:t>
            </a:r>
            <a:r>
              <a:rPr lang="en-US" dirty="0">
                <a:solidFill>
                  <a:srgbClr val="0070C0"/>
                </a:solidFill>
              </a:rPr>
              <a:t>highly available, secure and fully managed </a:t>
            </a:r>
            <a:r>
              <a:rPr lang="en-US" dirty="0"/>
              <a:t>Kubernetes Service</a:t>
            </a:r>
          </a:p>
          <a:p>
            <a:r>
              <a:rPr lang="en-US" dirty="0"/>
              <a:t>As on today available in </a:t>
            </a:r>
            <a:r>
              <a:rPr lang="en-US" dirty="0">
                <a:solidFill>
                  <a:srgbClr val="0070C0"/>
                </a:solidFill>
              </a:rPr>
              <a:t>36 regions </a:t>
            </a:r>
            <a:r>
              <a:rPr lang="en-US" dirty="0"/>
              <a:t>and growing. 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0070C0"/>
                </a:solidFill>
              </a:rPr>
              <a:t>compared</a:t>
            </a:r>
            <a:r>
              <a:rPr lang="en-US" dirty="0"/>
              <a:t> to other cloud providers, AKS is the one which is available in highest number of regions</a:t>
            </a:r>
          </a:p>
          <a:p>
            <a:r>
              <a:rPr lang="en-US" dirty="0"/>
              <a:t>Will be able to run </a:t>
            </a:r>
            <a:r>
              <a:rPr lang="en-US" dirty="0">
                <a:solidFill>
                  <a:srgbClr val="0070C0"/>
                </a:solidFill>
              </a:rPr>
              <a:t>any type </a:t>
            </a:r>
            <a:r>
              <a:rPr lang="en-US" dirty="0"/>
              <a:t>of workloads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Windows</a:t>
            </a:r>
            <a:r>
              <a:rPr lang="en-US" dirty="0"/>
              <a:t> based applications like .NET Apps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Linux</a:t>
            </a:r>
            <a:r>
              <a:rPr lang="en-US" dirty="0"/>
              <a:t> supported applications like Java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IOT device deployment </a:t>
            </a:r>
            <a:r>
              <a:rPr lang="en-US" dirty="0"/>
              <a:t>and management on demand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Machine Learning </a:t>
            </a:r>
            <a:r>
              <a:rPr lang="en-US" dirty="0"/>
              <a:t>Model training with AKS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7" y="1548584"/>
            <a:ext cx="9875463" cy="604685"/>
          </a:xfrm>
        </p:spPr>
        <p:txBody>
          <a:bodyPr/>
          <a:lstStyle/>
          <a:p>
            <a:r>
              <a:rPr lang="en-US" dirty="0"/>
              <a:t>Demo – Create a cluster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4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Radhey Mishra</a:t>
            </a:r>
          </a:p>
          <a:p>
            <a:r>
              <a:rPr lang="en-US" dirty="0"/>
              <a:t>+91-96500-65900</a:t>
            </a:r>
          </a:p>
          <a:p>
            <a:r>
              <a:rPr lang="en-US" dirty="0"/>
              <a:t>stepuplogics@gmail.com </a:t>
            </a:r>
          </a:p>
          <a:p>
            <a:r>
              <a:rPr lang="en-US" dirty="0"/>
              <a:t>www.stepuplogics.com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1546</TotalTime>
  <Words>220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Cloud Concepts and AZURE basics</vt:lpstr>
      <vt:lpstr>agenda</vt:lpstr>
      <vt:lpstr>AZURE Kubernetes Service</vt:lpstr>
      <vt:lpstr>Demo – Create a cluster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Mishra 24h</dc:creator>
  <cp:lastModifiedBy>Mishra 24h</cp:lastModifiedBy>
  <cp:revision>15</cp:revision>
  <dcterms:created xsi:type="dcterms:W3CDTF">2024-09-21T14:14:01Z</dcterms:created>
  <dcterms:modified xsi:type="dcterms:W3CDTF">2024-09-26T11:01:08Z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