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4"/>
  </p:sldMasterIdLst>
  <p:notesMasterIdLst>
    <p:notesMasterId r:id="rId18"/>
  </p:notesMasterIdLst>
  <p:handoutMasterIdLst>
    <p:handoutMasterId r:id="rId19"/>
  </p:handoutMasterIdLst>
  <p:sldIdLst>
    <p:sldId id="312" r:id="rId5"/>
    <p:sldId id="304" r:id="rId6"/>
    <p:sldId id="322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34" r:id="rId16"/>
    <p:sldId id="297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687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70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11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868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102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262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90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98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23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8077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01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626554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5911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627505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0184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9112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6943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63135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611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8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2809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919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026457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11853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7273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99680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554E83-9B56-6892-7913-4EE71C1F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E03E853-F0B5-2161-4206-CCE3E4755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96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A07DE7F-CC4B-A2F3-EFDE-355B4D3BA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516C4EC-7E66-B74E-0977-4B2DEEAE6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5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4AE65F5-8806-CC19-DA33-7264921C3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68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B320217-84FB-1CC5-0CD3-AE6C262A4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01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3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6" r:id="rId21"/>
    <p:sldLayoutId id="2147483680" r:id="rId22"/>
    <p:sldLayoutId id="2147483653" r:id="rId23"/>
    <p:sldLayoutId id="2147483685" r:id="rId24"/>
    <p:sldLayoutId id="2147483687" r:id="rId25"/>
    <p:sldLayoutId id="2147483689" r:id="rId26"/>
    <p:sldLayoutId id="2147483692" r:id="rId2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1" y="810227"/>
            <a:ext cx="5665090" cy="3831221"/>
          </a:xfrm>
        </p:spPr>
        <p:txBody>
          <a:bodyPr anchor="ctr"/>
          <a:lstStyle/>
          <a:p>
            <a:r>
              <a:rPr lang="en-US" dirty="0"/>
              <a:t>AZURE Storage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6" y="741680"/>
            <a:ext cx="8071034" cy="731520"/>
          </a:xfrm>
        </p:spPr>
        <p:txBody>
          <a:bodyPr/>
          <a:lstStyle/>
          <a:p>
            <a:r>
              <a:rPr lang="en-US" sz="3600" dirty="0"/>
              <a:t>Azure Storage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4" y="1757681"/>
            <a:ext cx="8071035" cy="4043046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dirty="0"/>
              <a:t>Storage for virtual machine (virtual machine disks and files)</a:t>
            </a:r>
          </a:p>
          <a:p>
            <a:pPr algn="l">
              <a:buFont typeface="+mj-lt"/>
              <a:buAutoNum type="arabicPeriod"/>
            </a:pPr>
            <a:r>
              <a:rPr lang="en-US" dirty="0"/>
              <a:t>Unstructured data (blobs and DATALAKE stores)</a:t>
            </a:r>
          </a:p>
          <a:p>
            <a:pPr algn="l">
              <a:buFont typeface="+mj-lt"/>
              <a:buAutoNum type="arabicPeriod"/>
            </a:pPr>
            <a:r>
              <a:rPr lang="en-US" dirty="0"/>
              <a:t>Structured Data (table SQL cosmos DB)</a:t>
            </a:r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828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6" y="741680"/>
            <a:ext cx="8071034" cy="731520"/>
          </a:xfrm>
        </p:spPr>
        <p:txBody>
          <a:bodyPr/>
          <a:lstStyle/>
          <a:p>
            <a:r>
              <a:rPr lang="en-US" sz="3600" dirty="0"/>
              <a:t>Azure Storage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4" y="1757681"/>
            <a:ext cx="8071035" cy="4043046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dirty="0"/>
              <a:t>Storage for virtual machine (virtual machine disks and files)</a:t>
            </a:r>
          </a:p>
          <a:p>
            <a:pPr algn="l">
              <a:buFont typeface="+mj-lt"/>
              <a:buAutoNum type="arabicPeriod"/>
            </a:pPr>
            <a:r>
              <a:rPr lang="en-US" dirty="0"/>
              <a:t>Unstructured data (blobs and DATALAKE stores)</a:t>
            </a:r>
          </a:p>
          <a:p>
            <a:pPr algn="l">
              <a:buFont typeface="+mj-lt"/>
              <a:buAutoNum type="arabicPeriod"/>
            </a:pPr>
            <a:r>
              <a:rPr lang="en-US" dirty="0"/>
              <a:t>Structured Data (table SQL cosmos DB)</a:t>
            </a:r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06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597" y="1548584"/>
            <a:ext cx="9875463" cy="604685"/>
          </a:xfrm>
        </p:spPr>
        <p:txBody>
          <a:bodyPr/>
          <a:lstStyle/>
          <a:p>
            <a:r>
              <a:rPr lang="en-US" dirty="0"/>
              <a:t>Demo – Create a cluster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42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Radhey Mishra</a:t>
            </a:r>
          </a:p>
          <a:p>
            <a:r>
              <a:rPr lang="en-US" dirty="0"/>
              <a:t>+91-96500-65900</a:t>
            </a:r>
          </a:p>
          <a:p>
            <a:r>
              <a:rPr lang="en-US" dirty="0"/>
              <a:t>stepuplogics@gmail.com </a:t>
            </a:r>
          </a:p>
          <a:p>
            <a:r>
              <a:rPr lang="en-US" dirty="0"/>
              <a:t>www.stepuplogics.com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53961"/>
            <a:ext cx="6583680" cy="7177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71716"/>
            <a:ext cx="7610168" cy="497026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Azure Storage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Azure Storage Category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Azure Storage Types (Blob Storage, Azure </a:t>
            </a:r>
            <a:r>
              <a:rPr lang="en-IN" sz="1800"/>
              <a:t>Blob Containers &amp; Categories </a:t>
            </a:r>
            <a:r>
              <a:rPr lang="en-US" sz="1800"/>
              <a:t>, </a:t>
            </a:r>
            <a:r>
              <a:rPr lang="en-US" sz="1800" dirty="0"/>
              <a:t>File Storage, Queue Storage, Azure Table Storage, Disk Storage)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Azure Storage Account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Azure Storage Account Kinds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Azure Storage performance Tier (Hot * Cool)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Azure </a:t>
            </a:r>
            <a:r>
              <a:rPr lang="en-IN" sz="1800" dirty="0"/>
              <a:t>Blob storage Categories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Azure </a:t>
            </a:r>
            <a:r>
              <a:rPr lang="en-IN" sz="1800" dirty="0"/>
              <a:t>Storage Replication (LRS, ZRS, GRS, RA-GRS, GZRS, RA-GZRS)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000" b="1" i="0" dirty="0">
              <a:solidFill>
                <a:srgbClr val="CCCCCC"/>
              </a:solidFill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400" b="1" i="0" dirty="0">
              <a:solidFill>
                <a:srgbClr val="CCCCCC"/>
              </a:solidFill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6" y="741680"/>
            <a:ext cx="8071034" cy="731520"/>
          </a:xfrm>
        </p:spPr>
        <p:txBody>
          <a:bodyPr/>
          <a:lstStyle/>
          <a:p>
            <a:r>
              <a:rPr lang="en-US" dirty="0"/>
              <a:t>Azure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4" y="1757681"/>
            <a:ext cx="8071035" cy="4043046"/>
          </a:xfrm>
        </p:spPr>
        <p:txBody>
          <a:bodyPr>
            <a:normAutofit/>
          </a:bodyPr>
          <a:lstStyle/>
          <a:p>
            <a:r>
              <a:rPr lang="en-US" dirty="0"/>
              <a:t>Storage</a:t>
            </a:r>
          </a:p>
          <a:p>
            <a:pPr marL="400050" lvl="1" indent="0">
              <a:buNone/>
            </a:pPr>
            <a:r>
              <a:rPr lang="en-US" dirty="0"/>
              <a:t>Storage refers to the technology used to save, access, and manage data, files, and information in digital form. It allows devices and systems to retain data for short-term or long-term use. Examples include hard drives, SSDs, cloud storage, and databases.</a:t>
            </a:r>
          </a:p>
          <a:p>
            <a:r>
              <a:rPr lang="en-US" dirty="0"/>
              <a:t>Azure Storage</a:t>
            </a:r>
          </a:p>
          <a:p>
            <a:pPr marL="400050" lvl="1" indent="0">
              <a:buNone/>
            </a:pPr>
            <a:r>
              <a:rPr lang="en-US" dirty="0"/>
              <a:t>Azure Storage is a cloud-based storage solution.</a:t>
            </a:r>
          </a:p>
          <a:p>
            <a:pPr marL="400050" lvl="1" indent="0">
              <a:buNone/>
            </a:pPr>
            <a:r>
              <a:rPr lang="en-US" dirty="0"/>
              <a:t>Offers a variety of storage services that can be used to store and manage large amounts of data.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2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6" y="741680"/>
            <a:ext cx="8071034" cy="731520"/>
          </a:xfrm>
        </p:spPr>
        <p:txBody>
          <a:bodyPr/>
          <a:lstStyle/>
          <a:p>
            <a:r>
              <a:rPr lang="en-US" sz="3600" dirty="0"/>
              <a:t>Azure Storage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4" y="1757681"/>
            <a:ext cx="8071035" cy="4043046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dirty="0"/>
              <a:t>Storage for virtual machine (virtual machine disks and files)</a:t>
            </a:r>
          </a:p>
          <a:p>
            <a:pPr algn="l">
              <a:buFont typeface="+mj-lt"/>
              <a:buAutoNum type="arabicPeriod"/>
            </a:pPr>
            <a:r>
              <a:rPr lang="en-US" dirty="0"/>
              <a:t>Unstructured data (blobs and DATALAKE stores)</a:t>
            </a:r>
          </a:p>
          <a:p>
            <a:pPr algn="l">
              <a:buFont typeface="+mj-lt"/>
              <a:buAutoNum type="arabicPeriod"/>
            </a:pPr>
            <a:r>
              <a:rPr lang="en-US" dirty="0"/>
              <a:t>Structured Data (table SQL cosmos DB)</a:t>
            </a:r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94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6" y="741680"/>
            <a:ext cx="8071034" cy="731520"/>
          </a:xfrm>
        </p:spPr>
        <p:txBody>
          <a:bodyPr/>
          <a:lstStyle/>
          <a:p>
            <a:r>
              <a:rPr lang="en-US" sz="3600" dirty="0"/>
              <a:t>Blob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4" y="1757681"/>
            <a:ext cx="8071035" cy="4043046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dirty="0"/>
              <a:t>Storage for virtual machine (virtual machine disks and files)</a:t>
            </a:r>
          </a:p>
          <a:p>
            <a:pPr algn="l">
              <a:buFont typeface="+mj-lt"/>
              <a:buAutoNum type="arabicPeriod"/>
            </a:pPr>
            <a:r>
              <a:rPr lang="en-US" dirty="0"/>
              <a:t>Unstructured data (blobs and DATALAKE stores)</a:t>
            </a:r>
          </a:p>
          <a:p>
            <a:pPr algn="l">
              <a:buFont typeface="+mj-lt"/>
              <a:buAutoNum type="arabicPeriod"/>
            </a:pPr>
            <a:r>
              <a:rPr lang="en-US" dirty="0"/>
              <a:t>Structured Data (table SQL cosmos DB)</a:t>
            </a:r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5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6" y="741680"/>
            <a:ext cx="8071034" cy="731520"/>
          </a:xfrm>
        </p:spPr>
        <p:txBody>
          <a:bodyPr/>
          <a:lstStyle/>
          <a:p>
            <a:r>
              <a:rPr lang="en-US" sz="3600" dirty="0"/>
              <a:t>Azure Storage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4" y="1757681"/>
            <a:ext cx="8071035" cy="4043046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dirty="0"/>
              <a:t>Storage for virtual machine (virtual machine disks and files)</a:t>
            </a:r>
          </a:p>
          <a:p>
            <a:pPr algn="l">
              <a:buFont typeface="+mj-lt"/>
              <a:buAutoNum type="arabicPeriod"/>
            </a:pPr>
            <a:r>
              <a:rPr lang="en-US" dirty="0"/>
              <a:t>Unstructured data (blobs and DATALAKE stores)</a:t>
            </a:r>
          </a:p>
          <a:p>
            <a:pPr algn="l">
              <a:buFont typeface="+mj-lt"/>
              <a:buAutoNum type="arabicPeriod"/>
            </a:pPr>
            <a:r>
              <a:rPr lang="en-US" dirty="0"/>
              <a:t>Structured Data (table SQL cosmos DB)</a:t>
            </a:r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1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6" y="741680"/>
            <a:ext cx="8071034" cy="731520"/>
          </a:xfrm>
        </p:spPr>
        <p:txBody>
          <a:bodyPr/>
          <a:lstStyle/>
          <a:p>
            <a:r>
              <a:rPr lang="en-US" sz="3600" dirty="0"/>
              <a:t>Azure Storage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4" y="1757681"/>
            <a:ext cx="8071035" cy="4043046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dirty="0"/>
              <a:t>Storage for virtual machine (virtual machine disks and files)</a:t>
            </a:r>
          </a:p>
          <a:p>
            <a:pPr algn="l">
              <a:buFont typeface="+mj-lt"/>
              <a:buAutoNum type="arabicPeriod"/>
            </a:pPr>
            <a:r>
              <a:rPr lang="en-US" dirty="0"/>
              <a:t>Unstructured data (blobs and DATALAKE stores)</a:t>
            </a:r>
          </a:p>
          <a:p>
            <a:pPr algn="l">
              <a:buFont typeface="+mj-lt"/>
              <a:buAutoNum type="arabicPeriod"/>
            </a:pPr>
            <a:r>
              <a:rPr lang="en-US" dirty="0"/>
              <a:t>Structured Data (table SQL cosmos DB)</a:t>
            </a:r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59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6" y="741680"/>
            <a:ext cx="8071034" cy="731520"/>
          </a:xfrm>
        </p:spPr>
        <p:txBody>
          <a:bodyPr/>
          <a:lstStyle/>
          <a:p>
            <a:r>
              <a:rPr lang="en-US" sz="3600" dirty="0"/>
              <a:t>Azure Storage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4" y="1757681"/>
            <a:ext cx="8071035" cy="4043046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dirty="0"/>
              <a:t>Storage for virtual machine (virtual machine disks and files)</a:t>
            </a:r>
          </a:p>
          <a:p>
            <a:pPr algn="l">
              <a:buFont typeface="+mj-lt"/>
              <a:buAutoNum type="arabicPeriod"/>
            </a:pPr>
            <a:r>
              <a:rPr lang="en-US" dirty="0"/>
              <a:t>Unstructured data (blobs and DATALAKE stores)</a:t>
            </a:r>
          </a:p>
          <a:p>
            <a:pPr algn="l">
              <a:buFont typeface="+mj-lt"/>
              <a:buAutoNum type="arabicPeriod"/>
            </a:pPr>
            <a:r>
              <a:rPr lang="en-US" dirty="0"/>
              <a:t>Structured Data (table SQL cosmos DB)</a:t>
            </a:r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68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6" y="741680"/>
            <a:ext cx="8071034" cy="731520"/>
          </a:xfrm>
        </p:spPr>
        <p:txBody>
          <a:bodyPr/>
          <a:lstStyle/>
          <a:p>
            <a:r>
              <a:rPr lang="en-US" sz="3600" dirty="0"/>
              <a:t>Azure Storage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4" y="1757681"/>
            <a:ext cx="8071035" cy="4043046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dirty="0"/>
              <a:t>Storage for virtual machine (virtual machine disks and files)</a:t>
            </a:r>
          </a:p>
          <a:p>
            <a:pPr algn="l">
              <a:buFont typeface="+mj-lt"/>
              <a:buAutoNum type="arabicPeriod"/>
            </a:pPr>
            <a:r>
              <a:rPr lang="en-US" dirty="0"/>
              <a:t>Unstructured data (blobs and DATALAKE stores)</a:t>
            </a:r>
          </a:p>
          <a:p>
            <a:pPr algn="l">
              <a:buFont typeface="+mj-lt"/>
              <a:buAutoNum type="arabicPeriod"/>
            </a:pPr>
            <a:r>
              <a:rPr lang="en-US" dirty="0"/>
              <a:t>Structured Data (table SQL cosmos DB)</a:t>
            </a:r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026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1565</TotalTime>
  <Words>424</Words>
  <Application>Microsoft Office PowerPoint</Application>
  <PresentationFormat>Widescreen</PresentationFormat>
  <Paragraphs>73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Calibri</vt:lpstr>
      <vt:lpstr>Consolas</vt:lpstr>
      <vt:lpstr>Trebuchet MS</vt:lpstr>
      <vt:lpstr>Wingdings 3</vt:lpstr>
      <vt:lpstr>Facet</vt:lpstr>
      <vt:lpstr>AZURE Storage</vt:lpstr>
      <vt:lpstr>agenda</vt:lpstr>
      <vt:lpstr>Azure Storage</vt:lpstr>
      <vt:lpstr>Azure Storage Category</vt:lpstr>
      <vt:lpstr>Blob Storage</vt:lpstr>
      <vt:lpstr>Azure Storage Category</vt:lpstr>
      <vt:lpstr>Azure Storage Category</vt:lpstr>
      <vt:lpstr>Azure Storage Category</vt:lpstr>
      <vt:lpstr>Azure Storage Category</vt:lpstr>
      <vt:lpstr>Azure Storage Category</vt:lpstr>
      <vt:lpstr>Azure Storage Category</vt:lpstr>
      <vt:lpstr>Demo – Create a cluster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Mishra 24h</dc:creator>
  <cp:lastModifiedBy>Mishra 24h</cp:lastModifiedBy>
  <cp:revision>16</cp:revision>
  <dcterms:created xsi:type="dcterms:W3CDTF">2024-09-21T14:14:01Z</dcterms:created>
  <dcterms:modified xsi:type="dcterms:W3CDTF">2024-09-27T04:42:29Z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