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35" r:id="rId7"/>
    <p:sldId id="336" r:id="rId8"/>
    <p:sldId id="337" r:id="rId9"/>
    <p:sldId id="338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7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265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750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1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11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94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313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1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809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02645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8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27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68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554E83-9B56-6892-7913-4EE71C1F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03E853-F0B5-2161-4206-CCE3E475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07DE7F-CC4B-A2F3-EFDE-355B4D3B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16C4EC-7E66-B74E-0977-4B2DEEAE6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AE65F5-8806-CC19-DA33-7264921C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320217-84FB-1CC5-0CD3-AE6C262A4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3" r:id="rId19"/>
    <p:sldLayoutId id="2147483716" r:id="rId20"/>
    <p:sldLayoutId id="2147483680" r:id="rId21"/>
    <p:sldLayoutId id="2147483653" r:id="rId22"/>
    <p:sldLayoutId id="2147483685" r:id="rId23"/>
    <p:sldLayoutId id="2147483687" r:id="rId24"/>
    <p:sldLayoutId id="2147483689" r:id="rId25"/>
    <p:sldLayoutId id="2147483692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1" y="810227"/>
            <a:ext cx="5665090" cy="3831221"/>
          </a:xfrm>
        </p:spPr>
        <p:txBody>
          <a:bodyPr anchor="ctr"/>
          <a:lstStyle/>
          <a:p>
            <a:r>
              <a:rPr lang="en-US" dirty="0"/>
              <a:t>AZURE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3961"/>
            <a:ext cx="6583680" cy="7177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1716"/>
            <a:ext cx="7610168" cy="49702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of </a:t>
            </a:r>
            <a:r>
              <a:rPr lang="en-IN" sz="1800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Type of 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Create a virtual Machine (Linux, Windows)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Add a Disk with 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565358"/>
            <a:ext cx="9875463" cy="604685"/>
          </a:xfrm>
        </p:spPr>
        <p:txBody>
          <a:bodyPr/>
          <a:lstStyle/>
          <a:p>
            <a:r>
              <a:rPr lang="en-US" sz="3600" dirty="0"/>
              <a:t>Introduction of </a:t>
            </a:r>
            <a:r>
              <a:rPr lang="en-IN" sz="3600" dirty="0"/>
              <a:t>Virtual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5059E-4E00-6E5D-39BB-27482DE5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469" y="1157909"/>
            <a:ext cx="8071035" cy="4043046"/>
          </a:xfrm>
        </p:spPr>
        <p:txBody>
          <a:bodyPr>
            <a:normAutofit/>
          </a:bodyPr>
          <a:lstStyle/>
          <a:p>
            <a:r>
              <a:rPr lang="en-US" dirty="0"/>
              <a:t>Azure Virtual Machines provide on-demand, scalable computing resources. They allow users to run applications and software without needing physical 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565358"/>
            <a:ext cx="9875463" cy="604685"/>
          </a:xfrm>
        </p:spPr>
        <p:txBody>
          <a:bodyPr/>
          <a:lstStyle/>
          <a:p>
            <a:r>
              <a:rPr lang="en-IN" sz="3600" dirty="0"/>
              <a:t>Types of Virtual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5059E-4E00-6E5D-39BB-27482DE5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469" y="1157908"/>
            <a:ext cx="8377479" cy="5134733"/>
          </a:xfrm>
        </p:spPr>
        <p:txBody>
          <a:bodyPr>
            <a:normAutofit fontScale="55000" lnSpcReduction="20000"/>
          </a:bodyPr>
          <a:lstStyle/>
          <a:p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**General Purpose**</a:t>
            </a: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Balanced CPU and memory. Suitable for development and testing.</a:t>
            </a: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B-series VMs for web servers.</a:t>
            </a:r>
          </a:p>
          <a:p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**Compute Optimized**</a:t>
            </a:r>
            <a:endParaRPr lang="en-US" sz="3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High CPU-to-memory ratio. Ideal for compute-intensive applications.</a:t>
            </a: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F-series VMs for gaming servers.</a:t>
            </a:r>
          </a:p>
          <a:p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**Memory Optimized**</a:t>
            </a:r>
            <a:endParaRPr lang="en-US" sz="3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High memory-to-CPU ratio. Suitable for database servers.</a:t>
            </a: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E-series VMs for SAP HANA.</a:t>
            </a:r>
          </a:p>
          <a:p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**Storage Optimized**</a:t>
            </a:r>
            <a:endParaRPr lang="en-US" sz="3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400" dirty="0"/>
              <a:t>High disk throughput and IO. Best for large data processing.</a:t>
            </a:r>
          </a:p>
          <a:p>
            <a:pPr marL="400050" lvl="1" indent="0">
              <a:buNone/>
            </a:pPr>
            <a:r>
              <a:rPr lang="en-US" sz="3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3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L</a:t>
            </a:r>
            <a:r>
              <a:rPr lang="en-US" sz="3400" dirty="0"/>
              <a:t>-series VMs for data warehousing.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4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565358"/>
            <a:ext cx="9875463" cy="604685"/>
          </a:xfrm>
        </p:spPr>
        <p:txBody>
          <a:bodyPr/>
          <a:lstStyle/>
          <a:p>
            <a:r>
              <a:rPr lang="en-IN" sz="3600" dirty="0"/>
              <a:t>Types of Virtual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5059E-4E00-6E5D-39BB-27482DE5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469" y="1157908"/>
            <a:ext cx="8377479" cy="513473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**GPU**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/>
              <a:t>Graphic-intensive workloads. Suitable for machine learning.</a:t>
            </a:r>
          </a:p>
          <a:p>
            <a:pPr marL="400050" lvl="1" indent="0">
              <a:buNone/>
            </a:pPr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/>
              <a:t> NV-series VMs for AI training.</a:t>
            </a:r>
          </a:p>
          <a:p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**High Performance Compute**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**Use Case**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/>
              <a:t>Extremely fast CPUs and high-performance networking.</a:t>
            </a:r>
          </a:p>
          <a:p>
            <a:pPr marL="400050" lvl="1" indent="0">
              <a:buNone/>
            </a:pPr>
            <a:r>
              <a:rPr lang="en-US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**Example**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/>
              <a:t>H-series VMs for simulations.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565358"/>
            <a:ext cx="9875463" cy="604685"/>
          </a:xfrm>
        </p:spPr>
        <p:txBody>
          <a:bodyPr/>
          <a:lstStyle/>
          <a:p>
            <a:r>
              <a:rPr lang="en-IN" sz="3600" dirty="0"/>
              <a:t>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5059E-4E00-6E5D-39BB-27482DE5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469" y="1157908"/>
            <a:ext cx="8377479" cy="51347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6796E6"/>
                </a:solidFill>
                <a:latin typeface="Consolas" panose="020B0609020204030204" pitchFamily="49" charset="0"/>
              </a:rPr>
              <a:t>1) Create a virtual Machine</a:t>
            </a:r>
          </a:p>
          <a:p>
            <a:r>
              <a:rPr lang="en-US" sz="1600" dirty="0">
                <a:solidFill>
                  <a:srgbClr val="6796E6"/>
                </a:solidFill>
                <a:latin typeface="Consolas" panose="020B0609020204030204" pitchFamily="49" charset="0"/>
              </a:rPr>
              <a:t>2) Add </a:t>
            </a:r>
            <a:r>
              <a:rPr lang="en-US" sz="1600">
                <a:solidFill>
                  <a:srgbClr val="6796E6"/>
                </a:solidFill>
                <a:latin typeface="Consolas" panose="020B0609020204030204" pitchFamily="49" charset="0"/>
              </a:rPr>
              <a:t>Disk with Virtual Machine</a:t>
            </a:r>
            <a:endParaRPr lang="en-US" sz="1600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Radhey Mishra</a:t>
            </a:r>
          </a:p>
          <a:p>
            <a:r>
              <a:rPr lang="en-US" dirty="0"/>
              <a:t>+91-96500-65900</a:t>
            </a:r>
          </a:p>
          <a:p>
            <a:r>
              <a:rPr lang="en-US" dirty="0"/>
              <a:t>stepuplogics@gmail.com </a:t>
            </a:r>
          </a:p>
          <a:p>
            <a:r>
              <a:rPr lang="en-US" dirty="0"/>
              <a:t>www.stepuplogics.com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1558</TotalTime>
  <Words>277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AZURE Virtual Machine</vt:lpstr>
      <vt:lpstr>agenda</vt:lpstr>
      <vt:lpstr>Introduction of Virtual Machine</vt:lpstr>
      <vt:lpstr>Types of Virtual Machine</vt:lpstr>
      <vt:lpstr>Types of Virtual Machine</vt:lpstr>
      <vt:lpstr>LAB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Mishra 24h</dc:creator>
  <cp:lastModifiedBy>Mishra 24h</cp:lastModifiedBy>
  <cp:revision>17</cp:revision>
  <dcterms:created xsi:type="dcterms:W3CDTF">2024-09-21T14:14:01Z</dcterms:created>
  <dcterms:modified xsi:type="dcterms:W3CDTF">2024-09-26T16:35:05Z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