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ey Sharma [IOT AND INTELLIGENT SYSTEM - 2021]" initials="RS[AIS2" lastIdx="1" clrIdx="0">
    <p:extLst>
      <p:ext uri="{19B8F6BF-5375-455C-9EA6-DF929625EA0E}">
        <p15:presenceInfo xmlns:p15="http://schemas.microsoft.com/office/powerpoint/2012/main" userId="Radhey Sharma [IOT AND INTELLIGENT SYSTEM - 2021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5T15:15:27.14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6E97-DAFA-466C-AFB5-FB8D2F01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93325-1CA0-4D31-996D-1C4E19B6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586-E2E7-47AC-A0DC-A5E34FFB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058A-3909-4DFD-A541-B55DB813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1CAC-411A-4D78-903F-5DBBD3C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D107-D68A-44DD-B9F3-3938FB2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11BC-D4B2-4DCF-A51B-38EB7A3E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C12D-9189-4E81-975A-03967AF1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327F-2987-4844-B824-B59E26E3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9309-661D-427D-958A-82F6606E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3743A-7D45-4D1C-A9CC-C0F82451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518D-546B-4D56-80BF-31BFDF3C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9AB7-FC95-42EF-B3CE-15EB811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AFAD-BEFB-43DF-8A20-34F4D6EE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667F-F501-4A90-9C69-B6C18F0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8047-EF5F-402E-80B3-589EE68D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62BB-FBE1-4F01-89C8-071B0D23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3D9A-C3E5-4CBC-BF98-526C7E87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70B8-EF9F-4971-A6F2-9514A8F3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3652-298E-49D7-973A-8E88A98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B532-D021-497A-8F78-68163089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CBF0-0AD5-4F3C-9F6F-D152F12C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EC50-F0C1-4AF3-B250-264CFF29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0A3A-2B0D-4129-BB85-BF66849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129A-98A0-4A17-88EA-83E2D4FD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A89-4542-4BE1-BE78-497AE4D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20AB-8B62-4471-9402-4440B16E6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0FF4-16D8-4607-BF39-902EE4B8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998F-0A49-4DC2-BDB8-68DD62C3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D195-2248-4923-A14E-8CDC9F59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4DAC-1F74-4FA5-A0C6-973E08B2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0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9D5D-54FF-45BC-9616-6BE0D9D6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04A1-150D-4236-9946-F8D44AA2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1845-347F-4631-A17C-BAAB7E3D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551A7-55D1-44D2-91AC-FFC11D13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43223-D8B0-4B80-969B-335ACFBF1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CE61A-15E9-4CA4-A6A2-050E3AF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41775-8FAE-46F5-B0B4-9CBA735F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D52A7-AA08-4B47-9349-075061A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7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FB10-24E5-404F-9850-33746FE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C1503-0A53-40BB-817E-A440D229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79BB-3387-4F4D-B244-2BCBD6F1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17E3-8450-4F9F-BA12-030A927D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A104-4F29-4CC6-BF5C-B5E1CCB2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8F811-99EC-41A8-AA28-15F4CAD4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4D43-6706-4BAF-969A-02B73C8F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BDE0-C47D-4C45-8514-B8F43581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18BE-9A93-4364-A712-EBC2F07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9D3C-2F7D-417A-9425-8666BC65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E1F0C-D893-4D91-B525-CD2D1FB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C0639-C388-4F21-911D-1687A68E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04FF-AAC1-487E-A707-2E38D67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8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0F89-EABA-4377-8C30-8BE431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1C519-D645-4001-8D30-96B5F855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5766-CA6F-405F-B013-F8CA7F61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4607-8018-4431-8809-4C310B3E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EC7E-FA37-4A46-8061-6E61EAD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4F14-BC65-4E01-B58F-47CD4181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8C6C9-1B7A-4C6E-89DD-BE39A37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809A-273B-4934-B504-784C64C4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5E94-DD5C-4F5F-993A-ACC74A89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66D6-B386-42C3-9671-05CA502215F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893B-1384-4EAC-97F4-1EF4BB45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AF77-DB16-419B-B586-66990070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D482-7A44-4B61-82E6-DAB85532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F2B4-12CF-4855-BDC9-F1F01784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1255"/>
            <a:ext cx="9144000" cy="3103807"/>
          </a:xfrm>
        </p:spPr>
        <p:txBody>
          <a:bodyPr>
            <a:normAutofit/>
          </a:bodyPr>
          <a:lstStyle/>
          <a:p>
            <a:r>
              <a:rPr lang="en-IN" sz="4400" dirty="0"/>
              <a:t>Experiential Learning Project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Title: Chess Engine with C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AB550-138C-47E6-B13A-571BA4C67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822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Name    : Radhey Sharma</a:t>
            </a:r>
          </a:p>
          <a:p>
            <a:pPr algn="l"/>
            <a:r>
              <a:rPr lang="en-IN" dirty="0"/>
              <a:t>Reg No. : 219311078</a:t>
            </a:r>
          </a:p>
        </p:txBody>
      </p:sp>
    </p:spTree>
    <p:extLst>
      <p:ext uri="{BB962C8B-B14F-4D97-AF65-F5344CB8AC3E}">
        <p14:creationId xmlns:p14="http://schemas.microsoft.com/office/powerpoint/2010/main" val="355025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E88-204E-4313-BB30-DABC9AEF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7460"/>
          </a:xfrm>
        </p:spPr>
        <p:txBody>
          <a:bodyPr>
            <a:normAutofit fontScale="90000"/>
          </a:bodyPr>
          <a:lstStyle/>
          <a:p>
            <a:r>
              <a:rPr lang="en-IN" dirty="0"/>
              <a:t>The aim is to make a program that enables its user to play chess against a basic chess AI or another player using c language.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D373-3AAD-4D9D-B124-45D46A42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4"/>
            <a:ext cx="10515600" cy="4066809"/>
          </a:xfrm>
        </p:spPr>
        <p:txBody>
          <a:bodyPr>
            <a:normAutofit fontScale="92500" lnSpcReduction="10000"/>
          </a:bodyPr>
          <a:lstStyle/>
          <a:p>
            <a:endParaRPr lang="en-IN" sz="2750" dirty="0"/>
          </a:p>
          <a:p>
            <a:r>
              <a:rPr lang="en-IN" sz="2750" dirty="0"/>
              <a:t>Step 1 – Code an 8x8 board.</a:t>
            </a:r>
          </a:p>
          <a:p>
            <a:r>
              <a:rPr lang="en-IN" sz="2750" dirty="0"/>
              <a:t>Step 2 – Code chess pieces.</a:t>
            </a:r>
          </a:p>
          <a:p>
            <a:r>
              <a:rPr lang="en-IN" sz="2750" dirty="0"/>
              <a:t>Step 3 – Assign starting positions to the chess pieces.</a:t>
            </a:r>
          </a:p>
          <a:p>
            <a:r>
              <a:rPr lang="en-IN" sz="2750" dirty="0"/>
              <a:t>Step 4 – Code movement and capture logic for different pieces.</a:t>
            </a:r>
          </a:p>
          <a:p>
            <a:r>
              <a:rPr lang="en-IN" sz="2750" dirty="0"/>
              <a:t>Step 5 – Code in alternate turn logic and assign the first move to white.</a:t>
            </a:r>
          </a:p>
          <a:p>
            <a:r>
              <a:rPr lang="en-IN" sz="2750" dirty="0"/>
              <a:t>Step 6 – Code in check/checkmate logic.</a:t>
            </a:r>
          </a:p>
          <a:p>
            <a:r>
              <a:rPr lang="en-IN" sz="2750" dirty="0"/>
              <a:t>Step 7 – Code in draw logic.</a:t>
            </a:r>
          </a:p>
          <a:p>
            <a:r>
              <a:rPr lang="en-IN" sz="2750" dirty="0"/>
              <a:t>Step 8 – Code a random move generator.</a:t>
            </a:r>
          </a:p>
        </p:txBody>
      </p:sp>
    </p:spTree>
    <p:extLst>
      <p:ext uri="{BB962C8B-B14F-4D97-AF65-F5344CB8AC3E}">
        <p14:creationId xmlns:p14="http://schemas.microsoft.com/office/powerpoint/2010/main" val="16628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D2ED-23FD-44F4-88FD-9D1677DD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 – Code an 8x8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5A7A5-EA35-4B6D-B0BF-862C047FC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971" y="1825625"/>
            <a:ext cx="4360058" cy="4351338"/>
          </a:xfrm>
        </p:spPr>
      </p:pic>
      <p:pic>
        <p:nvPicPr>
          <p:cNvPr id="1028" name="Picture 4" descr="How to Play Chess: 7 Steps To Get You Started - Chess.com">
            <a:extLst>
              <a:ext uri="{FF2B5EF4-FFF2-40B4-BE49-F238E27FC236}">
                <a16:creationId xmlns:a16="http://schemas.microsoft.com/office/drawing/2014/main" id="{F33751F0-D892-4910-AC0E-41A7D253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9" y="446551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7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4F9-9013-4C67-9932-59B0A2E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– Code chess pieces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6E82C-DA70-414C-AC61-DCA3B48DE1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3386931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F19C-B4B1-49E7-AB9F-5FD93ADC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3 – Assign starting positions to the chess pieces.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B980232-DDBC-450E-A993-CB2D6B1A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971" y="1825625"/>
            <a:ext cx="4360058" cy="4351338"/>
          </a:xfrm>
        </p:spPr>
      </p:pic>
    </p:spTree>
    <p:extLst>
      <p:ext uri="{BB962C8B-B14F-4D97-AF65-F5344CB8AC3E}">
        <p14:creationId xmlns:p14="http://schemas.microsoft.com/office/powerpoint/2010/main" val="6699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1F23-1D04-417B-9B51-5AB7F947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9890"/>
          </a:xfrm>
        </p:spPr>
        <p:txBody>
          <a:bodyPr>
            <a:normAutofit/>
          </a:bodyPr>
          <a:lstStyle/>
          <a:p>
            <a:r>
              <a:rPr lang="en-IN" dirty="0"/>
              <a:t>Step 4 – Code movement and capture logic for different pieces.</a:t>
            </a:r>
          </a:p>
        </p:txBody>
      </p:sp>
      <p:pic>
        <p:nvPicPr>
          <p:cNvPr id="3074" name="Picture 2" descr="Ultimate Guide, Rules and Knowledge of Chess(2020)">
            <a:extLst>
              <a:ext uri="{FF2B5EF4-FFF2-40B4-BE49-F238E27FC236}">
                <a16:creationId xmlns:a16="http://schemas.microsoft.com/office/drawing/2014/main" id="{39F55D1F-3C2E-4BC9-BCED-7FF9BB605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6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ABF0-0057-4098-A00B-73E3999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0955"/>
          </a:xfrm>
        </p:spPr>
        <p:txBody>
          <a:bodyPr>
            <a:normAutofit/>
          </a:bodyPr>
          <a:lstStyle/>
          <a:p>
            <a:r>
              <a:rPr lang="en-IN" dirty="0"/>
              <a:t>Step 5 – Code in alternate turn logic and assign the first move to white.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41C186-4995-4460-98BC-77FCA774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971" y="1825625"/>
            <a:ext cx="4360058" cy="4351338"/>
          </a:xfr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16C8BD32-AB7F-45F4-BB88-15352158D7DA}"/>
              </a:ext>
            </a:extLst>
          </p:cNvPr>
          <p:cNvSpPr/>
          <p:nvPr/>
        </p:nvSpPr>
        <p:spPr>
          <a:xfrm>
            <a:off x="5306646" y="4213897"/>
            <a:ext cx="218831" cy="71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517AD04-15CD-4FB6-BAEF-EDE652655125}"/>
              </a:ext>
            </a:extLst>
          </p:cNvPr>
          <p:cNvSpPr/>
          <p:nvPr/>
        </p:nvSpPr>
        <p:spPr>
          <a:xfrm rot="10800000">
            <a:off x="6670431" y="3088481"/>
            <a:ext cx="218831" cy="71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40A38-AD96-4228-B1F6-31B4260804B9}"/>
              </a:ext>
            </a:extLst>
          </p:cNvPr>
          <p:cNvSpPr txBox="1"/>
          <p:nvPr/>
        </p:nvSpPr>
        <p:spPr>
          <a:xfrm>
            <a:off x="5435599" y="3277234"/>
            <a:ext cx="2249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            Second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93753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847B-9EA5-4E84-B933-7DBB073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Step 6 – Code in check/checkmate logic.</a:t>
            </a:r>
            <a:endParaRPr lang="en-IN" dirty="0"/>
          </a:p>
        </p:txBody>
      </p:sp>
      <p:pic>
        <p:nvPicPr>
          <p:cNvPr id="4098" name="Picture 2" descr="What is Check in Chess? - Chess Terms - Chess.com">
            <a:extLst>
              <a:ext uri="{FF2B5EF4-FFF2-40B4-BE49-F238E27FC236}">
                <a16:creationId xmlns:a16="http://schemas.microsoft.com/office/drawing/2014/main" id="{15F0E5C1-9437-4095-9DAC-09C7F1525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83" y="2149659"/>
            <a:ext cx="3104748" cy="31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fference Between Check Checkmate &amp;amp; Stalemate - Hercules Chess">
            <a:extLst>
              <a:ext uri="{FF2B5EF4-FFF2-40B4-BE49-F238E27FC236}">
                <a16:creationId xmlns:a16="http://schemas.microsoft.com/office/drawing/2014/main" id="{06CC121A-604A-4938-9B51-0413BFE0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61" y="2149659"/>
            <a:ext cx="3073701" cy="31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F9F74-BCEA-4286-9D3D-5F552D8852B5}"/>
              </a:ext>
            </a:extLst>
          </p:cNvPr>
          <p:cNvSpPr txBox="1"/>
          <p:nvPr/>
        </p:nvSpPr>
        <p:spPr>
          <a:xfrm>
            <a:off x="2524369" y="5423877"/>
            <a:ext cx="618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Check                                                                                   Checkmate</a:t>
            </a:r>
          </a:p>
        </p:txBody>
      </p:sp>
    </p:spTree>
    <p:extLst>
      <p:ext uri="{BB962C8B-B14F-4D97-AF65-F5344CB8AC3E}">
        <p14:creationId xmlns:p14="http://schemas.microsoft.com/office/powerpoint/2010/main" val="221948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38C7-A28A-47FB-9BF1-37ECC846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Step 7 &amp; 8 – Code in draw logic and code a random move generator.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6FD6-6658-4ECD-B657-9DC57CA8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31" y="1690688"/>
            <a:ext cx="107285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B22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Stalemate is a type of draw that occurs in a game when one of the players isn’t in Check but also cannot make any legal move.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B22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both players agree to Draw – this type of Draw is called a Mutual Agreement.</a:t>
            </a:r>
            <a:endParaRPr lang="en-US" sz="2000" dirty="0">
              <a:solidFill>
                <a:srgbClr val="1B222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1B22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Threefold Repetition </a:t>
            </a:r>
            <a:r>
              <a:rPr lang="en-US" sz="2000" dirty="0">
                <a:solidFill>
                  <a:srgbClr val="1B22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000" b="0" i="0" dirty="0">
                <a:solidFill>
                  <a:srgbClr val="1B22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is declared when a player has made the same moves or is about to make the same move, three times in a row.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B22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both players haven’t captured any of the other player’s pieces or moved their pawns in fifty moves – a Fifty-Move Draw is declared.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312E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insufficient material draw is declared i</a:t>
            </a: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 </a:t>
            </a:r>
            <a:r>
              <a:rPr lang="en-US" sz="2000" i="0" dirty="0">
                <a:solidFill>
                  <a:srgbClr val="49494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sides</a:t>
            </a:r>
            <a:r>
              <a:rPr lang="en-US" sz="200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any one of the following, and there are</a:t>
            </a:r>
            <a:r>
              <a:rPr lang="en-US" sz="2000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000" i="0" dirty="0">
                <a:solidFill>
                  <a:srgbClr val="49494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pawns</a:t>
            </a:r>
            <a:r>
              <a:rPr lang="en-US" sz="200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board: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lone king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king and bishop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12E2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king and knight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537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85</TotalTime>
  <Words>346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Experiential Learning Project  Title: Chess Engine with C </vt:lpstr>
      <vt:lpstr>The aim is to make a program that enables its user to play chess against a basic chess AI or another player using c language.</vt:lpstr>
      <vt:lpstr>Step 1 – Code an 8x8 board</vt:lpstr>
      <vt:lpstr>Step 2 – Code chess pieces</vt:lpstr>
      <vt:lpstr>Step 3 – Assign starting positions to the chess pieces.</vt:lpstr>
      <vt:lpstr>Step 4 – Code movement and capture logic for different pieces.</vt:lpstr>
      <vt:lpstr>Step 5 – Code in alternate turn logic and assign the first move to white.</vt:lpstr>
      <vt:lpstr>Step 6 – Code in check/checkmate logic.</vt:lpstr>
      <vt:lpstr>Step 7 &amp; 8 – Code in draw logic and code a random move generator.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Experiential Learning Project  Title: Chess Engine </dc:title>
  <dc:creator>Radhey Sharma [IOT AND INTELLIGENT SYSTEM - 2021]</dc:creator>
  <cp:lastModifiedBy>Radhey Sharma [IOT AND INTELLIGENT SYSTEM - 2021]</cp:lastModifiedBy>
  <cp:revision>3</cp:revision>
  <dcterms:created xsi:type="dcterms:W3CDTF">2021-11-25T08:51:21Z</dcterms:created>
  <dcterms:modified xsi:type="dcterms:W3CDTF">2021-11-30T09:06:44Z</dcterms:modified>
</cp:coreProperties>
</file>