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4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23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23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38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30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705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3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6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4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0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3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0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4C8419-1889-4413-AA00-1CDB30E23A12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D957-4B77-42E8-83ED-CDB2A8363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1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A5A64-BC99-5185-D63E-17B06826B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40348-6B36-9E20-5708-3BED7216C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31BED-DBB6-7003-A85E-E29927AF7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8743A6-591F-8CE8-D657-CA2442C34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8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F474E-F084-9498-F056-53B43671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851AA-ED80-BA95-8224-C744B7679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04" y="0"/>
            <a:ext cx="12289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DD09F-44CC-971A-36DE-EA500DB2E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7B0B5-E80D-4F88-67DC-8CA0CD0B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2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A28DC-47D7-2B72-F39D-61C63B9C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E96E8-2F28-7F29-13F7-F19E7089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D2DA4-BAC6-FD77-8330-DDFF2CF4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3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1BAD1-E9BD-4A6E-9199-57DE7DFF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0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48785-D689-B0A3-7B39-EA6969EE7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30D-44DA-2FE6-FD28-B76E5A53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C629-1957-7A78-F4F8-0AFFDA4D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C4015-F786-27EA-036E-6BBACD52A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64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Saahil Chaudhary</dc:creator>
  <cp:lastModifiedBy>Saahil Chaudhary</cp:lastModifiedBy>
  <cp:revision>1</cp:revision>
  <dcterms:created xsi:type="dcterms:W3CDTF">2024-04-13T19:07:25Z</dcterms:created>
  <dcterms:modified xsi:type="dcterms:W3CDTF">2024-04-13T19:14:36Z</dcterms:modified>
</cp:coreProperties>
</file>