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087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25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37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62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852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64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3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630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8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8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932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F959-734E-4542-B312-0EF6E7DB4FCA}" type="datetimeFigureOut">
              <a:rPr lang="id-ID" smtClean="0"/>
              <a:t>25/08/2021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A47A-F111-4666-99F1-EF4B345D04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94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3189" y="2480957"/>
            <a:ext cx="9852338" cy="1202401"/>
            <a:chOff x="1043189" y="2480957"/>
            <a:chExt cx="9852338" cy="1202401"/>
          </a:xfrm>
        </p:grpSpPr>
        <p:sp>
          <p:nvSpPr>
            <p:cNvPr id="3" name="Rectangle 2"/>
            <p:cNvSpPr/>
            <p:nvPr/>
          </p:nvSpPr>
          <p:spPr>
            <a:xfrm>
              <a:off x="4422287" y="2480957"/>
              <a:ext cx="6473240" cy="12024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43189" y="2483029"/>
              <a:ext cx="98523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7200" dirty="0" smtClean="0">
                  <a:latin typeface="Century Gothic" panose="020B0502020202020204" pitchFamily="34" charset="0"/>
                </a:rPr>
                <a:t>Web </a:t>
              </a:r>
              <a:r>
                <a:rPr lang="id-ID" sz="72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with</a:t>
              </a:r>
              <a:r>
                <a:rPr lang="id-ID" sz="72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 HTML Code</a:t>
              </a:r>
              <a:endParaRPr lang="id-ID" sz="72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0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27166" y="128789"/>
            <a:ext cx="3464834" cy="462394"/>
            <a:chOff x="1043189" y="2480957"/>
            <a:chExt cx="9852338" cy="1314828"/>
          </a:xfrm>
        </p:grpSpPr>
        <p:sp>
          <p:nvSpPr>
            <p:cNvPr id="7" name="Rectangle 6"/>
            <p:cNvSpPr/>
            <p:nvPr/>
          </p:nvSpPr>
          <p:spPr>
            <a:xfrm>
              <a:off x="4422287" y="2480957"/>
              <a:ext cx="6473240" cy="12024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189" y="2483030"/>
              <a:ext cx="9852338" cy="131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 smtClean="0">
                  <a:latin typeface="Century Gothic" panose="020B0502020202020204" pitchFamily="34" charset="0"/>
                </a:rPr>
                <a:t>Web </a:t>
              </a:r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with</a:t>
              </a:r>
              <a:r>
                <a:rPr lang="id-ID" sz="24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 HTML Code</a:t>
              </a:r>
              <a:endParaRPr lang="id-ID" sz="2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0626" y="2742059"/>
            <a:ext cx="6599219" cy="1569660"/>
            <a:chOff x="2756079" y="1479929"/>
            <a:chExt cx="6599219" cy="1569660"/>
          </a:xfrm>
        </p:grpSpPr>
        <p:sp>
          <p:nvSpPr>
            <p:cNvPr id="4" name="Rectangle 3"/>
            <p:cNvSpPr/>
            <p:nvPr/>
          </p:nvSpPr>
          <p:spPr>
            <a:xfrm>
              <a:off x="2756079" y="1479929"/>
              <a:ext cx="3026535" cy="1569660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2614" y="1479929"/>
              <a:ext cx="3572684" cy="1569660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901095" y="1479929"/>
              <a:ext cx="64542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b="1" dirty="0">
                  <a:solidFill>
                    <a:srgbClr val="202124"/>
                  </a:solidFill>
                  <a:latin typeface="arial" panose="020B0604020202020204" pitchFamily="34" charset="0"/>
                </a:rPr>
                <a:t>Web </a:t>
              </a:r>
              <a:r>
                <a:rPr lang="id-ID" sz="9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Statis</a:t>
              </a:r>
              <a:endParaRPr lang="id-ID" sz="9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26443" y="23568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 smtClean="0">
                <a:latin typeface="Palatino Linotype" panose="02040502050505030304" pitchFamily="18" charset="0"/>
              </a:rPr>
              <a:t>CSS Concept</a:t>
            </a:r>
            <a:endParaRPr lang="id-ID" b="1" u="sng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27166" y="128789"/>
            <a:ext cx="3464834" cy="462394"/>
            <a:chOff x="1043189" y="2480957"/>
            <a:chExt cx="9852338" cy="1314828"/>
          </a:xfrm>
        </p:grpSpPr>
        <p:sp>
          <p:nvSpPr>
            <p:cNvPr id="7" name="Rectangle 6"/>
            <p:cNvSpPr/>
            <p:nvPr/>
          </p:nvSpPr>
          <p:spPr>
            <a:xfrm>
              <a:off x="4422287" y="2480957"/>
              <a:ext cx="6473240" cy="12024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189" y="2483030"/>
              <a:ext cx="9852338" cy="131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 smtClean="0">
                  <a:latin typeface="Century Gothic" panose="020B0502020202020204" pitchFamily="34" charset="0"/>
                </a:rPr>
                <a:t>Web </a:t>
              </a:r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with</a:t>
              </a:r>
              <a:r>
                <a:rPr lang="id-ID" sz="24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 HTML Code</a:t>
              </a:r>
              <a:endParaRPr lang="id-ID" sz="2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00779" y="2742059"/>
            <a:ext cx="5924281" cy="1569660"/>
            <a:chOff x="2756079" y="1479929"/>
            <a:chExt cx="6599218" cy="1569660"/>
          </a:xfrm>
        </p:grpSpPr>
        <p:sp>
          <p:nvSpPr>
            <p:cNvPr id="4" name="Rectangle 3"/>
            <p:cNvSpPr/>
            <p:nvPr/>
          </p:nvSpPr>
          <p:spPr>
            <a:xfrm>
              <a:off x="2756079" y="1479929"/>
              <a:ext cx="4131684" cy="1569660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87763" y="1479929"/>
              <a:ext cx="2467534" cy="1569660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901095" y="1479929"/>
              <a:ext cx="487947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8800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Tugas</a:t>
              </a:r>
              <a:r>
                <a:rPr lang="id-ID" sz="7200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   </a:t>
              </a:r>
              <a:r>
                <a:rPr lang="id-ID" sz="96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id-ID" sz="9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436601" y="237272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 smtClean="0">
                <a:latin typeface="Palatino Linotype" panose="02040502050505030304" pitchFamily="18" charset="0"/>
              </a:rPr>
              <a:t>CSS Concept</a:t>
            </a:r>
            <a:endParaRPr lang="id-ID" b="1" u="sng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5020" y="167425"/>
            <a:ext cx="6130343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5020" y="901520"/>
            <a:ext cx="6130343" cy="4838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975019" y="5739617"/>
            <a:ext cx="6130343" cy="73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996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187" y="1651111"/>
            <a:ext cx="4518824" cy="33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Century Gothic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Anggra TR</dc:creator>
  <cp:lastModifiedBy>Anggra TR</cp:lastModifiedBy>
  <cp:revision>134</cp:revision>
  <dcterms:created xsi:type="dcterms:W3CDTF">2021-07-15T23:18:36Z</dcterms:created>
  <dcterms:modified xsi:type="dcterms:W3CDTF">2021-08-25T01:32:20Z</dcterms:modified>
</cp:coreProperties>
</file>