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69" y="1202055"/>
            <a:ext cx="596646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69" y="2124075"/>
            <a:ext cx="5966460" cy="6915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amazon.in/Wayona-Braided-WN3LG1-Sy" TargetMode="External"/><Relationship Id="rId3" Type="http://schemas.openxmlformats.org/officeDocument/2006/relationships/hyperlink" Target="http://www.amazon.in/Ambrane-Unbreakable-Char" TargetMode="External"/><Relationship Id="rId4" Type="http://schemas.openxmlformats.org/officeDocument/2006/relationships/hyperlink" Target="http://www.amazon.in/Sounce-iPhone-Charging-C" TargetMode="External"/><Relationship Id="rId5" Type="http://schemas.openxmlformats.org/officeDocument/2006/relationships/hyperlink" Target="http://www.amazon.in/Deuce-300-Resistant-Tang" TargetMode="External"/><Relationship Id="rId6" Type="http://schemas.openxmlformats.org/officeDocument/2006/relationships/hyperlink" Target="http://www.amazon.in/Portronics-Konnect-POR-1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amazon.in/Noir-Aqua-Spanner-Purifi" TargetMode="External"/><Relationship Id="rId3" Type="http://schemas.openxmlformats.org/officeDocument/2006/relationships/hyperlink" Target="http://www.amazon.in/Prestige-Delight-PRWO-1-" TargetMode="External"/><Relationship Id="rId4" Type="http://schemas.openxmlformats.org/officeDocument/2006/relationships/hyperlink" Target="http://www.amazon.in/Bajaj-RX-10-2000-Watt-Co" TargetMode="External"/><Relationship Id="rId5" Type="http://schemas.openxmlformats.org/officeDocument/2006/relationships/hyperlink" Target="http://www.amazon.in/Havells-Ventilair-230mm-" TargetMode="External"/><Relationship Id="rId6" Type="http://schemas.openxmlformats.org/officeDocument/2006/relationships/hyperlink" Target="http://www.amazon.in/Borosil-Jumbo-1000-Watt-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amazon.in/Wayona-Braided-WN3LG1-Sy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969" y="1202055"/>
            <a:ext cx="227457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Radhika</a:t>
            </a:r>
            <a:r>
              <a:rPr dirty="0" spc="-105"/>
              <a:t> </a:t>
            </a:r>
            <a:r>
              <a:rPr dirty="0" spc="20"/>
              <a:t>Ambulkar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969" y="1653540"/>
            <a:ext cx="411987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Microsoft Sans Serif"/>
                <a:cs typeface="Microsoft Sans Serif"/>
              </a:rPr>
              <a:t>data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analyst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intern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duration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50">
                <a:latin typeface="Microsoft Sans Serif"/>
                <a:cs typeface="Microsoft Sans Serif"/>
              </a:rPr>
              <a:t>1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August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2024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35">
                <a:latin typeface="Microsoft Sans Serif"/>
                <a:cs typeface="Microsoft Sans Serif"/>
              </a:rPr>
              <a:t>30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September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2024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5279" y="8338819"/>
            <a:ext cx="1345565" cy="161925"/>
          </a:xfrm>
          <a:custGeom>
            <a:avLst/>
            <a:gdLst/>
            <a:ahLst/>
            <a:cxnLst/>
            <a:rect l="l" t="t" r="r" b="b"/>
            <a:pathLst>
              <a:path w="1345564" h="161925">
                <a:moveTo>
                  <a:pt x="1345565" y="0"/>
                </a:moveTo>
                <a:lnTo>
                  <a:pt x="0" y="0"/>
                </a:lnTo>
                <a:lnTo>
                  <a:pt x="0" y="161924"/>
                </a:lnTo>
                <a:lnTo>
                  <a:pt x="1345565" y="161924"/>
                </a:lnTo>
                <a:lnTo>
                  <a:pt x="13455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87520" y="8338819"/>
            <a:ext cx="1009015" cy="161925"/>
          </a:xfrm>
          <a:custGeom>
            <a:avLst/>
            <a:gdLst/>
            <a:ahLst/>
            <a:cxnLst/>
            <a:rect l="l" t="t" r="r" b="b"/>
            <a:pathLst>
              <a:path w="1009014" h="161925">
                <a:moveTo>
                  <a:pt x="1009014" y="0"/>
                </a:moveTo>
                <a:lnTo>
                  <a:pt x="0" y="0"/>
                </a:lnTo>
                <a:lnTo>
                  <a:pt x="0" y="161924"/>
                </a:lnTo>
                <a:lnTo>
                  <a:pt x="1009014" y="161924"/>
                </a:lnTo>
                <a:lnTo>
                  <a:pt x="100901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55109" y="8699500"/>
            <a:ext cx="1009015" cy="161925"/>
          </a:xfrm>
          <a:custGeom>
            <a:avLst/>
            <a:gdLst/>
            <a:ahLst/>
            <a:cxnLst/>
            <a:rect l="l" t="t" r="r" b="b"/>
            <a:pathLst>
              <a:path w="1009014" h="161925">
                <a:moveTo>
                  <a:pt x="1009014" y="0"/>
                </a:moveTo>
                <a:lnTo>
                  <a:pt x="0" y="0"/>
                </a:lnTo>
                <a:lnTo>
                  <a:pt x="0" y="161925"/>
                </a:lnTo>
                <a:lnTo>
                  <a:pt x="1009014" y="161925"/>
                </a:lnTo>
                <a:lnTo>
                  <a:pt x="100901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969" y="2124075"/>
            <a:ext cx="5838190" cy="69157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6379">
              <a:lnSpc>
                <a:spcPct val="100000"/>
              </a:lnSpc>
              <a:spcBef>
                <a:spcPts val="100"/>
              </a:spcBef>
            </a:pPr>
            <a:r>
              <a:rPr dirty="0" sz="2200" spc="-30">
                <a:latin typeface="Microsoft Sans Serif"/>
                <a:cs typeface="Microsoft Sans Serif"/>
              </a:rPr>
              <a:t>This </a:t>
            </a:r>
            <a:r>
              <a:rPr dirty="0" sz="2200" spc="-20">
                <a:latin typeface="Microsoft Sans Serif"/>
                <a:cs typeface="Microsoft Sans Serif"/>
              </a:rPr>
              <a:t>is </a:t>
            </a:r>
            <a:r>
              <a:rPr dirty="0" sz="2200" spc="35">
                <a:latin typeface="Microsoft Sans Serif"/>
                <a:cs typeface="Microsoft Sans Serif"/>
              </a:rPr>
              <a:t>my </a:t>
            </a:r>
            <a:r>
              <a:rPr dirty="0" sz="2200" spc="-25">
                <a:latin typeface="Microsoft Sans Serif"/>
                <a:cs typeface="Microsoft Sans Serif"/>
              </a:rPr>
              <a:t>second </a:t>
            </a:r>
            <a:r>
              <a:rPr dirty="0" sz="2200" spc="30">
                <a:latin typeface="Microsoft Sans Serif"/>
                <a:cs typeface="Microsoft Sans Serif"/>
              </a:rPr>
              <a:t>internship project </a:t>
            </a:r>
            <a:r>
              <a:rPr dirty="0" sz="2200" spc="40">
                <a:latin typeface="Microsoft Sans Serif"/>
                <a:cs typeface="Microsoft Sans Serif"/>
              </a:rPr>
              <a:t>at 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20">
                <a:latin typeface="Microsoft Sans Serif"/>
                <a:cs typeface="Microsoft Sans Serif"/>
              </a:rPr>
              <a:t>Next24tech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Technology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and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-55">
                <a:latin typeface="Microsoft Sans Serif"/>
                <a:cs typeface="Microsoft Sans Serif"/>
              </a:rPr>
              <a:t>Services.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-25">
                <a:latin typeface="Microsoft Sans Serif"/>
                <a:cs typeface="Microsoft Sans Serif"/>
              </a:rPr>
              <a:t>This  </a:t>
            </a:r>
            <a:r>
              <a:rPr dirty="0" sz="2200" spc="30">
                <a:latin typeface="Microsoft Sans Serif"/>
                <a:cs typeface="Microsoft Sans Serif"/>
              </a:rPr>
              <a:t>project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deals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95">
                <a:latin typeface="Microsoft Sans Serif"/>
                <a:cs typeface="Microsoft Sans Serif"/>
              </a:rPr>
              <a:t>with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45">
                <a:latin typeface="Microsoft Sans Serif"/>
                <a:cs typeface="Microsoft Sans Serif"/>
              </a:rPr>
              <a:t>the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-65">
                <a:latin typeface="Microsoft Sans Serif"/>
                <a:cs typeface="Microsoft Sans Serif"/>
              </a:rPr>
              <a:t>e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10">
                <a:latin typeface="Microsoft Sans Serif"/>
                <a:cs typeface="Microsoft Sans Serif"/>
              </a:rPr>
              <a:t>commerce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35">
                <a:latin typeface="Microsoft Sans Serif"/>
                <a:cs typeface="Microsoft Sans Serif"/>
              </a:rPr>
              <a:t>product  </a:t>
            </a:r>
            <a:r>
              <a:rPr dirty="0" sz="2200" spc="25">
                <a:latin typeface="Microsoft Sans Serif"/>
                <a:cs typeface="Microsoft Sans Serif"/>
              </a:rPr>
              <a:t>recommendation</a:t>
            </a:r>
            <a:r>
              <a:rPr dirty="0" sz="2200" spc="-110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system</a:t>
            </a:r>
            <a:r>
              <a:rPr dirty="0" sz="2200" spc="-11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using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data</a:t>
            </a:r>
            <a:r>
              <a:rPr dirty="0" sz="2200" spc="-11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analytics </a:t>
            </a:r>
            <a:r>
              <a:rPr dirty="0" sz="2200" spc="-570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and</a:t>
            </a:r>
            <a:r>
              <a:rPr dirty="0" sz="2200" spc="-110">
                <a:latin typeface="Microsoft Sans Serif"/>
                <a:cs typeface="Microsoft Sans Serif"/>
              </a:rPr>
              <a:t> </a:t>
            </a:r>
            <a:r>
              <a:rPr dirty="0" sz="2200" spc="-30">
                <a:latin typeface="Microsoft Sans Serif"/>
                <a:cs typeface="Microsoft Sans Serif"/>
              </a:rPr>
              <a:t>ML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 spc="45">
                <a:latin typeface="Microsoft Sans Serif"/>
                <a:cs typeface="Microsoft Sans Serif"/>
              </a:rPr>
              <a:t>algorithm.</a:t>
            </a:r>
            <a:endParaRPr sz="2200">
              <a:latin typeface="Microsoft Sans Serif"/>
              <a:cs typeface="Microsoft Sans Serif"/>
            </a:endParaRPr>
          </a:p>
          <a:p>
            <a:pPr marL="12700" marR="111125">
              <a:lnSpc>
                <a:spcPct val="100000"/>
              </a:lnSpc>
              <a:spcBef>
                <a:spcPts val="915"/>
              </a:spcBef>
            </a:pPr>
            <a:r>
              <a:rPr dirty="0" sz="1100" spc="-25">
                <a:latin typeface="Microsoft Sans Serif"/>
                <a:cs typeface="Microsoft Sans Serif"/>
              </a:rPr>
              <a:t>The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dataset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contains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1465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entries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16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columns,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primarily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focused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on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product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information,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user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reviews,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pricing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data.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Here's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breakdown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of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columns: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900"/>
              </a:spcBef>
              <a:buFont typeface="Microsoft Sans Serif"/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25" b="1">
                <a:latin typeface="Arial"/>
                <a:cs typeface="Arial"/>
              </a:rPr>
              <a:t>product_id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Unique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identifi</a:t>
            </a:r>
            <a:r>
              <a:rPr dirty="0" sz="1100" spc="20">
                <a:latin typeface="Microsoft Sans Serif"/>
                <a:cs typeface="Microsoft Sans Serif"/>
              </a:rPr>
              <a:t>e</a:t>
            </a:r>
            <a:r>
              <a:rPr dirty="0" sz="1100" spc="45">
                <a:latin typeface="Microsoft Sans Serif"/>
                <a:cs typeface="Microsoft Sans Serif"/>
              </a:rPr>
              <a:t>r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for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product.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25" b="1">
                <a:latin typeface="Arial"/>
                <a:cs typeface="Arial"/>
              </a:rPr>
              <a:t>product_name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name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of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product.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25" b="1">
                <a:latin typeface="Arial"/>
                <a:cs typeface="Arial"/>
              </a:rPr>
              <a:t>category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Product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categories.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35" b="1">
                <a:latin typeface="Arial"/>
                <a:cs typeface="Arial"/>
              </a:rPr>
              <a:t>discounted_price</a:t>
            </a:r>
            <a:r>
              <a:rPr dirty="0" sz="1100" spc="-35">
                <a:latin typeface="Microsoft Sans Serif"/>
                <a:cs typeface="Microsoft Sans Serif"/>
              </a:rPr>
              <a:t>: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discounted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price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of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product.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25" b="1">
                <a:latin typeface="Arial"/>
                <a:cs typeface="Arial"/>
              </a:rPr>
              <a:t>actual_pric</a:t>
            </a:r>
            <a:r>
              <a:rPr dirty="0" sz="1100" spc="-35" b="1">
                <a:latin typeface="Arial"/>
                <a:cs typeface="Arial"/>
              </a:rPr>
              <a:t>e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original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price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of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product.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30" b="1">
                <a:latin typeface="Arial"/>
                <a:cs typeface="Arial"/>
              </a:rPr>
              <a:t>discount_percentage</a:t>
            </a:r>
            <a:r>
              <a:rPr dirty="0" sz="1100" spc="-30">
                <a:latin typeface="Microsoft Sans Serif"/>
                <a:cs typeface="Microsoft Sans Serif"/>
              </a:rPr>
              <a:t>: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discount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percentage.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rating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product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rating.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20" b="1">
                <a:latin typeface="Arial"/>
                <a:cs typeface="Arial"/>
              </a:rPr>
              <a:t>rating_count</a:t>
            </a:r>
            <a:r>
              <a:rPr dirty="0" sz="1100" spc="-20">
                <a:latin typeface="Microsoft Sans Serif"/>
                <a:cs typeface="Microsoft Sans Serif"/>
              </a:rPr>
              <a:t>: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number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of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ratings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product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has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received.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25" b="1">
                <a:latin typeface="Arial"/>
                <a:cs typeface="Arial"/>
              </a:rPr>
              <a:t>about_product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Product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description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or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key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features.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AutoNum type="arabicPeriod"/>
              <a:tabLst>
                <a:tab pos="469900" algn="l"/>
              </a:tabLst>
            </a:pPr>
            <a:r>
              <a:rPr dirty="0" sz="1100" spc="-35" b="1">
                <a:latin typeface="Arial"/>
                <a:cs typeface="Arial"/>
              </a:rPr>
              <a:t>user_id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user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who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reviewed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product.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30" b="1">
                <a:latin typeface="Arial"/>
                <a:cs typeface="Arial"/>
              </a:rPr>
              <a:t>user_nam</a:t>
            </a:r>
            <a:r>
              <a:rPr dirty="0" sz="1100" spc="-35" b="1">
                <a:latin typeface="Arial"/>
                <a:cs typeface="Arial"/>
              </a:rPr>
              <a:t>e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Name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of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users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who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reviewed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product.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20" b="1">
                <a:latin typeface="Arial"/>
                <a:cs typeface="Arial"/>
              </a:rPr>
              <a:t>review_id</a:t>
            </a:r>
            <a:r>
              <a:rPr dirty="0" sz="1100" spc="-20">
                <a:latin typeface="Microsoft Sans Serif"/>
                <a:cs typeface="Microsoft Sans Serif"/>
              </a:rPr>
              <a:t>: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Review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associated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with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each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user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review.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5" b="1">
                <a:latin typeface="Arial"/>
                <a:cs typeface="Arial"/>
              </a:rPr>
              <a:t>review_title</a:t>
            </a:r>
            <a:r>
              <a:rPr dirty="0" sz="1100" spc="-5">
                <a:latin typeface="Microsoft Sans Serif"/>
                <a:cs typeface="Microsoft Sans Serif"/>
              </a:rPr>
              <a:t>: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Title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of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user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review.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AutoNum type="arabicPeriod"/>
              <a:tabLst>
                <a:tab pos="469900" algn="l"/>
              </a:tabLst>
            </a:pPr>
            <a:r>
              <a:rPr dirty="0" sz="1100" spc="-15" b="1">
                <a:latin typeface="Arial"/>
                <a:cs typeface="Arial"/>
              </a:rPr>
              <a:t>review_content</a:t>
            </a:r>
            <a:r>
              <a:rPr dirty="0" sz="1100" spc="-15">
                <a:latin typeface="Microsoft Sans Serif"/>
                <a:cs typeface="Microsoft Sans Serif"/>
              </a:rPr>
              <a:t>: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Content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of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user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review.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15" b="1">
                <a:latin typeface="Arial"/>
                <a:cs typeface="Arial"/>
              </a:rPr>
              <a:t>img_lin</a:t>
            </a:r>
            <a:r>
              <a:rPr dirty="0" sz="1100" spc="-25" b="1">
                <a:latin typeface="Arial"/>
                <a:cs typeface="Arial"/>
              </a:rPr>
              <a:t>k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Link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product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image.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AutoNum type="arabicPeriod"/>
              <a:tabLst>
                <a:tab pos="469265" algn="l"/>
                <a:tab pos="469900" algn="l"/>
              </a:tabLst>
            </a:pPr>
            <a:r>
              <a:rPr dirty="0" sz="1100" spc="-20" b="1">
                <a:latin typeface="Arial"/>
                <a:cs typeface="Arial"/>
              </a:rPr>
              <a:t>product_link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Link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product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page.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995"/>
              </a:spcBef>
            </a:pPr>
            <a:r>
              <a:rPr dirty="0" sz="1500" spc="10">
                <a:latin typeface="Microsoft Sans Serif"/>
                <a:cs typeface="Microsoft Sans Serif"/>
              </a:rPr>
              <a:t>Step-by-Step</a:t>
            </a:r>
            <a:r>
              <a:rPr dirty="0" sz="1500" spc="-70">
                <a:latin typeface="Microsoft Sans Serif"/>
                <a:cs typeface="Microsoft Sans Serif"/>
              </a:rPr>
              <a:t> </a:t>
            </a:r>
            <a:r>
              <a:rPr dirty="0" sz="1500" spc="-35">
                <a:latin typeface="Microsoft Sans Serif"/>
                <a:cs typeface="Microsoft Sans Serif"/>
              </a:rPr>
              <a:t>Process</a:t>
            </a:r>
            <a:r>
              <a:rPr dirty="0" sz="1500" spc="-70">
                <a:latin typeface="Microsoft Sans Serif"/>
                <a:cs typeface="Microsoft Sans Serif"/>
              </a:rPr>
              <a:t> </a:t>
            </a:r>
            <a:r>
              <a:rPr dirty="0" sz="1500" spc="70">
                <a:latin typeface="Microsoft Sans Serif"/>
                <a:cs typeface="Microsoft Sans Serif"/>
              </a:rPr>
              <a:t>to</a:t>
            </a:r>
            <a:r>
              <a:rPr dirty="0" sz="1500" spc="-70">
                <a:latin typeface="Microsoft Sans Serif"/>
                <a:cs typeface="Microsoft Sans Serif"/>
              </a:rPr>
              <a:t> </a:t>
            </a:r>
            <a:r>
              <a:rPr dirty="0" sz="1500" spc="-5">
                <a:latin typeface="Microsoft Sans Serif"/>
                <a:cs typeface="Microsoft Sans Serif"/>
              </a:rPr>
              <a:t>Develop</a:t>
            </a:r>
            <a:r>
              <a:rPr dirty="0" sz="1500" spc="-70">
                <a:latin typeface="Microsoft Sans Serif"/>
                <a:cs typeface="Microsoft Sans Serif"/>
              </a:rPr>
              <a:t> </a:t>
            </a:r>
            <a:r>
              <a:rPr dirty="0" sz="1500" spc="30">
                <a:latin typeface="Microsoft Sans Serif"/>
                <a:cs typeface="Microsoft Sans Serif"/>
              </a:rPr>
              <a:t>the</a:t>
            </a:r>
            <a:r>
              <a:rPr dirty="0" sz="1500" spc="-7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E-Commerce</a:t>
            </a:r>
            <a:r>
              <a:rPr dirty="0" sz="1500" spc="-7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Recommendation  </a:t>
            </a:r>
            <a:r>
              <a:rPr dirty="0" sz="1500" spc="-20">
                <a:latin typeface="Microsoft Sans Serif"/>
                <a:cs typeface="Microsoft Sans Serif"/>
              </a:rPr>
              <a:t>System</a:t>
            </a:r>
            <a:endParaRPr sz="1500">
              <a:latin typeface="Microsoft Sans Serif"/>
              <a:cs typeface="Microsoft Sans Serif"/>
            </a:endParaRPr>
          </a:p>
          <a:p>
            <a:pPr marL="155575" indent="-142875">
              <a:lnSpc>
                <a:spcPct val="100000"/>
              </a:lnSpc>
              <a:spcBef>
                <a:spcPts val="1005"/>
              </a:spcBef>
              <a:buFont typeface="Microsoft Sans Serif"/>
              <a:buAutoNum type="arabicPeriod"/>
              <a:tabLst>
                <a:tab pos="155575" algn="l"/>
              </a:tabLst>
            </a:pPr>
            <a:r>
              <a:rPr dirty="0" sz="1250" b="1">
                <a:latin typeface="Arial"/>
                <a:cs typeface="Arial"/>
              </a:rPr>
              <a:t>Data</a:t>
            </a:r>
            <a:r>
              <a:rPr dirty="0" sz="1250" spc="-85" b="1">
                <a:latin typeface="Arial"/>
                <a:cs typeface="Arial"/>
              </a:rPr>
              <a:t> </a:t>
            </a:r>
            <a:r>
              <a:rPr dirty="0" sz="1250" spc="-40" b="1">
                <a:latin typeface="Arial"/>
                <a:cs typeface="Arial"/>
              </a:rPr>
              <a:t>Preprocessing</a:t>
            </a:r>
            <a:endParaRPr sz="1250">
              <a:latin typeface="Arial"/>
              <a:cs typeface="Arial"/>
            </a:endParaRPr>
          </a:p>
          <a:p>
            <a:pPr lvl="1" marL="469900" marR="45720" indent="-304800">
              <a:lnSpc>
                <a:spcPct val="101499"/>
              </a:lnSpc>
              <a:spcBef>
                <a:spcPts val="160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dirty="0" sz="1100" spc="-25" b="1">
                <a:latin typeface="Arial"/>
                <a:cs typeface="Arial"/>
              </a:rPr>
              <a:t>Convert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price</a:t>
            </a:r>
            <a:r>
              <a:rPr dirty="0" sz="1100" spc="-6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columns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(</a:t>
            </a:r>
            <a:r>
              <a:rPr dirty="0" sz="1100" spc="-10">
                <a:latin typeface="Courier New"/>
                <a:cs typeface="Courier New"/>
              </a:rPr>
              <a:t>discounted_price</a:t>
            </a:r>
            <a:r>
              <a:rPr dirty="0" sz="1100" spc="-10">
                <a:latin typeface="Microsoft Sans Serif"/>
                <a:cs typeface="Microsoft Sans Serif"/>
              </a:rPr>
              <a:t>,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actual_price</a:t>
            </a:r>
            <a:r>
              <a:rPr dirty="0" sz="1100" spc="-5">
                <a:latin typeface="Microsoft Sans Serif"/>
                <a:cs typeface="Microsoft Sans Serif"/>
              </a:rPr>
              <a:t>)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into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numerical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values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by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removing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currency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symbols.</a:t>
            </a:r>
            <a:endParaRPr sz="1100">
              <a:latin typeface="Microsoft Sans Serif"/>
              <a:cs typeface="Microsoft Sans Serif"/>
            </a:endParaRPr>
          </a:p>
          <a:p>
            <a:pPr lvl="1" marL="469900" marR="106680" indent="-304800">
              <a:lnSpc>
                <a:spcPct val="101499"/>
              </a:lnSpc>
              <a:spcBef>
                <a:spcPts val="160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dirty="0" sz="1100" spc="-10" b="1">
                <a:latin typeface="Arial"/>
                <a:cs typeface="Arial"/>
              </a:rPr>
              <a:t>Handle</a:t>
            </a:r>
            <a:r>
              <a:rPr dirty="0" sz="1100" spc="-7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missing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values</a:t>
            </a:r>
            <a:r>
              <a:rPr dirty="0" sz="1100" spc="-35">
                <a:latin typeface="Microsoft Sans Serif"/>
                <a:cs typeface="Microsoft Sans Serif"/>
              </a:rPr>
              <a:t>: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Clean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columns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like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rating_count</a:t>
            </a:r>
            <a:r>
              <a:rPr dirty="0" sz="1100" spc="-5">
                <a:latin typeface="Microsoft Sans Serif"/>
                <a:cs typeface="Microsoft Sans Serif"/>
              </a:rPr>
              <a:t>,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which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may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have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missing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data.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008" y="999916"/>
            <a:ext cx="5788427" cy="4497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5700395"/>
            <a:ext cx="6073140" cy="110490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63500" rIns="0" bIns="0" rtlCol="0" vert="horz">
            <a:spAutoFit/>
          </a:bodyPr>
          <a:lstStyle/>
          <a:p>
            <a:pPr marL="64769" marR="1370965">
              <a:lnSpc>
                <a:spcPts val="1280"/>
              </a:lnSpc>
              <a:spcBef>
                <a:spcPts val="500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'category'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].value_counts().head(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).plot(kind=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'bar'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'Top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10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Product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Categories'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 Products'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4148454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'Category'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85" y="970336"/>
            <a:ext cx="5872420" cy="81736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264" y="916305"/>
            <a:ext cx="6073140" cy="255397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64135" rIns="0" bIns="0" rtlCol="0" vert="horz">
            <a:spAutoFit/>
          </a:bodyPr>
          <a:lstStyle/>
          <a:p>
            <a:pPr marL="64769" marR="1370965">
              <a:lnSpc>
                <a:spcPts val="1280"/>
              </a:lnSpc>
              <a:spcBef>
                <a:spcPts val="50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Distribution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Discounted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Prices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sns.histplot(df[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'discounted_price'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bins=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30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kde=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'Distribution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Discounted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Prices'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'Discounted Price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(₹)'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'Frequency'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64769" marR="1707514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Distribution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Actual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Prices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sns.histplot(df[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'actual_price'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bins=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30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kde=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'Distribution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Actual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Prices'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'Actual Price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(₹)'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'Frequency'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588" y="3669753"/>
            <a:ext cx="5808239" cy="37044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858" y="984332"/>
            <a:ext cx="5816492" cy="367078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4841875"/>
            <a:ext cx="6073140" cy="351409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64135" rIns="0" bIns="0" rtlCol="0" vert="horz">
            <a:spAutoFit/>
          </a:bodyPr>
          <a:lstStyle/>
          <a:p>
            <a:pPr marL="64769" marR="360680">
              <a:lnSpc>
                <a:spcPts val="1280"/>
              </a:lnSpc>
              <a:spcBef>
                <a:spcPts val="50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Convert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discount_percentage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numeric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after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removing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'%'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'discount_percentage'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4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'discount_percentage'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].replace({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'%'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: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},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regex=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).astype(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float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1118235">
              <a:lnSpc>
                <a:spcPts val="1280"/>
              </a:lnSpc>
              <a:spcBef>
                <a:spcPts val="116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Distribution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Discount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Percentages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sns.histplot(df[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'discount_percentage'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bins=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20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kde=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'Distribution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Discount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Percentages'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'Discount Percentage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(%)'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'Frequency'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Average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discount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 product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category</a:t>
            </a:r>
            <a:endParaRPr sz="1100">
              <a:latin typeface="Courier New"/>
              <a:cs typeface="Courier New"/>
            </a:endParaRPr>
          </a:p>
          <a:p>
            <a:pPr marL="64769" marR="86741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category_discount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df.groupby(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'category'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'discount_percentage'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].mean().sort_values(ascending=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False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12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category_discount.head(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).plot(kind=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'bar'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'green'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'Top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10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Categories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Average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Discount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Percentage'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'Average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Discount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Percentage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(%)'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'Category'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858" y="984332"/>
            <a:ext cx="5816492" cy="36777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638" y="962073"/>
            <a:ext cx="5864847" cy="81819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264" y="916305"/>
            <a:ext cx="6073140" cy="141605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64135" rIns="0" bIns="0" rtlCol="0" vert="horz">
            <a:spAutoFit/>
          </a:bodyPr>
          <a:lstStyle/>
          <a:p>
            <a:pPr marL="64769" marR="1454785">
              <a:lnSpc>
                <a:spcPts val="1280"/>
              </a:lnSpc>
              <a:spcBef>
                <a:spcPts val="50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Scatter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plot: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Rating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Rating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Count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sns.scatterplot(x=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'rating_count'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data=df)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</a:t>
            </a:r>
            <a:r>
              <a:rPr dirty="0" sz="1100" spc="1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vs</a:t>
            </a:r>
            <a:r>
              <a:rPr dirty="0" sz="1100" spc="1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Rating</a:t>
            </a:r>
            <a:r>
              <a:rPr dirty="0" sz="1100" spc="1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Count'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 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339090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 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Ratings'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319" y="2528331"/>
            <a:ext cx="5828312" cy="35272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0264" y="6240145"/>
            <a:ext cx="6073140" cy="287782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64769">
              <a:lnSpc>
                <a:spcPts val="1300"/>
              </a:lnSpc>
              <a:spcBef>
                <a:spcPts val="42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 of reviews per user</a:t>
            </a:r>
            <a:endParaRPr sz="1100">
              <a:latin typeface="Courier New"/>
              <a:cs typeface="Courier New"/>
            </a:endParaRPr>
          </a:p>
          <a:p>
            <a:pPr marL="64769" marR="86677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reviews_per_user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df.groupby(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'user_id'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'review_id'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].count()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1875789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sns.histplot(reviews_per_user,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bins=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30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kde=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'Distribution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Reviews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per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User'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 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Reviews'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'Frequency'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  <a:spcBef>
                <a:spcPts val="112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Top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users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by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 number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reviews</a:t>
            </a:r>
            <a:endParaRPr sz="1100">
              <a:latin typeface="Courier New"/>
              <a:cs typeface="Courier New"/>
            </a:endParaRPr>
          </a:p>
          <a:p>
            <a:pPr marL="64769" marR="445134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top_users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reviews_per_user.sort_values(ascending=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False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).head(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64769" marR="2129155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top_users.plot(kind=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'barh'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'purple'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'Top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10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Users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Number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Reviews'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 of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Reviews'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'User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ID'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299" y="969748"/>
            <a:ext cx="5866234" cy="36530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957" y="4800600"/>
            <a:ext cx="5936222" cy="10935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0264" y="6014084"/>
            <a:ext cx="6073140" cy="157861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64769">
              <a:lnSpc>
                <a:spcPts val="1300"/>
              </a:lnSpc>
              <a:spcBef>
                <a:spcPts val="43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 of products per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category</a:t>
            </a:r>
            <a:endParaRPr sz="1100">
              <a:latin typeface="Courier New"/>
              <a:cs typeface="Courier New"/>
            </a:endParaRPr>
          </a:p>
          <a:p>
            <a:pPr marL="64769" marR="128714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'category'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].value_counts().head(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).plot(kind=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'barh'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color=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'orange'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162433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'Top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10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Categories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by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Number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Products'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'Number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 Products'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'Category'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836" y="951556"/>
            <a:ext cx="5871720" cy="19432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264" y="3056254"/>
            <a:ext cx="6073140" cy="141605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64135" rIns="0" bIns="0" rtlCol="0" vert="horz">
            <a:spAutoFit/>
          </a:bodyPr>
          <a:lstStyle/>
          <a:p>
            <a:pPr marL="64769" marR="865505">
              <a:lnSpc>
                <a:spcPts val="1280"/>
              </a:lnSpc>
              <a:spcBef>
                <a:spcPts val="50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Scatter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plot: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Discount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Percentage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Rating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sns.scatterplot(x=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'discount_percentage'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y=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data=df)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'Discount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Percentage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vs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'Discount Percentage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(%)'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3643629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 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173" y="4671457"/>
            <a:ext cx="5822921" cy="36943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0264" y="8546465"/>
            <a:ext cx="6073140" cy="454659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64769">
              <a:lnSpc>
                <a:spcPts val="1300"/>
              </a:lnSpc>
              <a:spcBef>
                <a:spcPts val="42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Check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unique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price-related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before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conversion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30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"Unique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values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'discounted_price'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before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conversion:"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79740"/>
          </a:xfrm>
          <a:custGeom>
            <a:avLst/>
            <a:gdLst/>
            <a:ahLst/>
            <a:cxnLst/>
            <a:rect l="l" t="t" r="r" b="b"/>
            <a:pathLst>
              <a:path w="6076950" h="8079740">
                <a:moveTo>
                  <a:pt x="6076950" y="0"/>
                </a:moveTo>
                <a:lnTo>
                  <a:pt x="0" y="0"/>
                </a:lnTo>
                <a:lnTo>
                  <a:pt x="0" y="6585585"/>
                </a:lnTo>
                <a:lnTo>
                  <a:pt x="0" y="6586220"/>
                </a:lnTo>
                <a:lnTo>
                  <a:pt x="0" y="8079740"/>
                </a:lnTo>
                <a:lnTo>
                  <a:pt x="6076950" y="8079740"/>
                </a:lnTo>
                <a:lnTo>
                  <a:pt x="6076950" y="6586220"/>
                </a:lnTo>
                <a:lnTo>
                  <a:pt x="6076950" y="6585585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958215"/>
            <a:ext cx="5916930" cy="6401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'discounted_price'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].unique())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931544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"Unique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values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'actual_price'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before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conversion:"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'actual_price'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].unique())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Now, perform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 conversion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'discounted_price'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'discounted_price'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].replace({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'₹'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: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','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: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},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regex=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).astype(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float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257175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'actual_price'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'actual_price'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].replace({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'₹'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: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''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','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: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},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regex=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).astype(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float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 marR="9525">
              <a:lnSpc>
                <a:spcPts val="1280"/>
              </a:lnSpc>
              <a:spcBef>
                <a:spcPts val="116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Check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unique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rating_count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rating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before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conversion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"Unique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values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'rating_count'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before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conversion:"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'rating_count'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].unique())</a:t>
            </a:r>
            <a:endParaRPr sz="1100">
              <a:latin typeface="Courier New"/>
              <a:cs typeface="Courier New"/>
            </a:endParaRPr>
          </a:p>
          <a:p>
            <a:pPr marL="12700" marR="1436370">
              <a:lnSpc>
                <a:spcPts val="1280"/>
              </a:lnSpc>
              <a:spcBef>
                <a:spcPts val="1165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"Unique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values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before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conversion:"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].unique())</a:t>
            </a:r>
            <a:endParaRPr sz="1100">
              <a:latin typeface="Courier New"/>
              <a:cs typeface="Courier New"/>
            </a:endParaRPr>
          </a:p>
          <a:p>
            <a:pPr algn="just" marL="12700" marR="1014730">
              <a:lnSpc>
                <a:spcPts val="1280"/>
              </a:lnSpc>
              <a:spcBef>
                <a:spcPts val="116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Replace commas and N/A values in rating_count and rating </a:t>
            </a:r>
            <a:r>
              <a:rPr dirty="0" sz="1100" spc="-6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'rating_count'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'rating_count'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].replace({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','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: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},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regex=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).astype(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float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algn="just" marL="12700">
              <a:lnSpc>
                <a:spcPts val="1225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Check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type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'rating'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</a:t>
            </a:r>
            <a:endParaRPr sz="1100">
              <a:latin typeface="Courier New"/>
              <a:cs typeface="Courier New"/>
            </a:endParaRPr>
          </a:p>
          <a:p>
            <a:pPr algn="just" marL="12700">
              <a:lnSpc>
                <a:spcPts val="130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"Data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type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'rating':"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].dtype)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26162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Print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unique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inspect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actual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entries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'rating'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</a:t>
            </a:r>
            <a:endParaRPr sz="1100">
              <a:latin typeface="Courier New"/>
              <a:cs typeface="Courier New"/>
            </a:endParaRPr>
          </a:p>
          <a:p>
            <a:pPr marL="12700" marR="1351915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"Unique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values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before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replacement:"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].unique())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Check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any remaining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NaN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values</a:t>
            </a:r>
            <a:endParaRPr sz="1100">
              <a:latin typeface="Courier New"/>
              <a:cs typeface="Courier New"/>
            </a:endParaRPr>
          </a:p>
          <a:p>
            <a:pPr marL="12700" marR="42545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"Missing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values</a:t>
            </a:r>
            <a:r>
              <a:rPr dirty="0" sz="1100" spc="2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 spc="2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'rating':"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].isnull().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())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"Missing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values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in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'rating_count':"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'rating_count'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].isnull().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())</a:t>
            </a:r>
            <a:endParaRPr sz="1100">
              <a:latin typeface="Courier New"/>
              <a:cs typeface="Courier New"/>
            </a:endParaRPr>
          </a:p>
          <a:p>
            <a:pPr algn="just" marL="12700">
              <a:lnSpc>
                <a:spcPts val="1300"/>
              </a:lnSpc>
              <a:spcBef>
                <a:spcPts val="109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Drop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rows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where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rating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or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rating_count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are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missing</a:t>
            </a:r>
            <a:endParaRPr sz="1100">
              <a:latin typeface="Courier New"/>
              <a:cs typeface="Courier New"/>
            </a:endParaRPr>
          </a:p>
          <a:p>
            <a:pPr algn="just"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df.dropna(subset=[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'rating_count'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312102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Final check after data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cleaning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"Data after</a:t>
            </a:r>
            <a:r>
              <a:rPr dirty="0" sz="110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cleaning:"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df.info()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7627619"/>
            <a:ext cx="45434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Unique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values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'discounted_price'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before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conversion: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400" y="7790180"/>
          <a:ext cx="5057140" cy="974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719"/>
                <a:gridCol w="4122420"/>
              </a:tblGrid>
              <a:tr h="162559"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[3.99000e+02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1.99000e+02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3.29000e+02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1.54000e+02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1.49000e+02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1.76630e+02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2.29000e+02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4.99000e+02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2.99000e+02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2.19000e+02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3.50000e+02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1.59000e+02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3.49000e+02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1.39990e+04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2.49000e+02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1.34900e+04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9.70000e+02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algn="ctr"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2.79000e+02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14400" y="8765540"/>
            <a:ext cx="50476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85090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5.90000e+01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1.14990e+04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1.49990e+04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1.79000e+02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3.89000e+02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8360" y="914400"/>
            <a:ext cx="6076315" cy="8079105"/>
          </a:xfrm>
          <a:custGeom>
            <a:avLst/>
            <a:gdLst/>
            <a:ahLst/>
            <a:cxnLst/>
            <a:rect l="l" t="t" r="r" b="b"/>
            <a:pathLst>
              <a:path w="6076315" h="8079105">
                <a:moveTo>
                  <a:pt x="0" y="1904"/>
                </a:moveTo>
                <a:lnTo>
                  <a:pt x="6076315" y="1904"/>
                </a:lnTo>
              </a:path>
              <a:path w="6076315" h="8079105">
                <a:moveTo>
                  <a:pt x="6075045" y="0"/>
                </a:moveTo>
                <a:lnTo>
                  <a:pt x="6075045" y="6712584"/>
                </a:lnTo>
              </a:path>
              <a:path w="6076315" h="8079105">
                <a:moveTo>
                  <a:pt x="1905" y="6712584"/>
                </a:moveTo>
                <a:lnTo>
                  <a:pt x="1905" y="0"/>
                </a:lnTo>
              </a:path>
              <a:path w="6076315" h="8079105">
                <a:moveTo>
                  <a:pt x="6075045" y="6585584"/>
                </a:moveTo>
                <a:lnTo>
                  <a:pt x="6075045" y="8079105"/>
                </a:lnTo>
              </a:path>
              <a:path w="6076315" h="8079105">
                <a:moveTo>
                  <a:pt x="6076315" y="8077834"/>
                </a:moveTo>
                <a:lnTo>
                  <a:pt x="0" y="8077834"/>
                </a:lnTo>
              </a:path>
              <a:path w="6076315" h="8079105">
                <a:moveTo>
                  <a:pt x="1905" y="8079105"/>
                </a:moveTo>
                <a:lnTo>
                  <a:pt x="1905" y="6585584"/>
                </a:lnTo>
              </a:path>
              <a:path w="6076315" h="8079105">
                <a:moveTo>
                  <a:pt x="0" y="1904"/>
                </a:moveTo>
                <a:lnTo>
                  <a:pt x="6076315" y="1904"/>
                </a:lnTo>
              </a:path>
              <a:path w="6076315" h="8079105">
                <a:moveTo>
                  <a:pt x="6075045" y="0"/>
                </a:moveTo>
                <a:lnTo>
                  <a:pt x="6075045" y="6712584"/>
                </a:lnTo>
              </a:path>
              <a:path w="6076315" h="8079105">
                <a:moveTo>
                  <a:pt x="1905" y="6712584"/>
                </a:moveTo>
                <a:lnTo>
                  <a:pt x="1905" y="0"/>
                </a:lnTo>
              </a:path>
              <a:path w="6076315" h="8079105">
                <a:moveTo>
                  <a:pt x="6075045" y="6585584"/>
                </a:moveTo>
                <a:lnTo>
                  <a:pt x="6075045" y="8079105"/>
                </a:lnTo>
              </a:path>
              <a:path w="6076315" h="8079105">
                <a:moveTo>
                  <a:pt x="6076315" y="8077834"/>
                </a:moveTo>
                <a:lnTo>
                  <a:pt x="0" y="8077834"/>
                </a:lnTo>
              </a:path>
              <a:path w="6076315" h="8079105">
                <a:moveTo>
                  <a:pt x="1905" y="8079105"/>
                </a:moveTo>
                <a:lnTo>
                  <a:pt x="1905" y="6585584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4982844"/>
            <a:ext cx="6076950" cy="4005579"/>
          </a:xfrm>
          <a:custGeom>
            <a:avLst/>
            <a:gdLst/>
            <a:ahLst/>
            <a:cxnLst/>
            <a:rect l="l" t="t" r="r" b="b"/>
            <a:pathLst>
              <a:path w="6076950" h="4005579">
                <a:moveTo>
                  <a:pt x="6076950" y="0"/>
                </a:moveTo>
                <a:lnTo>
                  <a:pt x="0" y="0"/>
                </a:lnTo>
                <a:lnTo>
                  <a:pt x="0" y="1367155"/>
                </a:lnTo>
                <a:lnTo>
                  <a:pt x="0" y="1367790"/>
                </a:lnTo>
                <a:lnTo>
                  <a:pt x="0" y="4005580"/>
                </a:lnTo>
                <a:lnTo>
                  <a:pt x="6076950" y="4005580"/>
                </a:lnTo>
                <a:lnTo>
                  <a:pt x="6076950" y="1367155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876299"/>
            <a:ext cx="3867785" cy="91694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469900" indent="-304800">
              <a:lnSpc>
                <a:spcPct val="100000"/>
              </a:lnSpc>
              <a:spcBef>
                <a:spcPts val="280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dirty="0" sz="1100" spc="-25" b="1">
                <a:latin typeface="Arial"/>
                <a:cs typeface="Arial"/>
              </a:rPr>
              <a:t>Convert</a:t>
            </a:r>
            <a:r>
              <a:rPr dirty="0" sz="1100" spc="-7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ratings</a:t>
            </a:r>
            <a:r>
              <a:rPr dirty="0" sz="1100" spc="-65" b="1">
                <a:latin typeface="Arial"/>
                <a:cs typeface="Arial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fl</a:t>
            </a:r>
            <a:r>
              <a:rPr dirty="0" sz="1100" spc="65">
                <a:latin typeface="Microsoft Sans Serif"/>
                <a:cs typeface="Microsoft Sans Serif"/>
              </a:rPr>
              <a:t>o</a:t>
            </a:r>
            <a:r>
              <a:rPr dirty="0" sz="1100" spc="5">
                <a:latin typeface="Microsoft Sans Serif"/>
                <a:cs typeface="Microsoft Sans Serif"/>
              </a:rPr>
              <a:t>at.</a:t>
            </a:r>
            <a:endParaRPr sz="1100">
              <a:latin typeface="Microsoft Sans Serif"/>
              <a:cs typeface="Microsoft Sans Serif"/>
            </a:endParaRPr>
          </a:p>
          <a:p>
            <a:pPr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dirty="0" sz="1100" spc="-15" b="1">
                <a:latin typeface="Arial"/>
                <a:cs typeface="Arial"/>
              </a:rPr>
              <a:t>Create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interaction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matrix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for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users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products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using</a:t>
            </a:r>
            <a:endParaRPr sz="1100">
              <a:latin typeface="Microsoft Sans Serif"/>
              <a:cs typeface="Microsoft Sans Serif"/>
            </a:endParaRPr>
          </a:p>
          <a:p>
            <a:pPr marL="172085" indent="-159385">
              <a:lnSpc>
                <a:spcPct val="100000"/>
              </a:lnSpc>
              <a:spcBef>
                <a:spcPts val="1019"/>
              </a:spcBef>
              <a:buFont typeface="Microsoft Sans Serif"/>
              <a:buAutoNum type="arabicPeriod" startAt="2"/>
              <a:tabLst>
                <a:tab pos="172085" algn="l"/>
              </a:tabLst>
            </a:pPr>
            <a:r>
              <a:rPr dirty="0" sz="1250" spc="-20" b="1">
                <a:latin typeface="Arial"/>
                <a:cs typeface="Arial"/>
              </a:rPr>
              <a:t>Exploratory</a:t>
            </a:r>
            <a:r>
              <a:rPr dirty="0" sz="1250" spc="-8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Data</a:t>
            </a:r>
            <a:r>
              <a:rPr dirty="0" sz="1250" spc="-85" b="1">
                <a:latin typeface="Arial"/>
                <a:cs typeface="Arial"/>
              </a:rPr>
              <a:t> </a:t>
            </a:r>
            <a:r>
              <a:rPr dirty="0" sz="1250" spc="-50" b="1">
                <a:latin typeface="Arial"/>
                <a:cs typeface="Arial"/>
              </a:rPr>
              <a:t>Analysis</a:t>
            </a:r>
            <a:r>
              <a:rPr dirty="0" sz="1250" spc="-85" b="1">
                <a:latin typeface="Arial"/>
                <a:cs typeface="Arial"/>
              </a:rPr>
              <a:t> </a:t>
            </a:r>
            <a:r>
              <a:rPr dirty="0" sz="1250" spc="-40" b="1">
                <a:latin typeface="Arial"/>
                <a:cs typeface="Arial"/>
              </a:rPr>
              <a:t>(EDA)</a:t>
            </a:r>
            <a:endParaRPr sz="1250">
              <a:latin typeface="Arial"/>
              <a:cs typeface="Arial"/>
            </a:endParaRPr>
          </a:p>
          <a:p>
            <a:pPr lvl="1" marL="469900" indent="-304800">
              <a:lnSpc>
                <a:spcPct val="100000"/>
              </a:lnSpc>
              <a:spcBef>
                <a:spcPts val="18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100" spc="-20">
                <a:latin typeface="Microsoft Sans Serif"/>
                <a:cs typeface="Microsoft Sans Serif"/>
              </a:rPr>
              <a:t>Analyze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product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popularity,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ratings,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sales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trends.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6629" y="1112519"/>
            <a:ext cx="60134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user_id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8009" y="1112519"/>
            <a:ext cx="840105" cy="161925"/>
          </a:xfrm>
          <a:custGeom>
            <a:avLst/>
            <a:gdLst/>
            <a:ahLst/>
            <a:cxnLst/>
            <a:rect l="l" t="t" r="r" b="b"/>
            <a:pathLst>
              <a:path w="840104" h="161925">
                <a:moveTo>
                  <a:pt x="840105" y="0"/>
                </a:moveTo>
                <a:lnTo>
                  <a:pt x="0" y="0"/>
                </a:lnTo>
                <a:lnTo>
                  <a:pt x="0" y="161925"/>
                </a:lnTo>
                <a:lnTo>
                  <a:pt x="840105" y="161925"/>
                </a:lnTo>
                <a:lnTo>
                  <a:pt x="8401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95214" y="1089659"/>
            <a:ext cx="11633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product_i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 spc="-25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45000" y="2512060"/>
            <a:ext cx="588645" cy="161925"/>
          </a:xfrm>
          <a:custGeom>
            <a:avLst/>
            <a:gdLst/>
            <a:ahLst/>
            <a:cxnLst/>
            <a:rect l="l" t="t" r="r" b="b"/>
            <a:pathLst>
              <a:path w="588645" h="161925">
                <a:moveTo>
                  <a:pt x="588645" y="0"/>
                </a:moveTo>
                <a:lnTo>
                  <a:pt x="0" y="0"/>
                </a:lnTo>
                <a:lnTo>
                  <a:pt x="0" y="161925"/>
                </a:lnTo>
                <a:lnTo>
                  <a:pt x="588645" y="161925"/>
                </a:lnTo>
                <a:lnTo>
                  <a:pt x="5886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01590" y="2512060"/>
            <a:ext cx="840105" cy="161925"/>
          </a:xfrm>
          <a:custGeom>
            <a:avLst/>
            <a:gdLst/>
            <a:ahLst/>
            <a:cxnLst/>
            <a:rect l="l" t="t" r="r" b="b"/>
            <a:pathLst>
              <a:path w="840104" h="161925">
                <a:moveTo>
                  <a:pt x="840105" y="0"/>
                </a:moveTo>
                <a:lnTo>
                  <a:pt x="0" y="0"/>
                </a:lnTo>
                <a:lnTo>
                  <a:pt x="0" y="161925"/>
                </a:lnTo>
                <a:lnTo>
                  <a:pt x="840105" y="161925"/>
                </a:lnTo>
                <a:lnTo>
                  <a:pt x="8401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55259" y="2895600"/>
            <a:ext cx="672465" cy="161925"/>
          </a:xfrm>
          <a:custGeom>
            <a:avLst/>
            <a:gdLst/>
            <a:ahLst/>
            <a:cxnLst/>
            <a:rect l="l" t="t" r="r" b="b"/>
            <a:pathLst>
              <a:path w="672464" h="161925">
                <a:moveTo>
                  <a:pt x="672464" y="0"/>
                </a:moveTo>
                <a:lnTo>
                  <a:pt x="0" y="0"/>
                </a:lnTo>
                <a:lnTo>
                  <a:pt x="0" y="161925"/>
                </a:lnTo>
                <a:lnTo>
                  <a:pt x="672464" y="161925"/>
                </a:lnTo>
                <a:lnTo>
                  <a:pt x="6724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28800" y="3065779"/>
            <a:ext cx="1094105" cy="161925"/>
          </a:xfrm>
          <a:custGeom>
            <a:avLst/>
            <a:gdLst/>
            <a:ahLst/>
            <a:cxnLst/>
            <a:rect l="l" t="t" r="r" b="b"/>
            <a:pathLst>
              <a:path w="1094105" h="161925">
                <a:moveTo>
                  <a:pt x="1094105" y="0"/>
                </a:moveTo>
                <a:lnTo>
                  <a:pt x="0" y="0"/>
                </a:lnTo>
                <a:lnTo>
                  <a:pt x="0" y="161925"/>
                </a:lnTo>
                <a:lnTo>
                  <a:pt x="1094105" y="161925"/>
                </a:lnTo>
                <a:lnTo>
                  <a:pt x="10941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969" y="1790700"/>
            <a:ext cx="5891530" cy="3180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3048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100">
                <a:latin typeface="Microsoft Sans Serif"/>
                <a:cs typeface="Microsoft Sans Serif"/>
              </a:rPr>
              <a:t>Understand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user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interaction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with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products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based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on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reviews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ratings.</a:t>
            </a:r>
            <a:endParaRPr sz="1100">
              <a:latin typeface="Microsoft Sans Serif"/>
              <a:cs typeface="Microsoft Sans Serif"/>
            </a:endParaRPr>
          </a:p>
          <a:p>
            <a:pPr marL="177800" indent="-165100">
              <a:lnSpc>
                <a:spcPct val="100000"/>
              </a:lnSpc>
              <a:spcBef>
                <a:spcPts val="1000"/>
              </a:spcBef>
              <a:buFont typeface="Microsoft Sans Serif"/>
              <a:buAutoNum type="arabicPeriod" startAt="3"/>
              <a:tabLst>
                <a:tab pos="177800" algn="l"/>
              </a:tabLst>
            </a:pPr>
            <a:r>
              <a:rPr dirty="0" sz="1250" spc="-30" b="1">
                <a:latin typeface="Arial"/>
                <a:cs typeface="Arial"/>
              </a:rPr>
              <a:t>Recommendation</a:t>
            </a:r>
            <a:r>
              <a:rPr dirty="0" sz="1250" spc="-85" b="1">
                <a:latin typeface="Arial"/>
                <a:cs typeface="Arial"/>
              </a:rPr>
              <a:t> </a:t>
            </a:r>
            <a:r>
              <a:rPr dirty="0" sz="1250" spc="-40" b="1">
                <a:latin typeface="Arial"/>
                <a:cs typeface="Arial"/>
              </a:rPr>
              <a:t>System</a:t>
            </a:r>
            <a:r>
              <a:rPr dirty="0" sz="1250" spc="-85" b="1">
                <a:latin typeface="Arial"/>
                <a:cs typeface="Arial"/>
              </a:rPr>
              <a:t> </a:t>
            </a:r>
            <a:r>
              <a:rPr dirty="0" sz="1250" spc="-45" b="1">
                <a:latin typeface="Arial"/>
                <a:cs typeface="Arial"/>
              </a:rPr>
              <a:t>Approaches</a:t>
            </a:r>
            <a:endParaRPr sz="1250">
              <a:latin typeface="Arial"/>
              <a:cs typeface="Arial"/>
            </a:endParaRPr>
          </a:p>
          <a:p>
            <a:pPr lvl="1" marL="469900" indent="-304800">
              <a:lnSpc>
                <a:spcPct val="100000"/>
              </a:lnSpc>
              <a:spcBef>
                <a:spcPts val="180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dirty="0" sz="1100" spc="-15" b="1">
                <a:latin typeface="Arial"/>
                <a:cs typeface="Arial"/>
              </a:rPr>
              <a:t>Collaborative</a:t>
            </a:r>
            <a:r>
              <a:rPr dirty="0" sz="1100" spc="-7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Filtering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lvl="2" marL="927100" indent="-304800">
              <a:lnSpc>
                <a:spcPct val="100000"/>
              </a:lnSpc>
              <a:spcBef>
                <a:spcPts val="180"/>
              </a:spcBef>
              <a:buChar char="–"/>
              <a:tabLst>
                <a:tab pos="926465" algn="l"/>
                <a:tab pos="927100" algn="l"/>
              </a:tabLst>
            </a:pPr>
            <a:r>
              <a:rPr dirty="0" sz="1100" spc="-30">
                <a:latin typeface="Microsoft Sans Serif"/>
                <a:cs typeface="Microsoft Sans Serif"/>
              </a:rPr>
              <a:t>Based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on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user-product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interactions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(using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user_id</a:t>
            </a:r>
            <a:r>
              <a:rPr dirty="0" sz="1100" spc="-5">
                <a:latin typeface="Microsoft Sans Serif"/>
                <a:cs typeface="Microsoft Sans Serif"/>
              </a:rPr>
              <a:t>,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product_id</a:t>
            </a:r>
            <a:r>
              <a:rPr dirty="0" sz="1100" spc="-5">
                <a:latin typeface="Microsoft Sans Serif"/>
                <a:cs typeface="Microsoft Sans Serif"/>
              </a:rPr>
              <a:t>,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and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ratings).</a:t>
            </a:r>
            <a:endParaRPr sz="1100">
              <a:latin typeface="Microsoft Sans Serif"/>
              <a:cs typeface="Microsoft Sans Serif"/>
            </a:endParaRPr>
          </a:p>
          <a:p>
            <a:pPr lvl="1" marL="469900" indent="-304800">
              <a:lnSpc>
                <a:spcPct val="100000"/>
              </a:lnSpc>
              <a:spcBef>
                <a:spcPts val="200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dirty="0" sz="1100" spc="-20" b="1">
                <a:latin typeface="Arial"/>
                <a:cs typeface="Arial"/>
              </a:rPr>
              <a:t>Content-Based</a:t>
            </a:r>
            <a:r>
              <a:rPr dirty="0" sz="1100" spc="-7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Filtering</a:t>
            </a:r>
            <a:r>
              <a:rPr dirty="0" sz="1100" spc="-25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lvl="2" marL="927100" marR="821055" indent="-304800">
              <a:lnSpc>
                <a:spcPct val="101499"/>
              </a:lnSpc>
              <a:spcBef>
                <a:spcPts val="160"/>
              </a:spcBef>
              <a:buChar char="–"/>
              <a:tabLst>
                <a:tab pos="926465" algn="l"/>
                <a:tab pos="927100" algn="l"/>
              </a:tabLst>
            </a:pPr>
            <a:r>
              <a:rPr dirty="0" sz="1100" spc="-10">
                <a:latin typeface="Microsoft Sans Serif"/>
                <a:cs typeface="Microsoft Sans Serif"/>
              </a:rPr>
              <a:t>Recommend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products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based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on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product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attributes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(like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category</a:t>
            </a:r>
            <a:r>
              <a:rPr dirty="0" sz="1100" spc="-5">
                <a:latin typeface="Microsoft Sans Serif"/>
                <a:cs typeface="Microsoft Sans Serif"/>
              </a:rPr>
              <a:t>,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Courier New"/>
                <a:cs typeface="Courier New"/>
              </a:rPr>
              <a:t>about_product</a:t>
            </a:r>
            <a:r>
              <a:rPr dirty="0" sz="1100" spc="-10">
                <a:latin typeface="Microsoft Sans Serif"/>
                <a:cs typeface="Microsoft Sans Serif"/>
              </a:rPr>
              <a:t>).</a:t>
            </a:r>
            <a:endParaRPr sz="1100">
              <a:latin typeface="Microsoft Sans Serif"/>
              <a:cs typeface="Microsoft Sans Serif"/>
            </a:endParaRPr>
          </a:p>
          <a:p>
            <a:pPr marL="182880" indent="-170180">
              <a:lnSpc>
                <a:spcPct val="100000"/>
              </a:lnSpc>
              <a:spcBef>
                <a:spcPts val="1019"/>
              </a:spcBef>
              <a:buFont typeface="Microsoft Sans Serif"/>
              <a:buAutoNum type="arabicPeriod" startAt="3"/>
              <a:tabLst>
                <a:tab pos="182880" algn="l"/>
              </a:tabLst>
            </a:pPr>
            <a:r>
              <a:rPr dirty="0" sz="1250" spc="-5" b="1">
                <a:latin typeface="Arial"/>
                <a:cs typeface="Arial"/>
              </a:rPr>
              <a:t>Model</a:t>
            </a:r>
            <a:r>
              <a:rPr dirty="0" sz="1250" spc="-85" b="1">
                <a:latin typeface="Arial"/>
                <a:cs typeface="Arial"/>
              </a:rPr>
              <a:t> </a:t>
            </a:r>
            <a:r>
              <a:rPr dirty="0" sz="1250" spc="-20" b="1">
                <a:latin typeface="Arial"/>
                <a:cs typeface="Arial"/>
              </a:rPr>
              <a:t>Training</a:t>
            </a:r>
            <a:endParaRPr sz="1250">
              <a:latin typeface="Arial"/>
              <a:cs typeface="Arial"/>
            </a:endParaRPr>
          </a:p>
          <a:p>
            <a:pPr lvl="1" marL="469900" marR="694055" indent="-304800">
              <a:lnSpc>
                <a:spcPct val="100000"/>
              </a:lnSpc>
              <a:spcBef>
                <a:spcPts val="18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100" spc="-5">
                <a:latin typeface="Microsoft Sans Serif"/>
                <a:cs typeface="Microsoft Sans Serif"/>
              </a:rPr>
              <a:t>Train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model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using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algorithms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like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 b="1">
                <a:latin typeface="Arial"/>
                <a:cs typeface="Arial"/>
              </a:rPr>
              <a:t>Matrix</a:t>
            </a:r>
            <a:r>
              <a:rPr dirty="0" sz="1100" spc="-7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Factorization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(SVD)</a:t>
            </a:r>
            <a:r>
              <a:rPr dirty="0" sz="1100" spc="-65" b="1">
                <a:latin typeface="Arial"/>
                <a:cs typeface="Arial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or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 b="1">
                <a:latin typeface="Arial"/>
                <a:cs typeface="Arial"/>
              </a:rPr>
              <a:t>KNN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40">
                <a:latin typeface="Microsoft Sans Serif"/>
                <a:cs typeface="Microsoft Sans Serif"/>
              </a:rPr>
              <a:t>for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collaborative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filtering.</a:t>
            </a:r>
            <a:endParaRPr sz="1100">
              <a:latin typeface="Microsoft Sans Serif"/>
              <a:cs typeface="Microsoft Sans Serif"/>
            </a:endParaRPr>
          </a:p>
          <a:p>
            <a:pPr lvl="1" marL="469900" marR="327660" indent="-304800">
              <a:lnSpc>
                <a:spcPct val="100000"/>
              </a:lnSpc>
              <a:spcBef>
                <a:spcPts val="18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100">
                <a:latin typeface="Microsoft Sans Serif"/>
                <a:cs typeface="Microsoft Sans Serif"/>
              </a:rPr>
              <a:t>For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content-based,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use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similarity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measures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like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b="1">
                <a:latin typeface="Arial"/>
                <a:cs typeface="Arial"/>
              </a:rPr>
              <a:t>TF-IDF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or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45" b="1">
                <a:latin typeface="Arial"/>
                <a:cs typeface="Arial"/>
              </a:rPr>
              <a:t>Cosine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Similarity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on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product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descriptions.</a:t>
            </a:r>
            <a:endParaRPr sz="1100">
              <a:latin typeface="Microsoft Sans Serif"/>
              <a:cs typeface="Microsoft Sans Serif"/>
            </a:endParaRPr>
          </a:p>
          <a:p>
            <a:pPr marL="175260" indent="-162560">
              <a:lnSpc>
                <a:spcPct val="100000"/>
              </a:lnSpc>
              <a:spcBef>
                <a:spcPts val="1000"/>
              </a:spcBef>
              <a:buFont typeface="Microsoft Sans Serif"/>
              <a:buAutoNum type="arabicPeriod" startAt="3"/>
              <a:tabLst>
                <a:tab pos="175260" algn="l"/>
              </a:tabLst>
            </a:pPr>
            <a:r>
              <a:rPr dirty="0" sz="1250" spc="-25" b="1">
                <a:latin typeface="Arial"/>
                <a:cs typeface="Arial"/>
              </a:rPr>
              <a:t>Evaluation</a:t>
            </a:r>
            <a:endParaRPr sz="1250">
              <a:latin typeface="Arial"/>
              <a:cs typeface="Arial"/>
            </a:endParaRPr>
          </a:p>
          <a:p>
            <a:pPr lvl="1" marL="469900" indent="-304800">
              <a:lnSpc>
                <a:spcPct val="100000"/>
              </a:lnSpc>
              <a:spcBef>
                <a:spcPts val="18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100" spc="-45">
                <a:latin typeface="Microsoft Sans Serif"/>
                <a:cs typeface="Microsoft Sans Serif"/>
              </a:rPr>
              <a:t>Use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metrics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like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35" b="1">
                <a:solidFill>
                  <a:srgbClr val="4E80BC"/>
                </a:solidFill>
                <a:latin typeface="Arial"/>
                <a:cs typeface="Arial"/>
              </a:rPr>
              <a:t>Precision@K</a:t>
            </a:r>
            <a:r>
              <a:rPr dirty="0" sz="1100" spc="-65" b="1">
                <a:solidFill>
                  <a:srgbClr val="4E80BC"/>
                </a:solidFill>
                <a:latin typeface="Arial"/>
                <a:cs typeface="Arial"/>
              </a:rPr>
              <a:t> </a:t>
            </a:r>
            <a:r>
              <a:rPr dirty="0" sz="1100" spc="30">
                <a:latin typeface="Microsoft Sans Serif"/>
                <a:cs typeface="Microsoft Sans Serif"/>
              </a:rPr>
              <a:t>or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30" b="1">
                <a:solidFill>
                  <a:srgbClr val="4E80BC"/>
                </a:solidFill>
                <a:latin typeface="Arial"/>
                <a:cs typeface="Arial"/>
              </a:rPr>
              <a:t>Recall@K</a:t>
            </a:r>
            <a:r>
              <a:rPr dirty="0" sz="1100" spc="-65" b="1">
                <a:solidFill>
                  <a:srgbClr val="4E80BC"/>
                </a:solidFill>
                <a:latin typeface="Arial"/>
                <a:cs typeface="Arial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evaluate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system’s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recommendations.</a:t>
            </a:r>
            <a:endParaRPr sz="1100">
              <a:latin typeface="Microsoft Sans Serif"/>
              <a:cs typeface="Microsoft Sans Serif"/>
            </a:endParaRPr>
          </a:p>
          <a:p>
            <a:pPr lvl="1" marL="469900" indent="-304800">
              <a:lnSpc>
                <a:spcPct val="100000"/>
              </a:lnSpc>
              <a:spcBef>
                <a:spcPts val="18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1100" spc="-10">
                <a:latin typeface="Microsoft Sans Serif"/>
                <a:cs typeface="Microsoft Sans Serif"/>
              </a:rPr>
              <a:t>A/B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5">
                <a:latin typeface="Microsoft Sans Serif"/>
                <a:cs typeface="Microsoft Sans Serif"/>
              </a:rPr>
              <a:t>test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the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recommendations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in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real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15">
                <a:latin typeface="Microsoft Sans Serif"/>
                <a:cs typeface="Microsoft Sans Serif"/>
              </a:rPr>
              <a:t>environment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0">
                <a:latin typeface="Microsoft Sans Serif"/>
                <a:cs typeface="Microsoft Sans Serif"/>
              </a:rPr>
              <a:t>to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assess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performance.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7057390"/>
            <a:ext cx="854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(1465,</a:t>
            </a:r>
            <a:r>
              <a:rPr dirty="0" sz="1100" spc="-6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16)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0264" y="4985384"/>
            <a:ext cx="6073140" cy="4001770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wrap="square" lIns="0" tIns="64135" rIns="0" bIns="0" rtlCol="0" vert="horz">
            <a:spAutoFit/>
          </a:bodyPr>
          <a:lstStyle/>
          <a:p>
            <a:pPr marL="64769" marR="4401185">
              <a:lnSpc>
                <a:spcPts val="1280"/>
              </a:lnSpc>
              <a:spcBef>
                <a:spcPts val="50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pandas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numpy</a:t>
            </a:r>
            <a:r>
              <a:rPr dirty="0" sz="1100" spc="-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</a:t>
            </a:r>
            <a:r>
              <a:rPr dirty="0" sz="1100" spc="-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np</a:t>
            </a:r>
            <a:endParaRPr sz="1100">
              <a:latin typeface="Courier New"/>
              <a:cs typeface="Courier New"/>
            </a:endParaRPr>
          </a:p>
          <a:p>
            <a:pPr marL="64769" marR="3391535">
              <a:lnSpc>
                <a:spcPts val="1280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-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matplotlib.pyplot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seaborn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as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</a:t>
            </a:r>
            <a:endParaRPr sz="1100">
              <a:latin typeface="Courier New"/>
              <a:cs typeface="Courier New"/>
            </a:endParaRPr>
          </a:p>
          <a:p>
            <a:pPr marL="64769" marR="1457325">
              <a:lnSpc>
                <a:spcPts val="1280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sklearn.model_selection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train_test_split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sklearn.metrics.pairwise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cosine_similarity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sklearn.metrics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pairwise_distances</a:t>
            </a:r>
            <a:endParaRPr sz="1100">
              <a:latin typeface="Courier New"/>
              <a:cs typeface="Courier New"/>
            </a:endParaRPr>
          </a:p>
          <a:p>
            <a:pPr marL="64769">
              <a:lnSpc>
                <a:spcPts val="1245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from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scipy.sparse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csr_matrix</a:t>
            </a:r>
            <a:endParaRPr sz="1100">
              <a:latin typeface="Courier New"/>
              <a:cs typeface="Courier New"/>
            </a:endParaRPr>
          </a:p>
          <a:p>
            <a:pPr marL="64769" marR="3474720">
              <a:lnSpc>
                <a:spcPct val="1727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pd.read_csv(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'amazon.csv'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(df.shape)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ourier New"/>
              <a:cs typeface="Courier New"/>
            </a:endParaRPr>
          </a:p>
          <a:p>
            <a:pPr marL="64769">
              <a:lnSpc>
                <a:spcPct val="10000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(df.head())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7636509"/>
            <a:ext cx="5636895" cy="974725"/>
          </a:xfrm>
          <a:custGeom>
            <a:avLst/>
            <a:gdLst/>
            <a:ahLst/>
            <a:cxnLst/>
            <a:rect l="l" t="t" r="r" b="b"/>
            <a:pathLst>
              <a:path w="5636895" h="974725">
                <a:moveTo>
                  <a:pt x="538416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5384165" y="974725"/>
                </a:lnTo>
                <a:lnTo>
                  <a:pt x="5384165" y="812800"/>
                </a:lnTo>
                <a:close/>
              </a:path>
              <a:path w="5636895" h="974725">
                <a:moveTo>
                  <a:pt x="538416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5384165" y="812165"/>
                </a:lnTo>
                <a:lnTo>
                  <a:pt x="5384165" y="650240"/>
                </a:lnTo>
                <a:close/>
              </a:path>
              <a:path w="5636895" h="974725">
                <a:moveTo>
                  <a:pt x="538416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5384165" y="649605"/>
                </a:lnTo>
                <a:lnTo>
                  <a:pt x="5384165" y="487680"/>
                </a:lnTo>
                <a:close/>
              </a:path>
              <a:path w="5636895" h="974725">
                <a:moveTo>
                  <a:pt x="538416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5384165" y="487045"/>
                </a:lnTo>
                <a:lnTo>
                  <a:pt x="5384165" y="325120"/>
                </a:lnTo>
                <a:close/>
              </a:path>
              <a:path w="5636895" h="974725">
                <a:moveTo>
                  <a:pt x="53841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384165" y="324485"/>
                </a:lnTo>
                <a:lnTo>
                  <a:pt x="5384165" y="162560"/>
                </a:lnTo>
                <a:close/>
              </a:path>
              <a:path w="5636895" h="974725">
                <a:moveTo>
                  <a:pt x="5636895" y="0"/>
                </a:moveTo>
                <a:lnTo>
                  <a:pt x="0" y="0"/>
                </a:lnTo>
                <a:lnTo>
                  <a:pt x="0" y="161925"/>
                </a:lnTo>
                <a:lnTo>
                  <a:pt x="5636895" y="161925"/>
                </a:lnTo>
                <a:lnTo>
                  <a:pt x="56368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15669" y="7613015"/>
            <a:ext cx="1106170" cy="10058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 indent="252095">
              <a:lnSpc>
                <a:spcPts val="1280"/>
              </a:lnSpc>
              <a:spcBef>
                <a:spcPts val="175"/>
              </a:spcBef>
              <a:tabLst>
                <a:tab pos="252095" algn="l"/>
              </a:tabLst>
            </a:pPr>
            <a:r>
              <a:rPr dirty="0" sz="1100" spc="-5">
                <a:latin typeface="Courier New"/>
                <a:cs typeface="Courier New"/>
              </a:rPr>
              <a:t>product_id  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B07JW9H4J1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25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B098NS6PVG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B096MSW6CT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ts val="1280"/>
              </a:lnSpc>
              <a:spcBef>
                <a:spcPts val="55"/>
              </a:spcBef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B08HDJ86NZ  </a:t>
            </a:r>
            <a:r>
              <a:rPr dirty="0" sz="1100">
                <a:latin typeface="Courier New"/>
                <a:cs typeface="Courier New"/>
              </a:rPr>
              <a:t>4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B08CF3B7N1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7083" y="7613015"/>
            <a:ext cx="4385945" cy="10058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just" marR="5080" indent="311150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product_name </a:t>
            </a:r>
            <a:r>
              <a:rPr dirty="0" sz="1100">
                <a:latin typeface="Courier New"/>
                <a:cs typeface="Courier New"/>
              </a:rPr>
              <a:t>\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Wayona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Nylon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Braided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USB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Lightning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Fast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Cha...</a:t>
            </a:r>
            <a:endParaRPr sz="1100">
              <a:latin typeface="Courier New"/>
              <a:cs typeface="Courier New"/>
            </a:endParaRPr>
          </a:p>
          <a:p>
            <a:pPr algn="just" marR="25717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Ambrane Unbreakable 60W </a:t>
            </a:r>
            <a:r>
              <a:rPr dirty="0" sz="1100">
                <a:latin typeface="Courier New"/>
                <a:cs typeface="Courier New"/>
              </a:rPr>
              <a:t>/ </a:t>
            </a:r>
            <a:r>
              <a:rPr dirty="0" sz="1100" spc="-5">
                <a:latin typeface="Courier New"/>
                <a:cs typeface="Courier New"/>
              </a:rPr>
              <a:t>3A Fast Charging 1.5...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Sounce Fast Phone Charging Cable </a:t>
            </a:r>
            <a:r>
              <a:rPr dirty="0" sz="1100">
                <a:latin typeface="Courier New"/>
                <a:cs typeface="Courier New"/>
              </a:rPr>
              <a:t>&amp; </a:t>
            </a:r>
            <a:r>
              <a:rPr dirty="0" sz="1100" spc="-5">
                <a:latin typeface="Courier New"/>
                <a:cs typeface="Courier New"/>
              </a:rPr>
              <a:t>Data Sync U...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boAt Deuce USB 300 </a:t>
            </a:r>
            <a:r>
              <a:rPr dirty="0" sz="1100">
                <a:latin typeface="Courier New"/>
                <a:cs typeface="Courier New"/>
              </a:rPr>
              <a:t>2 </a:t>
            </a:r>
            <a:r>
              <a:rPr dirty="0" sz="1100" spc="-5">
                <a:latin typeface="Courier New"/>
                <a:cs typeface="Courier New"/>
              </a:rPr>
              <a:t>in </a:t>
            </a:r>
            <a:r>
              <a:rPr dirty="0" sz="1100">
                <a:latin typeface="Courier New"/>
                <a:cs typeface="Courier New"/>
              </a:rPr>
              <a:t>1 </a:t>
            </a:r>
            <a:r>
              <a:rPr dirty="0" sz="1100" spc="-5">
                <a:latin typeface="Courier New"/>
                <a:cs typeface="Courier New"/>
              </a:rPr>
              <a:t>Type-C </a:t>
            </a:r>
            <a:r>
              <a:rPr dirty="0" sz="1100">
                <a:latin typeface="Courier New"/>
                <a:cs typeface="Courier New"/>
              </a:rPr>
              <a:t>&amp; </a:t>
            </a:r>
            <a:r>
              <a:rPr dirty="0" sz="1100" spc="-5">
                <a:latin typeface="Courier New"/>
                <a:cs typeface="Courier New"/>
              </a:rPr>
              <a:t>Micro USB S...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Portronics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Konnect</a:t>
            </a:r>
            <a:r>
              <a:rPr dirty="0" sz="1100">
                <a:latin typeface="Courier New"/>
                <a:cs typeface="Courier New"/>
              </a:rPr>
              <a:t> 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1.2M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Fast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Charging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8 </a:t>
            </a:r>
            <a:r>
              <a:rPr dirty="0" sz="1100" spc="-5">
                <a:latin typeface="Courier New"/>
                <a:cs typeface="Courier New"/>
              </a:rPr>
              <a:t>P...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8759190"/>
            <a:ext cx="58045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70141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category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discounted_price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98790"/>
          </a:xfrm>
          <a:custGeom>
            <a:avLst/>
            <a:gdLst/>
            <a:ahLst/>
            <a:cxnLst/>
            <a:rect l="l" t="t" r="r" b="b"/>
            <a:pathLst>
              <a:path w="6076950" h="8098790">
                <a:moveTo>
                  <a:pt x="6076950" y="0"/>
                </a:moveTo>
                <a:lnTo>
                  <a:pt x="0" y="0"/>
                </a:lnTo>
                <a:lnTo>
                  <a:pt x="0" y="8098789"/>
                </a:lnTo>
                <a:lnTo>
                  <a:pt x="6076950" y="809878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981710"/>
            <a:ext cx="93789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5.99000e+02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1144269"/>
          <a:ext cx="5057140" cy="7639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719"/>
                <a:gridCol w="4122420"/>
              </a:tblGrid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9.90000e+01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8.99000e+02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3.29990e+04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2.09000e+02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1.99990e+04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9.99000e+02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3.33000e+02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5.07000e+02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3.09000e+02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1.19900e+03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7.99000e+02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6.99900e+03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2.30000e+02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6.49000e+02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1.59990e+04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3.48000e+02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3.29900e+04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1.39000e+02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2.63000e+02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7.99900e+03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1.59900e+03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2.69990e+04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1.15000e+02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1.09010e+04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1.43400e+03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7.29900e+03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3.25000e+02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2.99990e+04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2.79990e+04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3.09900e+04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2.69000e+02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2.49990e+04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1.89900e+04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2.90000e+02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3.45000e+02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7.19000e+02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8.49000e+02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2.19990e+04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4.49000e+02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3.79990e+04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7.39000e+03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2.73100e+02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1.59900e+04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2.10000e+02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1.29900e+03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3.47000e+02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2.28000e+02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1.49900e+03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8.49900e+03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2.09900e+04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9.99900e+03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4.89000e+02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2.39990e+04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6.89000e+02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1.69900e+03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6.55000e+02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7.49000e+02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1.95000e+02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4.16000e+02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3.68000e+02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2.99900e+04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3.39000e+02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1.54900e+04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9.49000e+03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6.37000e+02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1.08900e+03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1.24990e+04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1.39900e+03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8.80000e+01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5.78900e+01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2.05000e+02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9.49000e+02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3.79000e+02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8.99000e+03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4.86000e+02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5.69900e+03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7.09000e+02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4.79900e+04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3.20000e+02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1.29000e+02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2.25000e+02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5.47000e+02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2.59000e+02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4.67000e+02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1.19900e+04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2.52000e+02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2.04000e+02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6.49000e+03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2.35000e+02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4.29990e+04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1.73000e+02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8.48990e+02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1.24900e+03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2.13000e+02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5.98000e+02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3.19990e+04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1.28310e+02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2.54000e+02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8.90000e+01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5.49000e+02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7.79900e+04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1.82000e+02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9.60000e+01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5.49900e+04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4.39000e+02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7.89000e+02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7.90000e+02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4.69900e+03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1.89990e+04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1.99000e+03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2.29900e+03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3.59990e+04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8.99900e+03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9.17000e+02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4.59990e+04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1.19000e+02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2.19900e+04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4.17440e+02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2.15000e+02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1.28900e+03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6.09000e+02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1.85000e+03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1.39900e+04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1.85000e+02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2.18000e+02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8.93000e+02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1.09900e+04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1.69990e+04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6.99000e+02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2.69900e+03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2.46000e+02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2.47000e+02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1.36900e+03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2.49900e+04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6.19990e+04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2.44990e+04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1.04990e+04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1.97000e+02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1.51900e+03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4.69990e+04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1.79900e+03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4400" y="8784590"/>
            <a:ext cx="93789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1.99800e+03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8360" y="914400"/>
            <a:ext cx="6076315" cy="8098155"/>
          </a:xfrm>
          <a:custGeom>
            <a:avLst/>
            <a:gdLst/>
            <a:ahLst/>
            <a:cxnLst/>
            <a:rect l="l" t="t" r="r" b="b"/>
            <a:pathLst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98790"/>
            <a:chOff x="847725" y="913764"/>
            <a:chExt cx="6076950" cy="809879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98790"/>
            </a:xfrm>
            <a:custGeom>
              <a:avLst/>
              <a:gdLst/>
              <a:ahLst/>
              <a:cxnLst/>
              <a:rect l="l" t="t" r="r" b="b"/>
              <a:pathLst>
                <a:path w="6076950" h="8098790">
                  <a:moveTo>
                    <a:pt x="6076950" y="0"/>
                  </a:moveTo>
                  <a:lnTo>
                    <a:pt x="0" y="0"/>
                  </a:lnTo>
                  <a:lnTo>
                    <a:pt x="0" y="8098789"/>
                  </a:lnTo>
                  <a:lnTo>
                    <a:pt x="6076950" y="809878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5047615" cy="7964805"/>
            </a:xfrm>
            <a:custGeom>
              <a:avLst/>
              <a:gdLst/>
              <a:ahLst/>
              <a:cxnLst/>
              <a:rect l="l" t="t" r="r" b="b"/>
              <a:pathLst>
                <a:path w="5047615" h="7964805">
                  <a:moveTo>
                    <a:pt x="925195" y="7640320"/>
                  </a:moveTo>
                  <a:lnTo>
                    <a:pt x="0" y="7640320"/>
                  </a:lnTo>
                  <a:lnTo>
                    <a:pt x="0" y="7802245"/>
                  </a:lnTo>
                  <a:lnTo>
                    <a:pt x="925195" y="7802245"/>
                  </a:lnTo>
                  <a:lnTo>
                    <a:pt x="925195" y="7640320"/>
                  </a:lnTo>
                  <a:close/>
                </a:path>
                <a:path w="5047615" h="7964805">
                  <a:moveTo>
                    <a:pt x="925195" y="7315200"/>
                  </a:moveTo>
                  <a:lnTo>
                    <a:pt x="0" y="7315200"/>
                  </a:lnTo>
                  <a:lnTo>
                    <a:pt x="0" y="7477125"/>
                  </a:lnTo>
                  <a:lnTo>
                    <a:pt x="925195" y="7477125"/>
                  </a:lnTo>
                  <a:lnTo>
                    <a:pt x="925195" y="7315200"/>
                  </a:lnTo>
                  <a:close/>
                </a:path>
                <a:path w="5047615" h="7964805">
                  <a:moveTo>
                    <a:pt x="925195" y="6990080"/>
                  </a:moveTo>
                  <a:lnTo>
                    <a:pt x="0" y="6990080"/>
                  </a:lnTo>
                  <a:lnTo>
                    <a:pt x="0" y="7152005"/>
                  </a:lnTo>
                  <a:lnTo>
                    <a:pt x="925195" y="7152005"/>
                  </a:lnTo>
                  <a:lnTo>
                    <a:pt x="925195" y="6990080"/>
                  </a:lnTo>
                  <a:close/>
                </a:path>
                <a:path w="5047615" h="7964805">
                  <a:moveTo>
                    <a:pt x="925195" y="6664960"/>
                  </a:moveTo>
                  <a:lnTo>
                    <a:pt x="0" y="6664960"/>
                  </a:lnTo>
                  <a:lnTo>
                    <a:pt x="0" y="6826885"/>
                  </a:lnTo>
                  <a:lnTo>
                    <a:pt x="925195" y="6826885"/>
                  </a:lnTo>
                  <a:lnTo>
                    <a:pt x="925195" y="6664960"/>
                  </a:lnTo>
                  <a:close/>
                </a:path>
                <a:path w="5047615" h="7964805">
                  <a:moveTo>
                    <a:pt x="925195" y="6339840"/>
                  </a:moveTo>
                  <a:lnTo>
                    <a:pt x="0" y="6339840"/>
                  </a:lnTo>
                  <a:lnTo>
                    <a:pt x="0" y="6501765"/>
                  </a:lnTo>
                  <a:lnTo>
                    <a:pt x="925195" y="6501765"/>
                  </a:lnTo>
                  <a:lnTo>
                    <a:pt x="925195" y="6339840"/>
                  </a:lnTo>
                  <a:close/>
                </a:path>
                <a:path w="5047615" h="7964805">
                  <a:moveTo>
                    <a:pt x="925195" y="6014720"/>
                  </a:moveTo>
                  <a:lnTo>
                    <a:pt x="0" y="6014720"/>
                  </a:lnTo>
                  <a:lnTo>
                    <a:pt x="0" y="6176645"/>
                  </a:lnTo>
                  <a:lnTo>
                    <a:pt x="925195" y="6176645"/>
                  </a:lnTo>
                  <a:lnTo>
                    <a:pt x="925195" y="6014720"/>
                  </a:lnTo>
                  <a:close/>
                </a:path>
                <a:path w="5047615" h="7964805">
                  <a:moveTo>
                    <a:pt x="925195" y="5689600"/>
                  </a:moveTo>
                  <a:lnTo>
                    <a:pt x="0" y="5689600"/>
                  </a:lnTo>
                  <a:lnTo>
                    <a:pt x="0" y="5851525"/>
                  </a:lnTo>
                  <a:lnTo>
                    <a:pt x="925195" y="5851525"/>
                  </a:lnTo>
                  <a:lnTo>
                    <a:pt x="925195" y="5689600"/>
                  </a:lnTo>
                  <a:close/>
                </a:path>
                <a:path w="5047615" h="7964805">
                  <a:moveTo>
                    <a:pt x="925195" y="5364480"/>
                  </a:moveTo>
                  <a:lnTo>
                    <a:pt x="0" y="5364480"/>
                  </a:lnTo>
                  <a:lnTo>
                    <a:pt x="0" y="5526405"/>
                  </a:lnTo>
                  <a:lnTo>
                    <a:pt x="925195" y="5526405"/>
                  </a:lnTo>
                  <a:lnTo>
                    <a:pt x="925195" y="5364480"/>
                  </a:lnTo>
                  <a:close/>
                </a:path>
                <a:path w="5047615" h="7964805">
                  <a:moveTo>
                    <a:pt x="925195" y="5039360"/>
                  </a:moveTo>
                  <a:lnTo>
                    <a:pt x="0" y="5039360"/>
                  </a:lnTo>
                  <a:lnTo>
                    <a:pt x="0" y="5201285"/>
                  </a:lnTo>
                  <a:lnTo>
                    <a:pt x="925195" y="5201285"/>
                  </a:lnTo>
                  <a:lnTo>
                    <a:pt x="925195" y="5039360"/>
                  </a:lnTo>
                  <a:close/>
                </a:path>
                <a:path w="5047615" h="7964805">
                  <a:moveTo>
                    <a:pt x="925195" y="4714240"/>
                  </a:moveTo>
                  <a:lnTo>
                    <a:pt x="0" y="4714240"/>
                  </a:lnTo>
                  <a:lnTo>
                    <a:pt x="0" y="4876165"/>
                  </a:lnTo>
                  <a:lnTo>
                    <a:pt x="925195" y="4876165"/>
                  </a:lnTo>
                  <a:lnTo>
                    <a:pt x="925195" y="4714240"/>
                  </a:lnTo>
                  <a:close/>
                </a:path>
                <a:path w="5047615" h="7964805">
                  <a:moveTo>
                    <a:pt x="925195" y="4389120"/>
                  </a:moveTo>
                  <a:lnTo>
                    <a:pt x="0" y="4389120"/>
                  </a:lnTo>
                  <a:lnTo>
                    <a:pt x="0" y="4551045"/>
                  </a:lnTo>
                  <a:lnTo>
                    <a:pt x="925195" y="4551045"/>
                  </a:lnTo>
                  <a:lnTo>
                    <a:pt x="925195" y="4389120"/>
                  </a:lnTo>
                  <a:close/>
                </a:path>
                <a:path w="5047615" h="7964805">
                  <a:moveTo>
                    <a:pt x="925195" y="4064000"/>
                  </a:moveTo>
                  <a:lnTo>
                    <a:pt x="0" y="4064000"/>
                  </a:lnTo>
                  <a:lnTo>
                    <a:pt x="0" y="4225925"/>
                  </a:lnTo>
                  <a:lnTo>
                    <a:pt x="925195" y="4225925"/>
                  </a:lnTo>
                  <a:lnTo>
                    <a:pt x="925195" y="4064000"/>
                  </a:lnTo>
                  <a:close/>
                </a:path>
                <a:path w="5047615" h="7964805">
                  <a:moveTo>
                    <a:pt x="925195" y="3738880"/>
                  </a:moveTo>
                  <a:lnTo>
                    <a:pt x="0" y="3738880"/>
                  </a:lnTo>
                  <a:lnTo>
                    <a:pt x="0" y="3900805"/>
                  </a:lnTo>
                  <a:lnTo>
                    <a:pt x="925195" y="3900805"/>
                  </a:lnTo>
                  <a:lnTo>
                    <a:pt x="925195" y="3738880"/>
                  </a:lnTo>
                  <a:close/>
                </a:path>
                <a:path w="5047615" h="7964805">
                  <a:moveTo>
                    <a:pt x="925195" y="3413760"/>
                  </a:moveTo>
                  <a:lnTo>
                    <a:pt x="0" y="3413760"/>
                  </a:lnTo>
                  <a:lnTo>
                    <a:pt x="0" y="3575685"/>
                  </a:lnTo>
                  <a:lnTo>
                    <a:pt x="925195" y="3575685"/>
                  </a:lnTo>
                  <a:lnTo>
                    <a:pt x="925195" y="3413760"/>
                  </a:lnTo>
                  <a:close/>
                </a:path>
                <a:path w="5047615" h="7964805">
                  <a:moveTo>
                    <a:pt x="925195" y="3088640"/>
                  </a:moveTo>
                  <a:lnTo>
                    <a:pt x="0" y="3088640"/>
                  </a:lnTo>
                  <a:lnTo>
                    <a:pt x="0" y="3250565"/>
                  </a:lnTo>
                  <a:lnTo>
                    <a:pt x="925195" y="3250565"/>
                  </a:lnTo>
                  <a:lnTo>
                    <a:pt x="925195" y="3088640"/>
                  </a:lnTo>
                  <a:close/>
                </a:path>
                <a:path w="5047615" h="7964805">
                  <a:moveTo>
                    <a:pt x="925195" y="2763520"/>
                  </a:moveTo>
                  <a:lnTo>
                    <a:pt x="0" y="2763520"/>
                  </a:lnTo>
                  <a:lnTo>
                    <a:pt x="0" y="2925445"/>
                  </a:lnTo>
                  <a:lnTo>
                    <a:pt x="925195" y="2925445"/>
                  </a:lnTo>
                  <a:lnTo>
                    <a:pt x="925195" y="2763520"/>
                  </a:lnTo>
                  <a:close/>
                </a:path>
                <a:path w="5047615" h="7964805">
                  <a:moveTo>
                    <a:pt x="925195" y="2438400"/>
                  </a:moveTo>
                  <a:lnTo>
                    <a:pt x="0" y="2438400"/>
                  </a:lnTo>
                  <a:lnTo>
                    <a:pt x="0" y="2600325"/>
                  </a:lnTo>
                  <a:lnTo>
                    <a:pt x="925195" y="2600325"/>
                  </a:lnTo>
                  <a:lnTo>
                    <a:pt x="925195" y="2438400"/>
                  </a:lnTo>
                  <a:close/>
                </a:path>
                <a:path w="5047615" h="7964805">
                  <a:moveTo>
                    <a:pt x="925195" y="2113280"/>
                  </a:moveTo>
                  <a:lnTo>
                    <a:pt x="0" y="2113280"/>
                  </a:lnTo>
                  <a:lnTo>
                    <a:pt x="0" y="2275205"/>
                  </a:lnTo>
                  <a:lnTo>
                    <a:pt x="925195" y="2275205"/>
                  </a:lnTo>
                  <a:lnTo>
                    <a:pt x="925195" y="2113280"/>
                  </a:lnTo>
                  <a:close/>
                </a:path>
                <a:path w="5047615" h="7964805">
                  <a:moveTo>
                    <a:pt x="925195" y="1788160"/>
                  </a:moveTo>
                  <a:lnTo>
                    <a:pt x="0" y="1788160"/>
                  </a:lnTo>
                  <a:lnTo>
                    <a:pt x="0" y="1950085"/>
                  </a:lnTo>
                  <a:lnTo>
                    <a:pt x="925195" y="1950085"/>
                  </a:lnTo>
                  <a:lnTo>
                    <a:pt x="925195" y="1788160"/>
                  </a:lnTo>
                  <a:close/>
                </a:path>
                <a:path w="5047615" h="7964805">
                  <a:moveTo>
                    <a:pt x="92519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925195" y="1624965"/>
                  </a:lnTo>
                  <a:lnTo>
                    <a:pt x="925195" y="1463040"/>
                  </a:lnTo>
                  <a:close/>
                </a:path>
                <a:path w="5047615" h="7964805">
                  <a:moveTo>
                    <a:pt x="92519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925195" y="1299845"/>
                  </a:lnTo>
                  <a:lnTo>
                    <a:pt x="925195" y="1137920"/>
                  </a:lnTo>
                  <a:close/>
                </a:path>
                <a:path w="5047615" h="7964805">
                  <a:moveTo>
                    <a:pt x="92519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925195" y="974725"/>
                  </a:lnTo>
                  <a:lnTo>
                    <a:pt x="925195" y="812800"/>
                  </a:lnTo>
                  <a:close/>
                </a:path>
                <a:path w="5047615" h="7964805">
                  <a:moveTo>
                    <a:pt x="92519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925195" y="649605"/>
                  </a:lnTo>
                  <a:lnTo>
                    <a:pt x="925195" y="487680"/>
                  </a:lnTo>
                  <a:close/>
                </a:path>
                <a:path w="5047615" h="7964805">
                  <a:moveTo>
                    <a:pt x="92519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925195" y="324485"/>
                  </a:lnTo>
                  <a:lnTo>
                    <a:pt x="925195" y="162560"/>
                  </a:lnTo>
                  <a:close/>
                </a:path>
                <a:path w="5047615" h="7964805">
                  <a:moveTo>
                    <a:pt x="5047615" y="7802880"/>
                  </a:moveTo>
                  <a:lnTo>
                    <a:pt x="0" y="7802880"/>
                  </a:lnTo>
                  <a:lnTo>
                    <a:pt x="0" y="7964805"/>
                  </a:lnTo>
                  <a:lnTo>
                    <a:pt x="5047615" y="7964805"/>
                  </a:lnTo>
                  <a:lnTo>
                    <a:pt x="5047615" y="7802880"/>
                  </a:lnTo>
                  <a:close/>
                </a:path>
                <a:path w="5047615" h="7964805">
                  <a:moveTo>
                    <a:pt x="5047615" y="7477760"/>
                  </a:moveTo>
                  <a:lnTo>
                    <a:pt x="0" y="7477760"/>
                  </a:lnTo>
                  <a:lnTo>
                    <a:pt x="0" y="7639685"/>
                  </a:lnTo>
                  <a:lnTo>
                    <a:pt x="5047615" y="7639685"/>
                  </a:lnTo>
                  <a:lnTo>
                    <a:pt x="5047615" y="7477760"/>
                  </a:lnTo>
                  <a:close/>
                </a:path>
                <a:path w="5047615" h="7964805">
                  <a:moveTo>
                    <a:pt x="5047615" y="7152640"/>
                  </a:moveTo>
                  <a:lnTo>
                    <a:pt x="0" y="7152640"/>
                  </a:lnTo>
                  <a:lnTo>
                    <a:pt x="0" y="7314565"/>
                  </a:lnTo>
                  <a:lnTo>
                    <a:pt x="5047615" y="7314565"/>
                  </a:lnTo>
                  <a:lnTo>
                    <a:pt x="5047615" y="7152640"/>
                  </a:lnTo>
                  <a:close/>
                </a:path>
                <a:path w="5047615" h="7964805">
                  <a:moveTo>
                    <a:pt x="5047615" y="6827520"/>
                  </a:moveTo>
                  <a:lnTo>
                    <a:pt x="0" y="6827520"/>
                  </a:lnTo>
                  <a:lnTo>
                    <a:pt x="0" y="6989445"/>
                  </a:lnTo>
                  <a:lnTo>
                    <a:pt x="5047615" y="6989445"/>
                  </a:lnTo>
                  <a:lnTo>
                    <a:pt x="5047615" y="6827520"/>
                  </a:lnTo>
                  <a:close/>
                </a:path>
                <a:path w="5047615" h="7964805">
                  <a:moveTo>
                    <a:pt x="5047615" y="6502400"/>
                  </a:moveTo>
                  <a:lnTo>
                    <a:pt x="0" y="6502400"/>
                  </a:lnTo>
                  <a:lnTo>
                    <a:pt x="0" y="6664325"/>
                  </a:lnTo>
                  <a:lnTo>
                    <a:pt x="5047615" y="6664325"/>
                  </a:lnTo>
                  <a:lnTo>
                    <a:pt x="5047615" y="6502400"/>
                  </a:lnTo>
                  <a:close/>
                </a:path>
                <a:path w="5047615" h="7964805">
                  <a:moveTo>
                    <a:pt x="5047615" y="6177280"/>
                  </a:moveTo>
                  <a:lnTo>
                    <a:pt x="0" y="6177280"/>
                  </a:lnTo>
                  <a:lnTo>
                    <a:pt x="0" y="6339205"/>
                  </a:lnTo>
                  <a:lnTo>
                    <a:pt x="5047615" y="6339205"/>
                  </a:lnTo>
                  <a:lnTo>
                    <a:pt x="5047615" y="6177280"/>
                  </a:lnTo>
                  <a:close/>
                </a:path>
                <a:path w="5047615" h="7964805">
                  <a:moveTo>
                    <a:pt x="5047615" y="5852160"/>
                  </a:moveTo>
                  <a:lnTo>
                    <a:pt x="0" y="5852160"/>
                  </a:lnTo>
                  <a:lnTo>
                    <a:pt x="0" y="6014085"/>
                  </a:lnTo>
                  <a:lnTo>
                    <a:pt x="5047615" y="6014085"/>
                  </a:lnTo>
                  <a:lnTo>
                    <a:pt x="5047615" y="5852160"/>
                  </a:lnTo>
                  <a:close/>
                </a:path>
                <a:path w="5047615" h="7964805">
                  <a:moveTo>
                    <a:pt x="5047615" y="5527040"/>
                  </a:moveTo>
                  <a:lnTo>
                    <a:pt x="0" y="5527040"/>
                  </a:lnTo>
                  <a:lnTo>
                    <a:pt x="0" y="5688965"/>
                  </a:lnTo>
                  <a:lnTo>
                    <a:pt x="5047615" y="5688965"/>
                  </a:lnTo>
                  <a:lnTo>
                    <a:pt x="5047615" y="5527040"/>
                  </a:lnTo>
                  <a:close/>
                </a:path>
                <a:path w="5047615" h="7964805">
                  <a:moveTo>
                    <a:pt x="5047615" y="5201920"/>
                  </a:moveTo>
                  <a:lnTo>
                    <a:pt x="0" y="5201920"/>
                  </a:lnTo>
                  <a:lnTo>
                    <a:pt x="0" y="5363845"/>
                  </a:lnTo>
                  <a:lnTo>
                    <a:pt x="5047615" y="5363845"/>
                  </a:lnTo>
                  <a:lnTo>
                    <a:pt x="5047615" y="5201920"/>
                  </a:lnTo>
                  <a:close/>
                </a:path>
                <a:path w="5047615" h="7964805">
                  <a:moveTo>
                    <a:pt x="5047615" y="4876800"/>
                  </a:moveTo>
                  <a:lnTo>
                    <a:pt x="0" y="4876800"/>
                  </a:lnTo>
                  <a:lnTo>
                    <a:pt x="0" y="5038725"/>
                  </a:lnTo>
                  <a:lnTo>
                    <a:pt x="5047615" y="5038725"/>
                  </a:lnTo>
                  <a:lnTo>
                    <a:pt x="5047615" y="4876800"/>
                  </a:lnTo>
                  <a:close/>
                </a:path>
                <a:path w="5047615" h="7964805">
                  <a:moveTo>
                    <a:pt x="5047615" y="4551680"/>
                  </a:moveTo>
                  <a:lnTo>
                    <a:pt x="0" y="4551680"/>
                  </a:lnTo>
                  <a:lnTo>
                    <a:pt x="0" y="4713605"/>
                  </a:lnTo>
                  <a:lnTo>
                    <a:pt x="5047615" y="4713605"/>
                  </a:lnTo>
                  <a:lnTo>
                    <a:pt x="5047615" y="4551680"/>
                  </a:lnTo>
                  <a:close/>
                </a:path>
                <a:path w="5047615" h="7964805">
                  <a:moveTo>
                    <a:pt x="5047615" y="4226560"/>
                  </a:moveTo>
                  <a:lnTo>
                    <a:pt x="0" y="4226560"/>
                  </a:lnTo>
                  <a:lnTo>
                    <a:pt x="0" y="4388485"/>
                  </a:lnTo>
                  <a:lnTo>
                    <a:pt x="5047615" y="4388485"/>
                  </a:lnTo>
                  <a:lnTo>
                    <a:pt x="5047615" y="4226560"/>
                  </a:lnTo>
                  <a:close/>
                </a:path>
                <a:path w="5047615" h="7964805">
                  <a:moveTo>
                    <a:pt x="5047615" y="3901440"/>
                  </a:moveTo>
                  <a:lnTo>
                    <a:pt x="0" y="3901440"/>
                  </a:lnTo>
                  <a:lnTo>
                    <a:pt x="0" y="4063365"/>
                  </a:lnTo>
                  <a:lnTo>
                    <a:pt x="5047615" y="4063365"/>
                  </a:lnTo>
                  <a:lnTo>
                    <a:pt x="5047615" y="3901440"/>
                  </a:lnTo>
                  <a:close/>
                </a:path>
                <a:path w="5047615" h="7964805">
                  <a:moveTo>
                    <a:pt x="5047615" y="3576320"/>
                  </a:moveTo>
                  <a:lnTo>
                    <a:pt x="0" y="3576320"/>
                  </a:lnTo>
                  <a:lnTo>
                    <a:pt x="0" y="3738245"/>
                  </a:lnTo>
                  <a:lnTo>
                    <a:pt x="5047615" y="3738245"/>
                  </a:lnTo>
                  <a:lnTo>
                    <a:pt x="5047615" y="3576320"/>
                  </a:lnTo>
                  <a:close/>
                </a:path>
                <a:path w="5047615" h="7964805">
                  <a:moveTo>
                    <a:pt x="5047615" y="3251200"/>
                  </a:moveTo>
                  <a:lnTo>
                    <a:pt x="0" y="3251200"/>
                  </a:lnTo>
                  <a:lnTo>
                    <a:pt x="0" y="3413125"/>
                  </a:lnTo>
                  <a:lnTo>
                    <a:pt x="5047615" y="3413125"/>
                  </a:lnTo>
                  <a:lnTo>
                    <a:pt x="5047615" y="3251200"/>
                  </a:lnTo>
                  <a:close/>
                </a:path>
                <a:path w="5047615" h="7964805">
                  <a:moveTo>
                    <a:pt x="5047615" y="2926080"/>
                  </a:moveTo>
                  <a:lnTo>
                    <a:pt x="0" y="2926080"/>
                  </a:lnTo>
                  <a:lnTo>
                    <a:pt x="0" y="3088005"/>
                  </a:lnTo>
                  <a:lnTo>
                    <a:pt x="5047615" y="3088005"/>
                  </a:lnTo>
                  <a:lnTo>
                    <a:pt x="5047615" y="2926080"/>
                  </a:lnTo>
                  <a:close/>
                </a:path>
                <a:path w="5047615" h="7964805">
                  <a:moveTo>
                    <a:pt x="5047615" y="2600960"/>
                  </a:moveTo>
                  <a:lnTo>
                    <a:pt x="0" y="2600960"/>
                  </a:lnTo>
                  <a:lnTo>
                    <a:pt x="0" y="2762885"/>
                  </a:lnTo>
                  <a:lnTo>
                    <a:pt x="5047615" y="2762885"/>
                  </a:lnTo>
                  <a:lnTo>
                    <a:pt x="5047615" y="2600960"/>
                  </a:lnTo>
                  <a:close/>
                </a:path>
                <a:path w="5047615" h="7964805">
                  <a:moveTo>
                    <a:pt x="5047615" y="2275840"/>
                  </a:moveTo>
                  <a:lnTo>
                    <a:pt x="0" y="2275840"/>
                  </a:lnTo>
                  <a:lnTo>
                    <a:pt x="0" y="2437765"/>
                  </a:lnTo>
                  <a:lnTo>
                    <a:pt x="5047615" y="2437765"/>
                  </a:lnTo>
                  <a:lnTo>
                    <a:pt x="5047615" y="2275840"/>
                  </a:lnTo>
                  <a:close/>
                </a:path>
                <a:path w="5047615" h="7964805">
                  <a:moveTo>
                    <a:pt x="5047615" y="1950720"/>
                  </a:moveTo>
                  <a:lnTo>
                    <a:pt x="0" y="1950720"/>
                  </a:lnTo>
                  <a:lnTo>
                    <a:pt x="0" y="2112645"/>
                  </a:lnTo>
                  <a:lnTo>
                    <a:pt x="5047615" y="2112645"/>
                  </a:lnTo>
                  <a:lnTo>
                    <a:pt x="5047615" y="1950720"/>
                  </a:lnTo>
                  <a:close/>
                </a:path>
                <a:path w="5047615" h="7964805">
                  <a:moveTo>
                    <a:pt x="504761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5047615" y="1787525"/>
                  </a:lnTo>
                  <a:lnTo>
                    <a:pt x="5047615" y="1625600"/>
                  </a:lnTo>
                  <a:close/>
                </a:path>
                <a:path w="5047615" h="7964805">
                  <a:moveTo>
                    <a:pt x="504761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5047615" y="1462405"/>
                  </a:lnTo>
                  <a:lnTo>
                    <a:pt x="5047615" y="1300480"/>
                  </a:lnTo>
                  <a:close/>
                </a:path>
                <a:path w="5047615" h="7964805">
                  <a:moveTo>
                    <a:pt x="504761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5047615" y="1137285"/>
                  </a:lnTo>
                  <a:lnTo>
                    <a:pt x="5047615" y="975360"/>
                  </a:lnTo>
                  <a:close/>
                </a:path>
                <a:path w="5047615" h="7964805">
                  <a:moveTo>
                    <a:pt x="504761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5047615" y="812165"/>
                  </a:lnTo>
                  <a:lnTo>
                    <a:pt x="5047615" y="650240"/>
                  </a:lnTo>
                  <a:close/>
                </a:path>
                <a:path w="5047615" h="7964805">
                  <a:moveTo>
                    <a:pt x="504761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5047615" y="487045"/>
                  </a:lnTo>
                  <a:lnTo>
                    <a:pt x="5047615" y="325120"/>
                  </a:lnTo>
                  <a:close/>
                </a:path>
                <a:path w="5047615" h="7964805">
                  <a:moveTo>
                    <a:pt x="504761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047615" y="161925"/>
                  </a:lnTo>
                  <a:lnTo>
                    <a:pt x="504761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215"/>
            <a:ext cx="5071110" cy="799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52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1.99900e+03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2.04900e+03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6.49900e+03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2.89990e+04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5.69000e+02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1.89800e+03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9.49900e+03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9.59000e+02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1.14900e+03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1.21900e+03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1.84990e+04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3.69000e+02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1.29990e+04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2.19900e+03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1.64990e+04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3.99900e+03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2.99800e+03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1.54990e+04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8.73000e+02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5.39000e+02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1.07500e+03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5.29000e+02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4.79000e+03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3.39990e+04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1.09990e+04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3.49990e+04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2.99900e+03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2.09990e+04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2.29990e+04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1.34000e+02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7.49900e+03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1.32400e+03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1.24900e+04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1.79990e+04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2.09900e+03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3.37000e+02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2.51000e+02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9.50000e+01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4.49900e+03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1.98900e+03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4.99900e+03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2.49900e+03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7.90000e+01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2.17900e+03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4.49990e+04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2.59900e+03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2.79900e+03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3.79900e+03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2.81000e+02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7.99800e+03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1.20000e+02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7.91500e+03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1.05500e+03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1.50000e+02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4.74000e+02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2.65000e+02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3.79900e+04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3.14000e+02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3.65000e+02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2.89000e+02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2.17000e+02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1.22000e+03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4.75000e+02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7.98000e+02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2.66000e+02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5.00000e+01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1.30000e+02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4.09800e+03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5.19000e+02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1.29500e+03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1.88900e+03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4.55000e+02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1.05900e+03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7.17000e+02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3.90000e+01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8.89000e+02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1.91000e+02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5.22000e+02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6.81000e+02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4.29000e+02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1.00000e+02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1.04900e+03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6.56000e+02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1.10900e+03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1.69000e+02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1.57000e+02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4.79000e+02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1.59800e+03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2.94000e+02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8.28000e+02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7.45000e+02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1.54900e+03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1.46900e+03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1.98000e+02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1.20000e+04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6.29900e+03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5.71000e+02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4.48000e+02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5.79000e+02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1.37000e+02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1.49500e+03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4.40000e+02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1.32900e+03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5.70000e+02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1.52900e+03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1.90000e+02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7.29000e+02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4.80000e+02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2.38000e+02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1.34900e+03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1.79200e+03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3.29900e+03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1.25000e+02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5.61000e+02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5.59900e+03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6.90000e+01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4.78000e+02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4.25000e+02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3.78000e+02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1.81500e+03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6.70000e+01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5.79900e+03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4.44900e+03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6.29000e+02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2.59500e+03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9.00000e+01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1.34500e+03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2.87000e+02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8.79000e+02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2.50000e+02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4.69000e+02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1.18700e+03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3.28000e+02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1.14000e+02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1.49000e+03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5.75000e+02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1.78000e+02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9.39000e+02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1.43900e+03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1.75000e+02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3.30300e+03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1.89000e+03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3.10000e+02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1.70900e+03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2.02500e+03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9.00000e+02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2.49000e+03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1.16000e+02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2.00000e+02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8360" y="914400"/>
            <a:ext cx="6076315" cy="8098155"/>
          </a:xfrm>
          <a:custGeom>
            <a:avLst/>
            <a:gdLst/>
            <a:ahLst/>
            <a:cxnLst/>
            <a:rect l="l" t="t" r="r" b="b"/>
            <a:pathLst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98790"/>
          </a:xfrm>
          <a:custGeom>
            <a:avLst/>
            <a:gdLst/>
            <a:ahLst/>
            <a:cxnLst/>
            <a:rect l="l" t="t" r="r" b="b"/>
            <a:pathLst>
              <a:path w="6076950" h="8098790">
                <a:moveTo>
                  <a:pt x="6076950" y="0"/>
                </a:moveTo>
                <a:lnTo>
                  <a:pt x="0" y="0"/>
                </a:lnTo>
                <a:lnTo>
                  <a:pt x="0" y="8098789"/>
                </a:lnTo>
                <a:lnTo>
                  <a:pt x="6076950" y="809878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981710"/>
            <a:ext cx="93789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2.64900e+03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1144269"/>
          <a:ext cx="5057140" cy="7639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719"/>
                <a:gridCol w="4122420"/>
              </a:tblGrid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5.96000e+02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3.30000e+02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1.23400e+03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2.72000e+02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3.49800e+03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1.00990e+04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3.97000e+02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1.67900e+03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3.54000e+02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1.03890e+04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1.40900e+03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5.99800e+03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3.00000e+02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5.35000e+02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3.41000e+02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5.89900e+03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1.56500e+03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3.26000e+02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6.57000e+02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1.99500e+03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1.50000e+03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2.64000e+03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5.29900e+03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1.65000e+02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3.98000e+02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7.70000e+02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4.20000e+02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8.34900e+03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3.30700e+03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3.80000e+02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3.72470e+04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2.98000e+02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2.93000e+02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1.04300e+03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1.46400e+03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6.25000e+02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1.29000e+03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3.60000e+03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6.54900e+03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1.62500e+03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5.49900e+03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2.14800e+03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3.59900e+03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3.51000e+02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1.61400e+03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6.78000e+02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8.09000e+02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1.96900e+03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1.66500e+03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3.22900e+03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1.26000e+03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3.49900e+03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1.32100e+03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7.75000e+02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3.19000e+03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6.19900e+03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1.81900e+03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3.24900e+03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1.40000e+03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3.55000e+02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2.16900e+03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6.53000e+02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4.78900e+03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7.53000e+02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3.53000e+02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8.79900e+03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2.09500e+03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1.49800e+03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3.69900e+03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1.77000e+02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2.44000e+02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1.95900e+03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3.19000e+02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9.59000e+03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2.92000e+02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1.60000e+02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6.00000e+02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1.13000e+03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3.19900e+03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6.16000e+02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6.10000e+02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4.53000e+02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2.46400e+03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2.71900e+03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2.08800e+03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2.39900e+03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3.08000e+02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2.45000e+02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3.56900e+03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2.08900e+03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2.33900e+03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7.84000e+02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1.69500e+03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1.44800e+03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6.99000e+03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2.69800e+03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1.41400e+03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5.99900e+03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9.97000e+03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6.98000e+02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1.44000e+04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6.64000e+02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2.60000e+02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1.48400e+03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4.28000e+03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1.89000e+02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1.44900e+03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3.65766e+03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1.84900e+03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8.19900e+03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1.59500e+03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1.18200e+03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1.05200e+03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1.54700e+03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5.10000e+02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1.89900e+03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1.44990e+04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9.50000e+02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7.19900e+03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2.43900e+03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7.79900e+03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2.89900e+03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9.79900e+03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6.69000e+02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5.89000e+03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9.19900e+03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6.23600e+03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2.74200e+03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7.21000e+02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2.90300e+03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1.65600e+03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2.07900e+03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3.17900e+03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4.79900e+03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9.48000e+02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8.50000e+02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3.71100e+03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9.80000e+02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3.34900e+03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2.24900e+03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1.23500e+03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6.80000e+03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1.06900e+03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4400" y="8784590"/>
            <a:ext cx="93789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2.09200e+03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8360" y="914400"/>
            <a:ext cx="6076315" cy="8098155"/>
          </a:xfrm>
          <a:custGeom>
            <a:avLst/>
            <a:gdLst/>
            <a:ahLst/>
            <a:cxnLst/>
            <a:rect l="l" t="t" r="r" b="b"/>
            <a:pathLst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98790"/>
            <a:chOff x="847725" y="913764"/>
            <a:chExt cx="6076950" cy="809879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98790"/>
            </a:xfrm>
            <a:custGeom>
              <a:avLst/>
              <a:gdLst/>
              <a:ahLst/>
              <a:cxnLst/>
              <a:rect l="l" t="t" r="r" b="b"/>
              <a:pathLst>
                <a:path w="6076950" h="8098790">
                  <a:moveTo>
                    <a:pt x="6076950" y="0"/>
                  </a:moveTo>
                  <a:lnTo>
                    <a:pt x="0" y="0"/>
                  </a:lnTo>
                  <a:lnTo>
                    <a:pt x="0" y="8098789"/>
                  </a:lnTo>
                  <a:lnTo>
                    <a:pt x="6076950" y="809878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5047615" cy="7964805"/>
            </a:xfrm>
            <a:custGeom>
              <a:avLst/>
              <a:gdLst/>
              <a:ahLst/>
              <a:cxnLst/>
              <a:rect l="l" t="t" r="r" b="b"/>
              <a:pathLst>
                <a:path w="5047615" h="7964805">
                  <a:moveTo>
                    <a:pt x="925195" y="7640320"/>
                  </a:moveTo>
                  <a:lnTo>
                    <a:pt x="0" y="7640320"/>
                  </a:lnTo>
                  <a:lnTo>
                    <a:pt x="0" y="7802245"/>
                  </a:lnTo>
                  <a:lnTo>
                    <a:pt x="925195" y="7802245"/>
                  </a:lnTo>
                  <a:lnTo>
                    <a:pt x="925195" y="7640320"/>
                  </a:lnTo>
                  <a:close/>
                </a:path>
                <a:path w="5047615" h="7964805">
                  <a:moveTo>
                    <a:pt x="925195" y="7315200"/>
                  </a:moveTo>
                  <a:lnTo>
                    <a:pt x="0" y="7315200"/>
                  </a:lnTo>
                  <a:lnTo>
                    <a:pt x="0" y="7477125"/>
                  </a:lnTo>
                  <a:lnTo>
                    <a:pt x="925195" y="7477125"/>
                  </a:lnTo>
                  <a:lnTo>
                    <a:pt x="925195" y="7315200"/>
                  </a:lnTo>
                  <a:close/>
                </a:path>
                <a:path w="5047615" h="7964805">
                  <a:moveTo>
                    <a:pt x="925195" y="6990080"/>
                  </a:moveTo>
                  <a:lnTo>
                    <a:pt x="0" y="6990080"/>
                  </a:lnTo>
                  <a:lnTo>
                    <a:pt x="0" y="7152005"/>
                  </a:lnTo>
                  <a:lnTo>
                    <a:pt x="925195" y="7152005"/>
                  </a:lnTo>
                  <a:lnTo>
                    <a:pt x="925195" y="6990080"/>
                  </a:lnTo>
                  <a:close/>
                </a:path>
                <a:path w="5047615" h="7964805">
                  <a:moveTo>
                    <a:pt x="925195" y="6664960"/>
                  </a:moveTo>
                  <a:lnTo>
                    <a:pt x="0" y="6664960"/>
                  </a:lnTo>
                  <a:lnTo>
                    <a:pt x="0" y="6826885"/>
                  </a:lnTo>
                  <a:lnTo>
                    <a:pt x="925195" y="6826885"/>
                  </a:lnTo>
                  <a:lnTo>
                    <a:pt x="925195" y="6664960"/>
                  </a:lnTo>
                  <a:close/>
                </a:path>
                <a:path w="5047615" h="7964805">
                  <a:moveTo>
                    <a:pt x="925195" y="6339840"/>
                  </a:moveTo>
                  <a:lnTo>
                    <a:pt x="0" y="6339840"/>
                  </a:lnTo>
                  <a:lnTo>
                    <a:pt x="0" y="6501765"/>
                  </a:lnTo>
                  <a:lnTo>
                    <a:pt x="925195" y="6501765"/>
                  </a:lnTo>
                  <a:lnTo>
                    <a:pt x="925195" y="6339840"/>
                  </a:lnTo>
                  <a:close/>
                </a:path>
                <a:path w="5047615" h="7964805">
                  <a:moveTo>
                    <a:pt x="925195" y="6014720"/>
                  </a:moveTo>
                  <a:lnTo>
                    <a:pt x="0" y="6014720"/>
                  </a:lnTo>
                  <a:lnTo>
                    <a:pt x="0" y="6176645"/>
                  </a:lnTo>
                  <a:lnTo>
                    <a:pt x="925195" y="6176645"/>
                  </a:lnTo>
                  <a:lnTo>
                    <a:pt x="925195" y="6014720"/>
                  </a:lnTo>
                  <a:close/>
                </a:path>
                <a:path w="5047615" h="7964805">
                  <a:moveTo>
                    <a:pt x="925195" y="5689600"/>
                  </a:moveTo>
                  <a:lnTo>
                    <a:pt x="0" y="5689600"/>
                  </a:lnTo>
                  <a:lnTo>
                    <a:pt x="0" y="5851525"/>
                  </a:lnTo>
                  <a:lnTo>
                    <a:pt x="925195" y="5851525"/>
                  </a:lnTo>
                  <a:lnTo>
                    <a:pt x="925195" y="5689600"/>
                  </a:lnTo>
                  <a:close/>
                </a:path>
                <a:path w="5047615" h="7964805">
                  <a:moveTo>
                    <a:pt x="925195" y="5364480"/>
                  </a:moveTo>
                  <a:lnTo>
                    <a:pt x="0" y="5364480"/>
                  </a:lnTo>
                  <a:lnTo>
                    <a:pt x="0" y="5526405"/>
                  </a:lnTo>
                  <a:lnTo>
                    <a:pt x="925195" y="5526405"/>
                  </a:lnTo>
                  <a:lnTo>
                    <a:pt x="925195" y="5364480"/>
                  </a:lnTo>
                  <a:close/>
                </a:path>
                <a:path w="5047615" h="7964805">
                  <a:moveTo>
                    <a:pt x="925195" y="5039360"/>
                  </a:moveTo>
                  <a:lnTo>
                    <a:pt x="0" y="5039360"/>
                  </a:lnTo>
                  <a:lnTo>
                    <a:pt x="0" y="5201285"/>
                  </a:lnTo>
                  <a:lnTo>
                    <a:pt x="925195" y="5201285"/>
                  </a:lnTo>
                  <a:lnTo>
                    <a:pt x="925195" y="5039360"/>
                  </a:lnTo>
                  <a:close/>
                </a:path>
                <a:path w="5047615" h="7964805">
                  <a:moveTo>
                    <a:pt x="925195" y="4389120"/>
                  </a:moveTo>
                  <a:lnTo>
                    <a:pt x="0" y="4389120"/>
                  </a:lnTo>
                  <a:lnTo>
                    <a:pt x="0" y="4551045"/>
                  </a:lnTo>
                  <a:lnTo>
                    <a:pt x="925195" y="4551045"/>
                  </a:lnTo>
                  <a:lnTo>
                    <a:pt x="925195" y="4389120"/>
                  </a:lnTo>
                  <a:close/>
                </a:path>
                <a:path w="5047615" h="7964805">
                  <a:moveTo>
                    <a:pt x="925195" y="4064000"/>
                  </a:moveTo>
                  <a:lnTo>
                    <a:pt x="0" y="4064000"/>
                  </a:lnTo>
                  <a:lnTo>
                    <a:pt x="0" y="4225925"/>
                  </a:lnTo>
                  <a:lnTo>
                    <a:pt x="925195" y="4225925"/>
                  </a:lnTo>
                  <a:lnTo>
                    <a:pt x="925195" y="4064000"/>
                  </a:lnTo>
                  <a:close/>
                </a:path>
                <a:path w="5047615" h="7964805">
                  <a:moveTo>
                    <a:pt x="925195" y="3738880"/>
                  </a:moveTo>
                  <a:lnTo>
                    <a:pt x="0" y="3738880"/>
                  </a:lnTo>
                  <a:lnTo>
                    <a:pt x="0" y="3900805"/>
                  </a:lnTo>
                  <a:lnTo>
                    <a:pt x="925195" y="3900805"/>
                  </a:lnTo>
                  <a:lnTo>
                    <a:pt x="925195" y="3738880"/>
                  </a:lnTo>
                  <a:close/>
                </a:path>
                <a:path w="5047615" h="7964805">
                  <a:moveTo>
                    <a:pt x="925195" y="3413760"/>
                  </a:moveTo>
                  <a:lnTo>
                    <a:pt x="0" y="3413760"/>
                  </a:lnTo>
                  <a:lnTo>
                    <a:pt x="0" y="3575685"/>
                  </a:lnTo>
                  <a:lnTo>
                    <a:pt x="925195" y="3575685"/>
                  </a:lnTo>
                  <a:lnTo>
                    <a:pt x="925195" y="3413760"/>
                  </a:lnTo>
                  <a:close/>
                </a:path>
                <a:path w="5047615" h="7964805">
                  <a:moveTo>
                    <a:pt x="925195" y="3088640"/>
                  </a:moveTo>
                  <a:lnTo>
                    <a:pt x="0" y="3088640"/>
                  </a:lnTo>
                  <a:lnTo>
                    <a:pt x="0" y="3250565"/>
                  </a:lnTo>
                  <a:lnTo>
                    <a:pt x="925195" y="3250565"/>
                  </a:lnTo>
                  <a:lnTo>
                    <a:pt x="925195" y="3088640"/>
                  </a:lnTo>
                  <a:close/>
                </a:path>
                <a:path w="5047615" h="7964805">
                  <a:moveTo>
                    <a:pt x="925195" y="2763520"/>
                  </a:moveTo>
                  <a:lnTo>
                    <a:pt x="0" y="2763520"/>
                  </a:lnTo>
                  <a:lnTo>
                    <a:pt x="0" y="2925445"/>
                  </a:lnTo>
                  <a:lnTo>
                    <a:pt x="925195" y="2925445"/>
                  </a:lnTo>
                  <a:lnTo>
                    <a:pt x="925195" y="2763520"/>
                  </a:lnTo>
                  <a:close/>
                </a:path>
                <a:path w="5047615" h="7964805">
                  <a:moveTo>
                    <a:pt x="925195" y="2438400"/>
                  </a:moveTo>
                  <a:lnTo>
                    <a:pt x="0" y="2438400"/>
                  </a:lnTo>
                  <a:lnTo>
                    <a:pt x="0" y="2600325"/>
                  </a:lnTo>
                  <a:lnTo>
                    <a:pt x="925195" y="2600325"/>
                  </a:lnTo>
                  <a:lnTo>
                    <a:pt x="925195" y="2438400"/>
                  </a:lnTo>
                  <a:close/>
                </a:path>
                <a:path w="5047615" h="7964805">
                  <a:moveTo>
                    <a:pt x="925195" y="2113280"/>
                  </a:moveTo>
                  <a:lnTo>
                    <a:pt x="0" y="2113280"/>
                  </a:lnTo>
                  <a:lnTo>
                    <a:pt x="0" y="2275205"/>
                  </a:lnTo>
                  <a:lnTo>
                    <a:pt x="925195" y="2275205"/>
                  </a:lnTo>
                  <a:lnTo>
                    <a:pt x="925195" y="2113280"/>
                  </a:lnTo>
                  <a:close/>
                </a:path>
                <a:path w="5047615" h="7964805">
                  <a:moveTo>
                    <a:pt x="925195" y="1788160"/>
                  </a:moveTo>
                  <a:lnTo>
                    <a:pt x="0" y="1788160"/>
                  </a:lnTo>
                  <a:lnTo>
                    <a:pt x="0" y="1950085"/>
                  </a:lnTo>
                  <a:lnTo>
                    <a:pt x="925195" y="1950085"/>
                  </a:lnTo>
                  <a:lnTo>
                    <a:pt x="925195" y="1788160"/>
                  </a:lnTo>
                  <a:close/>
                </a:path>
                <a:path w="5047615" h="7964805">
                  <a:moveTo>
                    <a:pt x="92519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925195" y="1624965"/>
                  </a:lnTo>
                  <a:lnTo>
                    <a:pt x="925195" y="1463040"/>
                  </a:lnTo>
                  <a:close/>
                </a:path>
                <a:path w="5047615" h="7964805">
                  <a:moveTo>
                    <a:pt x="92519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925195" y="1299845"/>
                  </a:lnTo>
                  <a:lnTo>
                    <a:pt x="925195" y="1137920"/>
                  </a:lnTo>
                  <a:close/>
                </a:path>
                <a:path w="5047615" h="7964805">
                  <a:moveTo>
                    <a:pt x="92519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925195" y="974725"/>
                  </a:lnTo>
                  <a:lnTo>
                    <a:pt x="925195" y="812800"/>
                  </a:lnTo>
                  <a:close/>
                </a:path>
                <a:path w="5047615" h="7964805">
                  <a:moveTo>
                    <a:pt x="92519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925195" y="649605"/>
                  </a:lnTo>
                  <a:lnTo>
                    <a:pt x="925195" y="487680"/>
                  </a:lnTo>
                  <a:close/>
                </a:path>
                <a:path w="5047615" h="7964805">
                  <a:moveTo>
                    <a:pt x="92519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925195" y="324485"/>
                  </a:lnTo>
                  <a:lnTo>
                    <a:pt x="925195" y="162560"/>
                  </a:lnTo>
                  <a:close/>
                </a:path>
                <a:path w="5047615" h="7964805">
                  <a:moveTo>
                    <a:pt x="4123055" y="4551680"/>
                  </a:moveTo>
                  <a:lnTo>
                    <a:pt x="0" y="4551680"/>
                  </a:lnTo>
                  <a:lnTo>
                    <a:pt x="0" y="4713605"/>
                  </a:lnTo>
                  <a:lnTo>
                    <a:pt x="4123055" y="4713605"/>
                  </a:lnTo>
                  <a:lnTo>
                    <a:pt x="4123055" y="4551680"/>
                  </a:lnTo>
                  <a:close/>
                </a:path>
                <a:path w="5047615" h="7964805">
                  <a:moveTo>
                    <a:pt x="4206875" y="4714240"/>
                  </a:moveTo>
                  <a:lnTo>
                    <a:pt x="0" y="4714240"/>
                  </a:lnTo>
                  <a:lnTo>
                    <a:pt x="0" y="4876165"/>
                  </a:lnTo>
                  <a:lnTo>
                    <a:pt x="4206875" y="4876165"/>
                  </a:lnTo>
                  <a:lnTo>
                    <a:pt x="4206875" y="4714240"/>
                  </a:lnTo>
                  <a:close/>
                </a:path>
                <a:path w="5047615" h="7964805">
                  <a:moveTo>
                    <a:pt x="5047615" y="7802880"/>
                  </a:moveTo>
                  <a:lnTo>
                    <a:pt x="0" y="7802880"/>
                  </a:lnTo>
                  <a:lnTo>
                    <a:pt x="0" y="7964805"/>
                  </a:lnTo>
                  <a:lnTo>
                    <a:pt x="5047615" y="7964805"/>
                  </a:lnTo>
                  <a:lnTo>
                    <a:pt x="5047615" y="7802880"/>
                  </a:lnTo>
                  <a:close/>
                </a:path>
                <a:path w="5047615" h="7964805">
                  <a:moveTo>
                    <a:pt x="5047615" y="7477760"/>
                  </a:moveTo>
                  <a:lnTo>
                    <a:pt x="0" y="7477760"/>
                  </a:lnTo>
                  <a:lnTo>
                    <a:pt x="0" y="7639685"/>
                  </a:lnTo>
                  <a:lnTo>
                    <a:pt x="5047615" y="7639685"/>
                  </a:lnTo>
                  <a:lnTo>
                    <a:pt x="5047615" y="7477760"/>
                  </a:lnTo>
                  <a:close/>
                </a:path>
                <a:path w="5047615" h="7964805">
                  <a:moveTo>
                    <a:pt x="5047615" y="7152640"/>
                  </a:moveTo>
                  <a:lnTo>
                    <a:pt x="0" y="7152640"/>
                  </a:lnTo>
                  <a:lnTo>
                    <a:pt x="0" y="7314565"/>
                  </a:lnTo>
                  <a:lnTo>
                    <a:pt x="5047615" y="7314565"/>
                  </a:lnTo>
                  <a:lnTo>
                    <a:pt x="5047615" y="7152640"/>
                  </a:lnTo>
                  <a:close/>
                </a:path>
                <a:path w="5047615" h="7964805">
                  <a:moveTo>
                    <a:pt x="5047615" y="6827520"/>
                  </a:moveTo>
                  <a:lnTo>
                    <a:pt x="0" y="6827520"/>
                  </a:lnTo>
                  <a:lnTo>
                    <a:pt x="0" y="6989445"/>
                  </a:lnTo>
                  <a:lnTo>
                    <a:pt x="5047615" y="6989445"/>
                  </a:lnTo>
                  <a:lnTo>
                    <a:pt x="5047615" y="6827520"/>
                  </a:lnTo>
                  <a:close/>
                </a:path>
                <a:path w="5047615" h="7964805">
                  <a:moveTo>
                    <a:pt x="5047615" y="6502400"/>
                  </a:moveTo>
                  <a:lnTo>
                    <a:pt x="0" y="6502400"/>
                  </a:lnTo>
                  <a:lnTo>
                    <a:pt x="0" y="6664325"/>
                  </a:lnTo>
                  <a:lnTo>
                    <a:pt x="5047615" y="6664325"/>
                  </a:lnTo>
                  <a:lnTo>
                    <a:pt x="5047615" y="6502400"/>
                  </a:lnTo>
                  <a:close/>
                </a:path>
                <a:path w="5047615" h="7964805">
                  <a:moveTo>
                    <a:pt x="5047615" y="6177280"/>
                  </a:moveTo>
                  <a:lnTo>
                    <a:pt x="0" y="6177280"/>
                  </a:lnTo>
                  <a:lnTo>
                    <a:pt x="0" y="6339205"/>
                  </a:lnTo>
                  <a:lnTo>
                    <a:pt x="5047615" y="6339205"/>
                  </a:lnTo>
                  <a:lnTo>
                    <a:pt x="5047615" y="6177280"/>
                  </a:lnTo>
                  <a:close/>
                </a:path>
                <a:path w="5047615" h="7964805">
                  <a:moveTo>
                    <a:pt x="5047615" y="5852160"/>
                  </a:moveTo>
                  <a:lnTo>
                    <a:pt x="0" y="5852160"/>
                  </a:lnTo>
                  <a:lnTo>
                    <a:pt x="0" y="6014085"/>
                  </a:lnTo>
                  <a:lnTo>
                    <a:pt x="5047615" y="6014085"/>
                  </a:lnTo>
                  <a:lnTo>
                    <a:pt x="5047615" y="5852160"/>
                  </a:lnTo>
                  <a:close/>
                </a:path>
                <a:path w="5047615" h="7964805">
                  <a:moveTo>
                    <a:pt x="5047615" y="5527040"/>
                  </a:moveTo>
                  <a:lnTo>
                    <a:pt x="0" y="5527040"/>
                  </a:lnTo>
                  <a:lnTo>
                    <a:pt x="0" y="5688965"/>
                  </a:lnTo>
                  <a:lnTo>
                    <a:pt x="5047615" y="5688965"/>
                  </a:lnTo>
                  <a:lnTo>
                    <a:pt x="5047615" y="5527040"/>
                  </a:lnTo>
                  <a:close/>
                </a:path>
                <a:path w="5047615" h="7964805">
                  <a:moveTo>
                    <a:pt x="5047615" y="5201920"/>
                  </a:moveTo>
                  <a:lnTo>
                    <a:pt x="0" y="5201920"/>
                  </a:lnTo>
                  <a:lnTo>
                    <a:pt x="0" y="5363845"/>
                  </a:lnTo>
                  <a:lnTo>
                    <a:pt x="5047615" y="5363845"/>
                  </a:lnTo>
                  <a:lnTo>
                    <a:pt x="5047615" y="5201920"/>
                  </a:lnTo>
                  <a:close/>
                </a:path>
                <a:path w="5047615" h="7964805">
                  <a:moveTo>
                    <a:pt x="5047615" y="4876800"/>
                  </a:moveTo>
                  <a:lnTo>
                    <a:pt x="0" y="4876800"/>
                  </a:lnTo>
                  <a:lnTo>
                    <a:pt x="0" y="5038725"/>
                  </a:lnTo>
                  <a:lnTo>
                    <a:pt x="5047615" y="5038725"/>
                  </a:lnTo>
                  <a:lnTo>
                    <a:pt x="5047615" y="4876800"/>
                  </a:lnTo>
                  <a:close/>
                </a:path>
                <a:path w="5047615" h="7964805">
                  <a:moveTo>
                    <a:pt x="5047615" y="4226560"/>
                  </a:moveTo>
                  <a:lnTo>
                    <a:pt x="0" y="4226560"/>
                  </a:lnTo>
                  <a:lnTo>
                    <a:pt x="0" y="4388485"/>
                  </a:lnTo>
                  <a:lnTo>
                    <a:pt x="5047615" y="4388485"/>
                  </a:lnTo>
                  <a:lnTo>
                    <a:pt x="5047615" y="4226560"/>
                  </a:lnTo>
                  <a:close/>
                </a:path>
                <a:path w="5047615" h="7964805">
                  <a:moveTo>
                    <a:pt x="5047615" y="3901440"/>
                  </a:moveTo>
                  <a:lnTo>
                    <a:pt x="0" y="3901440"/>
                  </a:lnTo>
                  <a:lnTo>
                    <a:pt x="0" y="4063365"/>
                  </a:lnTo>
                  <a:lnTo>
                    <a:pt x="5047615" y="4063365"/>
                  </a:lnTo>
                  <a:lnTo>
                    <a:pt x="5047615" y="3901440"/>
                  </a:lnTo>
                  <a:close/>
                </a:path>
                <a:path w="5047615" h="7964805">
                  <a:moveTo>
                    <a:pt x="5047615" y="3576320"/>
                  </a:moveTo>
                  <a:lnTo>
                    <a:pt x="0" y="3576320"/>
                  </a:lnTo>
                  <a:lnTo>
                    <a:pt x="0" y="3738245"/>
                  </a:lnTo>
                  <a:lnTo>
                    <a:pt x="5047615" y="3738245"/>
                  </a:lnTo>
                  <a:lnTo>
                    <a:pt x="5047615" y="3576320"/>
                  </a:lnTo>
                  <a:close/>
                </a:path>
                <a:path w="5047615" h="7964805">
                  <a:moveTo>
                    <a:pt x="5047615" y="3251200"/>
                  </a:moveTo>
                  <a:lnTo>
                    <a:pt x="0" y="3251200"/>
                  </a:lnTo>
                  <a:lnTo>
                    <a:pt x="0" y="3413125"/>
                  </a:lnTo>
                  <a:lnTo>
                    <a:pt x="5047615" y="3413125"/>
                  </a:lnTo>
                  <a:lnTo>
                    <a:pt x="5047615" y="3251200"/>
                  </a:lnTo>
                  <a:close/>
                </a:path>
                <a:path w="5047615" h="7964805">
                  <a:moveTo>
                    <a:pt x="5047615" y="2926080"/>
                  </a:moveTo>
                  <a:lnTo>
                    <a:pt x="0" y="2926080"/>
                  </a:lnTo>
                  <a:lnTo>
                    <a:pt x="0" y="3088005"/>
                  </a:lnTo>
                  <a:lnTo>
                    <a:pt x="5047615" y="3088005"/>
                  </a:lnTo>
                  <a:lnTo>
                    <a:pt x="5047615" y="2926080"/>
                  </a:lnTo>
                  <a:close/>
                </a:path>
                <a:path w="5047615" h="7964805">
                  <a:moveTo>
                    <a:pt x="5047615" y="2600960"/>
                  </a:moveTo>
                  <a:lnTo>
                    <a:pt x="0" y="2600960"/>
                  </a:lnTo>
                  <a:lnTo>
                    <a:pt x="0" y="2762885"/>
                  </a:lnTo>
                  <a:lnTo>
                    <a:pt x="5047615" y="2762885"/>
                  </a:lnTo>
                  <a:lnTo>
                    <a:pt x="5047615" y="2600960"/>
                  </a:lnTo>
                  <a:close/>
                </a:path>
                <a:path w="5047615" h="7964805">
                  <a:moveTo>
                    <a:pt x="5047615" y="2275840"/>
                  </a:moveTo>
                  <a:lnTo>
                    <a:pt x="0" y="2275840"/>
                  </a:lnTo>
                  <a:lnTo>
                    <a:pt x="0" y="2437765"/>
                  </a:lnTo>
                  <a:lnTo>
                    <a:pt x="5047615" y="2437765"/>
                  </a:lnTo>
                  <a:lnTo>
                    <a:pt x="5047615" y="2275840"/>
                  </a:lnTo>
                  <a:close/>
                </a:path>
                <a:path w="5047615" h="7964805">
                  <a:moveTo>
                    <a:pt x="5047615" y="1950720"/>
                  </a:moveTo>
                  <a:lnTo>
                    <a:pt x="0" y="1950720"/>
                  </a:lnTo>
                  <a:lnTo>
                    <a:pt x="0" y="2112645"/>
                  </a:lnTo>
                  <a:lnTo>
                    <a:pt x="5047615" y="2112645"/>
                  </a:lnTo>
                  <a:lnTo>
                    <a:pt x="5047615" y="1950720"/>
                  </a:lnTo>
                  <a:close/>
                </a:path>
                <a:path w="5047615" h="7964805">
                  <a:moveTo>
                    <a:pt x="504761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5047615" y="1787525"/>
                  </a:lnTo>
                  <a:lnTo>
                    <a:pt x="5047615" y="1625600"/>
                  </a:lnTo>
                  <a:close/>
                </a:path>
                <a:path w="5047615" h="7964805">
                  <a:moveTo>
                    <a:pt x="504761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5047615" y="1462405"/>
                  </a:lnTo>
                  <a:lnTo>
                    <a:pt x="5047615" y="1300480"/>
                  </a:lnTo>
                  <a:close/>
                </a:path>
                <a:path w="5047615" h="7964805">
                  <a:moveTo>
                    <a:pt x="504761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5047615" y="1137285"/>
                  </a:lnTo>
                  <a:lnTo>
                    <a:pt x="5047615" y="975360"/>
                  </a:lnTo>
                  <a:close/>
                </a:path>
                <a:path w="5047615" h="7964805">
                  <a:moveTo>
                    <a:pt x="504761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5047615" y="812165"/>
                  </a:lnTo>
                  <a:lnTo>
                    <a:pt x="5047615" y="650240"/>
                  </a:lnTo>
                  <a:close/>
                </a:path>
                <a:path w="5047615" h="7964805">
                  <a:moveTo>
                    <a:pt x="504761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5047615" y="487045"/>
                  </a:lnTo>
                  <a:lnTo>
                    <a:pt x="5047615" y="325120"/>
                  </a:lnTo>
                  <a:close/>
                </a:path>
                <a:path w="5047615" h="7964805">
                  <a:moveTo>
                    <a:pt x="504761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047615" y="161925"/>
                  </a:lnTo>
                  <a:lnTo>
                    <a:pt x="504761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215"/>
            <a:ext cx="5071110" cy="799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52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3.85900e+03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1.80400e+03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6.52500e+03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1.18900e+03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2.59000e+03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9.98000e+02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9.98060e+02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8.88600e+03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4.99500e+03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3.95000e+02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6.35000e+02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2.79000e+04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1.93000e+02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2.44900e+03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2.28600e+03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5.39500e+03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5.59000e+02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6.60000e+02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4.19000e+02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7.34900e+03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1.47400e+03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3.64500e+03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3.75000e+02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2.97600e+03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2.57500e+03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1.64900e+03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7.65000e+02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5.87000e+02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1.26090e+04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6.40000e+02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9.79000e+02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5.36500e+03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9.29000e+02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3.71000e+03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2.03300e+03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9.49500e+03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2.79000e+03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6.45000e+02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2.23781e+03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8.69900e+03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4.29900e+04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8.25000e+02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1.61000e+02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6.97000e+02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6.88000e+02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6.85000e+03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1.09000e+03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2.95000e+02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2.94900e+03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3.35000e+02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7.78000e+02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1.19000e+03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6.12000e+03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3.68500e+03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8.59900e+03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1.11000e+03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7.59000e+02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2.66900e+03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8.50000e+01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5.86500e+03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1.92800e+03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1.45600e+03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4.89900e+03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3.29000e+03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5.49000e+03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3.04167e+03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1.74500e+03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3.18000e+03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3.90000e+02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1.62400e+03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1.84000e+02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4.45000e+02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1.60100e+03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2.31000e+02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6.79000e+03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1.98284e+03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1.18000e+03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2.53000e+02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4.57000e+02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4.26000e+02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2.32000e+03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1.56300e+03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3.48777e+03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4.98000e+02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2.69500e+03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2.28000e+03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2.21900e+03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2.86300e+03]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Unique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values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'actual_price'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before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conversion: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[1.09900e+03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3.49000e+02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1.89900e+03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6.99000e+02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3.99000e+02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1.00000e+03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4.99000e+02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2.99000e+02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9.99000e+02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3.39000e+02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7.99000e+02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7.00000e+02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8.99000e+02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2.49990e+04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2.19900e+04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1.79900e+03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2.29000e+04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1.99000e+02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1.99900e+04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1.99990e+04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1.99900e+03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7.50000e+02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5.99000e+02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6.66660e+02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1.90000e+03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4.59990e+04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6.95000e+02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3.49990e+04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1.59900e+03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1.20800e+03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4.75000e+02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3.95000e+02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2.19900e+03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5.00000e+02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2.10000e+03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1.29990e+04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1.39900e+03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2.19990e+04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1.49900e+03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4.79000e+04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8.45000e+02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1.40000e+03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1.49900e+04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2.99900e+03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4.29990e+04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3.09900e+04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3.99900e+03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2.49000e+02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1.91250e+04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1.29900e+03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3.99990e+04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4.09900e+04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5.29000e+04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8.00000e+02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3.19990e+04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1.80900e+03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2.99990e+04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6.50000e+04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2.00000e+04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8360" y="914400"/>
            <a:ext cx="6076315" cy="8098155"/>
          </a:xfrm>
          <a:custGeom>
            <a:avLst/>
            <a:gdLst/>
            <a:ahLst/>
            <a:cxnLst/>
            <a:rect l="l" t="t" r="r" b="b"/>
            <a:pathLst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098790"/>
          </a:xfrm>
          <a:custGeom>
            <a:avLst/>
            <a:gdLst/>
            <a:ahLst/>
            <a:cxnLst/>
            <a:rect l="l" t="t" r="r" b="b"/>
            <a:pathLst>
              <a:path w="6076950" h="8098790">
                <a:moveTo>
                  <a:pt x="6076950" y="0"/>
                </a:moveTo>
                <a:lnTo>
                  <a:pt x="0" y="0"/>
                </a:lnTo>
                <a:lnTo>
                  <a:pt x="0" y="8098789"/>
                </a:lnTo>
                <a:lnTo>
                  <a:pt x="6076950" y="809878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981710"/>
            <a:ext cx="93789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2.39900e+04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1144269"/>
          <a:ext cx="5057140" cy="7639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719"/>
                <a:gridCol w="4122420"/>
              </a:tblGrid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1.59990e+04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4.49900e+04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4.49990e+04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1.70000e+03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5.95000e+02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2.79900e+04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1.20000e+03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3.49900e+04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1.50000e+03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4.99900e+04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9.31000e+02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2.39900e+03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1.33900e+03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2.09000e+04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1.59900e+04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1.60000e+03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8.49000e+02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2.29900e+04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2.49900e+03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4.79900e+04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4.85000e+02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1.89900e+04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1.10000e+04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7.09000e+04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5.49000e+02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3.59990e+04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1.69900e+03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3.19900e+04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9.99000e+03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1.69900e+04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5.99990e+04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6.00000e+02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1.49000e+03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2.29900e+03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4.99900e+03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1.74900e+03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1.10000e+03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4.99990e+04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5.67900e+04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7.95000e+02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7.98000e+02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9.95000e+02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1.39900e+05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8.50000e+04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7.58000e+02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4.69900e+03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2.49900e+04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6.50000e+02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3.10000e+03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1.89990e+04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6.99000e+04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6.70000e+02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7.99900e+04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3.50000e+04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5.49900e+04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5.09990e+04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4.50000e+03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2.89000e+04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4.49000e+02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9.00000e+02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1.05200e+03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2.59990e+04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3.50000e+03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1.49990e+04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5.19900e+04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6.99990e+04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5.00000e+04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1.94990e+04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9.99900e+03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7.99000e+03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8.99900e+03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2.89990e+04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6.99000e+03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1.19990e+04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1.80000e+03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7.99900e+03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1.79990e+04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2.09990e+04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1.09990e+04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8.49900e+03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4.95000e+02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1.69990e+04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5.99900e+03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2.09900e+04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3.99000e+03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3.39990e+04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3.89990e+04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2.69990e+04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6.49000e+02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1.71000e+02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2.89900e+03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2.99900e+04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1.63000e+03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1.34990e+04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6.99900e+03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6.49900e+03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2.99000e+03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2.40000e+03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1.49000e+02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5.29900e+03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3.29990e+04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3.99900e+04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3.49900e+03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2.59900e+03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1.24900e+03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9.49900e+03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7.49990e+04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4.49000e+03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8.95000e+02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2.37000e+02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1.99500e+03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3.15000e+02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5.00000e+01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1.65000e+02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1.29000e+03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2.49800e+03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5.49900e+03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1.35000e+03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1.29500e+03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7.61000e+02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2.50000e+03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1.80000e+02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2.25000e+02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4.49900e+03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5.50000e+02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3.49000e+03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2.50000e+02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2.80000e+03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4.04000e+02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1.60000e+02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3.00000e+03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8.61000e+02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2.49500e+03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1.37500e+04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5.90000e+01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3.29900e+03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3.75000e+02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marL="8509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4.40000e+02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2.00000e+03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2.90000e+03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1.00000e+02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1.79500e+03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4400" y="8784590"/>
            <a:ext cx="937894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2.20000e+02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8360" y="914400"/>
            <a:ext cx="6076315" cy="8098155"/>
          </a:xfrm>
          <a:custGeom>
            <a:avLst/>
            <a:gdLst/>
            <a:ahLst/>
            <a:cxnLst/>
            <a:rect l="l" t="t" r="r" b="b"/>
            <a:pathLst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98790"/>
            <a:chOff x="847725" y="913764"/>
            <a:chExt cx="6076950" cy="809879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98790"/>
            </a:xfrm>
            <a:custGeom>
              <a:avLst/>
              <a:gdLst/>
              <a:ahLst/>
              <a:cxnLst/>
              <a:rect l="l" t="t" r="r" b="b"/>
              <a:pathLst>
                <a:path w="6076950" h="8098790">
                  <a:moveTo>
                    <a:pt x="6076950" y="0"/>
                  </a:moveTo>
                  <a:lnTo>
                    <a:pt x="0" y="0"/>
                  </a:lnTo>
                  <a:lnTo>
                    <a:pt x="0" y="8098789"/>
                  </a:lnTo>
                  <a:lnTo>
                    <a:pt x="6076950" y="809878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5047615" cy="7964805"/>
            </a:xfrm>
            <a:custGeom>
              <a:avLst/>
              <a:gdLst/>
              <a:ahLst/>
              <a:cxnLst/>
              <a:rect l="l" t="t" r="r" b="b"/>
              <a:pathLst>
                <a:path w="5047615" h="7964805">
                  <a:moveTo>
                    <a:pt x="925195" y="7640320"/>
                  </a:moveTo>
                  <a:lnTo>
                    <a:pt x="0" y="7640320"/>
                  </a:lnTo>
                  <a:lnTo>
                    <a:pt x="0" y="7802245"/>
                  </a:lnTo>
                  <a:lnTo>
                    <a:pt x="925195" y="7802245"/>
                  </a:lnTo>
                  <a:lnTo>
                    <a:pt x="925195" y="7640320"/>
                  </a:lnTo>
                  <a:close/>
                </a:path>
                <a:path w="5047615" h="7964805">
                  <a:moveTo>
                    <a:pt x="925195" y="7315200"/>
                  </a:moveTo>
                  <a:lnTo>
                    <a:pt x="0" y="7315200"/>
                  </a:lnTo>
                  <a:lnTo>
                    <a:pt x="0" y="7477125"/>
                  </a:lnTo>
                  <a:lnTo>
                    <a:pt x="925195" y="7477125"/>
                  </a:lnTo>
                  <a:lnTo>
                    <a:pt x="925195" y="7315200"/>
                  </a:lnTo>
                  <a:close/>
                </a:path>
                <a:path w="5047615" h="7964805">
                  <a:moveTo>
                    <a:pt x="925195" y="6990080"/>
                  </a:moveTo>
                  <a:lnTo>
                    <a:pt x="0" y="6990080"/>
                  </a:lnTo>
                  <a:lnTo>
                    <a:pt x="0" y="7152005"/>
                  </a:lnTo>
                  <a:lnTo>
                    <a:pt x="925195" y="7152005"/>
                  </a:lnTo>
                  <a:lnTo>
                    <a:pt x="925195" y="6990080"/>
                  </a:lnTo>
                  <a:close/>
                </a:path>
                <a:path w="5047615" h="7964805">
                  <a:moveTo>
                    <a:pt x="925195" y="6664960"/>
                  </a:moveTo>
                  <a:lnTo>
                    <a:pt x="0" y="6664960"/>
                  </a:lnTo>
                  <a:lnTo>
                    <a:pt x="0" y="6826885"/>
                  </a:lnTo>
                  <a:lnTo>
                    <a:pt x="925195" y="6826885"/>
                  </a:lnTo>
                  <a:lnTo>
                    <a:pt x="925195" y="6664960"/>
                  </a:lnTo>
                  <a:close/>
                </a:path>
                <a:path w="5047615" h="7964805">
                  <a:moveTo>
                    <a:pt x="925195" y="6339840"/>
                  </a:moveTo>
                  <a:lnTo>
                    <a:pt x="0" y="6339840"/>
                  </a:lnTo>
                  <a:lnTo>
                    <a:pt x="0" y="6501765"/>
                  </a:lnTo>
                  <a:lnTo>
                    <a:pt x="925195" y="6501765"/>
                  </a:lnTo>
                  <a:lnTo>
                    <a:pt x="925195" y="6339840"/>
                  </a:lnTo>
                  <a:close/>
                </a:path>
                <a:path w="5047615" h="7964805">
                  <a:moveTo>
                    <a:pt x="925195" y="6014720"/>
                  </a:moveTo>
                  <a:lnTo>
                    <a:pt x="0" y="6014720"/>
                  </a:lnTo>
                  <a:lnTo>
                    <a:pt x="0" y="6176645"/>
                  </a:lnTo>
                  <a:lnTo>
                    <a:pt x="925195" y="6176645"/>
                  </a:lnTo>
                  <a:lnTo>
                    <a:pt x="925195" y="6014720"/>
                  </a:lnTo>
                  <a:close/>
                </a:path>
                <a:path w="5047615" h="7964805">
                  <a:moveTo>
                    <a:pt x="925195" y="5689600"/>
                  </a:moveTo>
                  <a:lnTo>
                    <a:pt x="0" y="5689600"/>
                  </a:lnTo>
                  <a:lnTo>
                    <a:pt x="0" y="5851525"/>
                  </a:lnTo>
                  <a:lnTo>
                    <a:pt x="925195" y="5851525"/>
                  </a:lnTo>
                  <a:lnTo>
                    <a:pt x="925195" y="5689600"/>
                  </a:lnTo>
                  <a:close/>
                </a:path>
                <a:path w="5047615" h="7964805">
                  <a:moveTo>
                    <a:pt x="925195" y="5364480"/>
                  </a:moveTo>
                  <a:lnTo>
                    <a:pt x="0" y="5364480"/>
                  </a:lnTo>
                  <a:lnTo>
                    <a:pt x="0" y="5526405"/>
                  </a:lnTo>
                  <a:lnTo>
                    <a:pt x="925195" y="5526405"/>
                  </a:lnTo>
                  <a:lnTo>
                    <a:pt x="925195" y="5364480"/>
                  </a:lnTo>
                  <a:close/>
                </a:path>
                <a:path w="5047615" h="7964805">
                  <a:moveTo>
                    <a:pt x="925195" y="5039360"/>
                  </a:moveTo>
                  <a:lnTo>
                    <a:pt x="0" y="5039360"/>
                  </a:lnTo>
                  <a:lnTo>
                    <a:pt x="0" y="5201285"/>
                  </a:lnTo>
                  <a:lnTo>
                    <a:pt x="925195" y="5201285"/>
                  </a:lnTo>
                  <a:lnTo>
                    <a:pt x="925195" y="5039360"/>
                  </a:lnTo>
                  <a:close/>
                </a:path>
                <a:path w="5047615" h="7964805">
                  <a:moveTo>
                    <a:pt x="925195" y="4714240"/>
                  </a:moveTo>
                  <a:lnTo>
                    <a:pt x="0" y="4714240"/>
                  </a:lnTo>
                  <a:lnTo>
                    <a:pt x="0" y="4876165"/>
                  </a:lnTo>
                  <a:lnTo>
                    <a:pt x="925195" y="4876165"/>
                  </a:lnTo>
                  <a:lnTo>
                    <a:pt x="925195" y="4714240"/>
                  </a:lnTo>
                  <a:close/>
                </a:path>
                <a:path w="5047615" h="7964805">
                  <a:moveTo>
                    <a:pt x="925195" y="4389120"/>
                  </a:moveTo>
                  <a:lnTo>
                    <a:pt x="0" y="4389120"/>
                  </a:lnTo>
                  <a:lnTo>
                    <a:pt x="0" y="4551045"/>
                  </a:lnTo>
                  <a:lnTo>
                    <a:pt x="925195" y="4551045"/>
                  </a:lnTo>
                  <a:lnTo>
                    <a:pt x="925195" y="4389120"/>
                  </a:lnTo>
                  <a:close/>
                </a:path>
                <a:path w="5047615" h="7964805">
                  <a:moveTo>
                    <a:pt x="925195" y="4064000"/>
                  </a:moveTo>
                  <a:lnTo>
                    <a:pt x="0" y="4064000"/>
                  </a:lnTo>
                  <a:lnTo>
                    <a:pt x="0" y="4225925"/>
                  </a:lnTo>
                  <a:lnTo>
                    <a:pt x="925195" y="4225925"/>
                  </a:lnTo>
                  <a:lnTo>
                    <a:pt x="925195" y="4064000"/>
                  </a:lnTo>
                  <a:close/>
                </a:path>
                <a:path w="5047615" h="7964805">
                  <a:moveTo>
                    <a:pt x="925195" y="3738880"/>
                  </a:moveTo>
                  <a:lnTo>
                    <a:pt x="0" y="3738880"/>
                  </a:lnTo>
                  <a:lnTo>
                    <a:pt x="0" y="3900805"/>
                  </a:lnTo>
                  <a:lnTo>
                    <a:pt x="925195" y="3900805"/>
                  </a:lnTo>
                  <a:lnTo>
                    <a:pt x="925195" y="3738880"/>
                  </a:lnTo>
                  <a:close/>
                </a:path>
                <a:path w="5047615" h="7964805">
                  <a:moveTo>
                    <a:pt x="925195" y="3413760"/>
                  </a:moveTo>
                  <a:lnTo>
                    <a:pt x="0" y="3413760"/>
                  </a:lnTo>
                  <a:lnTo>
                    <a:pt x="0" y="3575685"/>
                  </a:lnTo>
                  <a:lnTo>
                    <a:pt x="925195" y="3575685"/>
                  </a:lnTo>
                  <a:lnTo>
                    <a:pt x="925195" y="3413760"/>
                  </a:lnTo>
                  <a:close/>
                </a:path>
                <a:path w="5047615" h="7964805">
                  <a:moveTo>
                    <a:pt x="925195" y="3088640"/>
                  </a:moveTo>
                  <a:lnTo>
                    <a:pt x="0" y="3088640"/>
                  </a:lnTo>
                  <a:lnTo>
                    <a:pt x="0" y="3250565"/>
                  </a:lnTo>
                  <a:lnTo>
                    <a:pt x="925195" y="3250565"/>
                  </a:lnTo>
                  <a:lnTo>
                    <a:pt x="925195" y="3088640"/>
                  </a:lnTo>
                  <a:close/>
                </a:path>
                <a:path w="5047615" h="7964805">
                  <a:moveTo>
                    <a:pt x="925195" y="2763520"/>
                  </a:moveTo>
                  <a:lnTo>
                    <a:pt x="0" y="2763520"/>
                  </a:lnTo>
                  <a:lnTo>
                    <a:pt x="0" y="2925445"/>
                  </a:lnTo>
                  <a:lnTo>
                    <a:pt x="925195" y="2925445"/>
                  </a:lnTo>
                  <a:lnTo>
                    <a:pt x="925195" y="2763520"/>
                  </a:lnTo>
                  <a:close/>
                </a:path>
                <a:path w="5047615" h="7964805">
                  <a:moveTo>
                    <a:pt x="925195" y="2438400"/>
                  </a:moveTo>
                  <a:lnTo>
                    <a:pt x="0" y="2438400"/>
                  </a:lnTo>
                  <a:lnTo>
                    <a:pt x="0" y="2600325"/>
                  </a:lnTo>
                  <a:lnTo>
                    <a:pt x="925195" y="2600325"/>
                  </a:lnTo>
                  <a:lnTo>
                    <a:pt x="925195" y="2438400"/>
                  </a:lnTo>
                  <a:close/>
                </a:path>
                <a:path w="5047615" h="7964805">
                  <a:moveTo>
                    <a:pt x="925195" y="2113280"/>
                  </a:moveTo>
                  <a:lnTo>
                    <a:pt x="0" y="2113280"/>
                  </a:lnTo>
                  <a:lnTo>
                    <a:pt x="0" y="2275205"/>
                  </a:lnTo>
                  <a:lnTo>
                    <a:pt x="925195" y="2275205"/>
                  </a:lnTo>
                  <a:lnTo>
                    <a:pt x="925195" y="2113280"/>
                  </a:lnTo>
                  <a:close/>
                </a:path>
                <a:path w="5047615" h="7964805">
                  <a:moveTo>
                    <a:pt x="925195" y="1788160"/>
                  </a:moveTo>
                  <a:lnTo>
                    <a:pt x="0" y="1788160"/>
                  </a:lnTo>
                  <a:lnTo>
                    <a:pt x="0" y="1950085"/>
                  </a:lnTo>
                  <a:lnTo>
                    <a:pt x="925195" y="1950085"/>
                  </a:lnTo>
                  <a:lnTo>
                    <a:pt x="925195" y="1788160"/>
                  </a:lnTo>
                  <a:close/>
                </a:path>
                <a:path w="5047615" h="7964805">
                  <a:moveTo>
                    <a:pt x="92519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925195" y="1624965"/>
                  </a:lnTo>
                  <a:lnTo>
                    <a:pt x="925195" y="1463040"/>
                  </a:lnTo>
                  <a:close/>
                </a:path>
                <a:path w="5047615" h="7964805">
                  <a:moveTo>
                    <a:pt x="92519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925195" y="1299845"/>
                  </a:lnTo>
                  <a:lnTo>
                    <a:pt x="925195" y="1137920"/>
                  </a:lnTo>
                  <a:close/>
                </a:path>
                <a:path w="5047615" h="7964805">
                  <a:moveTo>
                    <a:pt x="92519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925195" y="974725"/>
                  </a:lnTo>
                  <a:lnTo>
                    <a:pt x="925195" y="812800"/>
                  </a:lnTo>
                  <a:close/>
                </a:path>
                <a:path w="5047615" h="7964805">
                  <a:moveTo>
                    <a:pt x="92519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925195" y="649605"/>
                  </a:lnTo>
                  <a:lnTo>
                    <a:pt x="925195" y="487680"/>
                  </a:lnTo>
                  <a:close/>
                </a:path>
                <a:path w="5047615" h="7964805">
                  <a:moveTo>
                    <a:pt x="92519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925195" y="324485"/>
                  </a:lnTo>
                  <a:lnTo>
                    <a:pt x="925195" y="162560"/>
                  </a:lnTo>
                  <a:close/>
                </a:path>
                <a:path w="5047615" h="7964805">
                  <a:moveTo>
                    <a:pt x="5047615" y="7802880"/>
                  </a:moveTo>
                  <a:lnTo>
                    <a:pt x="0" y="7802880"/>
                  </a:lnTo>
                  <a:lnTo>
                    <a:pt x="0" y="7964805"/>
                  </a:lnTo>
                  <a:lnTo>
                    <a:pt x="5047615" y="7964805"/>
                  </a:lnTo>
                  <a:lnTo>
                    <a:pt x="5047615" y="7802880"/>
                  </a:lnTo>
                  <a:close/>
                </a:path>
                <a:path w="5047615" h="7964805">
                  <a:moveTo>
                    <a:pt x="5047615" y="7477760"/>
                  </a:moveTo>
                  <a:lnTo>
                    <a:pt x="0" y="7477760"/>
                  </a:lnTo>
                  <a:lnTo>
                    <a:pt x="0" y="7639685"/>
                  </a:lnTo>
                  <a:lnTo>
                    <a:pt x="5047615" y="7639685"/>
                  </a:lnTo>
                  <a:lnTo>
                    <a:pt x="5047615" y="7477760"/>
                  </a:lnTo>
                  <a:close/>
                </a:path>
                <a:path w="5047615" h="7964805">
                  <a:moveTo>
                    <a:pt x="5047615" y="7152640"/>
                  </a:moveTo>
                  <a:lnTo>
                    <a:pt x="0" y="7152640"/>
                  </a:lnTo>
                  <a:lnTo>
                    <a:pt x="0" y="7314565"/>
                  </a:lnTo>
                  <a:lnTo>
                    <a:pt x="5047615" y="7314565"/>
                  </a:lnTo>
                  <a:lnTo>
                    <a:pt x="5047615" y="7152640"/>
                  </a:lnTo>
                  <a:close/>
                </a:path>
                <a:path w="5047615" h="7964805">
                  <a:moveTo>
                    <a:pt x="5047615" y="6827520"/>
                  </a:moveTo>
                  <a:lnTo>
                    <a:pt x="0" y="6827520"/>
                  </a:lnTo>
                  <a:lnTo>
                    <a:pt x="0" y="6989445"/>
                  </a:lnTo>
                  <a:lnTo>
                    <a:pt x="5047615" y="6989445"/>
                  </a:lnTo>
                  <a:lnTo>
                    <a:pt x="5047615" y="6827520"/>
                  </a:lnTo>
                  <a:close/>
                </a:path>
                <a:path w="5047615" h="7964805">
                  <a:moveTo>
                    <a:pt x="5047615" y="6502400"/>
                  </a:moveTo>
                  <a:lnTo>
                    <a:pt x="0" y="6502400"/>
                  </a:lnTo>
                  <a:lnTo>
                    <a:pt x="0" y="6664325"/>
                  </a:lnTo>
                  <a:lnTo>
                    <a:pt x="5047615" y="6664325"/>
                  </a:lnTo>
                  <a:lnTo>
                    <a:pt x="5047615" y="6502400"/>
                  </a:lnTo>
                  <a:close/>
                </a:path>
                <a:path w="5047615" h="7964805">
                  <a:moveTo>
                    <a:pt x="5047615" y="6177280"/>
                  </a:moveTo>
                  <a:lnTo>
                    <a:pt x="0" y="6177280"/>
                  </a:lnTo>
                  <a:lnTo>
                    <a:pt x="0" y="6339205"/>
                  </a:lnTo>
                  <a:lnTo>
                    <a:pt x="5047615" y="6339205"/>
                  </a:lnTo>
                  <a:lnTo>
                    <a:pt x="5047615" y="6177280"/>
                  </a:lnTo>
                  <a:close/>
                </a:path>
                <a:path w="5047615" h="7964805">
                  <a:moveTo>
                    <a:pt x="5047615" y="5852160"/>
                  </a:moveTo>
                  <a:lnTo>
                    <a:pt x="0" y="5852160"/>
                  </a:lnTo>
                  <a:lnTo>
                    <a:pt x="0" y="6014085"/>
                  </a:lnTo>
                  <a:lnTo>
                    <a:pt x="5047615" y="6014085"/>
                  </a:lnTo>
                  <a:lnTo>
                    <a:pt x="5047615" y="5852160"/>
                  </a:lnTo>
                  <a:close/>
                </a:path>
                <a:path w="5047615" h="7964805">
                  <a:moveTo>
                    <a:pt x="5047615" y="5527040"/>
                  </a:moveTo>
                  <a:lnTo>
                    <a:pt x="0" y="5527040"/>
                  </a:lnTo>
                  <a:lnTo>
                    <a:pt x="0" y="5688965"/>
                  </a:lnTo>
                  <a:lnTo>
                    <a:pt x="5047615" y="5688965"/>
                  </a:lnTo>
                  <a:lnTo>
                    <a:pt x="5047615" y="5527040"/>
                  </a:lnTo>
                  <a:close/>
                </a:path>
                <a:path w="5047615" h="7964805">
                  <a:moveTo>
                    <a:pt x="5047615" y="5201920"/>
                  </a:moveTo>
                  <a:lnTo>
                    <a:pt x="0" y="5201920"/>
                  </a:lnTo>
                  <a:lnTo>
                    <a:pt x="0" y="5363845"/>
                  </a:lnTo>
                  <a:lnTo>
                    <a:pt x="5047615" y="5363845"/>
                  </a:lnTo>
                  <a:lnTo>
                    <a:pt x="5047615" y="5201920"/>
                  </a:lnTo>
                  <a:close/>
                </a:path>
                <a:path w="5047615" h="7964805">
                  <a:moveTo>
                    <a:pt x="5047615" y="4876800"/>
                  </a:moveTo>
                  <a:lnTo>
                    <a:pt x="0" y="4876800"/>
                  </a:lnTo>
                  <a:lnTo>
                    <a:pt x="0" y="5038725"/>
                  </a:lnTo>
                  <a:lnTo>
                    <a:pt x="5047615" y="5038725"/>
                  </a:lnTo>
                  <a:lnTo>
                    <a:pt x="5047615" y="4876800"/>
                  </a:lnTo>
                  <a:close/>
                </a:path>
                <a:path w="5047615" h="7964805">
                  <a:moveTo>
                    <a:pt x="5047615" y="4551680"/>
                  </a:moveTo>
                  <a:lnTo>
                    <a:pt x="0" y="4551680"/>
                  </a:lnTo>
                  <a:lnTo>
                    <a:pt x="0" y="4713605"/>
                  </a:lnTo>
                  <a:lnTo>
                    <a:pt x="5047615" y="4713605"/>
                  </a:lnTo>
                  <a:lnTo>
                    <a:pt x="5047615" y="4551680"/>
                  </a:lnTo>
                  <a:close/>
                </a:path>
                <a:path w="5047615" h="7964805">
                  <a:moveTo>
                    <a:pt x="5047615" y="4226560"/>
                  </a:moveTo>
                  <a:lnTo>
                    <a:pt x="0" y="4226560"/>
                  </a:lnTo>
                  <a:lnTo>
                    <a:pt x="0" y="4388485"/>
                  </a:lnTo>
                  <a:lnTo>
                    <a:pt x="5047615" y="4388485"/>
                  </a:lnTo>
                  <a:lnTo>
                    <a:pt x="5047615" y="4226560"/>
                  </a:lnTo>
                  <a:close/>
                </a:path>
                <a:path w="5047615" h="7964805">
                  <a:moveTo>
                    <a:pt x="5047615" y="3901440"/>
                  </a:moveTo>
                  <a:lnTo>
                    <a:pt x="0" y="3901440"/>
                  </a:lnTo>
                  <a:lnTo>
                    <a:pt x="0" y="4063365"/>
                  </a:lnTo>
                  <a:lnTo>
                    <a:pt x="5047615" y="4063365"/>
                  </a:lnTo>
                  <a:lnTo>
                    <a:pt x="5047615" y="3901440"/>
                  </a:lnTo>
                  <a:close/>
                </a:path>
                <a:path w="5047615" h="7964805">
                  <a:moveTo>
                    <a:pt x="5047615" y="3576320"/>
                  </a:moveTo>
                  <a:lnTo>
                    <a:pt x="0" y="3576320"/>
                  </a:lnTo>
                  <a:lnTo>
                    <a:pt x="0" y="3738245"/>
                  </a:lnTo>
                  <a:lnTo>
                    <a:pt x="5047615" y="3738245"/>
                  </a:lnTo>
                  <a:lnTo>
                    <a:pt x="5047615" y="3576320"/>
                  </a:lnTo>
                  <a:close/>
                </a:path>
                <a:path w="5047615" h="7964805">
                  <a:moveTo>
                    <a:pt x="5047615" y="3251200"/>
                  </a:moveTo>
                  <a:lnTo>
                    <a:pt x="0" y="3251200"/>
                  </a:lnTo>
                  <a:lnTo>
                    <a:pt x="0" y="3413125"/>
                  </a:lnTo>
                  <a:lnTo>
                    <a:pt x="5047615" y="3413125"/>
                  </a:lnTo>
                  <a:lnTo>
                    <a:pt x="5047615" y="3251200"/>
                  </a:lnTo>
                  <a:close/>
                </a:path>
                <a:path w="5047615" h="7964805">
                  <a:moveTo>
                    <a:pt x="5047615" y="2926080"/>
                  </a:moveTo>
                  <a:lnTo>
                    <a:pt x="0" y="2926080"/>
                  </a:lnTo>
                  <a:lnTo>
                    <a:pt x="0" y="3088005"/>
                  </a:lnTo>
                  <a:lnTo>
                    <a:pt x="5047615" y="3088005"/>
                  </a:lnTo>
                  <a:lnTo>
                    <a:pt x="5047615" y="2926080"/>
                  </a:lnTo>
                  <a:close/>
                </a:path>
                <a:path w="5047615" h="7964805">
                  <a:moveTo>
                    <a:pt x="5047615" y="2600960"/>
                  </a:moveTo>
                  <a:lnTo>
                    <a:pt x="0" y="2600960"/>
                  </a:lnTo>
                  <a:lnTo>
                    <a:pt x="0" y="2762885"/>
                  </a:lnTo>
                  <a:lnTo>
                    <a:pt x="5047615" y="2762885"/>
                  </a:lnTo>
                  <a:lnTo>
                    <a:pt x="5047615" y="2600960"/>
                  </a:lnTo>
                  <a:close/>
                </a:path>
                <a:path w="5047615" h="7964805">
                  <a:moveTo>
                    <a:pt x="5047615" y="2275840"/>
                  </a:moveTo>
                  <a:lnTo>
                    <a:pt x="0" y="2275840"/>
                  </a:lnTo>
                  <a:lnTo>
                    <a:pt x="0" y="2437765"/>
                  </a:lnTo>
                  <a:lnTo>
                    <a:pt x="5047615" y="2437765"/>
                  </a:lnTo>
                  <a:lnTo>
                    <a:pt x="5047615" y="2275840"/>
                  </a:lnTo>
                  <a:close/>
                </a:path>
                <a:path w="5047615" h="7964805">
                  <a:moveTo>
                    <a:pt x="5047615" y="1950720"/>
                  </a:moveTo>
                  <a:lnTo>
                    <a:pt x="0" y="1950720"/>
                  </a:lnTo>
                  <a:lnTo>
                    <a:pt x="0" y="2112645"/>
                  </a:lnTo>
                  <a:lnTo>
                    <a:pt x="5047615" y="2112645"/>
                  </a:lnTo>
                  <a:lnTo>
                    <a:pt x="5047615" y="1950720"/>
                  </a:lnTo>
                  <a:close/>
                </a:path>
                <a:path w="5047615" h="7964805">
                  <a:moveTo>
                    <a:pt x="504761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5047615" y="1787525"/>
                  </a:lnTo>
                  <a:lnTo>
                    <a:pt x="5047615" y="1625600"/>
                  </a:lnTo>
                  <a:close/>
                </a:path>
                <a:path w="5047615" h="7964805">
                  <a:moveTo>
                    <a:pt x="504761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5047615" y="1462405"/>
                  </a:lnTo>
                  <a:lnTo>
                    <a:pt x="5047615" y="1300480"/>
                  </a:lnTo>
                  <a:close/>
                </a:path>
                <a:path w="5047615" h="7964805">
                  <a:moveTo>
                    <a:pt x="504761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5047615" y="1137285"/>
                  </a:lnTo>
                  <a:lnTo>
                    <a:pt x="5047615" y="975360"/>
                  </a:lnTo>
                  <a:close/>
                </a:path>
                <a:path w="5047615" h="7964805">
                  <a:moveTo>
                    <a:pt x="504761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5047615" y="812165"/>
                  </a:lnTo>
                  <a:lnTo>
                    <a:pt x="5047615" y="650240"/>
                  </a:lnTo>
                  <a:close/>
                </a:path>
                <a:path w="5047615" h="7964805">
                  <a:moveTo>
                    <a:pt x="504761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5047615" y="487045"/>
                  </a:lnTo>
                  <a:lnTo>
                    <a:pt x="5047615" y="325120"/>
                  </a:lnTo>
                  <a:close/>
                </a:path>
                <a:path w="5047615" h="7964805">
                  <a:moveTo>
                    <a:pt x="504761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047615" y="161925"/>
                  </a:lnTo>
                  <a:lnTo>
                    <a:pt x="504761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215"/>
            <a:ext cx="5071110" cy="799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52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1.65000e+03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2.19800e+03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4.10000e+03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1.19000e+03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9.90000e+01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3.49500e+03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7.20000e+02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5.90000e+02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7.35000e+03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2.59500e+03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2.49000e+03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4.99000e+03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7.50000e+01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2.69900e+03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5.73400e+03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1.39000e+03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3.29500e+03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2.91100e+03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1.75000e+02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3.25000e+03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2.29500e+03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4.50000e+02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1.10900e+03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1.92900e+03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4.00000e+02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1.20000e+02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2.79900e+03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2.10000e+02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2.89000e+03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4.70000e+03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4.33296e+03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9.90000e+02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5.49000e+03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2.79000e+03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1.64500e+03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3.10000e+02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4.19900e+03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4.00000e+03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2.00000e+02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2.30000e+02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2.79600e+03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7.23000e+02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1.24990e+04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3.20000e+02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3.87500e+03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1.91100e+04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1.50000e+02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7.75000e+02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3.20000e+04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1.30000e+03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3.00000e+02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5.35000e+02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7.00500e+03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2.89500e+03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3.19500e+03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6.35500e+03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7.50000e+03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3.90000e+01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3.79990e+04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1.99000e+03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1.94900e+03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1.54700e+03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1.15000e+03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1.09000e+03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3.59900e+03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4.20000e+02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9.62500e+03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6.10000e+03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5.98900e+04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1.24500e+03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1.69500e+03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1.54900e+03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1.44500e+03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3.19300e+03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1.34500e+03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6.19000e+03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1.39990e+04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2.99500e+03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5.89000e+03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1.31500e+04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7.85000e+02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3.21000e+03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1.59500e+03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3.64500e+03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7.95000e+03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1.74500e+03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1.54500e+03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5.00000e+03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3.94500e+03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2.09900e+03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5.29500e+03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3.59500e+03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1.12900e+03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5.79500e+03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8.75000e+02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1.52700e+04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4.19500e+03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1.98900e+03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1.11100e+03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1.04000e+04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6.29500e+03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9.65000e+03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1.05900e+04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8.90000e+01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2.48500e+03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3.27900e+03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3.79900e+03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7.29900e+03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6.25000e+02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1.02000e+03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8.99000e+03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1.63900e+03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1.15950e+04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1.75000e+03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2.09500e+03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2.30000e+03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4.29500e+03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7.49000e+02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1.77500e+03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1.13000e+03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9.45500e+03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8.25000e+02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9.99500e+03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6.00000e+03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5.55000e+03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4.59000e+03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4.40000e+03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5.19000e+03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9.40000e+02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7.90000e+01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1.42900e+04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1.95000e+03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3.19000e+03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2.66000e+03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5.99000e+04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6.37500e+03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3.50000e+02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8.50000e+03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1.56000e+03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6.50000e+03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7.79500e+03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5.99500e+03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2.34900e+03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4.77500e+03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1.23000e+03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5.15600e+03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1.98250e+04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1.92000e+03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1.60000e+04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8360" y="914400"/>
            <a:ext cx="6076315" cy="8098155"/>
          </a:xfrm>
          <a:custGeom>
            <a:avLst/>
            <a:gdLst/>
            <a:ahLst/>
            <a:cxnLst/>
            <a:rect l="l" t="t" r="r" b="b"/>
            <a:pathLst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098790"/>
            <a:chOff x="847725" y="913764"/>
            <a:chExt cx="6076950" cy="809879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098790"/>
            </a:xfrm>
            <a:custGeom>
              <a:avLst/>
              <a:gdLst/>
              <a:ahLst/>
              <a:cxnLst/>
              <a:rect l="l" t="t" r="r" b="b"/>
              <a:pathLst>
                <a:path w="6076950" h="8098790">
                  <a:moveTo>
                    <a:pt x="6076950" y="0"/>
                  </a:moveTo>
                  <a:lnTo>
                    <a:pt x="0" y="0"/>
                  </a:lnTo>
                  <a:lnTo>
                    <a:pt x="0" y="8098789"/>
                  </a:lnTo>
                  <a:lnTo>
                    <a:pt x="6076950" y="8098789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5720715" cy="7964805"/>
            </a:xfrm>
            <a:custGeom>
              <a:avLst/>
              <a:gdLst/>
              <a:ahLst/>
              <a:cxnLst/>
              <a:rect l="l" t="t" r="r" b="b"/>
              <a:pathLst>
                <a:path w="5720715" h="7964805">
                  <a:moveTo>
                    <a:pt x="252095" y="7315200"/>
                  </a:moveTo>
                  <a:lnTo>
                    <a:pt x="0" y="7315200"/>
                  </a:lnTo>
                  <a:lnTo>
                    <a:pt x="0" y="7477125"/>
                  </a:lnTo>
                  <a:lnTo>
                    <a:pt x="252095" y="7477125"/>
                  </a:lnTo>
                  <a:lnTo>
                    <a:pt x="252095" y="7315200"/>
                  </a:lnTo>
                  <a:close/>
                </a:path>
                <a:path w="5720715" h="7964805">
                  <a:moveTo>
                    <a:pt x="252095" y="6177280"/>
                  </a:moveTo>
                  <a:lnTo>
                    <a:pt x="0" y="6177280"/>
                  </a:lnTo>
                  <a:lnTo>
                    <a:pt x="0" y="6339205"/>
                  </a:lnTo>
                  <a:lnTo>
                    <a:pt x="252095" y="6339205"/>
                  </a:lnTo>
                  <a:lnTo>
                    <a:pt x="252095" y="6177280"/>
                  </a:lnTo>
                  <a:close/>
                </a:path>
                <a:path w="5720715" h="7964805">
                  <a:moveTo>
                    <a:pt x="421005" y="6990080"/>
                  </a:moveTo>
                  <a:lnTo>
                    <a:pt x="0" y="6990080"/>
                  </a:lnTo>
                  <a:lnTo>
                    <a:pt x="0" y="7152005"/>
                  </a:lnTo>
                  <a:lnTo>
                    <a:pt x="421005" y="7152005"/>
                  </a:lnTo>
                  <a:lnTo>
                    <a:pt x="421005" y="6990080"/>
                  </a:lnTo>
                  <a:close/>
                </a:path>
                <a:path w="5720715" h="7964805">
                  <a:moveTo>
                    <a:pt x="421005" y="5852160"/>
                  </a:moveTo>
                  <a:lnTo>
                    <a:pt x="0" y="5852160"/>
                  </a:lnTo>
                  <a:lnTo>
                    <a:pt x="0" y="6014085"/>
                  </a:lnTo>
                  <a:lnTo>
                    <a:pt x="421005" y="6014085"/>
                  </a:lnTo>
                  <a:lnTo>
                    <a:pt x="421005" y="5852160"/>
                  </a:lnTo>
                  <a:close/>
                </a:path>
                <a:path w="5720715" h="7964805">
                  <a:moveTo>
                    <a:pt x="925195" y="4876800"/>
                  </a:moveTo>
                  <a:lnTo>
                    <a:pt x="0" y="4876800"/>
                  </a:lnTo>
                  <a:lnTo>
                    <a:pt x="0" y="5038725"/>
                  </a:lnTo>
                  <a:lnTo>
                    <a:pt x="925195" y="5038725"/>
                  </a:lnTo>
                  <a:lnTo>
                    <a:pt x="925195" y="4876800"/>
                  </a:lnTo>
                  <a:close/>
                </a:path>
                <a:path w="5720715" h="7964805">
                  <a:moveTo>
                    <a:pt x="925195" y="4551680"/>
                  </a:moveTo>
                  <a:lnTo>
                    <a:pt x="0" y="4551680"/>
                  </a:lnTo>
                  <a:lnTo>
                    <a:pt x="0" y="4713605"/>
                  </a:lnTo>
                  <a:lnTo>
                    <a:pt x="925195" y="4713605"/>
                  </a:lnTo>
                  <a:lnTo>
                    <a:pt x="925195" y="4551680"/>
                  </a:lnTo>
                  <a:close/>
                </a:path>
                <a:path w="5720715" h="7964805">
                  <a:moveTo>
                    <a:pt x="925195" y="4226560"/>
                  </a:moveTo>
                  <a:lnTo>
                    <a:pt x="0" y="4226560"/>
                  </a:lnTo>
                  <a:lnTo>
                    <a:pt x="0" y="4388485"/>
                  </a:lnTo>
                  <a:lnTo>
                    <a:pt x="925195" y="4388485"/>
                  </a:lnTo>
                  <a:lnTo>
                    <a:pt x="925195" y="4226560"/>
                  </a:lnTo>
                  <a:close/>
                </a:path>
                <a:path w="5720715" h="7964805">
                  <a:moveTo>
                    <a:pt x="925195" y="3901440"/>
                  </a:moveTo>
                  <a:lnTo>
                    <a:pt x="0" y="3901440"/>
                  </a:lnTo>
                  <a:lnTo>
                    <a:pt x="0" y="4063365"/>
                  </a:lnTo>
                  <a:lnTo>
                    <a:pt x="925195" y="4063365"/>
                  </a:lnTo>
                  <a:lnTo>
                    <a:pt x="925195" y="3901440"/>
                  </a:lnTo>
                  <a:close/>
                </a:path>
                <a:path w="5720715" h="7964805">
                  <a:moveTo>
                    <a:pt x="925195" y="3576320"/>
                  </a:moveTo>
                  <a:lnTo>
                    <a:pt x="0" y="3576320"/>
                  </a:lnTo>
                  <a:lnTo>
                    <a:pt x="0" y="3738245"/>
                  </a:lnTo>
                  <a:lnTo>
                    <a:pt x="925195" y="3738245"/>
                  </a:lnTo>
                  <a:lnTo>
                    <a:pt x="925195" y="3576320"/>
                  </a:lnTo>
                  <a:close/>
                </a:path>
                <a:path w="5720715" h="7964805">
                  <a:moveTo>
                    <a:pt x="925195" y="3251200"/>
                  </a:moveTo>
                  <a:lnTo>
                    <a:pt x="0" y="3251200"/>
                  </a:lnTo>
                  <a:lnTo>
                    <a:pt x="0" y="3413125"/>
                  </a:lnTo>
                  <a:lnTo>
                    <a:pt x="925195" y="3413125"/>
                  </a:lnTo>
                  <a:lnTo>
                    <a:pt x="925195" y="3251200"/>
                  </a:lnTo>
                  <a:close/>
                </a:path>
                <a:path w="5720715" h="7964805">
                  <a:moveTo>
                    <a:pt x="925195" y="2926080"/>
                  </a:moveTo>
                  <a:lnTo>
                    <a:pt x="0" y="2926080"/>
                  </a:lnTo>
                  <a:lnTo>
                    <a:pt x="0" y="3088005"/>
                  </a:lnTo>
                  <a:lnTo>
                    <a:pt x="925195" y="3088005"/>
                  </a:lnTo>
                  <a:lnTo>
                    <a:pt x="925195" y="2926080"/>
                  </a:lnTo>
                  <a:close/>
                </a:path>
                <a:path w="5720715" h="7964805">
                  <a:moveTo>
                    <a:pt x="925195" y="2600960"/>
                  </a:moveTo>
                  <a:lnTo>
                    <a:pt x="0" y="2600960"/>
                  </a:lnTo>
                  <a:lnTo>
                    <a:pt x="0" y="2762885"/>
                  </a:lnTo>
                  <a:lnTo>
                    <a:pt x="925195" y="2762885"/>
                  </a:lnTo>
                  <a:lnTo>
                    <a:pt x="925195" y="2600960"/>
                  </a:lnTo>
                  <a:close/>
                </a:path>
                <a:path w="5720715" h="7964805">
                  <a:moveTo>
                    <a:pt x="925195" y="2275840"/>
                  </a:moveTo>
                  <a:lnTo>
                    <a:pt x="0" y="2275840"/>
                  </a:lnTo>
                  <a:lnTo>
                    <a:pt x="0" y="2437765"/>
                  </a:lnTo>
                  <a:lnTo>
                    <a:pt x="925195" y="2437765"/>
                  </a:lnTo>
                  <a:lnTo>
                    <a:pt x="925195" y="2275840"/>
                  </a:lnTo>
                  <a:close/>
                </a:path>
                <a:path w="5720715" h="7964805">
                  <a:moveTo>
                    <a:pt x="925195" y="1950720"/>
                  </a:moveTo>
                  <a:lnTo>
                    <a:pt x="0" y="1950720"/>
                  </a:lnTo>
                  <a:lnTo>
                    <a:pt x="0" y="2112645"/>
                  </a:lnTo>
                  <a:lnTo>
                    <a:pt x="925195" y="2112645"/>
                  </a:lnTo>
                  <a:lnTo>
                    <a:pt x="925195" y="1950720"/>
                  </a:lnTo>
                  <a:close/>
                </a:path>
                <a:path w="5720715" h="7964805">
                  <a:moveTo>
                    <a:pt x="925195" y="1625600"/>
                  </a:moveTo>
                  <a:lnTo>
                    <a:pt x="0" y="1625600"/>
                  </a:lnTo>
                  <a:lnTo>
                    <a:pt x="0" y="1787525"/>
                  </a:lnTo>
                  <a:lnTo>
                    <a:pt x="925195" y="1787525"/>
                  </a:lnTo>
                  <a:lnTo>
                    <a:pt x="925195" y="1625600"/>
                  </a:lnTo>
                  <a:close/>
                </a:path>
                <a:path w="5720715" h="7964805">
                  <a:moveTo>
                    <a:pt x="925195" y="1300480"/>
                  </a:moveTo>
                  <a:lnTo>
                    <a:pt x="0" y="1300480"/>
                  </a:lnTo>
                  <a:lnTo>
                    <a:pt x="0" y="1462405"/>
                  </a:lnTo>
                  <a:lnTo>
                    <a:pt x="925195" y="1462405"/>
                  </a:lnTo>
                  <a:lnTo>
                    <a:pt x="925195" y="1300480"/>
                  </a:lnTo>
                  <a:close/>
                </a:path>
                <a:path w="5720715" h="7964805">
                  <a:moveTo>
                    <a:pt x="925195" y="975360"/>
                  </a:moveTo>
                  <a:lnTo>
                    <a:pt x="0" y="975360"/>
                  </a:lnTo>
                  <a:lnTo>
                    <a:pt x="0" y="1137285"/>
                  </a:lnTo>
                  <a:lnTo>
                    <a:pt x="925195" y="1137285"/>
                  </a:lnTo>
                  <a:lnTo>
                    <a:pt x="925195" y="975360"/>
                  </a:lnTo>
                  <a:close/>
                </a:path>
                <a:path w="5720715" h="7964805">
                  <a:moveTo>
                    <a:pt x="925195" y="650240"/>
                  </a:moveTo>
                  <a:lnTo>
                    <a:pt x="0" y="650240"/>
                  </a:lnTo>
                  <a:lnTo>
                    <a:pt x="0" y="812165"/>
                  </a:lnTo>
                  <a:lnTo>
                    <a:pt x="925195" y="812165"/>
                  </a:lnTo>
                  <a:lnTo>
                    <a:pt x="925195" y="650240"/>
                  </a:lnTo>
                  <a:close/>
                </a:path>
                <a:path w="5720715" h="7964805">
                  <a:moveTo>
                    <a:pt x="92519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925195" y="487045"/>
                  </a:lnTo>
                  <a:lnTo>
                    <a:pt x="925195" y="325120"/>
                  </a:lnTo>
                  <a:close/>
                </a:path>
                <a:path w="5720715" h="7964805">
                  <a:moveTo>
                    <a:pt x="92519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925195" y="161925"/>
                  </a:lnTo>
                  <a:lnTo>
                    <a:pt x="925195" y="0"/>
                  </a:lnTo>
                  <a:close/>
                </a:path>
                <a:path w="5720715" h="7964805">
                  <a:moveTo>
                    <a:pt x="1430655" y="7477760"/>
                  </a:moveTo>
                  <a:lnTo>
                    <a:pt x="0" y="7477760"/>
                  </a:lnTo>
                  <a:lnTo>
                    <a:pt x="0" y="7639685"/>
                  </a:lnTo>
                  <a:lnTo>
                    <a:pt x="1430655" y="7639685"/>
                  </a:lnTo>
                  <a:lnTo>
                    <a:pt x="1430655" y="7477760"/>
                  </a:lnTo>
                  <a:close/>
                </a:path>
                <a:path w="5720715" h="7964805">
                  <a:moveTo>
                    <a:pt x="1430655" y="6339840"/>
                  </a:moveTo>
                  <a:lnTo>
                    <a:pt x="0" y="6339840"/>
                  </a:lnTo>
                  <a:lnTo>
                    <a:pt x="0" y="6501765"/>
                  </a:lnTo>
                  <a:lnTo>
                    <a:pt x="1430655" y="6501765"/>
                  </a:lnTo>
                  <a:lnTo>
                    <a:pt x="1430655" y="6339840"/>
                  </a:lnTo>
                  <a:close/>
                </a:path>
                <a:path w="5720715" h="7964805">
                  <a:moveTo>
                    <a:pt x="2440305" y="7640320"/>
                  </a:moveTo>
                  <a:lnTo>
                    <a:pt x="0" y="7640320"/>
                  </a:lnTo>
                  <a:lnTo>
                    <a:pt x="0" y="7802245"/>
                  </a:lnTo>
                  <a:lnTo>
                    <a:pt x="2440305" y="7802245"/>
                  </a:lnTo>
                  <a:lnTo>
                    <a:pt x="2440305" y="7640320"/>
                  </a:lnTo>
                  <a:close/>
                </a:path>
                <a:path w="5720715" h="7964805">
                  <a:moveTo>
                    <a:pt x="2440305" y="6502400"/>
                  </a:moveTo>
                  <a:lnTo>
                    <a:pt x="0" y="6502400"/>
                  </a:lnTo>
                  <a:lnTo>
                    <a:pt x="0" y="6664325"/>
                  </a:lnTo>
                  <a:lnTo>
                    <a:pt x="2440305" y="6664325"/>
                  </a:lnTo>
                  <a:lnTo>
                    <a:pt x="2440305" y="6502400"/>
                  </a:lnTo>
                  <a:close/>
                </a:path>
                <a:path w="5720715" h="7964805">
                  <a:moveTo>
                    <a:pt x="2944495" y="7802880"/>
                  </a:moveTo>
                  <a:lnTo>
                    <a:pt x="0" y="7802880"/>
                  </a:lnTo>
                  <a:lnTo>
                    <a:pt x="0" y="7964805"/>
                  </a:lnTo>
                  <a:lnTo>
                    <a:pt x="2944495" y="7964805"/>
                  </a:lnTo>
                  <a:lnTo>
                    <a:pt x="2944495" y="7802880"/>
                  </a:lnTo>
                  <a:close/>
                </a:path>
                <a:path w="5720715" h="7964805">
                  <a:moveTo>
                    <a:pt x="3701415" y="5527040"/>
                  </a:moveTo>
                  <a:lnTo>
                    <a:pt x="0" y="5527040"/>
                  </a:lnTo>
                  <a:lnTo>
                    <a:pt x="0" y="5688965"/>
                  </a:lnTo>
                  <a:lnTo>
                    <a:pt x="3701415" y="5688965"/>
                  </a:lnTo>
                  <a:lnTo>
                    <a:pt x="3701415" y="5527040"/>
                  </a:lnTo>
                  <a:close/>
                </a:path>
                <a:path w="5720715" h="7964805">
                  <a:moveTo>
                    <a:pt x="3786505" y="6664960"/>
                  </a:moveTo>
                  <a:lnTo>
                    <a:pt x="0" y="6664960"/>
                  </a:lnTo>
                  <a:lnTo>
                    <a:pt x="0" y="6826885"/>
                  </a:lnTo>
                  <a:lnTo>
                    <a:pt x="3786505" y="6826885"/>
                  </a:lnTo>
                  <a:lnTo>
                    <a:pt x="3786505" y="6664960"/>
                  </a:lnTo>
                  <a:close/>
                </a:path>
                <a:path w="5720715" h="7964805">
                  <a:moveTo>
                    <a:pt x="3954145" y="5364480"/>
                  </a:moveTo>
                  <a:lnTo>
                    <a:pt x="0" y="5364480"/>
                  </a:lnTo>
                  <a:lnTo>
                    <a:pt x="0" y="5526405"/>
                  </a:lnTo>
                  <a:lnTo>
                    <a:pt x="3954145" y="5526405"/>
                  </a:lnTo>
                  <a:lnTo>
                    <a:pt x="3954145" y="5364480"/>
                  </a:lnTo>
                  <a:close/>
                </a:path>
                <a:path w="5720715" h="7964805">
                  <a:moveTo>
                    <a:pt x="4206875" y="5201920"/>
                  </a:moveTo>
                  <a:lnTo>
                    <a:pt x="0" y="5201920"/>
                  </a:lnTo>
                  <a:lnTo>
                    <a:pt x="0" y="5363845"/>
                  </a:lnTo>
                  <a:lnTo>
                    <a:pt x="4206875" y="5363845"/>
                  </a:lnTo>
                  <a:lnTo>
                    <a:pt x="4206875" y="5201920"/>
                  </a:lnTo>
                  <a:close/>
                </a:path>
                <a:path w="5720715" h="7964805">
                  <a:moveTo>
                    <a:pt x="5047615" y="4714240"/>
                  </a:moveTo>
                  <a:lnTo>
                    <a:pt x="0" y="4714240"/>
                  </a:lnTo>
                  <a:lnTo>
                    <a:pt x="0" y="4876165"/>
                  </a:lnTo>
                  <a:lnTo>
                    <a:pt x="5047615" y="4876165"/>
                  </a:lnTo>
                  <a:lnTo>
                    <a:pt x="5047615" y="4714240"/>
                  </a:lnTo>
                  <a:close/>
                </a:path>
                <a:path w="5720715" h="7964805">
                  <a:moveTo>
                    <a:pt x="5047615" y="4389120"/>
                  </a:moveTo>
                  <a:lnTo>
                    <a:pt x="0" y="4389120"/>
                  </a:lnTo>
                  <a:lnTo>
                    <a:pt x="0" y="4551045"/>
                  </a:lnTo>
                  <a:lnTo>
                    <a:pt x="5047615" y="4551045"/>
                  </a:lnTo>
                  <a:lnTo>
                    <a:pt x="5047615" y="4389120"/>
                  </a:lnTo>
                  <a:close/>
                </a:path>
                <a:path w="5720715" h="7964805">
                  <a:moveTo>
                    <a:pt x="5047615" y="4064000"/>
                  </a:moveTo>
                  <a:lnTo>
                    <a:pt x="0" y="4064000"/>
                  </a:lnTo>
                  <a:lnTo>
                    <a:pt x="0" y="4225925"/>
                  </a:lnTo>
                  <a:lnTo>
                    <a:pt x="5047615" y="4225925"/>
                  </a:lnTo>
                  <a:lnTo>
                    <a:pt x="5047615" y="4064000"/>
                  </a:lnTo>
                  <a:close/>
                </a:path>
                <a:path w="5720715" h="7964805">
                  <a:moveTo>
                    <a:pt x="5047615" y="3738880"/>
                  </a:moveTo>
                  <a:lnTo>
                    <a:pt x="0" y="3738880"/>
                  </a:lnTo>
                  <a:lnTo>
                    <a:pt x="0" y="3900805"/>
                  </a:lnTo>
                  <a:lnTo>
                    <a:pt x="5047615" y="3900805"/>
                  </a:lnTo>
                  <a:lnTo>
                    <a:pt x="5047615" y="3738880"/>
                  </a:lnTo>
                  <a:close/>
                </a:path>
                <a:path w="5720715" h="7964805">
                  <a:moveTo>
                    <a:pt x="5047615" y="3413760"/>
                  </a:moveTo>
                  <a:lnTo>
                    <a:pt x="0" y="3413760"/>
                  </a:lnTo>
                  <a:lnTo>
                    <a:pt x="0" y="3575685"/>
                  </a:lnTo>
                  <a:lnTo>
                    <a:pt x="5047615" y="3575685"/>
                  </a:lnTo>
                  <a:lnTo>
                    <a:pt x="5047615" y="3413760"/>
                  </a:lnTo>
                  <a:close/>
                </a:path>
                <a:path w="5720715" h="7964805">
                  <a:moveTo>
                    <a:pt x="5047615" y="3088640"/>
                  </a:moveTo>
                  <a:lnTo>
                    <a:pt x="0" y="3088640"/>
                  </a:lnTo>
                  <a:lnTo>
                    <a:pt x="0" y="3250565"/>
                  </a:lnTo>
                  <a:lnTo>
                    <a:pt x="5047615" y="3250565"/>
                  </a:lnTo>
                  <a:lnTo>
                    <a:pt x="5047615" y="3088640"/>
                  </a:lnTo>
                  <a:close/>
                </a:path>
                <a:path w="5720715" h="7964805">
                  <a:moveTo>
                    <a:pt x="5047615" y="2763520"/>
                  </a:moveTo>
                  <a:lnTo>
                    <a:pt x="0" y="2763520"/>
                  </a:lnTo>
                  <a:lnTo>
                    <a:pt x="0" y="2925445"/>
                  </a:lnTo>
                  <a:lnTo>
                    <a:pt x="5047615" y="2925445"/>
                  </a:lnTo>
                  <a:lnTo>
                    <a:pt x="5047615" y="2763520"/>
                  </a:lnTo>
                  <a:close/>
                </a:path>
                <a:path w="5720715" h="7964805">
                  <a:moveTo>
                    <a:pt x="5047615" y="2438400"/>
                  </a:moveTo>
                  <a:lnTo>
                    <a:pt x="0" y="2438400"/>
                  </a:lnTo>
                  <a:lnTo>
                    <a:pt x="0" y="2600325"/>
                  </a:lnTo>
                  <a:lnTo>
                    <a:pt x="5047615" y="2600325"/>
                  </a:lnTo>
                  <a:lnTo>
                    <a:pt x="5047615" y="2438400"/>
                  </a:lnTo>
                  <a:close/>
                </a:path>
                <a:path w="5720715" h="7964805">
                  <a:moveTo>
                    <a:pt x="5047615" y="2113280"/>
                  </a:moveTo>
                  <a:lnTo>
                    <a:pt x="0" y="2113280"/>
                  </a:lnTo>
                  <a:lnTo>
                    <a:pt x="0" y="2275205"/>
                  </a:lnTo>
                  <a:lnTo>
                    <a:pt x="5047615" y="2275205"/>
                  </a:lnTo>
                  <a:lnTo>
                    <a:pt x="5047615" y="2113280"/>
                  </a:lnTo>
                  <a:close/>
                </a:path>
                <a:path w="5720715" h="7964805">
                  <a:moveTo>
                    <a:pt x="5047615" y="1788160"/>
                  </a:moveTo>
                  <a:lnTo>
                    <a:pt x="0" y="1788160"/>
                  </a:lnTo>
                  <a:lnTo>
                    <a:pt x="0" y="1950085"/>
                  </a:lnTo>
                  <a:lnTo>
                    <a:pt x="5047615" y="1950085"/>
                  </a:lnTo>
                  <a:lnTo>
                    <a:pt x="5047615" y="1788160"/>
                  </a:lnTo>
                  <a:close/>
                </a:path>
                <a:path w="5720715" h="7964805">
                  <a:moveTo>
                    <a:pt x="5047615" y="1463040"/>
                  </a:moveTo>
                  <a:lnTo>
                    <a:pt x="0" y="1463040"/>
                  </a:lnTo>
                  <a:lnTo>
                    <a:pt x="0" y="1624965"/>
                  </a:lnTo>
                  <a:lnTo>
                    <a:pt x="5047615" y="1624965"/>
                  </a:lnTo>
                  <a:lnTo>
                    <a:pt x="5047615" y="1463040"/>
                  </a:lnTo>
                  <a:close/>
                </a:path>
                <a:path w="5720715" h="7964805">
                  <a:moveTo>
                    <a:pt x="5047615" y="1137920"/>
                  </a:moveTo>
                  <a:lnTo>
                    <a:pt x="0" y="1137920"/>
                  </a:lnTo>
                  <a:lnTo>
                    <a:pt x="0" y="1299845"/>
                  </a:lnTo>
                  <a:lnTo>
                    <a:pt x="5047615" y="1299845"/>
                  </a:lnTo>
                  <a:lnTo>
                    <a:pt x="5047615" y="1137920"/>
                  </a:lnTo>
                  <a:close/>
                </a:path>
                <a:path w="5720715" h="7964805">
                  <a:moveTo>
                    <a:pt x="5047615" y="812800"/>
                  </a:moveTo>
                  <a:lnTo>
                    <a:pt x="0" y="812800"/>
                  </a:lnTo>
                  <a:lnTo>
                    <a:pt x="0" y="974725"/>
                  </a:lnTo>
                  <a:lnTo>
                    <a:pt x="5047615" y="974725"/>
                  </a:lnTo>
                  <a:lnTo>
                    <a:pt x="5047615" y="812800"/>
                  </a:lnTo>
                  <a:close/>
                </a:path>
                <a:path w="5720715" h="7964805">
                  <a:moveTo>
                    <a:pt x="5047615" y="487680"/>
                  </a:moveTo>
                  <a:lnTo>
                    <a:pt x="0" y="487680"/>
                  </a:lnTo>
                  <a:lnTo>
                    <a:pt x="0" y="649605"/>
                  </a:lnTo>
                  <a:lnTo>
                    <a:pt x="5047615" y="649605"/>
                  </a:lnTo>
                  <a:lnTo>
                    <a:pt x="5047615" y="487680"/>
                  </a:lnTo>
                  <a:close/>
                </a:path>
                <a:path w="5720715" h="7964805">
                  <a:moveTo>
                    <a:pt x="504761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5047615" y="324485"/>
                  </a:lnTo>
                  <a:lnTo>
                    <a:pt x="5047615" y="162560"/>
                  </a:lnTo>
                  <a:close/>
                </a:path>
                <a:path w="5720715" h="7964805">
                  <a:moveTo>
                    <a:pt x="5132705" y="5039360"/>
                  </a:moveTo>
                  <a:lnTo>
                    <a:pt x="0" y="5039360"/>
                  </a:lnTo>
                  <a:lnTo>
                    <a:pt x="0" y="5201285"/>
                  </a:lnTo>
                  <a:lnTo>
                    <a:pt x="5132705" y="5201285"/>
                  </a:lnTo>
                  <a:lnTo>
                    <a:pt x="5132705" y="5039360"/>
                  </a:lnTo>
                  <a:close/>
                </a:path>
                <a:path w="5720715" h="7964805">
                  <a:moveTo>
                    <a:pt x="5553075" y="6827520"/>
                  </a:moveTo>
                  <a:lnTo>
                    <a:pt x="0" y="6827520"/>
                  </a:lnTo>
                  <a:lnTo>
                    <a:pt x="0" y="6989445"/>
                  </a:lnTo>
                  <a:lnTo>
                    <a:pt x="5553075" y="6989445"/>
                  </a:lnTo>
                  <a:lnTo>
                    <a:pt x="5553075" y="6827520"/>
                  </a:lnTo>
                  <a:close/>
                </a:path>
                <a:path w="5720715" h="7964805">
                  <a:moveTo>
                    <a:pt x="5553075" y="5689600"/>
                  </a:moveTo>
                  <a:lnTo>
                    <a:pt x="0" y="5689600"/>
                  </a:lnTo>
                  <a:lnTo>
                    <a:pt x="0" y="5851525"/>
                  </a:lnTo>
                  <a:lnTo>
                    <a:pt x="5553075" y="5851525"/>
                  </a:lnTo>
                  <a:lnTo>
                    <a:pt x="5553075" y="5689600"/>
                  </a:lnTo>
                  <a:close/>
                </a:path>
                <a:path w="5720715" h="7964805">
                  <a:moveTo>
                    <a:pt x="5720715" y="7152640"/>
                  </a:moveTo>
                  <a:lnTo>
                    <a:pt x="0" y="7152640"/>
                  </a:lnTo>
                  <a:lnTo>
                    <a:pt x="0" y="7314565"/>
                  </a:lnTo>
                  <a:lnTo>
                    <a:pt x="5720715" y="7314565"/>
                  </a:lnTo>
                  <a:lnTo>
                    <a:pt x="5720715" y="7152640"/>
                  </a:lnTo>
                  <a:close/>
                </a:path>
                <a:path w="5720715" h="7964805">
                  <a:moveTo>
                    <a:pt x="5720715" y="6014720"/>
                  </a:moveTo>
                  <a:lnTo>
                    <a:pt x="0" y="6014720"/>
                  </a:lnTo>
                  <a:lnTo>
                    <a:pt x="0" y="6176645"/>
                  </a:lnTo>
                  <a:lnTo>
                    <a:pt x="5720715" y="6176645"/>
                  </a:lnTo>
                  <a:lnTo>
                    <a:pt x="5720715" y="601472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215"/>
            <a:ext cx="5744210" cy="799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1.19950e+04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1.69000e+03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1.79000e+03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8.99500e+03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2.39000e+02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4.29000e+03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6.40000e+02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3.79000e+03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4.56000e+03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2.60000e+03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3.30000e+03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2.35590e+04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2.54500e+03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5.50000e+03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1.21500e+04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4.99500e+03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7.50600e+03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1.80000e+04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1.85000e+03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3.99500e+03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2.69500e+03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2.29000e+03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3.09900e+03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1.07500e+03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7.29000e+03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3.39800e+03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1.62000e+03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4.49500e+03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9.80000e+02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1.15000e+04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3.55000e+03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1.97500e+03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4.60000e+03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1.02950e+04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2.38000e+03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8.82000e+03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4.20000e+03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1.28200e+03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1.18500e+04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2.00490e+04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2.48500e+04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1.64900e+04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9.75000e+02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6.35000e+02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3.39000e+03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1.01000e+03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1.09000e+04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4.00500e+03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4.65000e+03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2.45000e+04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6.07000e+03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6.70000e+03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9.70000e+02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2.39990e+04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8.50000e+02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7.44500e+03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1.39500e+03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4.33000e+03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1.25000e+04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2.38500e+03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4.89000e+03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3.89900e+03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1.68990e+04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7.59900e+04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7.47000e+02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1.19900e+04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4.84900e+03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5.10000e+02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2.55000e+03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8.47800e+03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3.89500e+03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5.49500e+03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3.19900e+03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7.77600e+03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2.59000e+03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6.29900e+03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4.79900e+03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5.79900e+03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7.20000e+03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3.89000e+02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1.30490e+04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3.89000e+03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2.60000e+02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8.07300e+03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2.36000e+03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1.14950e+04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4.78000e+03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1.09950e+04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1.44000e+03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3.04500e+03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3.29000e+03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3.09800e+03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9.19000e+02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3.08000e+03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1.89000e+03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3.69000e+03]</a:t>
            </a:r>
            <a:endParaRPr sz="1100">
              <a:latin typeface="Courier New"/>
              <a:cs typeface="Courier New"/>
            </a:endParaRPr>
          </a:p>
          <a:p>
            <a:pPr marL="12700" marR="1518285">
              <a:lnSpc>
                <a:spcPts val="1280"/>
              </a:lnSpc>
              <a:spcBef>
                <a:spcPts val="55"/>
              </a:spcBef>
              <a:tabLst>
                <a:tab pos="1357630" algn="l"/>
                <a:tab pos="2366645" algn="l"/>
                <a:tab pos="2871470" algn="l"/>
                <a:tab pos="3460115" algn="l"/>
              </a:tabLst>
            </a:pPr>
            <a:r>
              <a:rPr dirty="0" sz="1100" spc="-5">
                <a:latin typeface="Courier New"/>
                <a:cs typeface="Courier New"/>
              </a:rPr>
              <a:t>Unique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values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'rating_count'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before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conversion: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[24269.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43994.	7928.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	468.	8031.	6987.]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Unique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values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'rating'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before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conversion: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['4.2'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'4.0'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'3.9'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'4.1'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'4.3'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'4.4'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'4.5'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'3.7'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'3.3'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'3.6'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'3.4'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'3.8'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'3.5'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'4.6'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'3.2'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'5.0'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'4.7'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'3.0'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'2.8'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'3.1'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'4.8'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'2.3'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'|'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'2'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'3'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'2.6'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'2.9']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Data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type of 'rating': object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Unique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values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'rating'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before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replacement: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['4.2'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'4.0'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'3.9'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'4.1'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'4.3'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'4.4'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'4.5'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'3.7'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'3.3'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'3.6'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'3.4'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'3.8'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'3.5'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'4.6'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'3.2'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'5.0'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'4.7'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'3.0'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'2.8'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'3.1'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'4.8'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'2.3'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'|'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'2'</a:t>
            </a:r>
            <a:endParaRPr sz="1100">
              <a:latin typeface="Courier New"/>
              <a:cs typeface="Courier New"/>
            </a:endParaRPr>
          </a:p>
          <a:p>
            <a:pPr marL="9652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'3'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'2.6'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'2.9']</a:t>
            </a:r>
            <a:endParaRPr sz="1100">
              <a:latin typeface="Courier New"/>
              <a:cs typeface="Courier New"/>
            </a:endParaRPr>
          </a:p>
          <a:p>
            <a:pPr marL="12700" marR="278003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Missing values 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'rating': </a:t>
            </a:r>
            <a:r>
              <a:rPr dirty="0" sz="1100">
                <a:latin typeface="Courier New"/>
                <a:cs typeface="Courier New"/>
              </a:rPr>
              <a:t>0 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Missing values 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'rating_count': </a:t>
            </a: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8360" y="914400"/>
            <a:ext cx="6076315" cy="8098155"/>
          </a:xfrm>
          <a:custGeom>
            <a:avLst/>
            <a:gdLst/>
            <a:ahLst/>
            <a:cxnLst/>
            <a:rect l="l" t="t" r="r" b="b"/>
            <a:pathLst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  <a:path w="6076315" h="8098155">
                <a:moveTo>
                  <a:pt x="0" y="1904"/>
                </a:moveTo>
                <a:lnTo>
                  <a:pt x="6076315" y="1904"/>
                </a:lnTo>
              </a:path>
              <a:path w="6076315" h="8098155">
                <a:moveTo>
                  <a:pt x="6075045" y="0"/>
                </a:moveTo>
                <a:lnTo>
                  <a:pt x="6075045" y="8098155"/>
                </a:lnTo>
              </a:path>
              <a:path w="6076315" h="8098155">
                <a:moveTo>
                  <a:pt x="6076315" y="8096884"/>
                </a:moveTo>
                <a:lnTo>
                  <a:pt x="0" y="8096884"/>
                </a:lnTo>
              </a:path>
              <a:path w="6076315" h="8098155">
                <a:moveTo>
                  <a:pt x="1905" y="809815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38159"/>
            <a:chOff x="847725" y="913764"/>
            <a:chExt cx="6076950" cy="8138159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38159"/>
            </a:xfrm>
            <a:custGeom>
              <a:avLst/>
              <a:gdLst/>
              <a:ahLst/>
              <a:cxnLst/>
              <a:rect l="l" t="t" r="r" b="b"/>
              <a:pathLst>
                <a:path w="6076950" h="8138159">
                  <a:moveTo>
                    <a:pt x="6076950" y="0"/>
                  </a:moveTo>
                  <a:lnTo>
                    <a:pt x="0" y="0"/>
                  </a:lnTo>
                  <a:lnTo>
                    <a:pt x="0" y="3968115"/>
                  </a:lnTo>
                  <a:lnTo>
                    <a:pt x="0" y="3968750"/>
                  </a:lnTo>
                  <a:lnTo>
                    <a:pt x="0" y="8138160"/>
                  </a:lnTo>
                  <a:lnTo>
                    <a:pt x="6076950" y="8138160"/>
                  </a:lnTo>
                  <a:lnTo>
                    <a:pt x="6076950" y="3968750"/>
                  </a:lnTo>
                  <a:lnTo>
                    <a:pt x="6076950" y="3968115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1682114" cy="161925"/>
            </a:xfrm>
            <a:custGeom>
              <a:avLst/>
              <a:gdLst/>
              <a:ahLst/>
              <a:cxnLst/>
              <a:rect l="l" t="t" r="r" b="b"/>
              <a:pathLst>
                <a:path w="1682114" h="161925">
                  <a:moveTo>
                    <a:pt x="1682114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682114" y="161925"/>
                  </a:lnTo>
                  <a:lnTo>
                    <a:pt x="168211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215"/>
            <a:ext cx="1707514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Data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after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cleaning: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144269"/>
            <a:ext cx="311340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&lt;class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'pandas.core.frame.DataFrame'&gt;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306830"/>
            <a:ext cx="25241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Index: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1463 entries, </a:t>
            </a:r>
            <a:r>
              <a:rPr dirty="0" sz="1100">
                <a:latin typeface="Courier New"/>
                <a:cs typeface="Courier New"/>
              </a:rPr>
              <a:t>0</a:t>
            </a:r>
            <a:r>
              <a:rPr dirty="0" sz="1100" spc="-5">
                <a:latin typeface="Courier New"/>
                <a:cs typeface="Courier New"/>
              </a:rPr>
              <a:t> to 1464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1469389"/>
            <a:ext cx="270446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Data columns (total 16 columns):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1631950"/>
            <a:ext cx="3954145" cy="161925"/>
          </a:xfrm>
          <a:custGeom>
            <a:avLst/>
            <a:gdLst/>
            <a:ahLst/>
            <a:cxnLst/>
            <a:rect l="l" t="t" r="r" b="b"/>
            <a:pathLst>
              <a:path w="3954145" h="161925">
                <a:moveTo>
                  <a:pt x="3954145" y="0"/>
                </a:moveTo>
                <a:lnTo>
                  <a:pt x="0" y="0"/>
                </a:lnTo>
                <a:lnTo>
                  <a:pt x="0" y="161925"/>
                </a:lnTo>
                <a:lnTo>
                  <a:pt x="3954145" y="161925"/>
                </a:lnTo>
                <a:lnTo>
                  <a:pt x="39541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87069" y="1608455"/>
            <a:ext cx="38938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  <a:tab pos="2114550" algn="l"/>
                <a:tab pos="3460115" algn="l"/>
              </a:tabLst>
            </a:pPr>
            <a:r>
              <a:rPr dirty="0" sz="1100">
                <a:latin typeface="Courier New"/>
                <a:cs typeface="Courier New"/>
              </a:rPr>
              <a:t>#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Colum</a:t>
            </a:r>
            <a:r>
              <a:rPr dirty="0" sz="1100">
                <a:latin typeface="Courier New"/>
                <a:cs typeface="Courier New"/>
              </a:rPr>
              <a:t>n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Non-Nul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Dtype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09955" y="1794510"/>
            <a:ext cx="4042410" cy="649605"/>
            <a:chOff x="909955" y="1794510"/>
            <a:chExt cx="4042410" cy="649605"/>
          </a:xfrm>
        </p:grpSpPr>
        <p:sp>
          <p:nvSpPr>
            <p:cNvPr id="12" name="object 12"/>
            <p:cNvSpPr/>
            <p:nvPr/>
          </p:nvSpPr>
          <p:spPr>
            <a:xfrm>
              <a:off x="914400" y="1794510"/>
              <a:ext cx="3954145" cy="161925"/>
            </a:xfrm>
            <a:custGeom>
              <a:avLst/>
              <a:gdLst/>
              <a:ahLst/>
              <a:cxnLst/>
              <a:rect l="l" t="t" r="r" b="b"/>
              <a:pathLst>
                <a:path w="3954145" h="161925">
                  <a:moveTo>
                    <a:pt x="395414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3954145" y="161925"/>
                  </a:lnTo>
                  <a:lnTo>
                    <a:pt x="395414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5670" y="1885137"/>
              <a:ext cx="252729" cy="0"/>
            </a:xfrm>
            <a:custGeom>
              <a:avLst/>
              <a:gdLst/>
              <a:ahLst/>
              <a:cxnLst/>
              <a:rect l="l" t="t" r="r" b="b"/>
              <a:pathLst>
                <a:path w="252730" h="0">
                  <a:moveTo>
                    <a:pt x="0" y="0"/>
                  </a:moveTo>
                  <a:lnTo>
                    <a:pt x="252276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36145" y="1885137"/>
              <a:ext cx="504825" cy="0"/>
            </a:xfrm>
            <a:custGeom>
              <a:avLst/>
              <a:gdLst/>
              <a:ahLst/>
              <a:cxnLst/>
              <a:rect l="l" t="t" r="r" b="b"/>
              <a:pathLst>
                <a:path w="504825" h="0">
                  <a:moveTo>
                    <a:pt x="0" y="0"/>
                  </a:moveTo>
                  <a:lnTo>
                    <a:pt x="504553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02190" y="1885137"/>
              <a:ext cx="1177290" cy="0"/>
            </a:xfrm>
            <a:custGeom>
              <a:avLst/>
              <a:gdLst/>
              <a:ahLst/>
              <a:cxnLst/>
              <a:rect l="l" t="t" r="r" b="b"/>
              <a:pathLst>
                <a:path w="1177289" h="0">
                  <a:moveTo>
                    <a:pt x="0" y="0"/>
                  </a:moveTo>
                  <a:lnTo>
                    <a:pt x="1177292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47681" y="1885137"/>
              <a:ext cx="421005" cy="0"/>
            </a:xfrm>
            <a:custGeom>
              <a:avLst/>
              <a:gdLst/>
              <a:ahLst/>
              <a:cxnLst/>
              <a:rect l="l" t="t" r="r" b="b"/>
              <a:pathLst>
                <a:path w="421004" h="0">
                  <a:moveTo>
                    <a:pt x="0" y="0"/>
                  </a:moveTo>
                  <a:lnTo>
                    <a:pt x="420461" y="0"/>
                  </a:lnTo>
                </a:path>
              </a:pathLst>
            </a:custGeom>
            <a:ln w="1117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14400" y="1957069"/>
              <a:ext cx="4037965" cy="487045"/>
            </a:xfrm>
            <a:custGeom>
              <a:avLst/>
              <a:gdLst/>
              <a:ahLst/>
              <a:cxnLst/>
              <a:rect l="l" t="t" r="r" b="b"/>
              <a:pathLst>
                <a:path w="4037965" h="487044">
                  <a:moveTo>
                    <a:pt x="403796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4037965" y="487045"/>
                  </a:lnTo>
                  <a:lnTo>
                    <a:pt x="4037965" y="325120"/>
                  </a:lnTo>
                  <a:close/>
                </a:path>
                <a:path w="4037965" h="487044">
                  <a:moveTo>
                    <a:pt x="403796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4037965" y="324485"/>
                  </a:lnTo>
                  <a:lnTo>
                    <a:pt x="4037965" y="162560"/>
                  </a:lnTo>
                  <a:close/>
                </a:path>
                <a:path w="4037965" h="487044">
                  <a:moveTo>
                    <a:pt x="403796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037965" y="161925"/>
                  </a:lnTo>
                  <a:lnTo>
                    <a:pt x="403796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99769" y="1933575"/>
            <a:ext cx="135826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915" indent="-336550">
              <a:lnSpc>
                <a:spcPts val="1300"/>
              </a:lnSpc>
              <a:spcBef>
                <a:spcPts val="100"/>
              </a:spcBef>
              <a:buAutoNum type="arabicPlain"/>
              <a:tabLst>
                <a:tab pos="335915" algn="l"/>
                <a:tab pos="336550" algn="l"/>
              </a:tabLst>
            </a:pPr>
            <a:r>
              <a:rPr dirty="0" sz="1100" spc="-5">
                <a:latin typeface="Courier New"/>
                <a:cs typeface="Courier New"/>
              </a:rPr>
              <a:t>product_id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/>
              <a:tabLst>
                <a:tab pos="335915" algn="l"/>
                <a:tab pos="336550" algn="l"/>
              </a:tabLst>
            </a:pPr>
            <a:r>
              <a:rPr dirty="0" sz="1100" spc="-5">
                <a:latin typeface="Courier New"/>
                <a:cs typeface="Courier New"/>
              </a:rPr>
              <a:t>product_name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300"/>
              </a:lnSpc>
              <a:buAutoNum type="arabicPlain"/>
              <a:tabLst>
                <a:tab pos="335915" algn="l"/>
                <a:tab pos="336550" algn="l"/>
              </a:tabLst>
            </a:pPr>
            <a:r>
              <a:rPr dirty="0" sz="1100" spc="-5">
                <a:latin typeface="Courier New"/>
                <a:cs typeface="Courier New"/>
              </a:rPr>
              <a:t>category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2162" y="1933575"/>
            <a:ext cx="1863089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  <a:tabLst>
                <a:tab pos="1344930" algn="l"/>
              </a:tabLst>
            </a:pPr>
            <a:r>
              <a:rPr dirty="0" sz="1100" spc="-5">
                <a:latin typeface="Courier New"/>
                <a:cs typeface="Courier New"/>
              </a:rPr>
              <a:t>1463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	object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  <a:tabLst>
                <a:tab pos="1344930" algn="l"/>
              </a:tabLst>
            </a:pPr>
            <a:r>
              <a:rPr dirty="0" sz="1100" spc="-5">
                <a:latin typeface="Courier New"/>
                <a:cs typeface="Courier New"/>
              </a:rPr>
              <a:t>1463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	object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tabLst>
                <a:tab pos="1344930" algn="l"/>
              </a:tabLst>
            </a:pPr>
            <a:r>
              <a:rPr dirty="0" sz="1100" spc="-5">
                <a:latin typeface="Courier New"/>
                <a:cs typeface="Courier New"/>
              </a:rPr>
              <a:t>1463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	object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2444750"/>
            <a:ext cx="4123054" cy="48768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421640" indent="-337185">
              <a:lnSpc>
                <a:spcPts val="1215"/>
              </a:lnSpc>
              <a:buAutoNum type="arabicPlain" startAt="3"/>
              <a:tabLst>
                <a:tab pos="421640" algn="l"/>
                <a:tab pos="422275" algn="l"/>
                <a:tab pos="2187575" algn="l"/>
                <a:tab pos="3533140" algn="l"/>
              </a:tabLst>
            </a:pPr>
            <a:r>
              <a:rPr dirty="0" sz="1100" spc="-5">
                <a:latin typeface="Courier New"/>
                <a:cs typeface="Courier New"/>
              </a:rPr>
              <a:t>discounted_pric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146</a:t>
            </a:r>
            <a:r>
              <a:rPr dirty="0" sz="1100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float64</a:t>
            </a:r>
            <a:endParaRPr sz="1100">
              <a:latin typeface="Courier New"/>
              <a:cs typeface="Courier New"/>
            </a:endParaRPr>
          </a:p>
          <a:p>
            <a:pPr marL="421640" indent="-337185">
              <a:lnSpc>
                <a:spcPts val="1280"/>
              </a:lnSpc>
              <a:buAutoNum type="arabicPlain" startAt="3"/>
              <a:tabLst>
                <a:tab pos="421640" algn="l"/>
                <a:tab pos="422275" algn="l"/>
                <a:tab pos="2187575" algn="l"/>
                <a:tab pos="3533140" algn="l"/>
              </a:tabLst>
            </a:pPr>
            <a:r>
              <a:rPr dirty="0" sz="1100" spc="-5">
                <a:latin typeface="Courier New"/>
                <a:cs typeface="Courier New"/>
              </a:rPr>
              <a:t>actual_pric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146</a:t>
            </a:r>
            <a:r>
              <a:rPr dirty="0" sz="1100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float64</a:t>
            </a:r>
            <a:endParaRPr sz="1100">
              <a:latin typeface="Courier New"/>
              <a:cs typeface="Courier New"/>
            </a:endParaRPr>
          </a:p>
          <a:p>
            <a:pPr marL="421640" indent="-337185">
              <a:lnSpc>
                <a:spcPts val="1300"/>
              </a:lnSpc>
              <a:buAutoNum type="arabicPlain" startAt="3"/>
              <a:tabLst>
                <a:tab pos="421640" algn="l"/>
                <a:tab pos="422275" algn="l"/>
                <a:tab pos="2187575" algn="l"/>
                <a:tab pos="3533140" algn="l"/>
              </a:tabLst>
            </a:pPr>
            <a:r>
              <a:rPr dirty="0" sz="1100" spc="-5">
                <a:latin typeface="Courier New"/>
                <a:cs typeface="Courier New"/>
              </a:rPr>
              <a:t>discount_percentag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146</a:t>
            </a:r>
            <a:r>
              <a:rPr dirty="0" sz="1100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</a:t>
            </a:r>
            <a:r>
              <a:rPr dirty="0" sz="1100">
                <a:latin typeface="Courier New"/>
                <a:cs typeface="Courier New"/>
              </a:rPr>
              <a:t>l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float64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2932429"/>
            <a:ext cx="4123054" cy="324485"/>
          </a:xfrm>
          <a:custGeom>
            <a:avLst/>
            <a:gdLst/>
            <a:ahLst/>
            <a:cxnLst/>
            <a:rect l="l" t="t" r="r" b="b"/>
            <a:pathLst>
              <a:path w="4123054" h="324485">
                <a:moveTo>
                  <a:pt x="4037965" y="0"/>
                </a:moveTo>
                <a:lnTo>
                  <a:pt x="0" y="0"/>
                </a:lnTo>
                <a:lnTo>
                  <a:pt x="0" y="161925"/>
                </a:lnTo>
                <a:lnTo>
                  <a:pt x="4037965" y="161925"/>
                </a:lnTo>
                <a:lnTo>
                  <a:pt x="4037965" y="0"/>
                </a:lnTo>
                <a:close/>
              </a:path>
              <a:path w="4123054" h="324485">
                <a:moveTo>
                  <a:pt x="412305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123055" y="324485"/>
                </a:lnTo>
                <a:lnTo>
                  <a:pt x="412305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99769" y="2908934"/>
            <a:ext cx="404939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915" indent="-336550">
              <a:lnSpc>
                <a:spcPts val="1300"/>
              </a:lnSpc>
              <a:spcBef>
                <a:spcPts val="100"/>
              </a:spcBef>
              <a:buAutoNum type="arabicPlain" startAt="6"/>
              <a:tabLst>
                <a:tab pos="335915" algn="l"/>
                <a:tab pos="336550" algn="l"/>
                <a:tab pos="2101850" algn="l"/>
                <a:tab pos="3447415" algn="l"/>
              </a:tabLst>
            </a:pPr>
            <a:r>
              <a:rPr dirty="0" sz="1100" spc="-5">
                <a:latin typeface="Courier New"/>
                <a:cs typeface="Courier New"/>
              </a:rPr>
              <a:t>rating	1463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	object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300"/>
              </a:lnSpc>
              <a:buAutoNum type="arabicPlain" startAt="6"/>
              <a:tabLst>
                <a:tab pos="335915" algn="l"/>
                <a:tab pos="336550" algn="l"/>
                <a:tab pos="2101850" algn="l"/>
                <a:tab pos="3447415" algn="l"/>
              </a:tabLst>
            </a:pPr>
            <a:r>
              <a:rPr dirty="0" sz="1100" spc="-5">
                <a:latin typeface="Courier New"/>
                <a:cs typeface="Courier New"/>
              </a:rPr>
              <a:t>rating_count	1463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	float64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3257549"/>
            <a:ext cx="4037965" cy="1299845"/>
          </a:xfrm>
          <a:custGeom>
            <a:avLst/>
            <a:gdLst/>
            <a:ahLst/>
            <a:cxnLst/>
            <a:rect l="l" t="t" r="r" b="b"/>
            <a:pathLst>
              <a:path w="4037965" h="1299845">
                <a:moveTo>
                  <a:pt x="4037965" y="1137920"/>
                </a:moveTo>
                <a:lnTo>
                  <a:pt x="0" y="1137920"/>
                </a:lnTo>
                <a:lnTo>
                  <a:pt x="0" y="1299845"/>
                </a:lnTo>
                <a:lnTo>
                  <a:pt x="4037965" y="1299845"/>
                </a:lnTo>
                <a:lnTo>
                  <a:pt x="4037965" y="1137920"/>
                </a:lnTo>
                <a:close/>
              </a:path>
              <a:path w="4037965" h="1299845">
                <a:moveTo>
                  <a:pt x="4037965" y="975360"/>
                </a:moveTo>
                <a:lnTo>
                  <a:pt x="0" y="975360"/>
                </a:lnTo>
                <a:lnTo>
                  <a:pt x="0" y="1137285"/>
                </a:lnTo>
                <a:lnTo>
                  <a:pt x="4037965" y="1137285"/>
                </a:lnTo>
                <a:lnTo>
                  <a:pt x="4037965" y="975360"/>
                </a:lnTo>
                <a:close/>
              </a:path>
              <a:path w="4037965" h="1299845">
                <a:moveTo>
                  <a:pt x="403796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4037965" y="974725"/>
                </a:lnTo>
                <a:lnTo>
                  <a:pt x="4037965" y="812800"/>
                </a:lnTo>
                <a:close/>
              </a:path>
              <a:path w="4037965" h="1299845">
                <a:moveTo>
                  <a:pt x="403796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037965" y="812165"/>
                </a:lnTo>
                <a:lnTo>
                  <a:pt x="4037965" y="650240"/>
                </a:lnTo>
                <a:close/>
              </a:path>
              <a:path w="4037965" h="1299845">
                <a:moveTo>
                  <a:pt x="403796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037965" y="649605"/>
                </a:lnTo>
                <a:lnTo>
                  <a:pt x="4037965" y="487680"/>
                </a:lnTo>
                <a:close/>
              </a:path>
              <a:path w="4037965" h="1299845">
                <a:moveTo>
                  <a:pt x="403796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037965" y="487045"/>
                </a:lnTo>
                <a:lnTo>
                  <a:pt x="4037965" y="325120"/>
                </a:lnTo>
                <a:close/>
              </a:path>
              <a:path w="4037965" h="1299845">
                <a:moveTo>
                  <a:pt x="40379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037965" y="324485"/>
                </a:lnTo>
                <a:lnTo>
                  <a:pt x="4037965" y="162560"/>
                </a:lnTo>
                <a:close/>
              </a:path>
              <a:path w="4037965" h="1299845">
                <a:moveTo>
                  <a:pt x="4037965" y="0"/>
                </a:moveTo>
                <a:lnTo>
                  <a:pt x="0" y="0"/>
                </a:lnTo>
                <a:lnTo>
                  <a:pt x="0" y="161925"/>
                </a:lnTo>
                <a:lnTo>
                  <a:pt x="4037965" y="161925"/>
                </a:lnTo>
                <a:lnTo>
                  <a:pt x="40379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99769" y="3234055"/>
            <a:ext cx="1526540" cy="133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915" indent="-336550">
              <a:lnSpc>
                <a:spcPts val="1300"/>
              </a:lnSpc>
              <a:spcBef>
                <a:spcPts val="100"/>
              </a:spcBef>
              <a:buAutoNum type="arabicPlain" startAt="8"/>
              <a:tabLst>
                <a:tab pos="335915" algn="l"/>
                <a:tab pos="336550" algn="l"/>
              </a:tabLst>
            </a:pPr>
            <a:r>
              <a:rPr dirty="0" sz="1100" spc="-5">
                <a:latin typeface="Courier New"/>
                <a:cs typeface="Courier New"/>
              </a:rPr>
              <a:t>about_product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 startAt="8"/>
              <a:tabLst>
                <a:tab pos="335915" algn="l"/>
                <a:tab pos="336550" algn="l"/>
              </a:tabLst>
            </a:pPr>
            <a:r>
              <a:rPr dirty="0" sz="1100" spc="-5">
                <a:latin typeface="Courier New"/>
                <a:cs typeface="Courier New"/>
              </a:rPr>
              <a:t>user_id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 startAt="8"/>
              <a:tabLst>
                <a:tab pos="335915" algn="l"/>
                <a:tab pos="336550" algn="l"/>
              </a:tabLst>
            </a:pPr>
            <a:r>
              <a:rPr dirty="0" sz="1100" spc="-5">
                <a:latin typeface="Courier New"/>
                <a:cs typeface="Courier New"/>
              </a:rPr>
              <a:t>user_name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 startAt="8"/>
              <a:tabLst>
                <a:tab pos="335915" algn="l"/>
                <a:tab pos="336550" algn="l"/>
              </a:tabLst>
            </a:pPr>
            <a:r>
              <a:rPr dirty="0" sz="1100" spc="-5">
                <a:latin typeface="Courier New"/>
                <a:cs typeface="Courier New"/>
              </a:rPr>
              <a:t>review_id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 startAt="8"/>
              <a:tabLst>
                <a:tab pos="335915" algn="l"/>
                <a:tab pos="336550" algn="l"/>
              </a:tabLst>
            </a:pPr>
            <a:r>
              <a:rPr dirty="0" sz="1100" spc="-5">
                <a:latin typeface="Courier New"/>
                <a:cs typeface="Courier New"/>
              </a:rPr>
              <a:t>review_title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 startAt="8"/>
              <a:tabLst>
                <a:tab pos="335915" algn="l"/>
                <a:tab pos="336550" algn="l"/>
              </a:tabLst>
            </a:pPr>
            <a:r>
              <a:rPr dirty="0" sz="1100" spc="-5">
                <a:latin typeface="Courier New"/>
                <a:cs typeface="Courier New"/>
              </a:rPr>
              <a:t>review_content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280"/>
              </a:lnSpc>
              <a:buAutoNum type="arabicPlain" startAt="8"/>
              <a:tabLst>
                <a:tab pos="335915" algn="l"/>
                <a:tab pos="336550" algn="l"/>
              </a:tabLst>
            </a:pPr>
            <a:r>
              <a:rPr dirty="0" sz="1100" spc="-5">
                <a:latin typeface="Courier New"/>
                <a:cs typeface="Courier New"/>
              </a:rPr>
              <a:t>img_link</a:t>
            </a:r>
            <a:endParaRPr sz="1100">
              <a:latin typeface="Courier New"/>
              <a:cs typeface="Courier New"/>
            </a:endParaRPr>
          </a:p>
          <a:p>
            <a:pPr marL="335915" indent="-336550">
              <a:lnSpc>
                <a:spcPts val="1300"/>
              </a:lnSpc>
              <a:buAutoNum type="arabicPlain" startAt="8"/>
              <a:tabLst>
                <a:tab pos="335915" algn="l"/>
                <a:tab pos="336550" algn="l"/>
              </a:tabLst>
            </a:pPr>
            <a:r>
              <a:rPr dirty="0" sz="1100" spc="-5">
                <a:latin typeface="Courier New"/>
                <a:cs typeface="Courier New"/>
              </a:rPr>
              <a:t>product_link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2140" y="3234055"/>
            <a:ext cx="1863089" cy="133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  <a:tabLst>
                <a:tab pos="1344930" algn="l"/>
              </a:tabLst>
            </a:pPr>
            <a:r>
              <a:rPr dirty="0" sz="1100" spc="-5">
                <a:latin typeface="Courier New"/>
                <a:cs typeface="Courier New"/>
              </a:rPr>
              <a:t>1463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	object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  <a:tabLst>
                <a:tab pos="1344930" algn="l"/>
              </a:tabLst>
            </a:pPr>
            <a:r>
              <a:rPr dirty="0" sz="1100" spc="-5">
                <a:latin typeface="Courier New"/>
                <a:cs typeface="Courier New"/>
              </a:rPr>
              <a:t>1463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	object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  <a:tabLst>
                <a:tab pos="1344930" algn="l"/>
              </a:tabLst>
            </a:pPr>
            <a:r>
              <a:rPr dirty="0" sz="1100" spc="-5">
                <a:latin typeface="Courier New"/>
                <a:cs typeface="Courier New"/>
              </a:rPr>
              <a:t>1463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	object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  <a:tabLst>
                <a:tab pos="1344930" algn="l"/>
              </a:tabLst>
            </a:pPr>
            <a:r>
              <a:rPr dirty="0" sz="1100" spc="-5">
                <a:latin typeface="Courier New"/>
                <a:cs typeface="Courier New"/>
              </a:rPr>
              <a:t>1463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	object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  <a:tabLst>
                <a:tab pos="1344930" algn="l"/>
              </a:tabLst>
            </a:pPr>
            <a:r>
              <a:rPr dirty="0" sz="1100" spc="-5">
                <a:latin typeface="Courier New"/>
                <a:cs typeface="Courier New"/>
              </a:rPr>
              <a:t>1463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	object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  <a:tabLst>
                <a:tab pos="1344930" algn="l"/>
              </a:tabLst>
            </a:pPr>
            <a:r>
              <a:rPr dirty="0" sz="1100" spc="-5">
                <a:latin typeface="Courier New"/>
                <a:cs typeface="Courier New"/>
              </a:rPr>
              <a:t>1463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	object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  <a:tabLst>
                <a:tab pos="1344930" algn="l"/>
              </a:tabLst>
            </a:pPr>
            <a:r>
              <a:rPr dirty="0" sz="1100" spc="-5">
                <a:latin typeface="Courier New"/>
                <a:cs typeface="Courier New"/>
              </a:rPr>
              <a:t>1463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	object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tabLst>
                <a:tab pos="1344930" algn="l"/>
              </a:tabLst>
            </a:pPr>
            <a:r>
              <a:rPr dirty="0" sz="1100" spc="-5">
                <a:latin typeface="Courier New"/>
                <a:cs typeface="Courier New"/>
              </a:rPr>
              <a:t>1463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non-null	object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400" y="4558029"/>
            <a:ext cx="25241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dtypes: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float64(4),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object(12)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4400" y="4720590"/>
            <a:ext cx="1934845" cy="161925"/>
          </a:xfrm>
          <a:custGeom>
            <a:avLst/>
            <a:gdLst/>
            <a:ahLst/>
            <a:cxnLst/>
            <a:rect l="l" t="t" r="r" b="b"/>
            <a:pathLst>
              <a:path w="1934845" h="161925">
                <a:moveTo>
                  <a:pt x="1934845" y="0"/>
                </a:moveTo>
                <a:lnTo>
                  <a:pt x="0" y="0"/>
                </a:lnTo>
                <a:lnTo>
                  <a:pt x="0" y="161925"/>
                </a:lnTo>
                <a:lnTo>
                  <a:pt x="1934845" y="161925"/>
                </a:lnTo>
                <a:lnTo>
                  <a:pt x="19348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02969" y="4697095"/>
            <a:ext cx="5744210" cy="4296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memory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usage: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194.3+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KB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#Collaborative</a:t>
            </a:r>
            <a:r>
              <a:rPr dirty="0" sz="110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Filtering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from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scipy.sparse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csr_matrix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sklearn.metrics.pairwise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cosine_similarity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767205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'user_id'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=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'user_id'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].astype(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str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].astype(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str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pd.to_numeric(df[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errors=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'coerce'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Drop rows with NaN ratings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df.dropna(subset=[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user-item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interaction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matrix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(rows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are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user_id,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are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product_id)</a:t>
            </a:r>
            <a:endParaRPr sz="1100">
              <a:latin typeface="Courier New"/>
              <a:cs typeface="Courier New"/>
            </a:endParaRPr>
          </a:p>
          <a:p>
            <a:pPr marL="12700" marR="335915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interaction_matrix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df.pivot_table(index=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'user_id'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columns=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values=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aggfunc=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'mean'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).fillna(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Create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a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sparse matrix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efficiency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interaction_sparse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csr_matrix(interaction_matrix.values)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Compute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cosine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similarity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between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users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user_similarity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cosine_similarity(interaction_sparse)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Function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recommend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a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user</a:t>
            </a:r>
            <a:endParaRPr sz="1100">
              <a:latin typeface="Courier New"/>
              <a:cs typeface="Courier New"/>
            </a:endParaRPr>
          </a:p>
          <a:p>
            <a:pPr marL="349250" marR="1094740" indent="-33655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def</a:t>
            </a:r>
            <a:r>
              <a:rPr dirty="0" sz="1100" spc="2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recommend_products(user_id,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num_recommendations=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):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if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user_id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not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in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interaction_matrix.index: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8360" y="914400"/>
            <a:ext cx="6076315" cy="8137525"/>
          </a:xfrm>
          <a:custGeom>
            <a:avLst/>
            <a:gdLst/>
            <a:ahLst/>
            <a:cxnLst/>
            <a:rect l="l" t="t" r="r" b="b"/>
            <a:pathLst>
              <a:path w="6076315" h="8137525">
                <a:moveTo>
                  <a:pt x="0" y="1904"/>
                </a:moveTo>
                <a:lnTo>
                  <a:pt x="6076315" y="1904"/>
                </a:lnTo>
              </a:path>
              <a:path w="6076315" h="8137525">
                <a:moveTo>
                  <a:pt x="6075045" y="0"/>
                </a:moveTo>
                <a:lnTo>
                  <a:pt x="6075045" y="4095115"/>
                </a:lnTo>
              </a:path>
              <a:path w="6076315" h="8137525">
                <a:moveTo>
                  <a:pt x="1905" y="4095115"/>
                </a:moveTo>
                <a:lnTo>
                  <a:pt x="1905" y="0"/>
                </a:lnTo>
              </a:path>
              <a:path w="6076315" h="8137525">
                <a:moveTo>
                  <a:pt x="6075045" y="3968115"/>
                </a:moveTo>
                <a:lnTo>
                  <a:pt x="6075045" y="8137525"/>
                </a:lnTo>
              </a:path>
              <a:path w="6076315" h="8137525">
                <a:moveTo>
                  <a:pt x="6076315" y="8136255"/>
                </a:moveTo>
                <a:lnTo>
                  <a:pt x="0" y="8136255"/>
                </a:lnTo>
              </a:path>
              <a:path w="6076315" h="8137525">
                <a:moveTo>
                  <a:pt x="1905" y="8137525"/>
                </a:moveTo>
                <a:lnTo>
                  <a:pt x="1905" y="3968115"/>
                </a:lnTo>
              </a:path>
              <a:path w="6076315" h="8137525">
                <a:moveTo>
                  <a:pt x="0" y="1904"/>
                </a:moveTo>
                <a:lnTo>
                  <a:pt x="6076315" y="1904"/>
                </a:lnTo>
              </a:path>
              <a:path w="6076315" h="8137525">
                <a:moveTo>
                  <a:pt x="6075045" y="0"/>
                </a:moveTo>
                <a:lnTo>
                  <a:pt x="6075045" y="4095115"/>
                </a:lnTo>
              </a:path>
              <a:path w="6076315" h="8137525">
                <a:moveTo>
                  <a:pt x="1905" y="4095115"/>
                </a:moveTo>
                <a:lnTo>
                  <a:pt x="1905" y="0"/>
                </a:lnTo>
              </a:path>
              <a:path w="6076315" h="8137525">
                <a:moveTo>
                  <a:pt x="6075045" y="3968115"/>
                </a:moveTo>
                <a:lnTo>
                  <a:pt x="6075045" y="8137525"/>
                </a:lnTo>
              </a:path>
              <a:path w="6076315" h="8137525">
                <a:moveTo>
                  <a:pt x="6076315" y="8136255"/>
                </a:moveTo>
                <a:lnTo>
                  <a:pt x="0" y="8136255"/>
                </a:lnTo>
              </a:path>
              <a:path w="6076315" h="8137525">
                <a:moveTo>
                  <a:pt x="1905" y="8137525"/>
                </a:moveTo>
                <a:lnTo>
                  <a:pt x="1905" y="396811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47050"/>
          </a:xfrm>
          <a:custGeom>
            <a:avLst/>
            <a:gdLst/>
            <a:ahLst/>
            <a:cxnLst/>
            <a:rect l="l" t="t" r="r" b="b"/>
            <a:pathLst>
              <a:path w="6076950" h="8147050">
                <a:moveTo>
                  <a:pt x="6076950" y="0"/>
                </a:moveTo>
                <a:lnTo>
                  <a:pt x="0" y="0"/>
                </a:lnTo>
                <a:lnTo>
                  <a:pt x="0" y="4116070"/>
                </a:lnTo>
                <a:lnTo>
                  <a:pt x="0" y="4405630"/>
                </a:lnTo>
                <a:lnTo>
                  <a:pt x="0" y="8147050"/>
                </a:lnTo>
                <a:lnTo>
                  <a:pt x="6076950" y="8147050"/>
                </a:lnTo>
                <a:lnTo>
                  <a:pt x="6076950" y="4405630"/>
                </a:lnTo>
                <a:lnTo>
                  <a:pt x="6076950" y="411607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958215"/>
            <a:ext cx="5831205" cy="407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return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f"User</a:t>
            </a:r>
            <a:r>
              <a:rPr dirty="0" sz="1100" spc="15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CADE8"/>
                </a:solidFill>
                <a:latin typeface="Courier New"/>
                <a:cs typeface="Courier New"/>
              </a:rPr>
              <a:t>{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user_id</a:t>
            </a:r>
            <a:r>
              <a:rPr dirty="0" sz="1100" spc="-5">
                <a:solidFill>
                  <a:srgbClr val="3CADE8"/>
                </a:solidFill>
                <a:latin typeface="Courier New"/>
                <a:cs typeface="Courier New"/>
              </a:rPr>
              <a:t>}</a:t>
            </a:r>
            <a:r>
              <a:rPr dirty="0" sz="1100" spc="5">
                <a:solidFill>
                  <a:srgbClr val="3CADE8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not</a:t>
            </a:r>
            <a:r>
              <a:rPr dirty="0" sz="1100" spc="10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found</a:t>
            </a:r>
            <a:r>
              <a:rPr dirty="0" sz="1100" spc="5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in</a:t>
            </a:r>
            <a:r>
              <a:rPr dirty="0" sz="1100" spc="5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the</a:t>
            </a:r>
            <a:r>
              <a:rPr dirty="0" sz="1100" spc="10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interaction</a:t>
            </a:r>
            <a:r>
              <a:rPr dirty="0" sz="1100" spc="5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matrix."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ourier New"/>
              <a:cs typeface="Courier New"/>
            </a:endParaRPr>
          </a:p>
          <a:p>
            <a:pPr marL="348615" marR="1099185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user_idx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interaction_matrix.index.get_loc(user_id)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similarity_scores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user_similarity[user_idx]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similar_users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np.argsort(-similarity_scores)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:num_recommendations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+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348615" marR="510540">
              <a:lnSpc>
                <a:spcPct val="1939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similar_users_ids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interaction_matrix.index[similar_users]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recommended_products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set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349250">
              <a:lnSpc>
                <a:spcPts val="1260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for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similar_user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in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similar_users_ids:</a:t>
            </a:r>
            <a:endParaRPr sz="1100">
              <a:latin typeface="Courier New"/>
              <a:cs typeface="Courier New"/>
            </a:endParaRPr>
          </a:p>
          <a:p>
            <a:pPr marL="12700" marR="1014094" indent="672465">
              <a:lnSpc>
                <a:spcPts val="1280"/>
              </a:lnSpc>
              <a:spcBef>
                <a:spcPts val="60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user_products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'user_id'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==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similar_user]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].values</a:t>
            </a:r>
            <a:endParaRPr sz="1100">
              <a:latin typeface="Courier New"/>
              <a:cs typeface="Courier New"/>
            </a:endParaRPr>
          </a:p>
          <a:p>
            <a:pPr marL="12700" marR="173355" indent="672465">
              <a:lnSpc>
                <a:spcPts val="1280"/>
              </a:lnSpc>
              <a:tabLst>
                <a:tab pos="4387215" algn="l"/>
              </a:tabLst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recommended_products.update(user_products)	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Use update to </a:t>
            </a:r>
            <a:r>
              <a:rPr dirty="0" sz="1100" spc="-65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avoid duplicates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349250">
              <a:lnSpc>
                <a:spcPts val="1300"/>
              </a:lnSpc>
              <a:spcBef>
                <a:spcPts val="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if</a:t>
            </a:r>
            <a:r>
              <a:rPr dirty="0" sz="110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len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(recommended_products)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==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685800">
              <a:lnSpc>
                <a:spcPts val="1300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return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f"No</a:t>
            </a:r>
            <a:r>
              <a:rPr dirty="0" sz="1100" spc="10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recommendations</a:t>
            </a:r>
            <a:r>
              <a:rPr dirty="0" sz="1100" spc="10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available</a:t>
            </a:r>
            <a:r>
              <a:rPr dirty="0" sz="1100" spc="5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for</a:t>
            </a:r>
            <a:r>
              <a:rPr dirty="0" sz="1100" spc="10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user</a:t>
            </a:r>
            <a:r>
              <a:rPr dirty="0" sz="1100" spc="25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CADE8"/>
                </a:solidFill>
                <a:latin typeface="Courier New"/>
                <a:cs typeface="Courier New"/>
              </a:rPr>
              <a:t>{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user_id</a:t>
            </a:r>
            <a:r>
              <a:rPr dirty="0" sz="1100" spc="-5">
                <a:solidFill>
                  <a:srgbClr val="3CADE8"/>
                </a:solidFill>
                <a:latin typeface="Courier New"/>
                <a:cs typeface="Courier New"/>
              </a:rPr>
              <a:t>}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."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return</a:t>
            </a:r>
            <a:r>
              <a:rPr dirty="0" sz="1100" spc="2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list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(recommended_products)[:num_recommendations]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59309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Example: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Recommend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a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specific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user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recommendations</a:t>
            </a:r>
            <a:r>
              <a:rPr dirty="0" sz="1100" spc="3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recommend_products(user_id=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'A3J6QE9GDHUJ7D'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num_recommendations=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(recommendations)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5157470"/>
            <a:ext cx="471106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User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A3J6QE9GDHUJ7D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found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interaction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matrix.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5447029"/>
            <a:ext cx="5467985" cy="161925"/>
          </a:xfrm>
          <a:custGeom>
            <a:avLst/>
            <a:gdLst/>
            <a:ahLst/>
            <a:cxnLst/>
            <a:rect l="l" t="t" r="r" b="b"/>
            <a:pathLst>
              <a:path w="5467985" h="161925">
                <a:moveTo>
                  <a:pt x="5467985" y="0"/>
                </a:moveTo>
                <a:lnTo>
                  <a:pt x="0" y="0"/>
                </a:lnTo>
                <a:lnTo>
                  <a:pt x="0" y="161925"/>
                </a:lnTo>
                <a:lnTo>
                  <a:pt x="5467985" y="161925"/>
                </a:lnTo>
                <a:lnTo>
                  <a:pt x="546798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969" y="5424170"/>
            <a:ext cx="54914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C:\Users\DELL\AppData\Local\Temp\ipykernel_10748\2169040388.py:5: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5609590"/>
            <a:ext cx="19475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SettingWithCopyWarning: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5772150"/>
            <a:ext cx="5553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value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trying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copy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slice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from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DataFrame.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5934709"/>
            <a:ext cx="4627245" cy="473075"/>
          </a:xfrm>
          <a:custGeom>
            <a:avLst/>
            <a:gdLst/>
            <a:ahLst/>
            <a:cxnLst/>
            <a:rect l="l" t="t" r="r" b="b"/>
            <a:pathLst>
              <a:path w="4627245" h="473075">
                <a:moveTo>
                  <a:pt x="3112135" y="311150"/>
                </a:moveTo>
                <a:lnTo>
                  <a:pt x="0" y="311150"/>
                </a:lnTo>
                <a:lnTo>
                  <a:pt x="0" y="473075"/>
                </a:lnTo>
                <a:lnTo>
                  <a:pt x="3112135" y="473075"/>
                </a:lnTo>
                <a:lnTo>
                  <a:pt x="3112135" y="311150"/>
                </a:lnTo>
                <a:close/>
              </a:path>
              <a:path w="4627245" h="473075">
                <a:moveTo>
                  <a:pt x="4627245" y="0"/>
                </a:moveTo>
                <a:lnTo>
                  <a:pt x="0" y="0"/>
                </a:lnTo>
                <a:lnTo>
                  <a:pt x="0" y="161925"/>
                </a:lnTo>
                <a:lnTo>
                  <a:pt x="4627245" y="161925"/>
                </a:lnTo>
                <a:lnTo>
                  <a:pt x="46272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969" y="5911850"/>
            <a:ext cx="4650740" cy="50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Try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using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.loc[row_indexer,col_indexer]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=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value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instead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100" spc="-5">
                <a:latin typeface="Courier New"/>
                <a:cs typeface="Courier New"/>
              </a:rPr>
              <a:t>See the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caveats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 documentation: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6408420"/>
            <a:ext cx="58896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https://pandas.pydata.org/pandas-docs/stable/user_guide/indexing.html#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6570980"/>
            <a:ext cx="25368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returning-a-view-versus-a-copy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6733540"/>
            <a:ext cx="36175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68910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df['user_id'] </a:t>
            </a:r>
            <a:r>
              <a:rPr dirty="0" sz="1100">
                <a:latin typeface="Courier New"/>
                <a:cs typeface="Courier New"/>
              </a:rPr>
              <a:t>=</a:t>
            </a:r>
            <a:r>
              <a:rPr dirty="0" sz="1100" spc="-5">
                <a:latin typeface="Courier New"/>
                <a:cs typeface="Courier New"/>
              </a:rPr>
              <a:t> df['user_id'].astype(str)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6896100"/>
            <a:ext cx="546798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C:\Users\DELL\AppData\Local\Temp\ipykernel_10748\2169040388.py:6: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7058659"/>
            <a:ext cx="19475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SettingWithCopyWarning: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7221219"/>
            <a:ext cx="5553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value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trying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copy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slice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from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DataFrame.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7383779"/>
            <a:ext cx="4627245" cy="471805"/>
          </a:xfrm>
          <a:custGeom>
            <a:avLst/>
            <a:gdLst/>
            <a:ahLst/>
            <a:cxnLst/>
            <a:rect l="l" t="t" r="r" b="b"/>
            <a:pathLst>
              <a:path w="4627245" h="471804">
                <a:moveTo>
                  <a:pt x="3112135" y="309880"/>
                </a:moveTo>
                <a:lnTo>
                  <a:pt x="0" y="309880"/>
                </a:lnTo>
                <a:lnTo>
                  <a:pt x="0" y="471805"/>
                </a:lnTo>
                <a:lnTo>
                  <a:pt x="3112135" y="471805"/>
                </a:lnTo>
                <a:lnTo>
                  <a:pt x="3112135" y="309880"/>
                </a:lnTo>
                <a:close/>
              </a:path>
              <a:path w="4627245" h="471804">
                <a:moveTo>
                  <a:pt x="4627245" y="0"/>
                </a:moveTo>
                <a:lnTo>
                  <a:pt x="0" y="0"/>
                </a:lnTo>
                <a:lnTo>
                  <a:pt x="0" y="161925"/>
                </a:lnTo>
                <a:lnTo>
                  <a:pt x="4627245" y="161925"/>
                </a:lnTo>
                <a:lnTo>
                  <a:pt x="46272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02969" y="7360284"/>
            <a:ext cx="4650740" cy="50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Try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using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.loc[row_indexer,col_indexer]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=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value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instead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100" spc="-5">
                <a:latin typeface="Courier New"/>
                <a:cs typeface="Courier New"/>
              </a:rPr>
              <a:t>See the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caveats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 documentation: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7856219"/>
            <a:ext cx="58896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https://pandas.pydata.org/pandas-docs/stable/user_guide/indexing.html#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8018780"/>
            <a:ext cx="25368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returning-a-view-versus-a-copy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8181340"/>
            <a:ext cx="4123054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68910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df['product_id']</a:t>
            </a:r>
            <a:r>
              <a:rPr dirty="0" sz="1100">
                <a:latin typeface="Courier New"/>
                <a:cs typeface="Courier New"/>
              </a:rPr>
              <a:t> = </a:t>
            </a:r>
            <a:r>
              <a:rPr dirty="0" sz="1100" spc="-5">
                <a:latin typeface="Courier New"/>
                <a:cs typeface="Courier New"/>
              </a:rPr>
              <a:t>df['product_id'].astype(str)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8343900"/>
            <a:ext cx="546798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C:\Users\DELL\AppData\Local\Temp\ipykernel_10748\2169040388.py:7: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400" y="8506459"/>
            <a:ext cx="194754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SettingWithCopyWarning: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400" y="8669019"/>
            <a:ext cx="55530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value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trying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copy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slice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from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DataFrame.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8831580"/>
            <a:ext cx="4627245" cy="161925"/>
          </a:xfrm>
          <a:custGeom>
            <a:avLst/>
            <a:gdLst/>
            <a:ahLst/>
            <a:cxnLst/>
            <a:rect l="l" t="t" r="r" b="b"/>
            <a:pathLst>
              <a:path w="4627245" h="161925">
                <a:moveTo>
                  <a:pt x="4627245" y="0"/>
                </a:moveTo>
                <a:lnTo>
                  <a:pt x="0" y="0"/>
                </a:lnTo>
                <a:lnTo>
                  <a:pt x="0" y="161925"/>
                </a:lnTo>
                <a:lnTo>
                  <a:pt x="4627245" y="161925"/>
                </a:lnTo>
                <a:lnTo>
                  <a:pt x="46272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2969" y="8808719"/>
            <a:ext cx="46507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Try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using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.loc[row_indexer,col_indexer]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=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value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instead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8360" y="914400"/>
            <a:ext cx="6076315" cy="8146415"/>
          </a:xfrm>
          <a:custGeom>
            <a:avLst/>
            <a:gdLst/>
            <a:ahLst/>
            <a:cxnLst/>
            <a:rect l="l" t="t" r="r" b="b"/>
            <a:pathLst>
              <a:path w="6076315" h="8146415">
                <a:moveTo>
                  <a:pt x="0" y="1904"/>
                </a:moveTo>
                <a:lnTo>
                  <a:pt x="6076315" y="1904"/>
                </a:lnTo>
              </a:path>
              <a:path w="6076315" h="8146415">
                <a:moveTo>
                  <a:pt x="6075045" y="0"/>
                </a:moveTo>
                <a:lnTo>
                  <a:pt x="6075045" y="4243070"/>
                </a:lnTo>
              </a:path>
              <a:path w="6076315" h="8146415">
                <a:moveTo>
                  <a:pt x="1905" y="4243070"/>
                </a:moveTo>
                <a:lnTo>
                  <a:pt x="1905" y="0"/>
                </a:lnTo>
              </a:path>
              <a:path w="6076315" h="8146415">
                <a:moveTo>
                  <a:pt x="6075045" y="4116070"/>
                </a:moveTo>
                <a:lnTo>
                  <a:pt x="6075045" y="4532630"/>
                </a:lnTo>
              </a:path>
              <a:path w="6076315" h="8146415">
                <a:moveTo>
                  <a:pt x="1905" y="4532630"/>
                </a:moveTo>
                <a:lnTo>
                  <a:pt x="1905" y="4116070"/>
                </a:lnTo>
              </a:path>
              <a:path w="6076315" h="8146415">
                <a:moveTo>
                  <a:pt x="6075045" y="4405630"/>
                </a:moveTo>
                <a:lnTo>
                  <a:pt x="6075045" y="8146415"/>
                </a:lnTo>
              </a:path>
              <a:path w="6076315" h="8146415">
                <a:moveTo>
                  <a:pt x="6076315" y="8145145"/>
                </a:moveTo>
                <a:lnTo>
                  <a:pt x="0" y="8145145"/>
                </a:lnTo>
              </a:path>
              <a:path w="6076315" h="8146415">
                <a:moveTo>
                  <a:pt x="1905" y="8146415"/>
                </a:moveTo>
                <a:lnTo>
                  <a:pt x="1905" y="4405630"/>
                </a:lnTo>
              </a:path>
              <a:path w="6076315" h="8146415">
                <a:moveTo>
                  <a:pt x="0" y="1904"/>
                </a:moveTo>
                <a:lnTo>
                  <a:pt x="6076315" y="1904"/>
                </a:lnTo>
              </a:path>
              <a:path w="6076315" h="8146415">
                <a:moveTo>
                  <a:pt x="6075045" y="0"/>
                </a:moveTo>
                <a:lnTo>
                  <a:pt x="6075045" y="4243070"/>
                </a:lnTo>
              </a:path>
              <a:path w="6076315" h="8146415">
                <a:moveTo>
                  <a:pt x="1905" y="4243070"/>
                </a:moveTo>
                <a:lnTo>
                  <a:pt x="1905" y="0"/>
                </a:lnTo>
              </a:path>
              <a:path w="6076315" h="8146415">
                <a:moveTo>
                  <a:pt x="6075045" y="4116070"/>
                </a:moveTo>
                <a:lnTo>
                  <a:pt x="6075045" y="4532630"/>
                </a:lnTo>
              </a:path>
              <a:path w="6076315" h="8146415">
                <a:moveTo>
                  <a:pt x="1905" y="4532630"/>
                </a:moveTo>
                <a:lnTo>
                  <a:pt x="1905" y="4116070"/>
                </a:lnTo>
              </a:path>
              <a:path w="6076315" h="8146415">
                <a:moveTo>
                  <a:pt x="6075045" y="4405630"/>
                </a:moveTo>
                <a:lnTo>
                  <a:pt x="6075045" y="8146415"/>
                </a:lnTo>
              </a:path>
              <a:path w="6076315" h="8146415">
                <a:moveTo>
                  <a:pt x="6076315" y="8145145"/>
                </a:moveTo>
                <a:lnTo>
                  <a:pt x="0" y="8145145"/>
                </a:lnTo>
              </a:path>
              <a:path w="6076315" h="8146415">
                <a:moveTo>
                  <a:pt x="1905" y="8146415"/>
                </a:moveTo>
                <a:lnTo>
                  <a:pt x="1905" y="440563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8186420"/>
            <a:chOff x="847725" y="913764"/>
            <a:chExt cx="6076950" cy="818642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8186420"/>
            </a:xfrm>
            <a:custGeom>
              <a:avLst/>
              <a:gdLst/>
              <a:ahLst/>
              <a:cxnLst/>
              <a:rect l="l" t="t" r="r" b="b"/>
              <a:pathLst>
                <a:path w="6076950" h="8186420">
                  <a:moveTo>
                    <a:pt x="6076950" y="0"/>
                  </a:moveTo>
                  <a:lnTo>
                    <a:pt x="0" y="0"/>
                  </a:lnTo>
                  <a:lnTo>
                    <a:pt x="0" y="864870"/>
                  </a:lnTo>
                  <a:lnTo>
                    <a:pt x="0" y="4982845"/>
                  </a:lnTo>
                  <a:lnTo>
                    <a:pt x="0" y="4983480"/>
                  </a:lnTo>
                  <a:lnTo>
                    <a:pt x="0" y="5434965"/>
                  </a:lnTo>
                  <a:lnTo>
                    <a:pt x="0" y="5435600"/>
                  </a:lnTo>
                  <a:lnTo>
                    <a:pt x="0" y="8186420"/>
                  </a:lnTo>
                  <a:lnTo>
                    <a:pt x="6076950" y="8186420"/>
                  </a:lnTo>
                  <a:lnTo>
                    <a:pt x="6076950" y="864870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1129029"/>
              <a:ext cx="3112135" cy="161925"/>
            </a:xfrm>
            <a:custGeom>
              <a:avLst/>
              <a:gdLst/>
              <a:ahLst/>
              <a:cxnLst/>
              <a:rect l="l" t="t" r="r" b="b"/>
              <a:pathLst>
                <a:path w="3112135" h="161925">
                  <a:moveTo>
                    <a:pt x="311213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3112135" y="161925"/>
                  </a:lnTo>
                  <a:lnTo>
                    <a:pt x="311213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1106169"/>
            <a:ext cx="31369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See the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caveats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 documentation: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291589"/>
            <a:ext cx="58896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https://pandas.pydata.org/pandas-docs/stable/user_guide/indexing.html#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454150"/>
            <a:ext cx="25368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returning-a-view-versus-a-copy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616709"/>
            <a:ext cx="5216525" cy="4732655"/>
          </a:xfrm>
          <a:custGeom>
            <a:avLst/>
            <a:gdLst/>
            <a:ahLst/>
            <a:cxnLst/>
            <a:rect l="l" t="t" r="r" b="b"/>
            <a:pathLst>
              <a:path w="5216525" h="4732655">
                <a:moveTo>
                  <a:pt x="2944495" y="4570730"/>
                </a:moveTo>
                <a:lnTo>
                  <a:pt x="0" y="4570730"/>
                </a:lnTo>
                <a:lnTo>
                  <a:pt x="0" y="4732655"/>
                </a:lnTo>
                <a:lnTo>
                  <a:pt x="2944495" y="4732655"/>
                </a:lnTo>
                <a:lnTo>
                  <a:pt x="2944495" y="4570730"/>
                </a:lnTo>
                <a:close/>
              </a:path>
              <a:path w="5216525" h="4732655">
                <a:moveTo>
                  <a:pt x="5132705" y="0"/>
                </a:moveTo>
                <a:lnTo>
                  <a:pt x="0" y="0"/>
                </a:lnTo>
                <a:lnTo>
                  <a:pt x="0" y="161925"/>
                </a:lnTo>
                <a:lnTo>
                  <a:pt x="5132705" y="161925"/>
                </a:lnTo>
                <a:lnTo>
                  <a:pt x="5132705" y="0"/>
                </a:lnTo>
                <a:close/>
              </a:path>
              <a:path w="5216525" h="4732655">
                <a:moveTo>
                  <a:pt x="5216525" y="4408170"/>
                </a:moveTo>
                <a:lnTo>
                  <a:pt x="0" y="4408170"/>
                </a:lnTo>
                <a:lnTo>
                  <a:pt x="0" y="4570095"/>
                </a:lnTo>
                <a:lnTo>
                  <a:pt x="5216525" y="4570095"/>
                </a:lnTo>
                <a:lnTo>
                  <a:pt x="5216525" y="440817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969" y="1593850"/>
            <a:ext cx="5748020" cy="744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df['rating']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=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pd.to_numeric(df['rating'],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errors='coerce')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#Content-Based</a:t>
            </a:r>
            <a:r>
              <a:rPr dirty="0" sz="1100" spc="-3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Filtering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sklearn.feature_extraction.text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TfidfVectorizer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340995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Use</a:t>
            </a:r>
            <a:r>
              <a:rPr dirty="0" sz="1100" spc="6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TF-IDF</a:t>
            </a:r>
            <a:r>
              <a:rPr dirty="0" sz="1100" spc="6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1100" spc="6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</a:t>
            </a:r>
            <a:r>
              <a:rPr dirty="0" sz="1100" spc="6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descriptions</a:t>
            </a:r>
            <a:r>
              <a:rPr dirty="0" sz="1100" spc="6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(about_product</a:t>
            </a:r>
            <a:r>
              <a:rPr dirty="0" sz="1100" spc="6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column)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tfidf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TfidfVectorizer(stop_words=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'english'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max_features=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5000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tfidf_matrix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tfidf.fit_transform(df[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'about_product'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Compute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cosine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similarity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between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products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based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descriptions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product_similarity</a:t>
            </a:r>
            <a:r>
              <a:rPr dirty="0" sz="1100" spc="2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cosine_similarity(tfidf_matrix,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tfidf_matrix)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Function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recommend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based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content</a:t>
            </a:r>
            <a:endParaRPr sz="1100">
              <a:latin typeface="Courier New"/>
              <a:cs typeface="Courier New"/>
            </a:endParaRPr>
          </a:p>
          <a:p>
            <a:pPr marL="348615" marR="5080" indent="-33655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def</a:t>
            </a:r>
            <a:r>
              <a:rPr dirty="0" sz="1100" spc="3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content_based_recommendation(product_id,</a:t>
            </a:r>
            <a:r>
              <a:rPr dirty="0" sz="1100" spc="3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num_recommendations=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):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product_idx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==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product_id].index[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similarity_scores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product_similarity[product_idx]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similar_products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np.argsort(-similarity_scores)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:num_recommendations+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ourier New"/>
              <a:cs typeface="Courier New"/>
            </a:endParaRPr>
          </a:p>
          <a:p>
            <a:pPr marL="12700" marR="1100455" indent="335915">
              <a:lnSpc>
                <a:spcPts val="1280"/>
              </a:lnSpc>
              <a:spcBef>
                <a:spcPts val="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recommended_product_ids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df.iloc[similar_products]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].values</a:t>
            </a:r>
            <a:endParaRPr sz="1100">
              <a:latin typeface="Courier New"/>
              <a:cs typeface="Courier New"/>
            </a:endParaRPr>
          </a:p>
          <a:p>
            <a:pPr marL="349250">
              <a:lnSpc>
                <a:spcPts val="1245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return</a:t>
            </a:r>
            <a:r>
              <a:rPr dirty="0" sz="1100" spc="-2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recommended_product_ids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76581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Example: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Recommend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similar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to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specific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content_based_recommendation(product_id=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'B07JW9H4J1'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num_recommendations=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array(['B07JW9H4J1',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'B07JW9H4J1',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'B07JH1CBGW',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'B07JH1C41D',</a:t>
            </a:r>
            <a:endParaRPr sz="1100">
              <a:latin typeface="Courier New"/>
              <a:cs typeface="Courier New"/>
            </a:endParaRPr>
          </a:p>
          <a:p>
            <a:pPr marL="601345">
              <a:lnSpc>
                <a:spcPts val="1300"/>
              </a:lnSpc>
            </a:pPr>
            <a:r>
              <a:rPr dirty="0" sz="1100" spc="-5">
                <a:latin typeface="Courier New"/>
                <a:cs typeface="Courier New"/>
              </a:rPr>
              <a:t>'B07JW1Y6XV'],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dtype=object)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96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Define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minimum ratings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thresholds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min_user_ratings</a:t>
            </a:r>
            <a:r>
              <a:rPr dirty="0" sz="1100" spc="-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min_product_ratings</a:t>
            </a:r>
            <a:r>
              <a:rPr dirty="0" sz="1100" spc="-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-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  <a:p>
            <a:pPr marL="12700" marR="90805">
              <a:lnSpc>
                <a:spcPts val="1280"/>
              </a:lnSpc>
              <a:spcBef>
                <a:spcPts val="55"/>
              </a:spcBef>
              <a:tabLst>
                <a:tab pos="2116455" algn="l"/>
              </a:tabLst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num_recommendations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5	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Define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number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recommendations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you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want</a:t>
            </a:r>
            <a:endParaRPr sz="1100">
              <a:latin typeface="Courier New"/>
              <a:cs typeface="Courier New"/>
            </a:endParaRPr>
          </a:p>
          <a:p>
            <a:pPr marL="12700" marR="1688464">
              <a:lnSpc>
                <a:spcPts val="1280"/>
              </a:lnSpc>
              <a:spcBef>
                <a:spcPts val="116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Count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ratings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users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user_counts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'user_id'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product_counts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</a:t>
            </a:r>
            <a:endParaRPr sz="1100">
              <a:latin typeface="Courier New"/>
              <a:cs typeface="Courier New"/>
            </a:endParaRPr>
          </a:p>
          <a:p>
            <a:pPr marL="12700" marR="90170">
              <a:lnSpc>
                <a:spcPts val="1280"/>
              </a:lnSpc>
              <a:spcBef>
                <a:spcPts val="116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Filter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users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and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products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based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on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minimum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ratings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filtered_users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user_counts[user_counts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&gt;=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min_user_ratings].index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filtered_products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product_counts[product_counts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&gt;=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min_product_ratings].index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Create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filtered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DataFrame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8360" y="914400"/>
            <a:ext cx="6076315" cy="8185784"/>
          </a:xfrm>
          <a:custGeom>
            <a:avLst/>
            <a:gdLst/>
            <a:ahLst/>
            <a:cxnLst/>
            <a:rect l="l" t="t" r="r" b="b"/>
            <a:pathLst>
              <a:path w="6076315" h="8185784">
                <a:moveTo>
                  <a:pt x="0" y="1904"/>
                </a:moveTo>
                <a:lnTo>
                  <a:pt x="6076315" y="1904"/>
                </a:lnTo>
              </a:path>
              <a:path w="6076315" h="8185784">
                <a:moveTo>
                  <a:pt x="6075045" y="0"/>
                </a:moveTo>
                <a:lnTo>
                  <a:pt x="6075045" y="991870"/>
                </a:lnTo>
              </a:path>
              <a:path w="6076315" h="8185784">
                <a:moveTo>
                  <a:pt x="1905" y="991870"/>
                </a:moveTo>
                <a:lnTo>
                  <a:pt x="1905" y="0"/>
                </a:lnTo>
              </a:path>
              <a:path w="6076315" h="8185784">
                <a:moveTo>
                  <a:pt x="6075045" y="864870"/>
                </a:moveTo>
                <a:lnTo>
                  <a:pt x="6075045" y="5109845"/>
                </a:lnTo>
              </a:path>
              <a:path w="6076315" h="8185784">
                <a:moveTo>
                  <a:pt x="1905" y="5109845"/>
                </a:moveTo>
                <a:lnTo>
                  <a:pt x="1905" y="864870"/>
                </a:lnTo>
              </a:path>
              <a:path w="6076315" h="8185784">
                <a:moveTo>
                  <a:pt x="6075045" y="4982845"/>
                </a:moveTo>
                <a:lnTo>
                  <a:pt x="6075045" y="5561965"/>
                </a:lnTo>
              </a:path>
              <a:path w="6076315" h="8185784">
                <a:moveTo>
                  <a:pt x="1905" y="5561965"/>
                </a:moveTo>
                <a:lnTo>
                  <a:pt x="1905" y="4982845"/>
                </a:lnTo>
              </a:path>
              <a:path w="6076315" h="8185784">
                <a:moveTo>
                  <a:pt x="6075045" y="5434965"/>
                </a:moveTo>
                <a:lnTo>
                  <a:pt x="6075045" y="8185784"/>
                </a:lnTo>
              </a:path>
              <a:path w="6076315" h="8185784">
                <a:moveTo>
                  <a:pt x="6076315" y="8184515"/>
                </a:moveTo>
                <a:lnTo>
                  <a:pt x="0" y="8184515"/>
                </a:lnTo>
              </a:path>
              <a:path w="6076315" h="8185784">
                <a:moveTo>
                  <a:pt x="1905" y="8185784"/>
                </a:moveTo>
                <a:lnTo>
                  <a:pt x="1905" y="5434965"/>
                </a:lnTo>
              </a:path>
              <a:path w="6076315" h="8185784">
                <a:moveTo>
                  <a:pt x="0" y="1904"/>
                </a:moveTo>
                <a:lnTo>
                  <a:pt x="6076315" y="1904"/>
                </a:lnTo>
              </a:path>
              <a:path w="6076315" h="8185784">
                <a:moveTo>
                  <a:pt x="6075045" y="0"/>
                </a:moveTo>
                <a:lnTo>
                  <a:pt x="6075045" y="991870"/>
                </a:lnTo>
              </a:path>
              <a:path w="6076315" h="8185784">
                <a:moveTo>
                  <a:pt x="1905" y="991870"/>
                </a:moveTo>
                <a:lnTo>
                  <a:pt x="1905" y="0"/>
                </a:lnTo>
              </a:path>
              <a:path w="6076315" h="8185784">
                <a:moveTo>
                  <a:pt x="6075045" y="864870"/>
                </a:moveTo>
                <a:lnTo>
                  <a:pt x="6075045" y="5109845"/>
                </a:lnTo>
              </a:path>
              <a:path w="6076315" h="8185784">
                <a:moveTo>
                  <a:pt x="1905" y="5109845"/>
                </a:moveTo>
                <a:lnTo>
                  <a:pt x="1905" y="864870"/>
                </a:lnTo>
              </a:path>
              <a:path w="6076315" h="8185784">
                <a:moveTo>
                  <a:pt x="6075045" y="4982845"/>
                </a:moveTo>
                <a:lnTo>
                  <a:pt x="6075045" y="5561965"/>
                </a:lnTo>
              </a:path>
              <a:path w="6076315" h="8185784">
                <a:moveTo>
                  <a:pt x="1905" y="5561965"/>
                </a:moveTo>
                <a:lnTo>
                  <a:pt x="1905" y="4982845"/>
                </a:lnTo>
              </a:path>
              <a:path w="6076315" h="8185784">
                <a:moveTo>
                  <a:pt x="6075045" y="5434965"/>
                </a:moveTo>
                <a:lnTo>
                  <a:pt x="6075045" y="8185784"/>
                </a:lnTo>
              </a:path>
              <a:path w="6076315" h="8185784">
                <a:moveTo>
                  <a:pt x="6076315" y="8184515"/>
                </a:moveTo>
                <a:lnTo>
                  <a:pt x="0" y="8184515"/>
                </a:lnTo>
              </a:path>
              <a:path w="6076315" h="8185784">
                <a:moveTo>
                  <a:pt x="1905" y="8185784"/>
                </a:moveTo>
                <a:lnTo>
                  <a:pt x="1905" y="543496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03870"/>
          </a:xfrm>
          <a:custGeom>
            <a:avLst/>
            <a:gdLst/>
            <a:ahLst/>
            <a:cxnLst/>
            <a:rect l="l" t="t" r="r" b="b"/>
            <a:pathLst>
              <a:path w="6076950" h="8103870">
                <a:moveTo>
                  <a:pt x="6076950" y="0"/>
                </a:moveTo>
                <a:lnTo>
                  <a:pt x="0" y="0"/>
                </a:lnTo>
                <a:lnTo>
                  <a:pt x="0" y="8103869"/>
                </a:lnTo>
                <a:lnTo>
                  <a:pt x="6076950" y="8103869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8037" y="916305"/>
          <a:ext cx="5911215" cy="163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85090"/>
                <a:gridCol w="4834890"/>
                <a:gridCol w="883285"/>
              </a:tblGrid>
              <a:tr h="227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84455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84455">
                      <a:solidFill>
                        <a:srgbClr val="EDEDED"/>
                      </a:solidFill>
                      <a:prstDash val="solid"/>
                    </a:lnR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  <a:spcBef>
                          <a:spcPts val="430"/>
                        </a:spcBef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54610">
                    <a:lnL w="84455">
                      <a:solidFill>
                        <a:srgbClr val="EDEDED"/>
                      </a:solidFill>
                      <a:prstDash val="solid"/>
                    </a:lnL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  <a:tabLst>
                          <a:tab pos="210820" algn="l"/>
                          <a:tab pos="542480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Computers&amp;Accessories|Accessories&amp;Peripherals|... 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₹399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Computers&amp;Accessories|Accessories&amp;Peripherals|...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₹199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8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6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Computers&amp;Accessories|Accessories&amp;Peripherals|...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₹199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Computers&amp;Accessories|Accessories&amp;Peripherals|...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₹329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8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6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Computers&amp;Accessories|Accessories&amp;Peripherals|...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₹154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4400" y="2844800"/>
            <a:ext cx="4796155" cy="9747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68910">
              <a:lnSpc>
                <a:spcPts val="1215"/>
              </a:lnSpc>
              <a:tabLst>
                <a:tab pos="4710430" algn="l"/>
              </a:tabLst>
            </a:pPr>
            <a:r>
              <a:rPr dirty="0" sz="1100" spc="-5">
                <a:latin typeface="Courier New"/>
                <a:cs typeface="Courier New"/>
              </a:rPr>
              <a:t>actual_pric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discount_percentag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ratin</a:t>
            </a:r>
            <a:r>
              <a:rPr dirty="0" sz="1100">
                <a:latin typeface="Courier New"/>
                <a:cs typeface="Courier New"/>
              </a:rPr>
              <a:t>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rating_coun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635">
              <a:lnSpc>
                <a:spcPts val="1280"/>
              </a:lnSpc>
              <a:tabLst>
                <a:tab pos="673735" algn="l"/>
                <a:tab pos="2607945" algn="l"/>
                <a:tab pos="3196590" algn="l"/>
                <a:tab pos="4037329" algn="l"/>
              </a:tabLst>
            </a:pPr>
            <a:r>
              <a:rPr dirty="0" sz="1100">
                <a:latin typeface="Courier New"/>
                <a:cs typeface="Courier New"/>
              </a:rPr>
              <a:t>0	</a:t>
            </a:r>
            <a:r>
              <a:rPr dirty="0" sz="1100" spc="-5">
                <a:latin typeface="Courier New"/>
                <a:cs typeface="Courier New"/>
              </a:rPr>
              <a:t>₹1,099	64%	4.2	24,269</a:t>
            </a:r>
            <a:endParaRPr sz="1100">
              <a:latin typeface="Courier New"/>
              <a:cs typeface="Courier New"/>
            </a:endParaRPr>
          </a:p>
          <a:p>
            <a:pPr marL="635">
              <a:lnSpc>
                <a:spcPts val="1280"/>
              </a:lnSpc>
              <a:tabLst>
                <a:tab pos="842010" algn="l"/>
                <a:tab pos="2607945" algn="l"/>
                <a:tab pos="3196590" algn="l"/>
                <a:tab pos="4037329" algn="l"/>
              </a:tabLst>
            </a:pPr>
            <a:r>
              <a:rPr dirty="0" sz="1100">
                <a:latin typeface="Courier New"/>
                <a:cs typeface="Courier New"/>
              </a:rPr>
              <a:t>1	</a:t>
            </a:r>
            <a:r>
              <a:rPr dirty="0" sz="1100" spc="-5">
                <a:latin typeface="Courier New"/>
                <a:cs typeface="Courier New"/>
              </a:rPr>
              <a:t>₹349	43%	4.0	43,994</a:t>
            </a:r>
            <a:endParaRPr sz="1100">
              <a:latin typeface="Courier New"/>
              <a:cs typeface="Courier New"/>
            </a:endParaRPr>
          </a:p>
          <a:p>
            <a:pPr marL="635">
              <a:lnSpc>
                <a:spcPts val="1280"/>
              </a:lnSpc>
              <a:tabLst>
                <a:tab pos="673735" algn="l"/>
                <a:tab pos="2607945" algn="l"/>
                <a:tab pos="3196590" algn="l"/>
                <a:tab pos="4121785" algn="l"/>
              </a:tabLst>
            </a:pPr>
            <a:r>
              <a:rPr dirty="0" sz="1100">
                <a:latin typeface="Courier New"/>
                <a:cs typeface="Courier New"/>
              </a:rPr>
              <a:t>2	</a:t>
            </a:r>
            <a:r>
              <a:rPr dirty="0" sz="1100" spc="-5">
                <a:latin typeface="Courier New"/>
                <a:cs typeface="Courier New"/>
              </a:rPr>
              <a:t>₹1,899	90%	3.9	7,928</a:t>
            </a:r>
            <a:endParaRPr sz="1100">
              <a:latin typeface="Courier New"/>
              <a:cs typeface="Courier New"/>
            </a:endParaRPr>
          </a:p>
          <a:p>
            <a:pPr marL="635">
              <a:lnSpc>
                <a:spcPts val="1280"/>
              </a:lnSpc>
              <a:tabLst>
                <a:tab pos="842010" algn="l"/>
                <a:tab pos="2607945" algn="l"/>
                <a:tab pos="3196590" algn="l"/>
                <a:tab pos="4037329" algn="l"/>
              </a:tabLst>
            </a:pPr>
            <a:r>
              <a:rPr dirty="0" sz="1100">
                <a:latin typeface="Courier New"/>
                <a:cs typeface="Courier New"/>
              </a:rPr>
              <a:t>3	</a:t>
            </a:r>
            <a:r>
              <a:rPr dirty="0" sz="1100" spc="-5">
                <a:latin typeface="Courier New"/>
                <a:cs typeface="Courier New"/>
              </a:rPr>
              <a:t>₹699	53%	4.2	94,363</a:t>
            </a:r>
            <a:endParaRPr sz="1100">
              <a:latin typeface="Courier New"/>
              <a:cs typeface="Courier New"/>
            </a:endParaRPr>
          </a:p>
          <a:p>
            <a:pPr marL="635">
              <a:lnSpc>
                <a:spcPts val="1300"/>
              </a:lnSpc>
              <a:tabLst>
                <a:tab pos="842010" algn="l"/>
                <a:tab pos="2607945" algn="l"/>
                <a:tab pos="3196590" algn="l"/>
                <a:tab pos="4037329" algn="l"/>
              </a:tabLst>
            </a:pPr>
            <a:r>
              <a:rPr dirty="0" sz="1100">
                <a:latin typeface="Courier New"/>
                <a:cs typeface="Courier New"/>
              </a:rPr>
              <a:t>4	</a:t>
            </a:r>
            <a:r>
              <a:rPr dirty="0" sz="1100" spc="-5">
                <a:latin typeface="Courier New"/>
                <a:cs typeface="Courier New"/>
              </a:rPr>
              <a:t>₹399	61%	4.2	16,905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3967479"/>
            <a:ext cx="4627245" cy="97853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281045">
              <a:lnSpc>
                <a:spcPts val="1220"/>
              </a:lnSpc>
              <a:tabLst>
                <a:tab pos="4542155" algn="l"/>
              </a:tabLst>
            </a:pPr>
            <a:r>
              <a:rPr dirty="0" sz="1100" spc="-5">
                <a:latin typeface="Courier New"/>
                <a:cs typeface="Courier New"/>
              </a:rPr>
              <a:t>about_produc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3365" indent="-253365">
              <a:lnSpc>
                <a:spcPts val="1280"/>
              </a:lnSpc>
              <a:buAutoNum type="arabicPlain"/>
              <a:tabLst>
                <a:tab pos="253365" algn="l"/>
                <a:tab pos="254000" algn="l"/>
              </a:tabLst>
            </a:pPr>
            <a:r>
              <a:rPr dirty="0" sz="1100" spc="-5">
                <a:latin typeface="Courier New"/>
                <a:cs typeface="Courier New"/>
              </a:rPr>
              <a:t>High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Compatibility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: </a:t>
            </a:r>
            <a:r>
              <a:rPr dirty="0" sz="1100" spc="-5">
                <a:latin typeface="Courier New"/>
                <a:cs typeface="Courier New"/>
              </a:rPr>
              <a:t>Compatible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iPhone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12...</a:t>
            </a:r>
            <a:endParaRPr sz="1100">
              <a:latin typeface="Courier New"/>
              <a:cs typeface="Courier New"/>
            </a:endParaRPr>
          </a:p>
          <a:p>
            <a:pPr marL="253365" indent="-253365">
              <a:lnSpc>
                <a:spcPts val="1295"/>
              </a:lnSpc>
              <a:buAutoNum type="arabicPlain"/>
              <a:tabLst>
                <a:tab pos="253365" algn="l"/>
                <a:tab pos="254000" algn="l"/>
              </a:tabLst>
            </a:pPr>
            <a:r>
              <a:rPr dirty="0" sz="1100" spc="-5">
                <a:latin typeface="Courier New"/>
                <a:cs typeface="Courier New"/>
              </a:rPr>
              <a:t>Compatible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with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all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Type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enabled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devices,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be...</a:t>
            </a:r>
            <a:endParaRPr sz="1100">
              <a:latin typeface="Courier New"/>
              <a:cs typeface="Courier New"/>
            </a:endParaRPr>
          </a:p>
          <a:p>
            <a:pPr marL="254000" indent="-253365">
              <a:lnSpc>
                <a:spcPts val="1290"/>
              </a:lnSpc>
              <a:buFont typeface="Courier New"/>
              <a:buAutoNum type="arabicPlain"/>
              <a:tabLst>
                <a:tab pos="253365" algn="l"/>
                <a:tab pos="254000" algn="l"/>
              </a:tabLst>
            </a:pPr>
            <a:r>
              <a:rPr dirty="0" sz="1100">
                <a:latin typeface="SimSun"/>
                <a:cs typeface="SimSun"/>
              </a:rPr>
              <a:t>【</a:t>
            </a:r>
            <a:r>
              <a:rPr dirty="0" sz="1100" spc="-310">
                <a:latin typeface="SimSun"/>
                <a:cs typeface="SimSun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Fast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Charger&amp;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Data</a:t>
            </a:r>
            <a:r>
              <a:rPr dirty="0" sz="1100">
                <a:latin typeface="Courier New"/>
                <a:cs typeface="Courier New"/>
              </a:rPr>
              <a:t> Sync</a:t>
            </a:r>
            <a:r>
              <a:rPr dirty="0" sz="1100">
                <a:latin typeface="SimSun"/>
                <a:cs typeface="SimSun"/>
              </a:rPr>
              <a:t>】</a:t>
            </a:r>
            <a:r>
              <a:rPr dirty="0" sz="1100" spc="-5">
                <a:latin typeface="Courier New"/>
                <a:cs typeface="Courier New"/>
              </a:rPr>
              <a:t>-With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built-in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safet...</a:t>
            </a:r>
            <a:endParaRPr sz="1100">
              <a:latin typeface="Courier New"/>
              <a:cs typeface="Courier New"/>
            </a:endParaRPr>
          </a:p>
          <a:p>
            <a:pPr marL="253365" indent="-253365">
              <a:lnSpc>
                <a:spcPts val="1280"/>
              </a:lnSpc>
              <a:buAutoNum type="arabicPlain"/>
              <a:tabLst>
                <a:tab pos="253365" algn="l"/>
                <a:tab pos="254000" algn="l"/>
              </a:tabLst>
            </a:pP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boAt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Deuce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USB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300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2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1 </a:t>
            </a:r>
            <a:r>
              <a:rPr dirty="0" sz="1100" spc="-5">
                <a:latin typeface="Courier New"/>
                <a:cs typeface="Courier New"/>
              </a:rPr>
              <a:t>cable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compati...</a:t>
            </a:r>
            <a:endParaRPr sz="1100">
              <a:latin typeface="Courier New"/>
              <a:cs typeface="Courier New"/>
            </a:endParaRPr>
          </a:p>
          <a:p>
            <a:pPr marL="253365" indent="-253365">
              <a:lnSpc>
                <a:spcPts val="1300"/>
              </a:lnSpc>
              <a:buAutoNum type="arabicPlain"/>
              <a:tabLst>
                <a:tab pos="253365" algn="l"/>
                <a:tab pos="254000" algn="l"/>
              </a:tabLst>
            </a:pPr>
            <a:r>
              <a:rPr dirty="0" sz="1100" spc="-5">
                <a:latin typeface="Courier New"/>
                <a:cs typeface="Courier New"/>
              </a:rPr>
              <a:t>[CHARGE</a:t>
            </a:r>
            <a:r>
              <a:rPr dirty="0" sz="1100">
                <a:latin typeface="Courier New"/>
                <a:cs typeface="Courier New"/>
              </a:rPr>
              <a:t> &amp;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SYNC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FUNCTION]-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cable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comes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5093969"/>
            <a:ext cx="4627245" cy="3857625"/>
          </a:xfrm>
          <a:custGeom>
            <a:avLst/>
            <a:gdLst/>
            <a:ahLst/>
            <a:cxnLst/>
            <a:rect l="l" t="t" r="r" b="b"/>
            <a:pathLst>
              <a:path w="4627245" h="3857625">
                <a:moveTo>
                  <a:pt x="4374515" y="3695700"/>
                </a:moveTo>
                <a:lnTo>
                  <a:pt x="0" y="3695700"/>
                </a:lnTo>
                <a:lnTo>
                  <a:pt x="0" y="3857625"/>
                </a:lnTo>
                <a:lnTo>
                  <a:pt x="4374515" y="3857625"/>
                </a:lnTo>
                <a:lnTo>
                  <a:pt x="4374515" y="3695700"/>
                </a:lnTo>
                <a:close/>
              </a:path>
              <a:path w="4627245" h="3857625">
                <a:moveTo>
                  <a:pt x="4374515" y="3533140"/>
                </a:moveTo>
                <a:lnTo>
                  <a:pt x="0" y="3533140"/>
                </a:lnTo>
                <a:lnTo>
                  <a:pt x="0" y="3695065"/>
                </a:lnTo>
                <a:lnTo>
                  <a:pt x="4374515" y="3695065"/>
                </a:lnTo>
                <a:lnTo>
                  <a:pt x="4374515" y="3533140"/>
                </a:lnTo>
                <a:close/>
              </a:path>
              <a:path w="4627245" h="3857625">
                <a:moveTo>
                  <a:pt x="4374515" y="3059430"/>
                </a:moveTo>
                <a:lnTo>
                  <a:pt x="0" y="3059430"/>
                </a:lnTo>
                <a:lnTo>
                  <a:pt x="0" y="3221355"/>
                </a:lnTo>
                <a:lnTo>
                  <a:pt x="4374515" y="3221355"/>
                </a:lnTo>
                <a:lnTo>
                  <a:pt x="4374515" y="3059430"/>
                </a:lnTo>
                <a:close/>
              </a:path>
              <a:path w="4627245" h="3857625">
                <a:moveTo>
                  <a:pt x="4374515" y="2896870"/>
                </a:moveTo>
                <a:lnTo>
                  <a:pt x="0" y="2896870"/>
                </a:lnTo>
                <a:lnTo>
                  <a:pt x="0" y="3058795"/>
                </a:lnTo>
                <a:lnTo>
                  <a:pt x="4374515" y="3058795"/>
                </a:lnTo>
                <a:lnTo>
                  <a:pt x="4374515" y="2896870"/>
                </a:lnTo>
                <a:close/>
              </a:path>
              <a:path w="4627245" h="3857625">
                <a:moveTo>
                  <a:pt x="4374515" y="2734310"/>
                </a:moveTo>
                <a:lnTo>
                  <a:pt x="0" y="2734310"/>
                </a:lnTo>
                <a:lnTo>
                  <a:pt x="0" y="2896235"/>
                </a:lnTo>
                <a:lnTo>
                  <a:pt x="4374515" y="2896235"/>
                </a:lnTo>
                <a:lnTo>
                  <a:pt x="4374515" y="2734310"/>
                </a:lnTo>
                <a:close/>
              </a:path>
              <a:path w="4627245" h="3857625">
                <a:moveTo>
                  <a:pt x="4374515" y="2571750"/>
                </a:moveTo>
                <a:lnTo>
                  <a:pt x="0" y="2571750"/>
                </a:lnTo>
                <a:lnTo>
                  <a:pt x="0" y="2733675"/>
                </a:lnTo>
                <a:lnTo>
                  <a:pt x="4374515" y="2733675"/>
                </a:lnTo>
                <a:lnTo>
                  <a:pt x="4374515" y="2571750"/>
                </a:lnTo>
                <a:close/>
              </a:path>
              <a:path w="4627245" h="3857625">
                <a:moveTo>
                  <a:pt x="4374515" y="2409190"/>
                </a:moveTo>
                <a:lnTo>
                  <a:pt x="0" y="2409190"/>
                </a:lnTo>
                <a:lnTo>
                  <a:pt x="0" y="2571115"/>
                </a:lnTo>
                <a:lnTo>
                  <a:pt x="4374515" y="2571115"/>
                </a:lnTo>
                <a:lnTo>
                  <a:pt x="4374515" y="2409190"/>
                </a:lnTo>
                <a:close/>
              </a:path>
              <a:path w="4627245" h="3857625">
                <a:moveTo>
                  <a:pt x="4374515" y="1936750"/>
                </a:moveTo>
                <a:lnTo>
                  <a:pt x="0" y="1936750"/>
                </a:lnTo>
                <a:lnTo>
                  <a:pt x="0" y="2098675"/>
                </a:lnTo>
                <a:lnTo>
                  <a:pt x="4374515" y="2098675"/>
                </a:lnTo>
                <a:lnTo>
                  <a:pt x="4374515" y="1936750"/>
                </a:lnTo>
                <a:close/>
              </a:path>
              <a:path w="4627245" h="3857625">
                <a:moveTo>
                  <a:pt x="4374515" y="1774190"/>
                </a:moveTo>
                <a:lnTo>
                  <a:pt x="0" y="1774190"/>
                </a:lnTo>
                <a:lnTo>
                  <a:pt x="0" y="1936115"/>
                </a:lnTo>
                <a:lnTo>
                  <a:pt x="4374515" y="1936115"/>
                </a:lnTo>
                <a:lnTo>
                  <a:pt x="4374515" y="1774190"/>
                </a:lnTo>
                <a:close/>
              </a:path>
              <a:path w="4627245" h="3857625">
                <a:moveTo>
                  <a:pt x="4374515" y="1611630"/>
                </a:moveTo>
                <a:lnTo>
                  <a:pt x="0" y="1611630"/>
                </a:lnTo>
                <a:lnTo>
                  <a:pt x="0" y="1773555"/>
                </a:lnTo>
                <a:lnTo>
                  <a:pt x="4374515" y="1773555"/>
                </a:lnTo>
                <a:lnTo>
                  <a:pt x="4374515" y="1611630"/>
                </a:lnTo>
                <a:close/>
              </a:path>
              <a:path w="4627245" h="3857625">
                <a:moveTo>
                  <a:pt x="4374515" y="1449070"/>
                </a:moveTo>
                <a:lnTo>
                  <a:pt x="0" y="1449070"/>
                </a:lnTo>
                <a:lnTo>
                  <a:pt x="0" y="1610995"/>
                </a:lnTo>
                <a:lnTo>
                  <a:pt x="4374515" y="1610995"/>
                </a:lnTo>
                <a:lnTo>
                  <a:pt x="4374515" y="1449070"/>
                </a:lnTo>
                <a:close/>
              </a:path>
              <a:path w="4627245" h="3857625">
                <a:moveTo>
                  <a:pt x="4374515" y="1286510"/>
                </a:moveTo>
                <a:lnTo>
                  <a:pt x="0" y="1286510"/>
                </a:lnTo>
                <a:lnTo>
                  <a:pt x="0" y="1448435"/>
                </a:lnTo>
                <a:lnTo>
                  <a:pt x="4374515" y="1448435"/>
                </a:lnTo>
                <a:lnTo>
                  <a:pt x="4374515" y="1286510"/>
                </a:lnTo>
                <a:close/>
              </a:path>
              <a:path w="4627245" h="3857625">
                <a:moveTo>
                  <a:pt x="437451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4374515" y="974725"/>
                </a:lnTo>
                <a:lnTo>
                  <a:pt x="4374515" y="812800"/>
                </a:lnTo>
                <a:close/>
              </a:path>
              <a:path w="4627245" h="3857625">
                <a:moveTo>
                  <a:pt x="437451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374515" y="812165"/>
                </a:lnTo>
                <a:lnTo>
                  <a:pt x="4374515" y="650240"/>
                </a:lnTo>
                <a:close/>
              </a:path>
              <a:path w="4627245" h="3857625">
                <a:moveTo>
                  <a:pt x="437451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374515" y="649605"/>
                </a:lnTo>
                <a:lnTo>
                  <a:pt x="4374515" y="487680"/>
                </a:lnTo>
                <a:close/>
              </a:path>
              <a:path w="4627245" h="3857625">
                <a:moveTo>
                  <a:pt x="437451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374515" y="487045"/>
                </a:lnTo>
                <a:lnTo>
                  <a:pt x="4374515" y="325120"/>
                </a:lnTo>
                <a:close/>
              </a:path>
              <a:path w="4627245" h="3857625">
                <a:moveTo>
                  <a:pt x="43745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374515" y="324485"/>
                </a:lnTo>
                <a:lnTo>
                  <a:pt x="4374515" y="162560"/>
                </a:lnTo>
                <a:close/>
              </a:path>
              <a:path w="4627245" h="3857625">
                <a:moveTo>
                  <a:pt x="4627245" y="3370580"/>
                </a:moveTo>
                <a:lnTo>
                  <a:pt x="0" y="3370580"/>
                </a:lnTo>
                <a:lnTo>
                  <a:pt x="0" y="3532505"/>
                </a:lnTo>
                <a:lnTo>
                  <a:pt x="4627245" y="3532505"/>
                </a:lnTo>
                <a:lnTo>
                  <a:pt x="4627245" y="3370580"/>
                </a:lnTo>
                <a:close/>
              </a:path>
              <a:path w="4627245" h="3857625">
                <a:moveTo>
                  <a:pt x="4627245" y="2246630"/>
                </a:moveTo>
                <a:lnTo>
                  <a:pt x="0" y="2246630"/>
                </a:lnTo>
                <a:lnTo>
                  <a:pt x="0" y="2408555"/>
                </a:lnTo>
                <a:lnTo>
                  <a:pt x="4627245" y="2408555"/>
                </a:lnTo>
                <a:lnTo>
                  <a:pt x="4627245" y="2246630"/>
                </a:lnTo>
                <a:close/>
              </a:path>
              <a:path w="4627245" h="3857625">
                <a:moveTo>
                  <a:pt x="4627245" y="1123950"/>
                </a:moveTo>
                <a:lnTo>
                  <a:pt x="0" y="1123950"/>
                </a:lnTo>
                <a:lnTo>
                  <a:pt x="0" y="1285875"/>
                </a:lnTo>
                <a:lnTo>
                  <a:pt x="4627245" y="1285875"/>
                </a:lnTo>
                <a:lnTo>
                  <a:pt x="4627245" y="1123950"/>
                </a:lnTo>
                <a:close/>
              </a:path>
              <a:path w="4627245" h="3857625">
                <a:moveTo>
                  <a:pt x="4627245" y="0"/>
                </a:moveTo>
                <a:lnTo>
                  <a:pt x="0" y="0"/>
                </a:lnTo>
                <a:lnTo>
                  <a:pt x="0" y="161925"/>
                </a:lnTo>
                <a:lnTo>
                  <a:pt x="4627245" y="161925"/>
                </a:lnTo>
                <a:lnTo>
                  <a:pt x="46272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5669" y="5071109"/>
            <a:ext cx="4638675" cy="3888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300"/>
              </a:lnSpc>
              <a:spcBef>
                <a:spcPts val="100"/>
              </a:spcBef>
              <a:tabLst>
                <a:tab pos="756285" algn="l"/>
              </a:tabLst>
            </a:pPr>
            <a:r>
              <a:rPr dirty="0" sz="1100" spc="-5">
                <a:latin typeface="Courier New"/>
                <a:cs typeface="Courier New"/>
              </a:rPr>
              <a:t>user_id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AG3D6O4STAQKAY2UVGEUV46KN35Q,AHMY5CWJMMK5BJRBB...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AECPFYFQVRUWC3KGNLJIOREFP5LQ,AGYYVPDD7YG7FYNBX...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AGU3BBQ2V2DDAMOAKGFAWDDQ6QHA,AESFLDV2PT363T2AQ...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AEWAZDZZJLQUYVOVGBEUKSLXHQ5A,AG5HTSFRRE6NL3M5S...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30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AE3Q6KSUK5P75D5HFYHCRAOLODSA,AFUGIFH5ZAFXRDSZH...</a:t>
            </a:r>
            <a:endParaRPr sz="1100">
              <a:latin typeface="Courier New"/>
              <a:cs typeface="Courier New"/>
            </a:endParaRPr>
          </a:p>
          <a:p>
            <a:pPr marL="3615690">
              <a:lnSpc>
                <a:spcPts val="1300"/>
              </a:lnSpc>
              <a:spcBef>
                <a:spcPts val="1125"/>
              </a:spcBef>
              <a:tabLst>
                <a:tab pos="4540885" algn="l"/>
              </a:tabLst>
            </a:pPr>
            <a:r>
              <a:rPr dirty="0" sz="1100" spc="-5">
                <a:latin typeface="Courier New"/>
                <a:cs typeface="Courier New"/>
              </a:rPr>
              <a:t>user_nam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Manav,Adarsh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gupta,Sundeep,S.Sayeed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Ahmed,jasp...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ArdKn,Nirbhay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kumar,Sagar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Viswanathan,Asp,Plac...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Kunal,Himanshu,viswanath,sai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niharka,saqib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mal...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Omkar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dhale,JD,HEMALATHA,Ajwadh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a.,amar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singh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30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rahuls6099,Swasat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Borah,Ajay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Wadke,Pranali,RVK...</a:t>
            </a:r>
            <a:endParaRPr sz="1100">
              <a:latin typeface="Courier New"/>
              <a:cs typeface="Courier New"/>
            </a:endParaRPr>
          </a:p>
          <a:p>
            <a:pPr marL="3615690">
              <a:lnSpc>
                <a:spcPts val="1300"/>
              </a:lnSpc>
              <a:spcBef>
                <a:spcPts val="1125"/>
              </a:spcBef>
              <a:tabLst>
                <a:tab pos="4540885" algn="l"/>
              </a:tabLst>
            </a:pPr>
            <a:r>
              <a:rPr dirty="0" sz="1100" spc="-5">
                <a:latin typeface="Courier New"/>
                <a:cs typeface="Courier New"/>
              </a:rPr>
              <a:t>review_i</a:t>
            </a:r>
            <a:r>
              <a:rPr dirty="0" sz="1100">
                <a:latin typeface="Courier New"/>
                <a:cs typeface="Courier New"/>
              </a:rPr>
              <a:t>d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R3HXWT0LRP0NMF,R2AJM3LFTLZHFO,R6AQJGUP6P86,R1K...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RGIQEG07R9HS2,R1SMWZQ86XIN8U,R2J3Y1WL29GWDE,RY...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R3J3EQQ9TZI5ZJ,R3E7WBGK7ID0KV,RWU79XKQ6I1QF,R2...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R3EEUZKKK9J36I,R3HJVYCLYOY554,REDECAZ7AMPQC,R1...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30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R1BP4L2HH9TFUP,R16PVJEXKV6QZS,R2UPDB81N66T4P,R...</a:t>
            </a:r>
            <a:endParaRPr sz="1100">
              <a:latin typeface="Courier New"/>
              <a:cs typeface="Courier New"/>
            </a:endParaRPr>
          </a:p>
          <a:p>
            <a:pPr marL="3363595">
              <a:lnSpc>
                <a:spcPts val="1300"/>
              </a:lnSpc>
              <a:spcBef>
                <a:spcPts val="1125"/>
              </a:spcBef>
              <a:tabLst>
                <a:tab pos="4540885" algn="l"/>
              </a:tabLst>
            </a:pPr>
            <a:r>
              <a:rPr dirty="0" sz="1100" spc="-5">
                <a:latin typeface="Courier New"/>
                <a:cs typeface="Courier New"/>
              </a:rPr>
              <a:t>review_titl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Satisfied,Charging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really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fast,Value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30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>
                <a:latin typeface="Courier New"/>
                <a:cs typeface="Courier New"/>
              </a:rPr>
              <a:t>A </a:t>
            </a:r>
            <a:r>
              <a:rPr dirty="0" sz="1100" spc="-5">
                <a:latin typeface="Courier New"/>
                <a:cs typeface="Courier New"/>
              </a:rPr>
              <a:t>Good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Braided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Cable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Your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Type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C </a:t>
            </a:r>
            <a:r>
              <a:rPr dirty="0" sz="1100" spc="-5">
                <a:latin typeface="Courier New"/>
                <a:cs typeface="Courier New"/>
              </a:rPr>
              <a:t>Device,Go...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8360" y="914400"/>
            <a:ext cx="6076315" cy="8103234"/>
          </a:xfrm>
          <a:custGeom>
            <a:avLst/>
            <a:gdLst/>
            <a:ahLst/>
            <a:cxnLst/>
            <a:rect l="l" t="t" r="r" b="b"/>
            <a:pathLst>
              <a:path w="6076315" h="8103234">
                <a:moveTo>
                  <a:pt x="0" y="1904"/>
                </a:moveTo>
                <a:lnTo>
                  <a:pt x="6076315" y="1904"/>
                </a:lnTo>
              </a:path>
              <a:path w="6076315" h="8103234">
                <a:moveTo>
                  <a:pt x="6075045" y="0"/>
                </a:moveTo>
                <a:lnTo>
                  <a:pt x="6075045" y="8103234"/>
                </a:lnTo>
              </a:path>
              <a:path w="6076315" h="8103234">
                <a:moveTo>
                  <a:pt x="6076315" y="8101965"/>
                </a:moveTo>
                <a:lnTo>
                  <a:pt x="0" y="8101965"/>
                </a:lnTo>
              </a:path>
              <a:path w="6076315" h="8103234">
                <a:moveTo>
                  <a:pt x="1905" y="8103234"/>
                </a:moveTo>
                <a:lnTo>
                  <a:pt x="1905" y="0"/>
                </a:lnTo>
              </a:path>
              <a:path w="6076315" h="8103234">
                <a:moveTo>
                  <a:pt x="0" y="1904"/>
                </a:moveTo>
                <a:lnTo>
                  <a:pt x="6076315" y="1904"/>
                </a:lnTo>
              </a:path>
              <a:path w="6076315" h="8103234">
                <a:moveTo>
                  <a:pt x="6075045" y="0"/>
                </a:moveTo>
                <a:lnTo>
                  <a:pt x="6075045" y="8103234"/>
                </a:lnTo>
              </a:path>
              <a:path w="6076315" h="8103234">
                <a:moveTo>
                  <a:pt x="6076315" y="8101965"/>
                </a:moveTo>
                <a:lnTo>
                  <a:pt x="0" y="8101965"/>
                </a:lnTo>
              </a:path>
              <a:path w="6076315" h="8103234">
                <a:moveTo>
                  <a:pt x="1905" y="8103234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229600"/>
          </a:xfrm>
          <a:custGeom>
            <a:avLst/>
            <a:gdLst/>
            <a:ahLst/>
            <a:cxnLst/>
            <a:rect l="l" t="t" r="r" b="b"/>
            <a:pathLst>
              <a:path w="6076950" h="8229600">
                <a:moveTo>
                  <a:pt x="6076950" y="0"/>
                </a:moveTo>
                <a:lnTo>
                  <a:pt x="0" y="0"/>
                </a:lnTo>
                <a:lnTo>
                  <a:pt x="0" y="4220210"/>
                </a:lnTo>
                <a:lnTo>
                  <a:pt x="0" y="4509770"/>
                </a:lnTo>
                <a:lnTo>
                  <a:pt x="0" y="6410325"/>
                </a:lnTo>
                <a:lnTo>
                  <a:pt x="0" y="6410960"/>
                </a:lnTo>
                <a:lnTo>
                  <a:pt x="0" y="8229600"/>
                </a:lnTo>
                <a:lnTo>
                  <a:pt x="6076950" y="8229600"/>
                </a:lnTo>
                <a:lnTo>
                  <a:pt x="6076950" y="6410960"/>
                </a:lnTo>
                <a:lnTo>
                  <a:pt x="6076950" y="6410325"/>
                </a:lnTo>
                <a:lnTo>
                  <a:pt x="6076950" y="4509770"/>
                </a:lnTo>
                <a:lnTo>
                  <a:pt x="6076950" y="422021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969" y="958215"/>
            <a:ext cx="5913755" cy="418401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43192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df_filtered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'user_id'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].isin(filtered_users)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&amp;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].isin(filtered_products)]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Ensure df_filtered is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not empty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if</a:t>
            </a:r>
            <a:r>
              <a:rPr dirty="0" sz="1100" spc="-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not</a:t>
            </a:r>
            <a:r>
              <a:rPr dirty="0" sz="1100" spc="-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df_filtered.empty:</a:t>
            </a:r>
            <a:endParaRPr sz="1100">
              <a:latin typeface="Courier New"/>
              <a:cs typeface="Courier New"/>
            </a:endParaRPr>
          </a:p>
          <a:p>
            <a:pPr marL="34925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Get the most popular products</a:t>
            </a:r>
            <a:endParaRPr sz="1100">
              <a:latin typeface="Courier New"/>
              <a:cs typeface="Courier New"/>
            </a:endParaRPr>
          </a:p>
          <a:p>
            <a:pPr marL="12700" marR="5080" indent="33591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popular_products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df_filtered[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'product_id'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].value_counts().head(num_recommendations).ind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ex</a:t>
            </a:r>
            <a:endParaRPr sz="1100">
              <a:latin typeface="Courier New"/>
              <a:cs typeface="Courier New"/>
            </a:endParaRPr>
          </a:p>
          <a:p>
            <a:pPr marL="12700" marR="676275" indent="336550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"Most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popular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products:"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popular_products.tolist())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else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349250">
              <a:lnSpc>
                <a:spcPts val="1245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"No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products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found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after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filtering."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12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Import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required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libraries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from</a:t>
            </a:r>
            <a:r>
              <a:rPr dirty="0" sz="1100" spc="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sklearn.metrics.pairwise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import</a:t>
            </a:r>
            <a:r>
              <a:rPr dirty="0" sz="1100" spc="10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cosine_similarity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426720">
              <a:lnSpc>
                <a:spcPts val="1280"/>
              </a:lnSpc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Assuming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you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have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already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created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interaction_sparse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matrix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Calculate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cosine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similarity,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which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supports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sparse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matrices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user_similarity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cosine_similarity(interaction_sparse)</a:t>
            </a:r>
            <a:endParaRPr sz="1100">
              <a:latin typeface="Courier New"/>
              <a:cs typeface="Courier New"/>
            </a:endParaRPr>
          </a:p>
          <a:p>
            <a:pPr marL="12700" marR="426720">
              <a:lnSpc>
                <a:spcPts val="1280"/>
              </a:lnSpc>
              <a:spcBef>
                <a:spcPts val="1165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Define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your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recommendation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function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here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if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you</a:t>
            </a:r>
            <a:r>
              <a:rPr dirty="0" sz="1100" spc="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haven't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already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 ...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Proceed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with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evaluation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of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model</a:t>
            </a:r>
            <a:endParaRPr sz="1100">
              <a:latin typeface="Courier New"/>
              <a:cs typeface="Courier New"/>
            </a:endParaRPr>
          </a:p>
          <a:p>
            <a:pPr marL="12700" marR="25717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precision,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recall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evaluate_model(recommend_products,</a:t>
            </a:r>
            <a:r>
              <a:rPr dirty="0" sz="1100" spc="1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test_matrix,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num_recommendations)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5261609"/>
            <a:ext cx="286067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No products found after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filtering.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5528309"/>
            <a:ext cx="5749290" cy="1804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1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Basic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functionality</a:t>
            </a:r>
            <a:r>
              <a:rPr dirty="0" sz="1100" spc="-1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test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  <a:tabLst>
                <a:tab pos="4894580" algn="l"/>
              </a:tabLst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sample_user_id</a:t>
            </a:r>
            <a:r>
              <a:rPr dirty="0" sz="1100" spc="5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</a:t>
            </a:r>
            <a:r>
              <a:rPr dirty="0" sz="1100" spc="5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train_data[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'user_id'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].sample(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).iloc[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	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</a:t>
            </a:r>
            <a:r>
              <a:rPr dirty="0" sz="1100" spc="-7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Randomly </a:t>
            </a:r>
            <a:r>
              <a:rPr dirty="0" sz="1100" spc="-64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select 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a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user</a:t>
            </a:r>
            <a:endParaRPr sz="1100">
              <a:latin typeface="Courier New"/>
              <a:cs typeface="Courier New"/>
            </a:endParaRPr>
          </a:p>
          <a:p>
            <a:pPr marL="12700" marR="930910">
              <a:lnSpc>
                <a:spcPts val="1280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f"Recommended</a:t>
            </a:r>
            <a:r>
              <a:rPr dirty="0" sz="1100" spc="15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products</a:t>
            </a:r>
            <a:r>
              <a:rPr dirty="0" sz="1100" spc="15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for</a:t>
            </a:r>
            <a:r>
              <a:rPr dirty="0" sz="1100" spc="15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user</a:t>
            </a:r>
            <a:r>
              <a:rPr dirty="0" sz="1100" spc="25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CADE8"/>
                </a:solidFill>
                <a:latin typeface="Courier New"/>
                <a:cs typeface="Courier New"/>
              </a:rPr>
              <a:t>{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sample_user_id</a:t>
            </a:r>
            <a:r>
              <a:rPr dirty="0" sz="1100" spc="-5">
                <a:solidFill>
                  <a:srgbClr val="3CADE8"/>
                </a:solidFill>
                <a:latin typeface="Courier New"/>
                <a:cs typeface="Courier New"/>
              </a:rPr>
              <a:t>}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:"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(recommend_products(user_id=sample_user_id,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num_recommendations=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spcBef>
                <a:spcPts val="1090"/>
              </a:spcBef>
            </a:pP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#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Recommendations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for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first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5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users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in</a:t>
            </a:r>
            <a:r>
              <a:rPr dirty="0" sz="1100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the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training</a:t>
            </a:r>
            <a:r>
              <a:rPr dirty="0" sz="1100" spc="5" i="1">
                <a:solidFill>
                  <a:srgbClr val="3F7F7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3F7F7F"/>
                </a:solidFill>
                <a:latin typeface="Courier New"/>
                <a:cs typeface="Courier New"/>
              </a:rPr>
              <a:t>set</a:t>
            </a:r>
            <a:endParaRPr sz="1100">
              <a:latin typeface="Courier New"/>
              <a:cs typeface="Courier New"/>
            </a:endParaRPr>
          </a:p>
          <a:p>
            <a:pPr marL="349250" marR="1520190" indent="-33655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for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user_id</a:t>
            </a:r>
            <a:r>
              <a:rPr dirty="0" sz="1100" spc="1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7827A0"/>
                </a:solidFill>
                <a:latin typeface="Courier New"/>
                <a:cs typeface="Courier New"/>
              </a:rPr>
              <a:t>in</a:t>
            </a:r>
            <a:r>
              <a:rPr dirty="0" sz="1100" spc="15">
                <a:solidFill>
                  <a:srgbClr val="7827A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train_data[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'user_id'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].unique()[: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]: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f"Recommendations</a:t>
            </a:r>
            <a:r>
              <a:rPr dirty="0" sz="1100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for</a:t>
            </a:r>
            <a:r>
              <a:rPr dirty="0" sz="1100" spc="5">
                <a:solidFill>
                  <a:srgbClr val="FF54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CADE8"/>
                </a:solidFill>
                <a:latin typeface="Courier New"/>
                <a:cs typeface="Courier New"/>
              </a:rPr>
              <a:t>{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user_id</a:t>
            </a:r>
            <a:r>
              <a:rPr dirty="0" sz="1100" spc="-5">
                <a:solidFill>
                  <a:srgbClr val="3CADE8"/>
                </a:solidFill>
                <a:latin typeface="Courier New"/>
                <a:cs typeface="Courier New"/>
              </a:rPr>
              <a:t>}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3CADE8"/>
                </a:solidFill>
                <a:latin typeface="Courier New"/>
                <a:cs typeface="Courier New"/>
              </a:rPr>
              <a:t>{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recommend_products(user_id=user_id,</a:t>
            </a:r>
            <a:r>
              <a:rPr dirty="0" sz="1100" spc="6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num_recommendations=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r>
              <a:rPr dirty="0" sz="1100" spc="-5">
                <a:solidFill>
                  <a:srgbClr val="3CADE8"/>
                </a:solidFill>
                <a:latin typeface="Courier New"/>
                <a:cs typeface="Courier New"/>
              </a:rPr>
              <a:t>}</a:t>
            </a:r>
            <a:r>
              <a:rPr dirty="0" sz="1100" spc="-5">
                <a:solidFill>
                  <a:srgbClr val="FF5400"/>
                </a:solidFill>
                <a:latin typeface="Courier New"/>
                <a:cs typeface="Courier New"/>
              </a:rPr>
              <a:t>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7452359"/>
            <a:ext cx="24517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Recommended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products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user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4400" y="7614919"/>
          <a:ext cx="5908675" cy="146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820"/>
                <a:gridCol w="262255"/>
                <a:gridCol w="4038600"/>
              </a:tblGrid>
              <a:tr h="161822">
                <a:tc gridSpan="3"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AGTBGMKWQPUZJ2GA2XPICHD2VTKQ,AF3TVTF3FVMHGLCA2QB2GTUTCUIQ,AH52X5G5PGIE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WVC5D7TPBTTVJR2A,AEA6UPUVSSMVOTGA6JN7GFG2AZ7A,AEDU5UVD5ZMYRMBTNQTU7QUF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297">
                <a:tc gridSpan="3">
                  <a:txBody>
                    <a:bodyPr/>
                    <a:lstStyle/>
                    <a:p>
                      <a:pPr marL="635">
                        <a:lnSpc>
                          <a:spcPts val="118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LDVQ,AF4VLR2GRW5ZRKW5QXT6IB6QVLOQ,AESB32BXL4JEWHLRLUHZEDXYSDXQ,AFYSLM4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L6FC755CARUNV6FXNANLA: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gridSpan="3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['B0BLV1GNLN',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'B0BMGG6NKT',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'B0BMGB3CH9',</a:t>
                      </a:r>
                      <a:r>
                        <a:rPr dirty="0" sz="11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'B0B4SJKRDF',</a:t>
                      </a:r>
                      <a:r>
                        <a:rPr dirty="0" sz="11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'B07ZR4S1G4']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Recommendations</a:t>
                      </a:r>
                      <a:r>
                        <a:rPr dirty="0" sz="11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for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822">
                <a:tc gridSpan="3"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AHFKBN3ZZECQJAP2WEVEDSPH67CQ,AGKAHQZZVWL46MMG723MEZ2B5JXQ,AG77YVKGFFYD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3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UVVPDE2TNAYYMKOA,AFEVFMYDEJHU4LZC5NIFNHXIBTHA,AFZFVBUJXA6PBKJ2FDOYPBEA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662">
                <a:tc gridSpan="3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CFKA,AFSZBGFWEAXEDMC4FY3MQB43MSBQ,AGO5KIAIKOB2PPLPFLDLLDMGBQAA,AGY7KGV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48360" y="914400"/>
            <a:ext cx="6076315" cy="8228965"/>
          </a:xfrm>
          <a:custGeom>
            <a:avLst/>
            <a:gdLst/>
            <a:ahLst/>
            <a:cxnLst/>
            <a:rect l="l" t="t" r="r" b="b"/>
            <a:pathLst>
              <a:path w="6076315" h="8228965">
                <a:moveTo>
                  <a:pt x="0" y="1904"/>
                </a:moveTo>
                <a:lnTo>
                  <a:pt x="6076315" y="1904"/>
                </a:lnTo>
              </a:path>
              <a:path w="6076315" h="8228965">
                <a:moveTo>
                  <a:pt x="6075045" y="0"/>
                </a:moveTo>
                <a:lnTo>
                  <a:pt x="6075045" y="4347210"/>
                </a:lnTo>
              </a:path>
              <a:path w="6076315" h="8228965">
                <a:moveTo>
                  <a:pt x="1905" y="4347210"/>
                </a:moveTo>
                <a:lnTo>
                  <a:pt x="1905" y="0"/>
                </a:lnTo>
              </a:path>
              <a:path w="6076315" h="8228965">
                <a:moveTo>
                  <a:pt x="6075045" y="4220210"/>
                </a:moveTo>
                <a:lnTo>
                  <a:pt x="6075045" y="4636770"/>
                </a:lnTo>
              </a:path>
              <a:path w="6076315" h="8228965">
                <a:moveTo>
                  <a:pt x="1905" y="4636770"/>
                </a:moveTo>
                <a:lnTo>
                  <a:pt x="1905" y="4220210"/>
                </a:lnTo>
              </a:path>
              <a:path w="6076315" h="8228965">
                <a:moveTo>
                  <a:pt x="6075045" y="4509770"/>
                </a:moveTo>
                <a:lnTo>
                  <a:pt x="6075045" y="6537325"/>
                </a:lnTo>
              </a:path>
              <a:path w="6076315" h="8228965">
                <a:moveTo>
                  <a:pt x="1905" y="6537325"/>
                </a:moveTo>
                <a:lnTo>
                  <a:pt x="1905" y="4509770"/>
                </a:lnTo>
              </a:path>
              <a:path w="6076315" h="8228965">
                <a:moveTo>
                  <a:pt x="6075045" y="6410325"/>
                </a:moveTo>
                <a:lnTo>
                  <a:pt x="6075045" y="8228965"/>
                </a:lnTo>
              </a:path>
              <a:path w="6076315" h="8228965">
                <a:moveTo>
                  <a:pt x="6076315" y="8227695"/>
                </a:moveTo>
                <a:lnTo>
                  <a:pt x="0" y="8227695"/>
                </a:lnTo>
              </a:path>
              <a:path w="6076315" h="8228965">
                <a:moveTo>
                  <a:pt x="1905" y="8228965"/>
                </a:moveTo>
                <a:lnTo>
                  <a:pt x="1905" y="6410325"/>
                </a:lnTo>
              </a:path>
              <a:path w="6076315" h="8228965">
                <a:moveTo>
                  <a:pt x="0" y="1904"/>
                </a:moveTo>
                <a:lnTo>
                  <a:pt x="6076315" y="1904"/>
                </a:lnTo>
              </a:path>
              <a:path w="6076315" h="8228965">
                <a:moveTo>
                  <a:pt x="6075045" y="0"/>
                </a:moveTo>
                <a:lnTo>
                  <a:pt x="6075045" y="4347210"/>
                </a:lnTo>
              </a:path>
              <a:path w="6076315" h="8228965">
                <a:moveTo>
                  <a:pt x="1905" y="4347210"/>
                </a:moveTo>
                <a:lnTo>
                  <a:pt x="1905" y="0"/>
                </a:lnTo>
              </a:path>
              <a:path w="6076315" h="8228965">
                <a:moveTo>
                  <a:pt x="6075045" y="4220210"/>
                </a:moveTo>
                <a:lnTo>
                  <a:pt x="6075045" y="4636770"/>
                </a:lnTo>
              </a:path>
              <a:path w="6076315" h="8228965">
                <a:moveTo>
                  <a:pt x="1905" y="4636770"/>
                </a:moveTo>
                <a:lnTo>
                  <a:pt x="1905" y="4220210"/>
                </a:lnTo>
              </a:path>
              <a:path w="6076315" h="8228965">
                <a:moveTo>
                  <a:pt x="6075045" y="4509770"/>
                </a:moveTo>
                <a:lnTo>
                  <a:pt x="6075045" y="6537325"/>
                </a:lnTo>
              </a:path>
              <a:path w="6076315" h="8228965">
                <a:moveTo>
                  <a:pt x="1905" y="6537325"/>
                </a:moveTo>
                <a:lnTo>
                  <a:pt x="1905" y="4509770"/>
                </a:lnTo>
              </a:path>
              <a:path w="6076315" h="8228965">
                <a:moveTo>
                  <a:pt x="6075045" y="6410325"/>
                </a:moveTo>
                <a:lnTo>
                  <a:pt x="6075045" y="8228965"/>
                </a:lnTo>
              </a:path>
              <a:path w="6076315" h="8228965">
                <a:moveTo>
                  <a:pt x="6076315" y="8227695"/>
                </a:moveTo>
                <a:lnTo>
                  <a:pt x="0" y="8227695"/>
                </a:lnTo>
              </a:path>
              <a:path w="6076315" h="8228965">
                <a:moveTo>
                  <a:pt x="1905" y="8228965"/>
                </a:moveTo>
                <a:lnTo>
                  <a:pt x="1905" y="641032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4909820"/>
            <a:chOff x="847725" y="913764"/>
            <a:chExt cx="6076950" cy="490982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4909820"/>
            </a:xfrm>
            <a:custGeom>
              <a:avLst/>
              <a:gdLst/>
              <a:ahLst/>
              <a:cxnLst/>
              <a:rect l="l" t="t" r="r" b="b"/>
              <a:pathLst>
                <a:path w="6076950" h="4909820">
                  <a:moveTo>
                    <a:pt x="6076950" y="0"/>
                  </a:moveTo>
                  <a:lnTo>
                    <a:pt x="0" y="0"/>
                  </a:lnTo>
                  <a:lnTo>
                    <a:pt x="0" y="4293235"/>
                  </a:lnTo>
                  <a:lnTo>
                    <a:pt x="0" y="4293870"/>
                  </a:lnTo>
                  <a:lnTo>
                    <a:pt x="0" y="4568190"/>
                  </a:lnTo>
                  <a:lnTo>
                    <a:pt x="0" y="4909820"/>
                  </a:lnTo>
                  <a:lnTo>
                    <a:pt x="6076950" y="4909820"/>
                  </a:lnTo>
                  <a:lnTo>
                    <a:pt x="6076950" y="4568190"/>
                  </a:lnTo>
                  <a:lnTo>
                    <a:pt x="6076950" y="4293870"/>
                  </a:lnTo>
                  <a:lnTo>
                    <a:pt x="6076950" y="4293235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5467985" cy="161925"/>
            </a:xfrm>
            <a:custGeom>
              <a:avLst/>
              <a:gdLst/>
              <a:ahLst/>
              <a:cxnLst/>
              <a:rect l="l" t="t" r="r" b="b"/>
              <a:pathLst>
                <a:path w="5467985" h="161925">
                  <a:moveTo>
                    <a:pt x="546798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5467985" y="161925"/>
                  </a:lnTo>
                  <a:lnTo>
                    <a:pt x="546798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969" y="958215"/>
            <a:ext cx="54914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DNN7DDK5MP4CKRINLVGIA: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['B0B296NTFV',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'B0BLV1GNLN',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'B0BMGG6NKT',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144269"/>
            <a:ext cx="22840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'B0BMGB3CH9',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'B07ZR4S1G4']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306830"/>
            <a:ext cx="16109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Recommendations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146938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AFIVMGZO74QYOK7KXVJMFH36PTPA,AEILB3YJC5WD4FNH2SCVAGPRDRBA,AEOCPQRJLJDQ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1631212"/>
            <a:ext cx="58896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SJTXD4NVM6LYDWLA,AFHPT2SC2FCLRFYAXBVAYHGPFA6Q,AHDEBPMFVRVWVX6O4KIOLHJ7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1793772"/>
            <a:ext cx="5889625" cy="16383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43AA,AEHTBYQI7XPSICO42RVPPDG6GYAA,AGZFM5HJWJ6EYQ5AKAXM22NAPRLQ,AHFUCGQ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1957070"/>
            <a:ext cx="546798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IN5PXICCP3SSBXKBIMIIQ: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['B0B296NTFV',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'B0BLV1GNLN',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'B0BMGG6NKT',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2119629"/>
            <a:ext cx="22840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'B0BMGB3CH9',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'B0B4SJKRDF']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2282189"/>
            <a:ext cx="16109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Recommendations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244475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AE5JR5HPVSNYE3USXPC5DD5QZPEQ,AGTCKJGZ3Z6MWRYDZBR3BBJSFYZQ,AFFOKWDBWHTD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2606572"/>
            <a:ext cx="58896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73ESMLG5EHU6D64Q,AEBJF5IZ4I3DJKCO5DFA6UPGX3NA,AG7BFEWBPUBPVFTK47EIJDAY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2769132"/>
            <a:ext cx="5889625" cy="16383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UBNQ,AG37JNOSIVJOXSZEPVVPPBFCS56Q,AHIF77XCTU4RPZQLTOMGSXQAJIQA,AFUHQIJ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2932429"/>
            <a:ext cx="546798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JYON4KDALBU5NF4TOUAFQ: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['B0BLV1GNLN',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'B0BMGG6NKT',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'B0BMGB2TPR',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3094989"/>
            <a:ext cx="22840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'B0BMGB3CH9',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'B0B4SJKRDF']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3257550"/>
            <a:ext cx="16109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Recommendations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3420109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AHPBU5B6HIJJUIPIX6GIPYKPNZ3A,AGTIGA6CWGOALBOCA5TMGUUDSPPQ,AFOYNH6UHFBR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3581932"/>
            <a:ext cx="58896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CWDLEY5GKAX2BGKQ,AEYCQ3TR2DE6XHPGHBNF5EW6KUDQ,AG7HMNN4W6OF7QVRDK3MKTR6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3744491"/>
            <a:ext cx="5889625" cy="16383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DY7Q,AFWUBPDUKGCKVGAIFGZ6WMR6EJ6A,AHCAUACHVKPTT5MN5NGYZW4HLH4Q,AHIQOWY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400" y="3907790"/>
            <a:ext cx="546798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OEAPXFI3GJMNRV4Q7BJUQ: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['B0B296NTFV',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'B0BLV1GNLN',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'B0BMGG6NKT',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400" y="4070350"/>
            <a:ext cx="22840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'B0BMGB3CH9',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'B0B4SJKRDF']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4400" y="4232909"/>
            <a:ext cx="161099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Recommendations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400" y="4395470"/>
            <a:ext cx="588962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AHCVVEWW2RUKPIMC63N6LXF2DQJQ,AFATPF5UULFKGVJINQIBWJEXL3ZQ,AECJOC7KZPYX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400" y="4557291"/>
            <a:ext cx="588962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OULLW43TTOMQJCPA,AGHWV3HO2KMHJ57FQWMB44DPA3CQ,AESMUJJJV2I6NQ4OMHYNLTW7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400" y="4719852"/>
            <a:ext cx="5889625" cy="16383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H3PA,AFKUMZJL5723MB5JTWMAOVXHVXFA,AHHGYTDS6KX64NEIGKWHCG7ZNDCQ,AFH4LWW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4400" y="4883150"/>
            <a:ext cx="546798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2SJ3GJZ36UGIO5CSYNQUQ: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['B0BLV1GNLN',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'B0BMGG6NKT',</a:t>
            </a:r>
            <a:r>
              <a:rPr dirty="0" sz="1100" spc="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'B0BMGB3CH9',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4400" y="5045709"/>
            <a:ext cx="2271395" cy="161925"/>
          </a:xfrm>
          <a:custGeom>
            <a:avLst/>
            <a:gdLst/>
            <a:ahLst/>
            <a:cxnLst/>
            <a:rect l="l" t="t" r="r" b="b"/>
            <a:pathLst>
              <a:path w="2271395" h="161925">
                <a:moveTo>
                  <a:pt x="2271395" y="0"/>
                </a:moveTo>
                <a:lnTo>
                  <a:pt x="0" y="0"/>
                </a:lnTo>
                <a:lnTo>
                  <a:pt x="0" y="161925"/>
                </a:lnTo>
                <a:lnTo>
                  <a:pt x="2271395" y="161925"/>
                </a:lnTo>
                <a:lnTo>
                  <a:pt x="22713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02969" y="5022215"/>
            <a:ext cx="22961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'B0B4SJKRDF',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'B07ZR4S1G4']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8360" y="914400"/>
            <a:ext cx="6076315" cy="4909185"/>
          </a:xfrm>
          <a:custGeom>
            <a:avLst/>
            <a:gdLst/>
            <a:ahLst/>
            <a:cxnLst/>
            <a:rect l="l" t="t" r="r" b="b"/>
            <a:pathLst>
              <a:path w="6076315" h="4909185">
                <a:moveTo>
                  <a:pt x="0" y="1904"/>
                </a:moveTo>
                <a:lnTo>
                  <a:pt x="6076315" y="1904"/>
                </a:lnTo>
              </a:path>
              <a:path w="6076315" h="4909185">
                <a:moveTo>
                  <a:pt x="6075045" y="0"/>
                </a:moveTo>
                <a:lnTo>
                  <a:pt x="6075045" y="4420235"/>
                </a:lnTo>
              </a:path>
              <a:path w="6076315" h="4909185">
                <a:moveTo>
                  <a:pt x="1905" y="4420235"/>
                </a:moveTo>
                <a:lnTo>
                  <a:pt x="1905" y="0"/>
                </a:lnTo>
              </a:path>
              <a:path w="6076315" h="4909185">
                <a:moveTo>
                  <a:pt x="6075045" y="4293235"/>
                </a:moveTo>
                <a:lnTo>
                  <a:pt x="6075045" y="4695190"/>
                </a:lnTo>
              </a:path>
              <a:path w="6076315" h="4909185">
                <a:moveTo>
                  <a:pt x="1905" y="4695190"/>
                </a:moveTo>
                <a:lnTo>
                  <a:pt x="1905" y="4293235"/>
                </a:lnTo>
              </a:path>
              <a:path w="6076315" h="4909185">
                <a:moveTo>
                  <a:pt x="6075045" y="4568190"/>
                </a:moveTo>
                <a:lnTo>
                  <a:pt x="6075045" y="4909185"/>
                </a:lnTo>
              </a:path>
              <a:path w="6076315" h="4909185">
                <a:moveTo>
                  <a:pt x="6076315" y="4907915"/>
                </a:moveTo>
                <a:lnTo>
                  <a:pt x="0" y="4907915"/>
                </a:lnTo>
              </a:path>
              <a:path w="6076315" h="4909185">
                <a:moveTo>
                  <a:pt x="1905" y="4909185"/>
                </a:moveTo>
                <a:lnTo>
                  <a:pt x="1905" y="4568190"/>
                </a:lnTo>
              </a:path>
              <a:path w="6076315" h="4909185">
                <a:moveTo>
                  <a:pt x="0" y="1904"/>
                </a:moveTo>
                <a:lnTo>
                  <a:pt x="6076315" y="1904"/>
                </a:lnTo>
              </a:path>
              <a:path w="6076315" h="4909185">
                <a:moveTo>
                  <a:pt x="6075045" y="0"/>
                </a:moveTo>
                <a:lnTo>
                  <a:pt x="6075045" y="4420235"/>
                </a:lnTo>
              </a:path>
              <a:path w="6076315" h="4909185">
                <a:moveTo>
                  <a:pt x="1905" y="4420235"/>
                </a:moveTo>
                <a:lnTo>
                  <a:pt x="1905" y="0"/>
                </a:lnTo>
              </a:path>
              <a:path w="6076315" h="4909185">
                <a:moveTo>
                  <a:pt x="6075045" y="4293235"/>
                </a:moveTo>
                <a:lnTo>
                  <a:pt x="6075045" y="4695190"/>
                </a:lnTo>
              </a:path>
              <a:path w="6076315" h="4909185">
                <a:moveTo>
                  <a:pt x="1905" y="4695190"/>
                </a:moveTo>
                <a:lnTo>
                  <a:pt x="1905" y="4293235"/>
                </a:lnTo>
              </a:path>
              <a:path w="6076315" h="4909185">
                <a:moveTo>
                  <a:pt x="6075045" y="4568190"/>
                </a:moveTo>
                <a:lnTo>
                  <a:pt x="6075045" y="4909185"/>
                </a:lnTo>
              </a:path>
              <a:path w="6076315" h="4909185">
                <a:moveTo>
                  <a:pt x="6076315" y="4907915"/>
                </a:moveTo>
                <a:lnTo>
                  <a:pt x="0" y="4907915"/>
                </a:lnTo>
              </a:path>
              <a:path w="6076315" h="4909185">
                <a:moveTo>
                  <a:pt x="1905" y="4909185"/>
                </a:moveTo>
                <a:lnTo>
                  <a:pt x="1905" y="456819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17840"/>
          </a:xfrm>
          <a:custGeom>
            <a:avLst/>
            <a:gdLst/>
            <a:ahLst/>
            <a:cxnLst/>
            <a:rect l="l" t="t" r="r" b="b"/>
            <a:pathLst>
              <a:path w="6076950" h="8117840">
                <a:moveTo>
                  <a:pt x="6076950" y="0"/>
                </a:moveTo>
                <a:lnTo>
                  <a:pt x="0" y="0"/>
                </a:lnTo>
                <a:lnTo>
                  <a:pt x="0" y="3924300"/>
                </a:lnTo>
                <a:lnTo>
                  <a:pt x="0" y="4213860"/>
                </a:lnTo>
                <a:lnTo>
                  <a:pt x="0" y="8117840"/>
                </a:lnTo>
                <a:lnTo>
                  <a:pt x="6076950" y="8117840"/>
                </a:lnTo>
                <a:lnTo>
                  <a:pt x="6076950" y="4213860"/>
                </a:lnTo>
                <a:lnTo>
                  <a:pt x="6076950" y="392430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0" y="981710"/>
            <a:ext cx="43745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2	</a:t>
            </a:r>
            <a:r>
              <a:rPr dirty="0" sz="1100" spc="-5">
                <a:latin typeface="Courier New"/>
                <a:cs typeface="Courier New"/>
              </a:rPr>
              <a:t>Good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speed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earlier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versions,Good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Product,W...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143532"/>
            <a:ext cx="4374515" cy="1625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3	</a:t>
            </a:r>
            <a:r>
              <a:rPr dirty="0" sz="1100" spc="-5">
                <a:latin typeface="Courier New"/>
                <a:cs typeface="Courier New"/>
              </a:rPr>
              <a:t>Good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product,Good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one,Nice,Really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nice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306092"/>
            <a:ext cx="4374515" cy="16319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253365" algn="l"/>
              </a:tabLst>
            </a:pPr>
            <a:r>
              <a:rPr dirty="0" sz="1100">
                <a:latin typeface="Courier New"/>
                <a:cs typeface="Courier New"/>
              </a:rPr>
              <a:t>4	</a:t>
            </a:r>
            <a:r>
              <a:rPr dirty="0" sz="1100" spc="-5">
                <a:latin typeface="Courier New"/>
                <a:cs typeface="Courier New"/>
              </a:rPr>
              <a:t>As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good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original,Decent,Good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second...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616709"/>
            <a:ext cx="4627245" cy="2098675"/>
          </a:xfrm>
          <a:custGeom>
            <a:avLst/>
            <a:gdLst/>
            <a:ahLst/>
            <a:cxnLst/>
            <a:rect l="l" t="t" r="r" b="b"/>
            <a:pathLst>
              <a:path w="4627245" h="2098675">
                <a:moveTo>
                  <a:pt x="4374515" y="1936750"/>
                </a:moveTo>
                <a:lnTo>
                  <a:pt x="0" y="1936750"/>
                </a:lnTo>
                <a:lnTo>
                  <a:pt x="0" y="2098675"/>
                </a:lnTo>
                <a:lnTo>
                  <a:pt x="4374515" y="2098675"/>
                </a:lnTo>
                <a:lnTo>
                  <a:pt x="4374515" y="1936750"/>
                </a:lnTo>
                <a:close/>
              </a:path>
              <a:path w="4627245" h="2098675">
                <a:moveTo>
                  <a:pt x="4374515" y="1774190"/>
                </a:moveTo>
                <a:lnTo>
                  <a:pt x="0" y="1774190"/>
                </a:lnTo>
                <a:lnTo>
                  <a:pt x="0" y="1936115"/>
                </a:lnTo>
                <a:lnTo>
                  <a:pt x="4374515" y="1936115"/>
                </a:lnTo>
                <a:lnTo>
                  <a:pt x="4374515" y="1774190"/>
                </a:lnTo>
                <a:close/>
              </a:path>
              <a:path w="4627245" h="2098675">
                <a:moveTo>
                  <a:pt x="4374515" y="1611630"/>
                </a:moveTo>
                <a:lnTo>
                  <a:pt x="0" y="1611630"/>
                </a:lnTo>
                <a:lnTo>
                  <a:pt x="0" y="1773555"/>
                </a:lnTo>
                <a:lnTo>
                  <a:pt x="4374515" y="1773555"/>
                </a:lnTo>
                <a:lnTo>
                  <a:pt x="4374515" y="1611630"/>
                </a:lnTo>
                <a:close/>
              </a:path>
              <a:path w="4627245" h="2098675">
                <a:moveTo>
                  <a:pt x="4374515" y="1449070"/>
                </a:moveTo>
                <a:lnTo>
                  <a:pt x="0" y="1449070"/>
                </a:lnTo>
                <a:lnTo>
                  <a:pt x="0" y="1610995"/>
                </a:lnTo>
                <a:lnTo>
                  <a:pt x="4374515" y="1610995"/>
                </a:lnTo>
                <a:lnTo>
                  <a:pt x="4374515" y="1449070"/>
                </a:lnTo>
                <a:close/>
              </a:path>
              <a:path w="4627245" h="2098675">
                <a:moveTo>
                  <a:pt x="4374515" y="1286510"/>
                </a:moveTo>
                <a:lnTo>
                  <a:pt x="0" y="1286510"/>
                </a:lnTo>
                <a:lnTo>
                  <a:pt x="0" y="1448435"/>
                </a:lnTo>
                <a:lnTo>
                  <a:pt x="4374515" y="1448435"/>
                </a:lnTo>
                <a:lnTo>
                  <a:pt x="4374515" y="1286510"/>
                </a:lnTo>
                <a:close/>
              </a:path>
              <a:path w="4627245" h="2098675">
                <a:moveTo>
                  <a:pt x="437451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4374515" y="974725"/>
                </a:lnTo>
                <a:lnTo>
                  <a:pt x="4374515" y="812800"/>
                </a:lnTo>
                <a:close/>
              </a:path>
              <a:path w="4627245" h="2098675">
                <a:moveTo>
                  <a:pt x="437451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374515" y="812165"/>
                </a:lnTo>
                <a:lnTo>
                  <a:pt x="4374515" y="650240"/>
                </a:lnTo>
                <a:close/>
              </a:path>
              <a:path w="4627245" h="2098675">
                <a:moveTo>
                  <a:pt x="437451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374515" y="649605"/>
                </a:lnTo>
                <a:lnTo>
                  <a:pt x="4374515" y="487680"/>
                </a:lnTo>
                <a:close/>
              </a:path>
              <a:path w="4627245" h="2098675">
                <a:moveTo>
                  <a:pt x="437451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374515" y="487045"/>
                </a:lnTo>
                <a:lnTo>
                  <a:pt x="4374515" y="325120"/>
                </a:lnTo>
                <a:close/>
              </a:path>
              <a:path w="4627245" h="2098675">
                <a:moveTo>
                  <a:pt x="437451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374515" y="324485"/>
                </a:lnTo>
                <a:lnTo>
                  <a:pt x="4374515" y="162560"/>
                </a:lnTo>
                <a:close/>
              </a:path>
              <a:path w="4627245" h="2098675">
                <a:moveTo>
                  <a:pt x="4627245" y="1123950"/>
                </a:moveTo>
                <a:lnTo>
                  <a:pt x="0" y="1123950"/>
                </a:lnTo>
                <a:lnTo>
                  <a:pt x="0" y="1285875"/>
                </a:lnTo>
                <a:lnTo>
                  <a:pt x="4627245" y="1285875"/>
                </a:lnTo>
                <a:lnTo>
                  <a:pt x="4627245" y="1123950"/>
                </a:lnTo>
                <a:close/>
              </a:path>
              <a:path w="4627245" h="2098675">
                <a:moveTo>
                  <a:pt x="4627245" y="0"/>
                </a:moveTo>
                <a:lnTo>
                  <a:pt x="0" y="0"/>
                </a:lnTo>
                <a:lnTo>
                  <a:pt x="0" y="161925"/>
                </a:lnTo>
                <a:lnTo>
                  <a:pt x="4627245" y="161925"/>
                </a:lnTo>
                <a:lnTo>
                  <a:pt x="46272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5669" y="1593850"/>
            <a:ext cx="4638675" cy="2129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95320">
              <a:lnSpc>
                <a:spcPts val="1300"/>
              </a:lnSpc>
              <a:spcBef>
                <a:spcPts val="100"/>
              </a:spcBef>
              <a:tabLst>
                <a:tab pos="4540885" algn="l"/>
              </a:tabLst>
            </a:pPr>
            <a:r>
              <a:rPr dirty="0" sz="1100" spc="-5">
                <a:latin typeface="Courier New"/>
                <a:cs typeface="Courier New"/>
              </a:rPr>
              <a:t>review_conten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Looks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durable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Charging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fine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tooNo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complains...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>
                <a:latin typeface="Courier New"/>
                <a:cs typeface="Courier New"/>
              </a:rPr>
              <a:t>I </a:t>
            </a:r>
            <a:r>
              <a:rPr dirty="0" sz="1100" spc="-5">
                <a:latin typeface="Courier New"/>
                <a:cs typeface="Courier New"/>
              </a:rPr>
              <a:t>ordered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this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cable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connect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my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phone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Not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quite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durable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sturdy,https://m.media-a...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Good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product,long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wire,Charges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good,Nice,I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bou...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30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Bought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instead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original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apple,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does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th...</a:t>
            </a:r>
            <a:endParaRPr sz="1100">
              <a:latin typeface="Courier New"/>
              <a:cs typeface="Courier New"/>
            </a:endParaRPr>
          </a:p>
          <a:p>
            <a:pPr marL="3700145">
              <a:lnSpc>
                <a:spcPts val="1300"/>
              </a:lnSpc>
              <a:spcBef>
                <a:spcPts val="1125"/>
              </a:spcBef>
              <a:tabLst>
                <a:tab pos="4540885" algn="l"/>
              </a:tabLst>
            </a:pPr>
            <a:r>
              <a:rPr dirty="0" sz="1100" spc="-5">
                <a:latin typeface="Courier New"/>
                <a:cs typeface="Courier New"/>
              </a:rPr>
              <a:t>img_lin</a:t>
            </a:r>
            <a:r>
              <a:rPr dirty="0" sz="1100">
                <a:latin typeface="Courier New"/>
                <a:cs typeface="Courier New"/>
              </a:rPr>
              <a:t>k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https://m.media-amazon.com/images/W/WEBP_40237...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https://m.media-amazon.com/images/W/WEBP_40237...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https://m.media-amazon.com/images/W/WEBP_40237...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28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https://m.media-amazon.com/images/I/41V5FtEWPk...</a:t>
            </a:r>
            <a:endParaRPr sz="1100">
              <a:latin typeface="Courier New"/>
              <a:cs typeface="Courier New"/>
            </a:endParaRPr>
          </a:p>
          <a:p>
            <a:pPr marL="252095" indent="-252729">
              <a:lnSpc>
                <a:spcPts val="1300"/>
              </a:lnSpc>
              <a:buAutoNum type="arabicPlain"/>
              <a:tabLst>
                <a:tab pos="252095" algn="l"/>
                <a:tab pos="252729" algn="l"/>
              </a:tabLst>
            </a:pPr>
            <a:r>
              <a:rPr dirty="0" sz="1100" spc="-5">
                <a:latin typeface="Courier New"/>
                <a:cs typeface="Courier New"/>
              </a:rPr>
              <a:t>https://m.media-amazon.com/images/W/WEBP_40237...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3863340"/>
            <a:ext cx="4374515" cy="9747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364865">
              <a:lnSpc>
                <a:spcPts val="1220"/>
              </a:lnSpc>
            </a:pPr>
            <a:r>
              <a:rPr dirty="0" sz="1100" spc="-5">
                <a:latin typeface="Courier New"/>
                <a:cs typeface="Courier New"/>
              </a:rPr>
              <a:t>product_link</a:t>
            </a:r>
            <a:endParaRPr sz="1100">
              <a:latin typeface="Courier New"/>
              <a:cs typeface="Courier New"/>
            </a:endParaRPr>
          </a:p>
          <a:p>
            <a:pPr marL="253365" indent="-253365">
              <a:lnSpc>
                <a:spcPts val="1280"/>
              </a:lnSpc>
              <a:buAutoNum type="arabicPlain"/>
              <a:tabLst>
                <a:tab pos="253365" algn="l"/>
                <a:tab pos="254000" algn="l"/>
              </a:tabLst>
            </a:pPr>
            <a:r>
              <a:rPr dirty="0" sz="1100" spc="-5">
                <a:latin typeface="Courier New"/>
                <a:cs typeface="Courier New"/>
                <a:hlinkClick r:id="rId2"/>
              </a:rPr>
              <a:t>https://www.amazon.in/Wayona-Braided-WN3LG1-Sy...</a:t>
            </a:r>
            <a:endParaRPr sz="1100">
              <a:latin typeface="Courier New"/>
              <a:cs typeface="Courier New"/>
            </a:endParaRPr>
          </a:p>
          <a:p>
            <a:pPr marL="253365" indent="-253365">
              <a:lnSpc>
                <a:spcPts val="1280"/>
              </a:lnSpc>
              <a:buAutoNum type="arabicPlain"/>
              <a:tabLst>
                <a:tab pos="253365" algn="l"/>
                <a:tab pos="254000" algn="l"/>
              </a:tabLst>
            </a:pPr>
            <a:r>
              <a:rPr dirty="0" sz="1100" spc="-5">
                <a:latin typeface="Courier New"/>
                <a:cs typeface="Courier New"/>
                <a:hlinkClick r:id="rId3"/>
              </a:rPr>
              <a:t>https://www.amazon.in/Ambrane-Unbreakable-Char...</a:t>
            </a:r>
            <a:endParaRPr sz="1100">
              <a:latin typeface="Courier New"/>
              <a:cs typeface="Courier New"/>
            </a:endParaRPr>
          </a:p>
          <a:p>
            <a:pPr marL="253365" indent="-253365">
              <a:lnSpc>
                <a:spcPts val="1280"/>
              </a:lnSpc>
              <a:buAutoNum type="arabicPlain"/>
              <a:tabLst>
                <a:tab pos="253365" algn="l"/>
                <a:tab pos="254000" algn="l"/>
              </a:tabLst>
            </a:pPr>
            <a:r>
              <a:rPr dirty="0" sz="1100" spc="-5">
                <a:latin typeface="Courier New"/>
                <a:cs typeface="Courier New"/>
                <a:hlinkClick r:id="rId4"/>
              </a:rPr>
              <a:t>https://www.amazon.in/Sounce-iPhone-Charging-C...</a:t>
            </a:r>
            <a:endParaRPr sz="1100">
              <a:latin typeface="Courier New"/>
              <a:cs typeface="Courier New"/>
            </a:endParaRPr>
          </a:p>
          <a:p>
            <a:pPr marL="253365" indent="-253365">
              <a:lnSpc>
                <a:spcPts val="1280"/>
              </a:lnSpc>
              <a:buAutoNum type="arabicPlain"/>
              <a:tabLst>
                <a:tab pos="253365" algn="l"/>
                <a:tab pos="254000" algn="l"/>
              </a:tabLst>
            </a:pPr>
            <a:r>
              <a:rPr dirty="0" sz="1100" spc="-5">
                <a:latin typeface="Courier New"/>
                <a:cs typeface="Courier New"/>
                <a:hlinkClick r:id="rId5"/>
              </a:rPr>
              <a:t>https://www.amazon.in/Deuce-300-Resistant-Tang...</a:t>
            </a:r>
            <a:endParaRPr sz="1100">
              <a:latin typeface="Courier New"/>
              <a:cs typeface="Courier New"/>
            </a:endParaRPr>
          </a:p>
          <a:p>
            <a:pPr marL="253365" indent="-253365">
              <a:lnSpc>
                <a:spcPts val="1300"/>
              </a:lnSpc>
              <a:buAutoNum type="arabicPlain"/>
              <a:tabLst>
                <a:tab pos="253365" algn="l"/>
                <a:tab pos="254000" algn="l"/>
              </a:tabLst>
            </a:pPr>
            <a:r>
              <a:rPr dirty="0" sz="1100" spc="-5">
                <a:latin typeface="Courier New"/>
                <a:cs typeface="Courier New"/>
                <a:hlinkClick r:id="rId6"/>
              </a:rPr>
              <a:t>https://www.amazon.in/Portronics-Konnect-POR-1...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9" y="4942840"/>
            <a:ext cx="1371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(df.tail())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4400" y="5255259"/>
          <a:ext cx="5889625" cy="974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"/>
                <a:gridCol w="1009015"/>
                <a:gridCol w="4458970"/>
              </a:tblGrid>
              <a:tr h="487547">
                <a:tc gridSpan="3">
                  <a:txBody>
                    <a:bodyPr/>
                    <a:lstStyle/>
                    <a:p>
                      <a:pPr marL="505459">
                        <a:lnSpc>
                          <a:spcPts val="1220"/>
                        </a:lnSpc>
                        <a:tabLst>
                          <a:tab pos="4625975" algn="l"/>
                          <a:tab pos="580390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product_i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product_nam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 marR="246379">
                        <a:lnSpc>
                          <a:spcPts val="1280"/>
                        </a:lnSpc>
                        <a:tabLst>
                          <a:tab pos="505459" algn="l"/>
                          <a:tab pos="151447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1460	B08L7J3T31	Noir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Aqua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-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5pcs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PP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Spun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Filter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+ 1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Spanner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|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 </a:t>
                      </a:r>
                      <a:r>
                        <a:rPr dirty="0" sz="1100" spc="-6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1461	B01M6453MB	Prestige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Delight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PRWO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Electric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Rice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Cooker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(1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8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B009P2LIL4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Bajaj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Majesty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RX10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2000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Watts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Heat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Convector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B00J5DYCCA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Havells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Ventil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Air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DSP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230mm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Exhaust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Fan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(Pist...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B01486F4G6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Borosil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Jumbo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1000-Watt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Grill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Sandwich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Maker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(...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14400" y="6379209"/>
          <a:ext cx="4655820" cy="1950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"/>
                <a:gridCol w="178435"/>
                <a:gridCol w="1102995"/>
                <a:gridCol w="3028950"/>
              </a:tblGrid>
              <a:tr h="162560">
                <a:tc gridSpan="4"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category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3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  <a:tabLst>
                          <a:tab pos="151447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discounted_pric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 gridSpan="4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  <a:tabLst>
                          <a:tab pos="505459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1460	Home&amp;Kitchen|Kitchen&amp;HomeAppliances|WaterPurif...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₹379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4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  <a:tabLst>
                          <a:tab pos="505459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1461	Home&amp;Kitchen|Kitchen&amp;HomeAppliances|SmallKitch...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₹2,280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4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  <a:tabLst>
                          <a:tab pos="505459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1462	Home&amp;Kitchen|Heating,Cooling&amp;AirQuality|RoomHe...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₹2,219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4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  <a:tabLst>
                          <a:tab pos="505459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1463	Home&amp;Kitchen|Heating,Cooling&amp;AirQuality|Fans|E...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 gridSpan="2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₹1,399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 gridSpan="4"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  <a:tabLst>
                          <a:tab pos="505459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1464	Home&amp;Kitchen|Kitchen&amp;HomeAppliances|SmallKitch...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2"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₹2,863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4400" y="8477250"/>
          <a:ext cx="5047615" cy="487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825"/>
                <a:gridCol w="1513839"/>
                <a:gridCol w="1135380"/>
                <a:gridCol w="756920"/>
                <a:gridCol w="1009650"/>
              </a:tblGrid>
              <a:tr h="325017">
                <a:tc gridSpan="5">
                  <a:txBody>
                    <a:bodyPr/>
                    <a:lstStyle/>
                    <a:p>
                      <a:pPr marL="421640">
                        <a:lnSpc>
                          <a:spcPts val="1220"/>
                        </a:lnSpc>
                        <a:tabLst>
                          <a:tab pos="496252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actual_pric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discount_percentag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ratin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rating_coun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240"/>
                        </a:lnSpc>
                        <a:tabLst>
                          <a:tab pos="1094105" algn="l"/>
                          <a:tab pos="2860040" algn="l"/>
                          <a:tab pos="3616960" algn="l"/>
                          <a:tab pos="437388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1460	₹919	59%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1,090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₹3,045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25%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4,118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848360" y="914400"/>
            <a:ext cx="6076315" cy="8117205"/>
          </a:xfrm>
          <a:custGeom>
            <a:avLst/>
            <a:gdLst/>
            <a:ahLst/>
            <a:cxnLst/>
            <a:rect l="l" t="t" r="r" b="b"/>
            <a:pathLst>
              <a:path w="6076315" h="8117205">
                <a:moveTo>
                  <a:pt x="0" y="1904"/>
                </a:moveTo>
                <a:lnTo>
                  <a:pt x="6076315" y="1904"/>
                </a:lnTo>
              </a:path>
              <a:path w="6076315" h="8117205">
                <a:moveTo>
                  <a:pt x="6075045" y="0"/>
                </a:moveTo>
                <a:lnTo>
                  <a:pt x="6075045" y="4051300"/>
                </a:lnTo>
              </a:path>
              <a:path w="6076315" h="8117205">
                <a:moveTo>
                  <a:pt x="1905" y="4051300"/>
                </a:moveTo>
                <a:lnTo>
                  <a:pt x="1905" y="0"/>
                </a:lnTo>
              </a:path>
              <a:path w="6076315" h="8117205">
                <a:moveTo>
                  <a:pt x="6075045" y="3924300"/>
                </a:moveTo>
                <a:lnTo>
                  <a:pt x="6075045" y="4340860"/>
                </a:lnTo>
              </a:path>
              <a:path w="6076315" h="8117205">
                <a:moveTo>
                  <a:pt x="1905" y="4340860"/>
                </a:moveTo>
                <a:lnTo>
                  <a:pt x="1905" y="3924300"/>
                </a:lnTo>
              </a:path>
              <a:path w="6076315" h="8117205">
                <a:moveTo>
                  <a:pt x="6075045" y="4213860"/>
                </a:moveTo>
                <a:lnTo>
                  <a:pt x="6075045" y="8117205"/>
                </a:lnTo>
              </a:path>
              <a:path w="6076315" h="8117205">
                <a:moveTo>
                  <a:pt x="6076315" y="8115934"/>
                </a:moveTo>
                <a:lnTo>
                  <a:pt x="0" y="8115934"/>
                </a:lnTo>
              </a:path>
              <a:path w="6076315" h="8117205">
                <a:moveTo>
                  <a:pt x="1905" y="8117205"/>
                </a:moveTo>
                <a:lnTo>
                  <a:pt x="1905" y="4213860"/>
                </a:lnTo>
              </a:path>
              <a:path w="6076315" h="8117205">
                <a:moveTo>
                  <a:pt x="0" y="1904"/>
                </a:moveTo>
                <a:lnTo>
                  <a:pt x="6076315" y="1904"/>
                </a:lnTo>
              </a:path>
              <a:path w="6076315" h="8117205">
                <a:moveTo>
                  <a:pt x="6075045" y="0"/>
                </a:moveTo>
                <a:lnTo>
                  <a:pt x="6075045" y="4051300"/>
                </a:lnTo>
              </a:path>
              <a:path w="6076315" h="8117205">
                <a:moveTo>
                  <a:pt x="1905" y="4051300"/>
                </a:moveTo>
                <a:lnTo>
                  <a:pt x="1905" y="0"/>
                </a:lnTo>
              </a:path>
              <a:path w="6076315" h="8117205">
                <a:moveTo>
                  <a:pt x="6075045" y="3924300"/>
                </a:moveTo>
                <a:lnTo>
                  <a:pt x="6075045" y="4340860"/>
                </a:lnTo>
              </a:path>
              <a:path w="6076315" h="8117205">
                <a:moveTo>
                  <a:pt x="1905" y="4340860"/>
                </a:moveTo>
                <a:lnTo>
                  <a:pt x="1905" y="3924300"/>
                </a:lnTo>
              </a:path>
              <a:path w="6076315" h="8117205">
                <a:moveTo>
                  <a:pt x="6075045" y="4213860"/>
                </a:moveTo>
                <a:lnTo>
                  <a:pt x="6075045" y="8117205"/>
                </a:lnTo>
              </a:path>
              <a:path w="6076315" h="8117205">
                <a:moveTo>
                  <a:pt x="6076315" y="8115934"/>
                </a:moveTo>
                <a:lnTo>
                  <a:pt x="0" y="8115934"/>
                </a:lnTo>
              </a:path>
              <a:path w="6076315" h="8117205">
                <a:moveTo>
                  <a:pt x="1905" y="8117205"/>
                </a:moveTo>
                <a:lnTo>
                  <a:pt x="1905" y="421386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59750"/>
          </a:xfrm>
          <a:custGeom>
            <a:avLst/>
            <a:gdLst/>
            <a:ahLst/>
            <a:cxnLst/>
            <a:rect l="l" t="t" r="r" b="b"/>
            <a:pathLst>
              <a:path w="6076950" h="8159750">
                <a:moveTo>
                  <a:pt x="6076950" y="0"/>
                </a:moveTo>
                <a:lnTo>
                  <a:pt x="0" y="0"/>
                </a:lnTo>
                <a:lnTo>
                  <a:pt x="0" y="8159750"/>
                </a:lnTo>
                <a:lnTo>
                  <a:pt x="6076950" y="815975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0264" y="916305"/>
          <a:ext cx="4944110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421640"/>
                <a:gridCol w="1724025"/>
                <a:gridCol w="1009014"/>
                <a:gridCol w="883285"/>
                <a:gridCol w="756920"/>
                <a:gridCol w="85089"/>
              </a:tblGrid>
              <a:tr h="6540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1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₹3,080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28%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829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3.6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468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₹1,890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26%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8295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8,031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6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₹3,690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22%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829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6,987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1616710"/>
          <a:ext cx="4879975" cy="738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/>
                <a:gridCol w="2733040"/>
                <a:gridCol w="1640205"/>
                <a:gridCol w="85089"/>
              </a:tblGrid>
              <a:tr h="325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SUPREME QUALITY 90 GRAM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 LAYER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about_product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191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THIK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PP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SPUN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30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230</a:t>
                      </a:r>
                      <a:r>
                        <a:rPr dirty="0" sz="11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Volts,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400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watts,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1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Year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89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International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design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styling|Two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heat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sett...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Fan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sweep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area: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230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MM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Noise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level: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(40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-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45...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4769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Brand-Borosil,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Specification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â€“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23V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~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5Hz;1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8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325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5715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160020">
                        <a:lnSpc>
                          <a:spcPts val="121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user_id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AHITFY6AHALOFOHOZEOC6XBP4FEA,AFRABBODZJZQB6Z4U...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3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AFG5FM3NEMOL6BNFRV2NK5FNJCHQ,AGEINTRN6Z563RMLH...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AGVPWCMAHYQWJOQKMUJN4DW3KM5Q,AF4Q3E66MY4SR7YQZ...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AF2JQCLSCY3QJATWUNNHUSVUPNQQ,AFDMLUXC5LS5RXDJS...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662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AFGW5PT3R6ZAVQR4Y5MWVAKBZAYA,AG7QNJ2SCS5VS5VYY...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325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16002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user_name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6065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Prabha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ds,Raghuram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bk,Real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Deal,Amazon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Custome...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Manu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Bhai,Naveenpittu,Evatira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Sangma,JAGANNADH...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Nehal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Desai,Danish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Parwez,Amazon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Customer,Amaz...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Shubham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Dubey,E.GURUBARAN,Mayank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S.,eusuf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khan...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4769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Rajib,Ajay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B,Vikas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Kahol,PARDEEP,Anindya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Prama...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8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325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5715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160020">
                        <a:lnSpc>
                          <a:spcPts val="121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review_id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R3G3XFHPBFF0E8,R3C0BZCD32EIGW,R2EBVBCN9QPD9R,R...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3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R3DDL2UPKQ2CK9,R2SYYU1OATVIU5,R1VM993161IYRW,R...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R1TLRJVW4STY5I,R2O455KRN493R1,R3Q5MVGBRIAS2G,R...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R39Q2Y79MM9SWK,R3079BG1NIH6MB,R29A31ZELTZNJM,R...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662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R20RBRZ0WEUJT9,ROKIFK9R2ISSE,R30EEG2FNJSN5I,R2...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325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16002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review_title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6065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Received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product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without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spanner,Excellent...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ok,everything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was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good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couldn't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bcoz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very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good,Work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but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front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melt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after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2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month,Go...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Fan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Speed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slow,Good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quality,Good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product,go...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4769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Works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perfect,Ok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good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product,Nice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Product.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8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325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5715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160020">
                        <a:lnSpc>
                          <a:spcPts val="121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review_content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60655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received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product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without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spanner,Excellent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3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ok,got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everything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mentioned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but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measuri...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plastic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but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cool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body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,u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have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find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sturdy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s...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have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installed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this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kitchen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working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fi...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662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does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job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perfectly..only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issue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temp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325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160020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img_link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 marR="160655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https://m.media-amazon.com/images/I/41fDdRtjfx...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4769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https://m.media-amazon.com/images/I/41gzDxk4+k...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4769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https://m.media-amazon.com/images/W/WEBP_40237...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48360" y="914400"/>
            <a:ext cx="6076315" cy="8159115"/>
          </a:xfrm>
          <a:custGeom>
            <a:avLst/>
            <a:gdLst/>
            <a:ahLst/>
            <a:cxnLst/>
            <a:rect l="l" t="t" r="r" b="b"/>
            <a:pathLst>
              <a:path w="6076315" h="8159115">
                <a:moveTo>
                  <a:pt x="0" y="1904"/>
                </a:moveTo>
                <a:lnTo>
                  <a:pt x="6076315" y="1904"/>
                </a:lnTo>
              </a:path>
              <a:path w="6076315" h="8159115">
                <a:moveTo>
                  <a:pt x="6075045" y="0"/>
                </a:moveTo>
                <a:lnTo>
                  <a:pt x="6075045" y="8159115"/>
                </a:lnTo>
              </a:path>
              <a:path w="6076315" h="8159115">
                <a:moveTo>
                  <a:pt x="6076315" y="8157845"/>
                </a:moveTo>
                <a:lnTo>
                  <a:pt x="0" y="8157845"/>
                </a:lnTo>
              </a:path>
              <a:path w="6076315" h="8159115">
                <a:moveTo>
                  <a:pt x="1905" y="8159115"/>
                </a:moveTo>
                <a:lnTo>
                  <a:pt x="1905" y="0"/>
                </a:lnTo>
              </a:path>
              <a:path w="6076315" h="8159115">
                <a:moveTo>
                  <a:pt x="0" y="1904"/>
                </a:moveTo>
                <a:lnTo>
                  <a:pt x="6076315" y="1904"/>
                </a:lnTo>
              </a:path>
              <a:path w="6076315" h="8159115">
                <a:moveTo>
                  <a:pt x="6075045" y="0"/>
                </a:moveTo>
                <a:lnTo>
                  <a:pt x="6075045" y="8159115"/>
                </a:lnTo>
              </a:path>
              <a:path w="6076315" h="8159115">
                <a:moveTo>
                  <a:pt x="6076315" y="8157845"/>
                </a:moveTo>
                <a:lnTo>
                  <a:pt x="0" y="8157845"/>
                </a:lnTo>
              </a:path>
              <a:path w="6076315" h="8159115">
                <a:moveTo>
                  <a:pt x="1905" y="8159115"/>
                </a:moveTo>
                <a:lnTo>
                  <a:pt x="1905" y="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221980"/>
          </a:xfrm>
          <a:custGeom>
            <a:avLst/>
            <a:gdLst/>
            <a:ahLst/>
            <a:cxnLst/>
            <a:rect l="l" t="t" r="r" b="b"/>
            <a:pathLst>
              <a:path w="6076950" h="8221980">
                <a:moveTo>
                  <a:pt x="6076950" y="0"/>
                </a:moveTo>
                <a:lnTo>
                  <a:pt x="0" y="0"/>
                </a:lnTo>
                <a:lnTo>
                  <a:pt x="0" y="1515110"/>
                </a:lnTo>
                <a:lnTo>
                  <a:pt x="0" y="1804670"/>
                </a:lnTo>
                <a:lnTo>
                  <a:pt x="0" y="8221980"/>
                </a:lnTo>
                <a:lnTo>
                  <a:pt x="6076950" y="8221980"/>
                </a:lnTo>
                <a:lnTo>
                  <a:pt x="6076950" y="1804670"/>
                </a:lnTo>
                <a:lnTo>
                  <a:pt x="6076950" y="1515110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0264" y="916305"/>
          <a:ext cx="4691380" cy="1512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421640"/>
                <a:gridCol w="4205605"/>
              </a:tblGrid>
              <a:tr h="65404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185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https://m.media-amazon.com/images/W/WEBP_40237...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63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https://m.media-amazon.com/images/W/WEBP_40237...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47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3251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ts val="126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35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product_link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algn="r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  <a:hlinkClick r:id="rId2"/>
                        </a:rPr>
                        <a:t>https://www.amazon.in/Noir-Aqua-Spanner-Purifi...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  <a:hlinkClick r:id="rId3"/>
                        </a:rPr>
                        <a:t>https://www.amazon.in/Prestige-Delight-PRWO-1-...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  <a:hlinkClick r:id="rId4"/>
                        </a:rPr>
                        <a:t>https://www.amazon.in/Bajaj-RX-10-2000-Watt-Co...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  <a:hlinkClick r:id="rId5"/>
                        </a:rPr>
                        <a:t>https://www.amazon.in/Havells-Ventilair-230mm-...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  <a:hlinkClick r:id="rId6"/>
                        </a:rPr>
                        <a:t>https://www.amazon.in/Borosil-Jumbo-1000-Watt-...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969" y="2533650"/>
            <a:ext cx="17081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(df.describe())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846070"/>
            <a:ext cx="5804535" cy="161925"/>
          </a:xfrm>
          <a:custGeom>
            <a:avLst/>
            <a:gdLst/>
            <a:ahLst/>
            <a:cxnLst/>
            <a:rect l="l" t="t" r="r" b="b"/>
            <a:pathLst>
              <a:path w="5804534" h="161925">
                <a:moveTo>
                  <a:pt x="5804534" y="0"/>
                </a:moveTo>
                <a:lnTo>
                  <a:pt x="0" y="0"/>
                </a:lnTo>
                <a:lnTo>
                  <a:pt x="0" y="161925"/>
                </a:lnTo>
                <a:lnTo>
                  <a:pt x="5804534" y="161925"/>
                </a:lnTo>
                <a:lnTo>
                  <a:pt x="580453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09265" y="2823209"/>
            <a:ext cx="10223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product_name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3008629"/>
            <a:ext cx="5804535" cy="324485"/>
          </a:xfrm>
          <a:custGeom>
            <a:avLst/>
            <a:gdLst/>
            <a:ahLst/>
            <a:cxnLst/>
            <a:rect l="l" t="t" r="r" b="b"/>
            <a:pathLst>
              <a:path w="5804534" h="324485">
                <a:moveTo>
                  <a:pt x="84455" y="0"/>
                </a:moveTo>
                <a:lnTo>
                  <a:pt x="0" y="0"/>
                </a:lnTo>
                <a:lnTo>
                  <a:pt x="0" y="161925"/>
                </a:lnTo>
                <a:lnTo>
                  <a:pt x="84455" y="161925"/>
                </a:lnTo>
                <a:lnTo>
                  <a:pt x="84455" y="0"/>
                </a:lnTo>
                <a:close/>
              </a:path>
              <a:path w="5804534" h="324485">
                <a:moveTo>
                  <a:pt x="580453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5804535" y="324485"/>
                </a:lnTo>
                <a:lnTo>
                  <a:pt x="580453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969" y="2823209"/>
            <a:ext cx="1539240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165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product_id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00"/>
              </a:lnSpc>
              <a:tabLst>
                <a:tab pos="1189990" algn="l"/>
              </a:tabLst>
            </a:pPr>
            <a:r>
              <a:rPr dirty="0" sz="1100" spc="-5">
                <a:latin typeface="Courier New"/>
                <a:cs typeface="Courier New"/>
              </a:rPr>
              <a:t>coun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1465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2067" y="3148330"/>
            <a:ext cx="3492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1465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3482340"/>
            <a:ext cx="58045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  <a:tabLst>
                <a:tab pos="1178560" algn="l"/>
                <a:tab pos="5467350" algn="l"/>
              </a:tabLst>
            </a:pPr>
            <a:r>
              <a:rPr dirty="0" sz="1100" spc="-5">
                <a:latin typeface="Courier New"/>
                <a:cs typeface="Courier New"/>
              </a:rPr>
              <a:t>uniqu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135</a:t>
            </a:r>
            <a:r>
              <a:rPr dirty="0" sz="1100">
                <a:latin typeface="Courier New"/>
                <a:cs typeface="Courier New"/>
              </a:rPr>
              <a:t>1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 spc="-5">
                <a:latin typeface="Courier New"/>
                <a:cs typeface="Courier New"/>
              </a:rPr>
              <a:t>1337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3792220"/>
            <a:ext cx="58045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40"/>
              </a:lnSpc>
              <a:tabLst>
                <a:tab pos="673735" algn="l"/>
                <a:tab pos="1682750" algn="l"/>
              </a:tabLst>
            </a:pPr>
            <a:r>
              <a:rPr dirty="0" sz="1100" spc="-5">
                <a:latin typeface="Courier New"/>
                <a:cs typeface="Courier New"/>
              </a:rPr>
              <a:t>top	B07JW9H4J1	Fire-Boltt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Ninja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Call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Plus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1.83"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Smart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Wat...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4103370"/>
            <a:ext cx="580453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  <a:tabLst>
                <a:tab pos="1430655" algn="l"/>
                <a:tab pos="5719445" algn="l"/>
              </a:tabLst>
            </a:pPr>
            <a:r>
              <a:rPr dirty="0" sz="1100" spc="-5">
                <a:latin typeface="Courier New"/>
                <a:cs typeface="Courier New"/>
              </a:rPr>
              <a:t>fre</a:t>
            </a:r>
            <a:r>
              <a:rPr dirty="0" sz="1100">
                <a:latin typeface="Courier New"/>
                <a:cs typeface="Courier New"/>
              </a:rPr>
              <a:t>q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3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4561840"/>
            <a:ext cx="4794885" cy="161925"/>
          </a:xfrm>
          <a:custGeom>
            <a:avLst/>
            <a:gdLst/>
            <a:ahLst/>
            <a:cxnLst/>
            <a:rect l="l" t="t" r="r" b="b"/>
            <a:pathLst>
              <a:path w="4794885" h="161925">
                <a:moveTo>
                  <a:pt x="4794885" y="0"/>
                </a:moveTo>
                <a:lnTo>
                  <a:pt x="0" y="0"/>
                </a:lnTo>
                <a:lnTo>
                  <a:pt x="0" y="161925"/>
                </a:lnTo>
                <a:lnTo>
                  <a:pt x="4794885" y="161925"/>
                </a:lnTo>
                <a:lnTo>
                  <a:pt x="479488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023840" y="4538345"/>
            <a:ext cx="6985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category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4724399"/>
            <a:ext cx="4794885" cy="324485"/>
          </a:xfrm>
          <a:custGeom>
            <a:avLst/>
            <a:gdLst/>
            <a:ahLst/>
            <a:cxnLst/>
            <a:rect l="l" t="t" r="r" b="b"/>
            <a:pathLst>
              <a:path w="4794885" h="324485">
                <a:moveTo>
                  <a:pt x="1598295" y="0"/>
                </a:moveTo>
                <a:lnTo>
                  <a:pt x="0" y="0"/>
                </a:lnTo>
                <a:lnTo>
                  <a:pt x="0" y="161925"/>
                </a:lnTo>
                <a:lnTo>
                  <a:pt x="1598295" y="161925"/>
                </a:lnTo>
                <a:lnTo>
                  <a:pt x="1598295" y="0"/>
                </a:lnTo>
                <a:close/>
              </a:path>
              <a:path w="4794885" h="324485">
                <a:moveTo>
                  <a:pt x="47948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794885" y="324485"/>
                </a:lnTo>
                <a:lnTo>
                  <a:pt x="479488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360203" y="4863465"/>
            <a:ext cx="3619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1465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5049519"/>
            <a:ext cx="4794885" cy="324485"/>
          </a:xfrm>
          <a:custGeom>
            <a:avLst/>
            <a:gdLst/>
            <a:ahLst/>
            <a:cxnLst/>
            <a:rect l="l" t="t" r="r" b="b"/>
            <a:pathLst>
              <a:path w="4794885" h="324485">
                <a:moveTo>
                  <a:pt x="335915" y="0"/>
                </a:moveTo>
                <a:lnTo>
                  <a:pt x="0" y="0"/>
                </a:lnTo>
                <a:lnTo>
                  <a:pt x="0" y="161925"/>
                </a:lnTo>
                <a:lnTo>
                  <a:pt x="335915" y="161925"/>
                </a:lnTo>
                <a:lnTo>
                  <a:pt x="335915" y="0"/>
                </a:lnTo>
                <a:close/>
              </a:path>
              <a:path w="4794885" h="324485">
                <a:moveTo>
                  <a:pt x="47948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794885" y="324485"/>
                </a:lnTo>
                <a:lnTo>
                  <a:pt x="479488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444295" y="5188584"/>
            <a:ext cx="2781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211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5374640"/>
            <a:ext cx="252095" cy="161925"/>
          </a:xfrm>
          <a:custGeom>
            <a:avLst/>
            <a:gdLst/>
            <a:ahLst/>
            <a:cxnLst/>
            <a:rect l="l" t="t" r="r" b="b"/>
            <a:pathLst>
              <a:path w="252094" h="161925">
                <a:moveTo>
                  <a:pt x="252094" y="0"/>
                </a:moveTo>
                <a:lnTo>
                  <a:pt x="0" y="0"/>
                </a:lnTo>
                <a:lnTo>
                  <a:pt x="0" y="161925"/>
                </a:lnTo>
                <a:lnTo>
                  <a:pt x="252094" y="161925"/>
                </a:lnTo>
                <a:lnTo>
                  <a:pt x="25209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02969" y="4700904"/>
            <a:ext cx="1623695" cy="8432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  <a:tabLst>
                <a:tab pos="1525905" algn="l"/>
              </a:tabLst>
            </a:pPr>
            <a:r>
              <a:rPr dirty="0" sz="1100" spc="-5">
                <a:latin typeface="Courier New"/>
                <a:cs typeface="Courier New"/>
              </a:rPr>
              <a:t>discounted_pric</a:t>
            </a:r>
            <a:r>
              <a:rPr dirty="0" sz="1100">
                <a:latin typeface="Courier New"/>
                <a:cs typeface="Courier New"/>
              </a:rPr>
              <a:t>e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  </a:t>
            </a:r>
            <a:r>
              <a:rPr dirty="0" sz="1100" spc="-5">
                <a:latin typeface="Courier New"/>
                <a:cs typeface="Courier New"/>
              </a:rPr>
              <a:t>count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dirty="0" sz="1100" spc="-5">
                <a:latin typeface="Courier New"/>
                <a:cs typeface="Courier New"/>
              </a:rPr>
              <a:t>1465</a:t>
            </a:r>
            <a:endParaRPr sz="1100">
              <a:latin typeface="Courier New"/>
              <a:cs typeface="Courier New"/>
            </a:endParaRPr>
          </a:p>
          <a:p>
            <a:pPr marL="12700" marR="1097915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unique  </a:t>
            </a:r>
            <a:r>
              <a:rPr dirty="0" sz="1100" spc="-5">
                <a:latin typeface="Courier New"/>
                <a:cs typeface="Courier New"/>
              </a:rPr>
              <a:t>550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5537200"/>
            <a:ext cx="4794885" cy="161925"/>
          </a:xfrm>
          <a:custGeom>
            <a:avLst/>
            <a:gdLst/>
            <a:ahLst/>
            <a:cxnLst/>
            <a:rect l="l" t="t" r="r" b="b"/>
            <a:pathLst>
              <a:path w="4794885" h="161925">
                <a:moveTo>
                  <a:pt x="4794885" y="0"/>
                </a:moveTo>
                <a:lnTo>
                  <a:pt x="0" y="0"/>
                </a:lnTo>
                <a:lnTo>
                  <a:pt x="0" y="161925"/>
                </a:lnTo>
                <a:lnTo>
                  <a:pt x="4794885" y="161925"/>
                </a:lnTo>
                <a:lnTo>
                  <a:pt x="479488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75743" y="5513704"/>
            <a:ext cx="41465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Computers&amp;Accessories|Accessories&amp;Peripherals|...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5699759"/>
            <a:ext cx="4794885" cy="324485"/>
          </a:xfrm>
          <a:custGeom>
            <a:avLst/>
            <a:gdLst/>
            <a:ahLst/>
            <a:cxnLst/>
            <a:rect l="l" t="t" r="r" b="b"/>
            <a:pathLst>
              <a:path w="4794885" h="324485">
                <a:moveTo>
                  <a:pt x="335915" y="0"/>
                </a:moveTo>
                <a:lnTo>
                  <a:pt x="0" y="0"/>
                </a:lnTo>
                <a:lnTo>
                  <a:pt x="0" y="161925"/>
                </a:lnTo>
                <a:lnTo>
                  <a:pt x="335915" y="161925"/>
                </a:lnTo>
                <a:lnTo>
                  <a:pt x="335915" y="0"/>
                </a:lnTo>
                <a:close/>
              </a:path>
              <a:path w="4794885" h="324485">
                <a:moveTo>
                  <a:pt x="47948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794885" y="324485"/>
                </a:lnTo>
                <a:lnTo>
                  <a:pt x="479488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444309" y="5838825"/>
            <a:ext cx="2781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233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6024879"/>
            <a:ext cx="168275" cy="161925"/>
          </a:xfrm>
          <a:custGeom>
            <a:avLst/>
            <a:gdLst/>
            <a:ahLst/>
            <a:cxnLst/>
            <a:rect l="l" t="t" r="r" b="b"/>
            <a:pathLst>
              <a:path w="168275" h="161925">
                <a:moveTo>
                  <a:pt x="168275" y="0"/>
                </a:moveTo>
                <a:lnTo>
                  <a:pt x="0" y="0"/>
                </a:lnTo>
                <a:lnTo>
                  <a:pt x="0" y="161925"/>
                </a:lnTo>
                <a:lnTo>
                  <a:pt x="168275" y="161925"/>
                </a:lnTo>
                <a:lnTo>
                  <a:pt x="16827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2969" y="5513704"/>
            <a:ext cx="361950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top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₹199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55"/>
              </a:spcBef>
            </a:pPr>
            <a:r>
              <a:rPr dirty="0" sz="1100" spc="-5">
                <a:latin typeface="Courier New"/>
                <a:cs typeface="Courier New"/>
              </a:rPr>
              <a:t>freq  </a:t>
            </a:r>
            <a:r>
              <a:rPr dirty="0" sz="1100" spc="-5">
                <a:latin typeface="Courier New"/>
                <a:cs typeface="Courier New"/>
              </a:rPr>
              <a:t>53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914400" y="6334759"/>
          <a:ext cx="5216525" cy="812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/>
                <a:gridCol w="1388109"/>
                <a:gridCol w="1136014"/>
                <a:gridCol w="799464"/>
                <a:gridCol w="1010919"/>
              </a:tblGrid>
              <a:tr h="325017">
                <a:tc gridSpan="5">
                  <a:txBody>
                    <a:bodyPr/>
                    <a:lstStyle/>
                    <a:p>
                      <a:pPr marL="589915">
                        <a:lnSpc>
                          <a:spcPts val="1220"/>
                        </a:lnSpc>
                        <a:tabLst>
                          <a:tab pos="5130800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actual_pric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discount_percentag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ratin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rating_coun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t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35">
                        <a:lnSpc>
                          <a:spcPts val="1240"/>
                        </a:lnSpc>
                        <a:tabLst>
                          <a:tab pos="1262380" algn="l"/>
                          <a:tab pos="2944495" algn="l"/>
                          <a:tab pos="3533140" algn="l"/>
                          <a:tab pos="4625975" algn="l"/>
                        </a:tabLst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	1465	1465	1465	1463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unique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48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449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829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57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1143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top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48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₹999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50%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829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4.1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574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9,378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freq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484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56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829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244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5745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914400" y="7296150"/>
            <a:ext cx="5047615" cy="812165"/>
          </a:xfrm>
          <a:custGeom>
            <a:avLst/>
            <a:gdLst/>
            <a:ahLst/>
            <a:cxnLst/>
            <a:rect l="l" t="t" r="r" b="b"/>
            <a:pathLst>
              <a:path w="5047615" h="812165">
                <a:moveTo>
                  <a:pt x="479488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794885" y="812165"/>
                </a:lnTo>
                <a:lnTo>
                  <a:pt x="4794885" y="650240"/>
                </a:lnTo>
                <a:close/>
              </a:path>
              <a:path w="5047615" h="812165">
                <a:moveTo>
                  <a:pt x="479488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794885" y="649605"/>
                </a:lnTo>
                <a:lnTo>
                  <a:pt x="4794885" y="487680"/>
                </a:lnTo>
                <a:close/>
              </a:path>
              <a:path w="5047615" h="812165">
                <a:moveTo>
                  <a:pt x="479488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794885" y="487045"/>
                </a:lnTo>
                <a:lnTo>
                  <a:pt x="4794885" y="325120"/>
                </a:lnTo>
                <a:close/>
              </a:path>
              <a:path w="5047615" h="812165">
                <a:moveTo>
                  <a:pt x="479488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794885" y="324485"/>
                </a:lnTo>
                <a:lnTo>
                  <a:pt x="4794885" y="162560"/>
                </a:lnTo>
                <a:close/>
              </a:path>
              <a:path w="5047615" h="812165">
                <a:moveTo>
                  <a:pt x="5047615" y="0"/>
                </a:moveTo>
                <a:lnTo>
                  <a:pt x="0" y="0"/>
                </a:lnTo>
                <a:lnTo>
                  <a:pt x="0" y="161925"/>
                </a:lnTo>
                <a:lnTo>
                  <a:pt x="5047615" y="161925"/>
                </a:lnTo>
                <a:lnTo>
                  <a:pt x="504761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15669" y="7435215"/>
            <a:ext cx="517525" cy="6807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count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unique  </a:t>
            </a:r>
            <a:r>
              <a:rPr dirty="0" sz="1100" spc="-5">
                <a:latin typeface="Courier New"/>
                <a:cs typeface="Courier New"/>
              </a:rPr>
              <a:t>top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freq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88443" y="7272655"/>
            <a:ext cx="438594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7045">
              <a:lnSpc>
                <a:spcPts val="1300"/>
              </a:lnSpc>
              <a:spcBef>
                <a:spcPts val="100"/>
              </a:spcBef>
              <a:tabLst>
                <a:tab pos="4288790" algn="l"/>
              </a:tabLst>
            </a:pPr>
            <a:r>
              <a:rPr dirty="0" sz="1100" spc="-5">
                <a:latin typeface="Courier New"/>
                <a:cs typeface="Courier New"/>
              </a:rPr>
              <a:t>about_produc</a:t>
            </a:r>
            <a:r>
              <a:rPr dirty="0" sz="1100">
                <a:latin typeface="Courier New"/>
                <a:cs typeface="Courier New"/>
              </a:rPr>
              <a:t>t</a:t>
            </a:r>
            <a:r>
              <a:rPr dirty="0" sz="1100">
                <a:latin typeface="Courier New"/>
                <a:cs typeface="Courier New"/>
              </a:rPr>
              <a:t>	</a:t>
            </a:r>
            <a:r>
              <a:rPr dirty="0" sz="1100">
                <a:latin typeface="Courier New"/>
                <a:cs typeface="Courier New"/>
              </a:rPr>
              <a:t>\</a:t>
            </a:r>
            <a:endParaRPr sz="1100">
              <a:latin typeface="Courier New"/>
              <a:cs typeface="Courier New"/>
            </a:endParaRPr>
          </a:p>
          <a:p>
            <a:pPr marL="37839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1465</a:t>
            </a:r>
            <a:endParaRPr sz="1100">
              <a:latin typeface="Courier New"/>
              <a:cs typeface="Courier New"/>
            </a:endParaRPr>
          </a:p>
          <a:p>
            <a:pPr marL="3783965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1293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[CHARGE</a:t>
            </a:r>
            <a:r>
              <a:rPr dirty="0" sz="1100">
                <a:latin typeface="Courier New"/>
                <a:cs typeface="Courier New"/>
              </a:rPr>
              <a:t> &amp;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SYNC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FUNCTION]-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This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cable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comes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wit...</a:t>
            </a:r>
            <a:endParaRPr sz="1100">
              <a:latin typeface="Courier New"/>
              <a:cs typeface="Courier New"/>
            </a:endParaRPr>
          </a:p>
          <a:p>
            <a:pPr algn="r" marR="257175"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6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914400" y="8256269"/>
          <a:ext cx="5047615" cy="812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915"/>
                <a:gridCol w="4288790"/>
                <a:gridCol w="168275"/>
              </a:tblGrid>
              <a:tr h="162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user_id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unique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1194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top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AHIKJUDTVJ4T6DV6IUGFYZ5LXMPA,AE55KTFVNXYFD5FPY...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freq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848360" y="914400"/>
            <a:ext cx="6076315" cy="8221345"/>
          </a:xfrm>
          <a:custGeom>
            <a:avLst/>
            <a:gdLst/>
            <a:ahLst/>
            <a:cxnLst/>
            <a:rect l="l" t="t" r="r" b="b"/>
            <a:pathLst>
              <a:path w="6076315" h="8221345">
                <a:moveTo>
                  <a:pt x="0" y="1904"/>
                </a:moveTo>
                <a:lnTo>
                  <a:pt x="6076315" y="1904"/>
                </a:lnTo>
              </a:path>
              <a:path w="6076315" h="8221345">
                <a:moveTo>
                  <a:pt x="6075045" y="0"/>
                </a:moveTo>
                <a:lnTo>
                  <a:pt x="6075045" y="1642109"/>
                </a:lnTo>
              </a:path>
              <a:path w="6076315" h="8221345">
                <a:moveTo>
                  <a:pt x="1905" y="1642109"/>
                </a:moveTo>
                <a:lnTo>
                  <a:pt x="1905" y="0"/>
                </a:lnTo>
              </a:path>
              <a:path w="6076315" h="8221345">
                <a:moveTo>
                  <a:pt x="6075045" y="1515109"/>
                </a:moveTo>
                <a:lnTo>
                  <a:pt x="6075045" y="1931670"/>
                </a:lnTo>
              </a:path>
              <a:path w="6076315" h="8221345">
                <a:moveTo>
                  <a:pt x="1905" y="1931670"/>
                </a:moveTo>
                <a:lnTo>
                  <a:pt x="1905" y="1515109"/>
                </a:lnTo>
              </a:path>
              <a:path w="6076315" h="8221345">
                <a:moveTo>
                  <a:pt x="6075045" y="1804670"/>
                </a:moveTo>
                <a:lnTo>
                  <a:pt x="6075045" y="8221345"/>
                </a:lnTo>
              </a:path>
              <a:path w="6076315" h="8221345">
                <a:moveTo>
                  <a:pt x="6076315" y="8220075"/>
                </a:moveTo>
                <a:lnTo>
                  <a:pt x="0" y="8220075"/>
                </a:lnTo>
              </a:path>
              <a:path w="6076315" h="8221345">
                <a:moveTo>
                  <a:pt x="1905" y="8221345"/>
                </a:moveTo>
                <a:lnTo>
                  <a:pt x="1905" y="1804670"/>
                </a:lnTo>
              </a:path>
              <a:path w="6076315" h="8221345">
                <a:moveTo>
                  <a:pt x="0" y="1904"/>
                </a:moveTo>
                <a:lnTo>
                  <a:pt x="6076315" y="1904"/>
                </a:lnTo>
              </a:path>
              <a:path w="6076315" h="8221345">
                <a:moveTo>
                  <a:pt x="6075045" y="0"/>
                </a:moveTo>
                <a:lnTo>
                  <a:pt x="6075045" y="1642109"/>
                </a:lnTo>
              </a:path>
              <a:path w="6076315" h="8221345">
                <a:moveTo>
                  <a:pt x="1905" y="1642109"/>
                </a:moveTo>
                <a:lnTo>
                  <a:pt x="1905" y="0"/>
                </a:lnTo>
              </a:path>
              <a:path w="6076315" h="8221345">
                <a:moveTo>
                  <a:pt x="6075045" y="1515109"/>
                </a:moveTo>
                <a:lnTo>
                  <a:pt x="6075045" y="1931670"/>
                </a:lnTo>
              </a:path>
              <a:path w="6076315" h="8221345">
                <a:moveTo>
                  <a:pt x="1905" y="1931670"/>
                </a:moveTo>
                <a:lnTo>
                  <a:pt x="1905" y="1515109"/>
                </a:lnTo>
              </a:path>
              <a:path w="6076315" h="8221345">
                <a:moveTo>
                  <a:pt x="6075045" y="1804670"/>
                </a:moveTo>
                <a:lnTo>
                  <a:pt x="6075045" y="8221345"/>
                </a:lnTo>
              </a:path>
              <a:path w="6076315" h="8221345">
                <a:moveTo>
                  <a:pt x="6076315" y="8220075"/>
                </a:moveTo>
                <a:lnTo>
                  <a:pt x="0" y="8220075"/>
                </a:lnTo>
              </a:path>
              <a:path w="6076315" h="8221345">
                <a:moveTo>
                  <a:pt x="1905" y="8221345"/>
                </a:moveTo>
                <a:lnTo>
                  <a:pt x="1905" y="1804670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02600"/>
          </a:xfrm>
          <a:custGeom>
            <a:avLst/>
            <a:gdLst/>
            <a:ahLst/>
            <a:cxnLst/>
            <a:rect l="l" t="t" r="r" b="b"/>
            <a:pathLst>
              <a:path w="6076950" h="8102600">
                <a:moveTo>
                  <a:pt x="6076950" y="0"/>
                </a:moveTo>
                <a:lnTo>
                  <a:pt x="0" y="0"/>
                </a:lnTo>
                <a:lnTo>
                  <a:pt x="0" y="5831217"/>
                </a:lnTo>
                <a:lnTo>
                  <a:pt x="0" y="5831840"/>
                </a:lnTo>
                <a:lnTo>
                  <a:pt x="0" y="6120765"/>
                </a:lnTo>
                <a:lnTo>
                  <a:pt x="0" y="6121400"/>
                </a:lnTo>
                <a:lnTo>
                  <a:pt x="0" y="8102600"/>
                </a:lnTo>
                <a:lnTo>
                  <a:pt x="6076950" y="8102600"/>
                </a:lnTo>
                <a:lnTo>
                  <a:pt x="6076950" y="6121400"/>
                </a:lnTo>
                <a:lnTo>
                  <a:pt x="6076950" y="6120765"/>
                </a:lnTo>
                <a:lnTo>
                  <a:pt x="6076950" y="5831840"/>
                </a:lnTo>
                <a:lnTo>
                  <a:pt x="6076950" y="5831217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1129030"/>
          <a:ext cx="5047615" cy="561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915"/>
                <a:gridCol w="4206240"/>
                <a:gridCol w="251460"/>
              </a:tblGrid>
              <a:tr h="162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user_name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unique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1194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top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$@|\|TO$|-|,Sethu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madhav,Akash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Thakur,Burger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freq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8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review_id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unique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1194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top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R3F4T5TRYPTMIG,R3DQIEC603E7AY,R1O4Z15FD40PV5,R...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662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freq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review_title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unique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1194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top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Worked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iPhone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7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didn’t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work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XR,Good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freq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8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review_content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unique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top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am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big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camera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usage,</a:t>
                      </a:r>
                      <a:r>
                        <a:rPr dirty="0" sz="11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personally.</a:t>
                      </a:r>
                      <a:r>
                        <a:rPr dirty="0" sz="1100">
                          <a:latin typeface="Courier New"/>
                          <a:cs typeface="Courier New"/>
                        </a:rPr>
                        <a:t> I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wa...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662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freq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7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img_link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\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unique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top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https://m.media-amazon.com/images/I/413sCRKobN...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027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freq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48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product_link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unique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top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  <a:hlinkClick r:id="rId2"/>
                        </a:rPr>
                        <a:t>https://www.amazon.in/Wayona-Braided-WN3LG1-Sy...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2662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freq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14400" y="7162800"/>
            <a:ext cx="3113405" cy="487045"/>
          </a:xfrm>
          <a:custGeom>
            <a:avLst/>
            <a:gdLst/>
            <a:ahLst/>
            <a:cxnLst/>
            <a:rect l="l" t="t" r="r" b="b"/>
            <a:pathLst>
              <a:path w="3113404" h="487045">
                <a:moveTo>
                  <a:pt x="269176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2691765" y="487045"/>
                </a:lnTo>
                <a:lnTo>
                  <a:pt x="2691765" y="325120"/>
                </a:lnTo>
                <a:close/>
              </a:path>
              <a:path w="3113404" h="487045">
                <a:moveTo>
                  <a:pt x="294449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944495" y="324485"/>
                </a:lnTo>
                <a:lnTo>
                  <a:pt x="2944495" y="162560"/>
                </a:lnTo>
                <a:close/>
              </a:path>
              <a:path w="3113404" h="487045">
                <a:moveTo>
                  <a:pt x="3113405" y="0"/>
                </a:moveTo>
                <a:lnTo>
                  <a:pt x="0" y="0"/>
                </a:lnTo>
                <a:lnTo>
                  <a:pt x="0" y="161925"/>
                </a:lnTo>
                <a:lnTo>
                  <a:pt x="3113405" y="161925"/>
                </a:lnTo>
                <a:lnTo>
                  <a:pt x="311340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969" y="6849744"/>
            <a:ext cx="3137535" cy="807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(df.info())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ts val="1280"/>
              </a:lnSpc>
              <a:spcBef>
                <a:spcPts val="1035"/>
              </a:spcBef>
            </a:pPr>
            <a:r>
              <a:rPr dirty="0" sz="1100" spc="-5">
                <a:latin typeface="Courier New"/>
                <a:cs typeface="Courier New"/>
              </a:rPr>
              <a:t>&lt;class 'pandas.core.frame.DataFrame'&gt;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RangeIndex: 1465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entries, </a:t>
            </a:r>
            <a:r>
              <a:rPr dirty="0" sz="1100">
                <a:latin typeface="Courier New"/>
                <a:cs typeface="Courier New"/>
              </a:rPr>
              <a:t>0 </a:t>
            </a:r>
            <a:r>
              <a:rPr dirty="0" sz="1100" spc="-5">
                <a:latin typeface="Courier New"/>
                <a:cs typeface="Courier New"/>
              </a:rPr>
              <a:t>to 1464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Data columns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(total 16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columns):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7650480"/>
            <a:ext cx="3954145" cy="161925"/>
          </a:xfrm>
          <a:custGeom>
            <a:avLst/>
            <a:gdLst/>
            <a:ahLst/>
            <a:cxnLst/>
            <a:rect l="l" t="t" r="r" b="b"/>
            <a:pathLst>
              <a:path w="3954145" h="161925">
                <a:moveTo>
                  <a:pt x="3954145" y="0"/>
                </a:moveTo>
                <a:lnTo>
                  <a:pt x="0" y="0"/>
                </a:lnTo>
                <a:lnTo>
                  <a:pt x="0" y="161925"/>
                </a:lnTo>
                <a:lnTo>
                  <a:pt x="3954145" y="161925"/>
                </a:lnTo>
                <a:lnTo>
                  <a:pt x="39541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87069" y="7626984"/>
            <a:ext cx="3305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615" algn="l"/>
                <a:tab pos="2114550" algn="l"/>
              </a:tabLst>
            </a:pPr>
            <a:r>
              <a:rPr dirty="0" sz="1100">
                <a:latin typeface="Courier New"/>
                <a:cs typeface="Courier New"/>
              </a:rPr>
              <a:t>#	</a:t>
            </a:r>
            <a:r>
              <a:rPr dirty="0" sz="1100" spc="-5">
                <a:latin typeface="Courier New"/>
                <a:cs typeface="Courier New"/>
              </a:rPr>
              <a:t>Column	Non-Null</a:t>
            </a:r>
            <a:r>
              <a:rPr dirty="0" sz="1100" spc="-5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Count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5002" y="7626984"/>
            <a:ext cx="4464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Dtype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7813040"/>
            <a:ext cx="3954145" cy="161925"/>
          </a:xfrm>
          <a:custGeom>
            <a:avLst/>
            <a:gdLst/>
            <a:ahLst/>
            <a:cxnLst/>
            <a:rect l="l" t="t" r="r" b="b"/>
            <a:pathLst>
              <a:path w="3954145" h="161925">
                <a:moveTo>
                  <a:pt x="3954145" y="0"/>
                </a:moveTo>
                <a:lnTo>
                  <a:pt x="0" y="0"/>
                </a:lnTo>
                <a:lnTo>
                  <a:pt x="0" y="161924"/>
                </a:lnTo>
                <a:lnTo>
                  <a:pt x="3954145" y="161924"/>
                </a:lnTo>
                <a:lnTo>
                  <a:pt x="395414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5669" y="7903667"/>
            <a:ext cx="252729" cy="0"/>
          </a:xfrm>
          <a:custGeom>
            <a:avLst/>
            <a:gdLst/>
            <a:ahLst/>
            <a:cxnLst/>
            <a:rect l="l" t="t" r="r" b="b"/>
            <a:pathLst>
              <a:path w="252730" h="0">
                <a:moveTo>
                  <a:pt x="0" y="0"/>
                </a:moveTo>
                <a:lnTo>
                  <a:pt x="252276" y="0"/>
                </a:lnTo>
              </a:path>
            </a:pathLst>
          </a:custGeom>
          <a:ln w="111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19867" y="7903667"/>
          <a:ext cx="4032885" cy="1047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2495"/>
                <a:gridCol w="378460"/>
                <a:gridCol w="798830"/>
                <a:gridCol w="168275"/>
                <a:gridCol w="504825"/>
              </a:tblGrid>
              <a:tr h="233754">
                <a:tc>
                  <a:txBody>
                    <a:bodyPr/>
                    <a:lstStyle/>
                    <a:p>
                      <a:pPr marL="79375">
                        <a:lnSpc>
                          <a:spcPts val="1260"/>
                        </a:lnSpc>
                        <a:spcBef>
                          <a:spcPts val="480"/>
                        </a:spcBef>
                        <a:tabLst>
                          <a:tab pos="41592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product_id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096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  <a:spcBef>
                          <a:spcPts val="48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096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260"/>
                        </a:lnSpc>
                        <a:spcBef>
                          <a:spcPts val="48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096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480"/>
                        </a:spcBef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6096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79375">
                        <a:lnSpc>
                          <a:spcPts val="1180"/>
                        </a:lnSpc>
                        <a:tabLst>
                          <a:tab pos="41592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product_name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79375">
                        <a:lnSpc>
                          <a:spcPts val="1180"/>
                        </a:lnSpc>
                        <a:tabLst>
                          <a:tab pos="41592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category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79375">
                        <a:lnSpc>
                          <a:spcPts val="1180"/>
                        </a:lnSpc>
                        <a:tabLst>
                          <a:tab pos="41592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3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discounted_price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79375">
                        <a:lnSpc>
                          <a:spcPts val="1180"/>
                        </a:lnSpc>
                        <a:tabLst>
                          <a:tab pos="41592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actual_price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662">
                <a:tc>
                  <a:txBody>
                    <a:bodyPr/>
                    <a:lstStyle/>
                    <a:p>
                      <a:pPr marL="79375">
                        <a:lnSpc>
                          <a:spcPts val="1180"/>
                        </a:lnSpc>
                        <a:tabLst>
                          <a:tab pos="415925" algn="l"/>
                        </a:tabLst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discount_percentage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14400" y="7975600"/>
            <a:ext cx="4037965" cy="974725"/>
          </a:xfrm>
          <a:custGeom>
            <a:avLst/>
            <a:gdLst/>
            <a:ahLst/>
            <a:cxnLst/>
            <a:rect l="l" t="t" r="r" b="b"/>
            <a:pathLst>
              <a:path w="4037965" h="974725">
                <a:moveTo>
                  <a:pt x="4037965" y="812800"/>
                </a:moveTo>
                <a:lnTo>
                  <a:pt x="0" y="812800"/>
                </a:lnTo>
                <a:lnTo>
                  <a:pt x="0" y="974725"/>
                </a:lnTo>
                <a:lnTo>
                  <a:pt x="4037965" y="974725"/>
                </a:lnTo>
                <a:lnTo>
                  <a:pt x="4037965" y="812800"/>
                </a:lnTo>
                <a:close/>
              </a:path>
              <a:path w="4037965" h="974725">
                <a:moveTo>
                  <a:pt x="4037965" y="650240"/>
                </a:moveTo>
                <a:lnTo>
                  <a:pt x="0" y="650240"/>
                </a:lnTo>
                <a:lnTo>
                  <a:pt x="0" y="812165"/>
                </a:lnTo>
                <a:lnTo>
                  <a:pt x="4037965" y="812165"/>
                </a:lnTo>
                <a:lnTo>
                  <a:pt x="4037965" y="650240"/>
                </a:lnTo>
                <a:close/>
              </a:path>
              <a:path w="4037965" h="974725">
                <a:moveTo>
                  <a:pt x="4037965" y="487680"/>
                </a:moveTo>
                <a:lnTo>
                  <a:pt x="0" y="487680"/>
                </a:lnTo>
                <a:lnTo>
                  <a:pt x="0" y="649605"/>
                </a:lnTo>
                <a:lnTo>
                  <a:pt x="4037965" y="649605"/>
                </a:lnTo>
                <a:lnTo>
                  <a:pt x="4037965" y="487680"/>
                </a:lnTo>
                <a:close/>
              </a:path>
              <a:path w="4037965" h="974725">
                <a:moveTo>
                  <a:pt x="403796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4037965" y="487045"/>
                </a:lnTo>
                <a:lnTo>
                  <a:pt x="4037965" y="325120"/>
                </a:lnTo>
                <a:close/>
              </a:path>
              <a:path w="4037965" h="974725">
                <a:moveTo>
                  <a:pt x="403796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4037965" y="324485"/>
                </a:lnTo>
                <a:lnTo>
                  <a:pt x="4037965" y="162560"/>
                </a:lnTo>
                <a:close/>
              </a:path>
              <a:path w="4037965" h="974725">
                <a:moveTo>
                  <a:pt x="4037965" y="0"/>
                </a:moveTo>
                <a:lnTo>
                  <a:pt x="0" y="0"/>
                </a:lnTo>
                <a:lnTo>
                  <a:pt x="0" y="161925"/>
                </a:lnTo>
                <a:lnTo>
                  <a:pt x="4037965" y="161925"/>
                </a:lnTo>
                <a:lnTo>
                  <a:pt x="403796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8360" y="914400"/>
            <a:ext cx="6076315" cy="8101965"/>
          </a:xfrm>
          <a:custGeom>
            <a:avLst/>
            <a:gdLst/>
            <a:ahLst/>
            <a:cxnLst/>
            <a:rect l="l" t="t" r="r" b="b"/>
            <a:pathLst>
              <a:path w="6076315" h="8101965">
                <a:moveTo>
                  <a:pt x="0" y="1904"/>
                </a:moveTo>
                <a:lnTo>
                  <a:pt x="6076315" y="1904"/>
                </a:lnTo>
              </a:path>
              <a:path w="6076315" h="8101965">
                <a:moveTo>
                  <a:pt x="6075045" y="0"/>
                </a:moveTo>
                <a:lnTo>
                  <a:pt x="6075045" y="5958205"/>
                </a:lnTo>
              </a:path>
              <a:path w="6076315" h="8101965">
                <a:moveTo>
                  <a:pt x="1905" y="5958205"/>
                </a:moveTo>
                <a:lnTo>
                  <a:pt x="1905" y="0"/>
                </a:lnTo>
              </a:path>
              <a:path w="6076315" h="8101965">
                <a:moveTo>
                  <a:pt x="6075045" y="5831205"/>
                </a:moveTo>
                <a:lnTo>
                  <a:pt x="6075045" y="6247765"/>
                </a:lnTo>
              </a:path>
              <a:path w="6076315" h="8101965">
                <a:moveTo>
                  <a:pt x="1905" y="6247765"/>
                </a:moveTo>
                <a:lnTo>
                  <a:pt x="1905" y="5831205"/>
                </a:lnTo>
              </a:path>
              <a:path w="6076315" h="8101965">
                <a:moveTo>
                  <a:pt x="6075045" y="6120765"/>
                </a:moveTo>
                <a:lnTo>
                  <a:pt x="6075045" y="8101965"/>
                </a:lnTo>
              </a:path>
              <a:path w="6076315" h="8101965">
                <a:moveTo>
                  <a:pt x="6076315" y="8100695"/>
                </a:moveTo>
                <a:lnTo>
                  <a:pt x="0" y="8100695"/>
                </a:lnTo>
              </a:path>
              <a:path w="6076315" h="8101965">
                <a:moveTo>
                  <a:pt x="1905" y="8101965"/>
                </a:moveTo>
                <a:lnTo>
                  <a:pt x="1905" y="6120765"/>
                </a:lnTo>
              </a:path>
              <a:path w="6076315" h="8101965">
                <a:moveTo>
                  <a:pt x="0" y="1904"/>
                </a:moveTo>
                <a:lnTo>
                  <a:pt x="6076315" y="1904"/>
                </a:lnTo>
              </a:path>
              <a:path w="6076315" h="8101965">
                <a:moveTo>
                  <a:pt x="6075045" y="0"/>
                </a:moveTo>
                <a:lnTo>
                  <a:pt x="6075045" y="5958205"/>
                </a:lnTo>
              </a:path>
              <a:path w="6076315" h="8101965">
                <a:moveTo>
                  <a:pt x="1905" y="5958205"/>
                </a:moveTo>
                <a:lnTo>
                  <a:pt x="1905" y="0"/>
                </a:lnTo>
              </a:path>
              <a:path w="6076315" h="8101965">
                <a:moveTo>
                  <a:pt x="6075045" y="5831205"/>
                </a:moveTo>
                <a:lnTo>
                  <a:pt x="6075045" y="6247765"/>
                </a:lnTo>
              </a:path>
              <a:path w="6076315" h="8101965">
                <a:moveTo>
                  <a:pt x="1905" y="6247765"/>
                </a:moveTo>
                <a:lnTo>
                  <a:pt x="1905" y="5831205"/>
                </a:lnTo>
              </a:path>
              <a:path w="6076315" h="8101965">
                <a:moveTo>
                  <a:pt x="6075045" y="6120765"/>
                </a:moveTo>
                <a:lnTo>
                  <a:pt x="6075045" y="8101965"/>
                </a:lnTo>
              </a:path>
              <a:path w="6076315" h="8101965">
                <a:moveTo>
                  <a:pt x="6076315" y="8100695"/>
                </a:moveTo>
                <a:lnTo>
                  <a:pt x="0" y="8100695"/>
                </a:lnTo>
              </a:path>
              <a:path w="6076315" h="8101965">
                <a:moveTo>
                  <a:pt x="1905" y="8101965"/>
                </a:moveTo>
                <a:lnTo>
                  <a:pt x="1905" y="612076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913764"/>
            <a:ext cx="6076950" cy="8190230"/>
          </a:xfrm>
          <a:custGeom>
            <a:avLst/>
            <a:gdLst/>
            <a:ahLst/>
            <a:cxnLst/>
            <a:rect l="l" t="t" r="r" b="b"/>
            <a:pathLst>
              <a:path w="6076950" h="8190230">
                <a:moveTo>
                  <a:pt x="6076950" y="0"/>
                </a:moveTo>
                <a:lnTo>
                  <a:pt x="0" y="0"/>
                </a:lnTo>
                <a:lnTo>
                  <a:pt x="0" y="2179955"/>
                </a:lnTo>
                <a:lnTo>
                  <a:pt x="0" y="2180590"/>
                </a:lnTo>
                <a:lnTo>
                  <a:pt x="0" y="2794635"/>
                </a:lnTo>
                <a:lnTo>
                  <a:pt x="0" y="2795270"/>
                </a:lnTo>
                <a:lnTo>
                  <a:pt x="0" y="8190230"/>
                </a:lnTo>
                <a:lnTo>
                  <a:pt x="6076950" y="8190230"/>
                </a:lnTo>
                <a:lnTo>
                  <a:pt x="6076950" y="2795270"/>
                </a:lnTo>
                <a:lnTo>
                  <a:pt x="6076950" y="2794635"/>
                </a:lnTo>
                <a:lnTo>
                  <a:pt x="6076950" y="2180590"/>
                </a:lnTo>
                <a:lnTo>
                  <a:pt x="6076950" y="2179955"/>
                </a:lnTo>
                <a:lnTo>
                  <a:pt x="607695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0264" y="916305"/>
          <a:ext cx="4111625" cy="2015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337820"/>
                <a:gridCol w="1607184"/>
                <a:gridCol w="631825"/>
                <a:gridCol w="841375"/>
                <a:gridCol w="631189"/>
              </a:tblGrid>
              <a:tr h="65404"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182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4930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rating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49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rating_count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49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about_product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4930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user_id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user_name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review_id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review_title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review_content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img_link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8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317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product_link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1465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non-null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object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325193">
                <a:tc gridSpan="3">
                  <a:txBody>
                    <a:bodyPr/>
                    <a:lstStyle/>
                    <a:p>
                      <a:pPr marL="64769" marR="3175">
                        <a:lnSpc>
                          <a:spcPts val="122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dtypes:</a:t>
                      </a:r>
                      <a:r>
                        <a:rPr dirty="0" sz="1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object(16)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4769">
                        <a:lnSpc>
                          <a:spcPts val="124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memory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usage:</a:t>
                      </a:r>
                      <a:r>
                        <a:rPr dirty="0" sz="11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183.3+</a:t>
                      </a:r>
                      <a:r>
                        <a:rPr dirty="0" sz="11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">
                          <a:latin typeface="Courier New"/>
                          <a:cs typeface="Courier New"/>
                        </a:rPr>
                        <a:t>KB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14400" y="2607309"/>
            <a:ext cx="1934845" cy="324485"/>
          </a:xfrm>
          <a:custGeom>
            <a:avLst/>
            <a:gdLst/>
            <a:ahLst/>
            <a:cxnLst/>
            <a:rect l="l" t="t" r="r" b="b"/>
            <a:pathLst>
              <a:path w="1934845" h="324485">
                <a:moveTo>
                  <a:pt x="1514475" y="0"/>
                </a:moveTo>
                <a:lnTo>
                  <a:pt x="0" y="0"/>
                </a:lnTo>
                <a:lnTo>
                  <a:pt x="0" y="161925"/>
                </a:lnTo>
                <a:lnTo>
                  <a:pt x="1514475" y="161925"/>
                </a:lnTo>
                <a:lnTo>
                  <a:pt x="1514475" y="0"/>
                </a:lnTo>
                <a:close/>
              </a:path>
              <a:path w="1934845" h="324485">
                <a:moveTo>
                  <a:pt x="193484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1934845" y="324485"/>
                </a:lnTo>
                <a:lnTo>
                  <a:pt x="193484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4400" y="2932429"/>
            <a:ext cx="348615" cy="1619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235"/>
              </a:lnSpc>
            </a:pPr>
            <a:r>
              <a:rPr dirty="0" sz="1100" spc="-5">
                <a:latin typeface="Courier New"/>
                <a:cs typeface="Courier New"/>
              </a:rPr>
              <a:t>None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3836670"/>
            <a:ext cx="1598295" cy="161925"/>
          </a:xfrm>
          <a:custGeom>
            <a:avLst/>
            <a:gdLst/>
            <a:ahLst/>
            <a:cxnLst/>
            <a:rect l="l" t="t" r="r" b="b"/>
            <a:pathLst>
              <a:path w="1598295" h="161925">
                <a:moveTo>
                  <a:pt x="1598295" y="0"/>
                </a:moveTo>
                <a:lnTo>
                  <a:pt x="0" y="0"/>
                </a:lnTo>
                <a:lnTo>
                  <a:pt x="0" y="161925"/>
                </a:lnTo>
                <a:lnTo>
                  <a:pt x="1598295" y="161925"/>
                </a:lnTo>
                <a:lnTo>
                  <a:pt x="15982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969" y="3198494"/>
            <a:ext cx="5328285" cy="8077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1268095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"No</a:t>
            </a:r>
            <a:r>
              <a:rPr dirty="0" sz="1100" spc="1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null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values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:</a:t>
            </a:r>
            <a:r>
              <a:rPr dirty="0" sz="1100" spc="-5">
                <a:solidFill>
                  <a:srgbClr val="914B9C"/>
                </a:solidFill>
                <a:latin typeface="Courier New"/>
                <a:cs typeface="Courier New"/>
              </a:rPr>
              <a:t>\n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,df.isnull().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())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hdata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=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df.dropna()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45"/>
              </a:lnSpc>
            </a:pP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print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"No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null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values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after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removing</a:t>
            </a:r>
            <a:r>
              <a:rPr dirty="0" sz="1100" spc="1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:</a:t>
            </a:r>
            <a:r>
              <a:rPr dirty="0" sz="1100" spc="-5">
                <a:solidFill>
                  <a:srgbClr val="914B9C"/>
                </a:solidFill>
                <a:latin typeface="Courier New"/>
                <a:cs typeface="Courier New"/>
              </a:rPr>
              <a:t>\n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"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,df.isnull().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sum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())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5">
                <a:latin typeface="Courier New"/>
                <a:cs typeface="Courier New"/>
              </a:rPr>
              <a:t>No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null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values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3999229"/>
            <a:ext cx="2103755" cy="161925"/>
          </a:xfrm>
          <a:custGeom>
            <a:avLst/>
            <a:gdLst/>
            <a:ahLst/>
            <a:cxnLst/>
            <a:rect l="l" t="t" r="r" b="b"/>
            <a:pathLst>
              <a:path w="2103755" h="161925">
                <a:moveTo>
                  <a:pt x="2103755" y="0"/>
                </a:moveTo>
                <a:lnTo>
                  <a:pt x="0" y="0"/>
                </a:lnTo>
                <a:lnTo>
                  <a:pt x="0" y="161925"/>
                </a:lnTo>
                <a:lnTo>
                  <a:pt x="2103755" y="161925"/>
                </a:lnTo>
                <a:lnTo>
                  <a:pt x="210375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7069" y="3975734"/>
            <a:ext cx="866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product_id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1284" y="3975734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4161790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37171" y="4138295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4324350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37199" y="4300854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4486909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37142" y="4463415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4649470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837171" y="4625975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4812029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837121" y="4788534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400" y="4974590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837213" y="4951095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5137150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37171" y="5113654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4400" y="5299709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837164" y="5276215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4400" y="5462270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837206" y="5438775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00" y="5624829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837192" y="5601334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4400" y="5787390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837192" y="5763895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14400" y="5949950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837171" y="5926454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6112509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837156" y="6089015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4400" y="6275070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837199" y="6251575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4400" y="6437629"/>
            <a:ext cx="2018664" cy="161925"/>
          </a:xfrm>
          <a:custGeom>
            <a:avLst/>
            <a:gdLst/>
            <a:ahLst/>
            <a:cxnLst/>
            <a:rect l="l" t="t" r="r" b="b"/>
            <a:pathLst>
              <a:path w="2018664" h="161925">
                <a:moveTo>
                  <a:pt x="2018664" y="0"/>
                </a:moveTo>
                <a:lnTo>
                  <a:pt x="0" y="0"/>
                </a:lnTo>
                <a:lnTo>
                  <a:pt x="0" y="161925"/>
                </a:lnTo>
                <a:lnTo>
                  <a:pt x="2018664" y="161925"/>
                </a:lnTo>
                <a:lnTo>
                  <a:pt x="20186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02969" y="4138295"/>
            <a:ext cx="1623695" cy="24688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product_name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category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discounted_price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actual_price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discount_percentage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rating</a:t>
            </a:r>
            <a:endParaRPr sz="1100">
              <a:latin typeface="Courier New"/>
              <a:cs typeface="Courier New"/>
            </a:endParaRPr>
          </a:p>
          <a:p>
            <a:pPr marL="12700" marR="425450">
              <a:lnSpc>
                <a:spcPts val="1280"/>
              </a:lnSpc>
            </a:pPr>
            <a:r>
              <a:rPr dirty="0" sz="1100" spc="-5">
                <a:latin typeface="Courier New"/>
                <a:cs typeface="Courier New"/>
              </a:rPr>
              <a:t>rating_count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about_product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user_id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user_name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review_id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review_title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review_content  </a:t>
            </a:r>
            <a:r>
              <a:rPr dirty="0" sz="1100" spc="-5">
                <a:latin typeface="Courier New"/>
                <a:cs typeface="Courier New"/>
              </a:rPr>
              <a:t>img_link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product_link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37171" y="6414134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14400" y="6600190"/>
            <a:ext cx="2860675" cy="487045"/>
          </a:xfrm>
          <a:custGeom>
            <a:avLst/>
            <a:gdLst/>
            <a:ahLst/>
            <a:cxnLst/>
            <a:rect l="l" t="t" r="r" b="b"/>
            <a:pathLst>
              <a:path w="2860675" h="487045">
                <a:moveTo>
                  <a:pt x="1009015" y="0"/>
                </a:moveTo>
                <a:lnTo>
                  <a:pt x="0" y="0"/>
                </a:lnTo>
                <a:lnTo>
                  <a:pt x="0" y="161925"/>
                </a:lnTo>
                <a:lnTo>
                  <a:pt x="1009015" y="161925"/>
                </a:lnTo>
                <a:lnTo>
                  <a:pt x="1009015" y="0"/>
                </a:lnTo>
                <a:close/>
              </a:path>
              <a:path w="2860675" h="487045">
                <a:moveTo>
                  <a:pt x="2103755" y="325120"/>
                </a:moveTo>
                <a:lnTo>
                  <a:pt x="0" y="325120"/>
                </a:lnTo>
                <a:lnTo>
                  <a:pt x="0" y="487045"/>
                </a:lnTo>
                <a:lnTo>
                  <a:pt x="2103755" y="487045"/>
                </a:lnTo>
                <a:lnTo>
                  <a:pt x="2103755" y="325120"/>
                </a:lnTo>
                <a:close/>
              </a:path>
              <a:path w="2860675" h="487045">
                <a:moveTo>
                  <a:pt x="2860675" y="162560"/>
                </a:moveTo>
                <a:lnTo>
                  <a:pt x="0" y="162560"/>
                </a:lnTo>
                <a:lnTo>
                  <a:pt x="0" y="324485"/>
                </a:lnTo>
                <a:lnTo>
                  <a:pt x="2860675" y="324485"/>
                </a:lnTo>
                <a:lnTo>
                  <a:pt x="2860675" y="1625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02969" y="6576694"/>
            <a:ext cx="288480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-5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  <a:p>
            <a:pPr marL="96520" marR="5080" indent="-84455">
              <a:lnSpc>
                <a:spcPts val="1280"/>
              </a:lnSpc>
              <a:spcBef>
                <a:spcPts val="55"/>
              </a:spcBef>
              <a:tabLst>
                <a:tab pos="2030730" algn="l"/>
              </a:tabLst>
            </a:pPr>
            <a:r>
              <a:rPr dirty="0" sz="1100" spc="-5">
                <a:latin typeface="Courier New"/>
                <a:cs typeface="Courier New"/>
              </a:rPr>
              <a:t>No 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null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values after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removing</a:t>
            </a:r>
            <a:r>
              <a:rPr dirty="0" sz="1100">
                <a:latin typeface="Courier New"/>
                <a:cs typeface="Courier New"/>
              </a:rPr>
              <a:t> :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product_id	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914400" y="7087869"/>
          <a:ext cx="2019300" cy="1950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7205"/>
                <a:gridCol w="251460"/>
              </a:tblGrid>
              <a:tr h="161822">
                <a:tc>
                  <a:txBody>
                    <a:bodyPr/>
                    <a:lstStyle/>
                    <a:p>
                      <a:pPr marL="635">
                        <a:lnSpc>
                          <a:spcPts val="1175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product_name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75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category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discounted_price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actual_price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discount_percentage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rating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rating_count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about_product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user_id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user_name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review_id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  <a:tr h="162662">
                <a:tc>
                  <a:txBody>
                    <a:bodyPr/>
                    <a:lstStyle/>
                    <a:p>
                      <a:pPr marL="635">
                        <a:lnSpc>
                          <a:spcPts val="1180"/>
                        </a:lnSpc>
                      </a:pPr>
                      <a:r>
                        <a:rPr dirty="0" sz="1100" spc="-5">
                          <a:latin typeface="Courier New"/>
                          <a:cs typeface="Courier New"/>
                        </a:rPr>
                        <a:t>review_title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dirty="0" sz="110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848360" y="914400"/>
            <a:ext cx="6076315" cy="8189595"/>
          </a:xfrm>
          <a:custGeom>
            <a:avLst/>
            <a:gdLst/>
            <a:ahLst/>
            <a:cxnLst/>
            <a:rect l="l" t="t" r="r" b="b"/>
            <a:pathLst>
              <a:path w="6076315" h="8189595">
                <a:moveTo>
                  <a:pt x="0" y="1904"/>
                </a:moveTo>
                <a:lnTo>
                  <a:pt x="6076315" y="1904"/>
                </a:lnTo>
              </a:path>
              <a:path w="6076315" h="8189595">
                <a:moveTo>
                  <a:pt x="6075045" y="0"/>
                </a:moveTo>
                <a:lnTo>
                  <a:pt x="6075045" y="2306954"/>
                </a:lnTo>
              </a:path>
              <a:path w="6076315" h="8189595">
                <a:moveTo>
                  <a:pt x="1905" y="2306954"/>
                </a:moveTo>
                <a:lnTo>
                  <a:pt x="1905" y="0"/>
                </a:lnTo>
              </a:path>
              <a:path w="6076315" h="8189595">
                <a:moveTo>
                  <a:pt x="6075045" y="2179954"/>
                </a:moveTo>
                <a:lnTo>
                  <a:pt x="6075045" y="2921635"/>
                </a:lnTo>
              </a:path>
              <a:path w="6076315" h="8189595">
                <a:moveTo>
                  <a:pt x="1905" y="2921635"/>
                </a:moveTo>
                <a:lnTo>
                  <a:pt x="1905" y="2179954"/>
                </a:lnTo>
              </a:path>
              <a:path w="6076315" h="8189595">
                <a:moveTo>
                  <a:pt x="6075045" y="2794635"/>
                </a:moveTo>
                <a:lnTo>
                  <a:pt x="6075045" y="8189595"/>
                </a:lnTo>
              </a:path>
              <a:path w="6076315" h="8189595">
                <a:moveTo>
                  <a:pt x="6076315" y="8188325"/>
                </a:moveTo>
                <a:lnTo>
                  <a:pt x="0" y="8188325"/>
                </a:lnTo>
              </a:path>
              <a:path w="6076315" h="8189595">
                <a:moveTo>
                  <a:pt x="1905" y="8189595"/>
                </a:moveTo>
                <a:lnTo>
                  <a:pt x="1905" y="2794635"/>
                </a:lnTo>
              </a:path>
              <a:path w="6076315" h="8189595">
                <a:moveTo>
                  <a:pt x="0" y="1904"/>
                </a:moveTo>
                <a:lnTo>
                  <a:pt x="6076315" y="1904"/>
                </a:lnTo>
              </a:path>
              <a:path w="6076315" h="8189595">
                <a:moveTo>
                  <a:pt x="6075045" y="0"/>
                </a:moveTo>
                <a:lnTo>
                  <a:pt x="6075045" y="2306954"/>
                </a:lnTo>
              </a:path>
              <a:path w="6076315" h="8189595">
                <a:moveTo>
                  <a:pt x="1905" y="2306954"/>
                </a:moveTo>
                <a:lnTo>
                  <a:pt x="1905" y="0"/>
                </a:lnTo>
              </a:path>
              <a:path w="6076315" h="8189595">
                <a:moveTo>
                  <a:pt x="6075045" y="2179954"/>
                </a:moveTo>
                <a:lnTo>
                  <a:pt x="6075045" y="2921635"/>
                </a:lnTo>
              </a:path>
              <a:path w="6076315" h="8189595">
                <a:moveTo>
                  <a:pt x="1905" y="2921635"/>
                </a:moveTo>
                <a:lnTo>
                  <a:pt x="1905" y="2179954"/>
                </a:lnTo>
              </a:path>
              <a:path w="6076315" h="8189595">
                <a:moveTo>
                  <a:pt x="6075045" y="2794635"/>
                </a:moveTo>
                <a:lnTo>
                  <a:pt x="6075045" y="8189595"/>
                </a:lnTo>
              </a:path>
              <a:path w="6076315" h="8189595">
                <a:moveTo>
                  <a:pt x="6076315" y="8188325"/>
                </a:moveTo>
                <a:lnTo>
                  <a:pt x="0" y="8188325"/>
                </a:lnTo>
              </a:path>
              <a:path w="6076315" h="8189595">
                <a:moveTo>
                  <a:pt x="1905" y="8189595"/>
                </a:moveTo>
                <a:lnTo>
                  <a:pt x="1905" y="279463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913764"/>
            <a:ext cx="6076950" cy="1885950"/>
            <a:chOff x="847725" y="913764"/>
            <a:chExt cx="6076950" cy="1885950"/>
          </a:xfrm>
        </p:grpSpPr>
        <p:sp>
          <p:nvSpPr>
            <p:cNvPr id="3" name="object 3"/>
            <p:cNvSpPr/>
            <p:nvPr/>
          </p:nvSpPr>
          <p:spPr>
            <a:xfrm>
              <a:off x="847725" y="913764"/>
              <a:ext cx="6076950" cy="1885950"/>
            </a:xfrm>
            <a:custGeom>
              <a:avLst/>
              <a:gdLst/>
              <a:ahLst/>
              <a:cxnLst/>
              <a:rect l="l" t="t" r="r" b="b"/>
              <a:pathLst>
                <a:path w="6076950" h="1885950">
                  <a:moveTo>
                    <a:pt x="6076950" y="0"/>
                  </a:moveTo>
                  <a:lnTo>
                    <a:pt x="0" y="0"/>
                  </a:lnTo>
                  <a:lnTo>
                    <a:pt x="0" y="716915"/>
                  </a:lnTo>
                  <a:lnTo>
                    <a:pt x="0" y="717550"/>
                  </a:lnTo>
                  <a:lnTo>
                    <a:pt x="0" y="1885950"/>
                  </a:lnTo>
                  <a:lnTo>
                    <a:pt x="6076950" y="1885950"/>
                  </a:lnTo>
                  <a:lnTo>
                    <a:pt x="6076950" y="717550"/>
                  </a:lnTo>
                  <a:lnTo>
                    <a:pt x="6076950" y="716915"/>
                  </a:lnTo>
                  <a:lnTo>
                    <a:pt x="6076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" y="981709"/>
              <a:ext cx="2018664" cy="487045"/>
            </a:xfrm>
            <a:custGeom>
              <a:avLst/>
              <a:gdLst/>
              <a:ahLst/>
              <a:cxnLst/>
              <a:rect l="l" t="t" r="r" b="b"/>
              <a:pathLst>
                <a:path w="2018664" h="487044">
                  <a:moveTo>
                    <a:pt x="2018665" y="325120"/>
                  </a:moveTo>
                  <a:lnTo>
                    <a:pt x="0" y="325120"/>
                  </a:lnTo>
                  <a:lnTo>
                    <a:pt x="0" y="487045"/>
                  </a:lnTo>
                  <a:lnTo>
                    <a:pt x="2018665" y="487045"/>
                  </a:lnTo>
                  <a:lnTo>
                    <a:pt x="2018665" y="325120"/>
                  </a:lnTo>
                  <a:close/>
                </a:path>
                <a:path w="2018664" h="487044">
                  <a:moveTo>
                    <a:pt x="2018665" y="162560"/>
                  </a:moveTo>
                  <a:lnTo>
                    <a:pt x="0" y="162560"/>
                  </a:lnTo>
                  <a:lnTo>
                    <a:pt x="0" y="324485"/>
                  </a:lnTo>
                  <a:lnTo>
                    <a:pt x="2018665" y="324485"/>
                  </a:lnTo>
                  <a:lnTo>
                    <a:pt x="2018665" y="162560"/>
                  </a:lnTo>
                  <a:close/>
                </a:path>
                <a:path w="2018664" h="487044">
                  <a:moveTo>
                    <a:pt x="201866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018665" y="161925"/>
                  </a:lnTo>
                  <a:lnTo>
                    <a:pt x="201866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849856" y="958215"/>
            <a:ext cx="9715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00"/>
              </a:lnSpc>
              <a:spcBef>
                <a:spcPts val="100"/>
              </a:spcBef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28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ts val="1300"/>
              </a:lnSpc>
            </a:pP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1469389"/>
            <a:ext cx="1009015" cy="161925"/>
          </a:xfrm>
          <a:custGeom>
            <a:avLst/>
            <a:gdLst/>
            <a:ahLst/>
            <a:cxnLst/>
            <a:rect l="l" t="t" r="r" b="b"/>
            <a:pathLst>
              <a:path w="1009014" h="161925">
                <a:moveTo>
                  <a:pt x="1009014" y="0"/>
                </a:moveTo>
                <a:lnTo>
                  <a:pt x="0" y="0"/>
                </a:lnTo>
                <a:lnTo>
                  <a:pt x="0" y="161925"/>
                </a:lnTo>
                <a:lnTo>
                  <a:pt x="1009014" y="161925"/>
                </a:lnTo>
                <a:lnTo>
                  <a:pt x="100901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5669" y="958215"/>
            <a:ext cx="1189990" cy="68072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latin typeface="Courier New"/>
                <a:cs typeface="Courier New"/>
              </a:rPr>
              <a:t>review_content  </a:t>
            </a:r>
            <a:r>
              <a:rPr dirty="0" sz="1100" spc="-5">
                <a:latin typeface="Courier New"/>
                <a:cs typeface="Courier New"/>
              </a:rPr>
              <a:t>img_link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product_link 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dtype: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int64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669" y="1735455"/>
            <a:ext cx="3801110" cy="10058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17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10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sns.histplot(df[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bins=</a:t>
            </a:r>
            <a:r>
              <a:rPr dirty="0" sz="1100">
                <a:solidFill>
                  <a:srgbClr val="A95C00"/>
                </a:solidFill>
                <a:latin typeface="Courier New"/>
                <a:cs typeface="Courier New"/>
              </a:rPr>
              <a:t>5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kde=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False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 Distribution'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R="219456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'Count'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052" y="2996535"/>
            <a:ext cx="5817810" cy="310641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0264" y="6282054"/>
            <a:ext cx="6073140" cy="1104900"/>
          </a:xfrm>
          <a:prstGeom prst="rect">
            <a:avLst/>
          </a:prstGeom>
          <a:solidFill>
            <a:srgbClr val="F4F4F4"/>
          </a:solidFill>
          <a:ln w="3175">
            <a:solidFill>
              <a:srgbClr val="E2E2E2"/>
            </a:solidFill>
          </a:ln>
        </p:spPr>
        <p:txBody>
          <a:bodyPr wrap="square" lIns="0" tIns="64135" rIns="0" bIns="0" rtlCol="0" vert="horz">
            <a:spAutoFit/>
          </a:bodyPr>
          <a:lstStyle/>
          <a:p>
            <a:pPr marL="64769" marR="2212340">
              <a:lnSpc>
                <a:spcPts val="1280"/>
              </a:lnSpc>
              <a:spcBef>
                <a:spcPts val="505"/>
              </a:spcBef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plt.figure(figsize=(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8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 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sns.histplot(df[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],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bins=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20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,</a:t>
            </a:r>
            <a:r>
              <a:rPr dirty="0" sz="1100" spc="2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kde=</a:t>
            </a:r>
            <a:r>
              <a:rPr dirty="0" sz="1100" spc="-5">
                <a:solidFill>
                  <a:srgbClr val="A95C00"/>
                </a:solidFill>
                <a:latin typeface="Courier New"/>
                <a:cs typeface="Courier New"/>
              </a:rPr>
              <a:t>True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45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plt.title(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'Distribution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of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Product</a:t>
            </a:r>
            <a:r>
              <a:rPr dirty="0" sz="1100" spc="5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Ratings'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plt.xlabel(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'Rating'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4769" marR="4064000">
              <a:lnSpc>
                <a:spcPts val="1280"/>
              </a:lnSpc>
            </a:pP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plt.ylabel(</a:t>
            </a:r>
            <a:r>
              <a:rPr dirty="0" sz="1100" spc="-5">
                <a:solidFill>
                  <a:srgbClr val="007F00"/>
                </a:solidFill>
                <a:latin typeface="Courier New"/>
                <a:cs typeface="Courier New"/>
              </a:rPr>
              <a:t>'Frequency'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) </a:t>
            </a:r>
            <a:r>
              <a:rPr dirty="0" sz="1100" spc="-650">
                <a:solidFill>
                  <a:srgbClr val="1E1B1A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1E1B1A"/>
                </a:solidFill>
                <a:latin typeface="Courier New"/>
                <a:cs typeface="Courier New"/>
              </a:rPr>
              <a:t>plt.show()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8360" y="914400"/>
            <a:ext cx="6076315" cy="1885314"/>
          </a:xfrm>
          <a:custGeom>
            <a:avLst/>
            <a:gdLst/>
            <a:ahLst/>
            <a:cxnLst/>
            <a:rect l="l" t="t" r="r" b="b"/>
            <a:pathLst>
              <a:path w="6076315" h="1885314">
                <a:moveTo>
                  <a:pt x="0" y="1904"/>
                </a:moveTo>
                <a:lnTo>
                  <a:pt x="6076315" y="1904"/>
                </a:lnTo>
              </a:path>
              <a:path w="6076315" h="1885314">
                <a:moveTo>
                  <a:pt x="6075045" y="0"/>
                </a:moveTo>
                <a:lnTo>
                  <a:pt x="6075045" y="843915"/>
                </a:lnTo>
              </a:path>
              <a:path w="6076315" h="1885314">
                <a:moveTo>
                  <a:pt x="1905" y="843915"/>
                </a:moveTo>
                <a:lnTo>
                  <a:pt x="1905" y="0"/>
                </a:lnTo>
              </a:path>
              <a:path w="6076315" h="1885314">
                <a:moveTo>
                  <a:pt x="6075045" y="716915"/>
                </a:moveTo>
                <a:lnTo>
                  <a:pt x="6075045" y="1885315"/>
                </a:lnTo>
              </a:path>
              <a:path w="6076315" h="1885314">
                <a:moveTo>
                  <a:pt x="6076315" y="1884045"/>
                </a:moveTo>
                <a:lnTo>
                  <a:pt x="0" y="1884045"/>
                </a:lnTo>
              </a:path>
              <a:path w="6076315" h="1885314">
                <a:moveTo>
                  <a:pt x="1905" y="1885315"/>
                </a:moveTo>
                <a:lnTo>
                  <a:pt x="1905" y="716915"/>
                </a:lnTo>
              </a:path>
              <a:path w="6076315" h="1885314">
                <a:moveTo>
                  <a:pt x="0" y="1904"/>
                </a:moveTo>
                <a:lnTo>
                  <a:pt x="6076315" y="1904"/>
                </a:lnTo>
              </a:path>
              <a:path w="6076315" h="1885314">
                <a:moveTo>
                  <a:pt x="6075045" y="0"/>
                </a:moveTo>
                <a:lnTo>
                  <a:pt x="6075045" y="843915"/>
                </a:lnTo>
              </a:path>
              <a:path w="6076315" h="1885314">
                <a:moveTo>
                  <a:pt x="1905" y="843915"/>
                </a:moveTo>
                <a:lnTo>
                  <a:pt x="1905" y="0"/>
                </a:lnTo>
              </a:path>
              <a:path w="6076315" h="1885314">
                <a:moveTo>
                  <a:pt x="6075045" y="716915"/>
                </a:moveTo>
                <a:lnTo>
                  <a:pt x="6075045" y="1885315"/>
                </a:lnTo>
              </a:path>
              <a:path w="6076315" h="1885314">
                <a:moveTo>
                  <a:pt x="6076315" y="1884045"/>
                </a:moveTo>
                <a:lnTo>
                  <a:pt x="0" y="1884045"/>
                </a:lnTo>
              </a:path>
              <a:path w="6076315" h="1885314">
                <a:moveTo>
                  <a:pt x="1905" y="1885315"/>
                </a:moveTo>
                <a:lnTo>
                  <a:pt x="1905" y="716915"/>
                </a:lnTo>
              </a:path>
            </a:pathLst>
          </a:custGeom>
          <a:ln w="3175">
            <a:solidFill>
              <a:srgbClr val="E2E2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2024-09-25T16:45:12Z</dcterms:created>
  <dcterms:modified xsi:type="dcterms:W3CDTF">2024-09-25T16:45:12Z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2024-09-25T00:00:00Z</vt:filetime>
  </property>
  <property fmtid="{D5CDD505-2E9C-101B-9397-08002B2CF9AE}" pid="3" name="Creator">
    <vt:lpwstr>Writer</vt:lpwstr>
  </property>
  <property fmtid="{D5CDD505-2E9C-101B-9397-08002B2CF9AE}" pid="4" name="LastSaved">
    <vt:filetime>2024-09-25T00:00:00Z</vt:filetime>
  </property>
</Properties>
</file>