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12192000" cy="6858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slides/slide7.xml" Type="http://schemas.openxmlformats.org/officeDocument/2006/relationships/slide"/><Relationship Id="rId17" Target="slides/slide8.xml" Type="http://schemas.openxmlformats.org/officeDocument/2006/relationships/slide"/><Relationship Id="rId18" Target="slides/slide9.xml" Type="http://schemas.openxmlformats.org/officeDocument/2006/relationships/slide"/><Relationship Id="rId19" Target="slides/slide10.xml" Type="http://schemas.openxmlformats.org/officeDocument/2006/relationships/slide"/><Relationship Id="rId2" Target="presProps.xml" Type="http://schemas.openxmlformats.org/officeDocument/2006/relationships/presProps"/><Relationship Id="rId20" Target="slides/slide11.xml" Type="http://schemas.openxmlformats.org/officeDocument/2006/relationships/slide"/><Relationship Id="rId21" Target="slides/slide12.xml" Type="http://schemas.openxmlformats.org/officeDocument/2006/relationships/slide"/><Relationship Id="rId22" Target="slides/slide13.xml" Type="http://schemas.openxmlformats.org/officeDocument/2006/relationships/slide"/><Relationship Id="rId23" Target="slides/slide14.xml" Type="http://schemas.openxmlformats.org/officeDocument/2006/relationships/slide"/><Relationship Id="rId24" Target="slides/slide15.xml" Type="http://schemas.openxmlformats.org/officeDocument/2006/relationships/slide"/><Relationship Id="rId25" Target="slides/slide16.xml" Type="http://schemas.openxmlformats.org/officeDocument/2006/relationships/slide"/><Relationship Id="rId26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5.jpeg" Type="http://schemas.openxmlformats.org/officeDocument/2006/relationships/image"/><Relationship Id="rId5" Target="../media/image26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7.jpeg" Type="http://schemas.openxmlformats.org/officeDocument/2006/relationships/image"/><Relationship Id="rId5" Target="../media/image28.jpeg" Type="http://schemas.openxmlformats.org/officeDocument/2006/relationships/image"/><Relationship Id="rId6" Target="../media/image29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0.png" Type="http://schemas.openxmlformats.org/officeDocument/2006/relationships/image"/><Relationship Id="rId5" Target="../media/image31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2.jpeg" Type="http://schemas.openxmlformats.org/officeDocument/2006/relationships/image"/><Relationship Id="rId5" Target="../media/image33.jpe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4.jpeg" Type="http://schemas.openxmlformats.org/officeDocument/2006/relationships/image"/><Relationship Id="rId5" Target="../media/image35.jpe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7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5.jpe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1.jpeg" Type="http://schemas.openxmlformats.org/officeDocument/2006/relationships/image"/><Relationship Id="rId5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0422" y="1279522"/>
            <a:ext cx="10347322" cy="3936997"/>
          </a:xfrm>
          <a:custGeom>
            <a:avLst/>
            <a:gdLst/>
            <a:ahLst/>
            <a:cxnLst/>
            <a:rect r="r" b="b" t="t" l="l"/>
            <a:pathLst>
              <a:path h="3936997" w="10347322">
                <a:moveTo>
                  <a:pt x="0" y="0"/>
                </a:moveTo>
                <a:lnTo>
                  <a:pt x="10347322" y="0"/>
                </a:lnTo>
                <a:lnTo>
                  <a:pt x="10347322" y="3936997"/>
                </a:lnTo>
                <a:lnTo>
                  <a:pt x="0" y="3936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05100" y="1533525"/>
            <a:ext cx="6972300" cy="2628900"/>
          </a:xfrm>
          <a:custGeom>
            <a:avLst/>
            <a:gdLst/>
            <a:ahLst/>
            <a:cxnLst/>
            <a:rect r="r" b="b" t="t" l="l"/>
            <a:pathLst>
              <a:path h="2628900" w="6972300">
                <a:moveTo>
                  <a:pt x="0" y="0"/>
                </a:moveTo>
                <a:lnTo>
                  <a:pt x="6972300" y="0"/>
                </a:lnTo>
                <a:lnTo>
                  <a:pt x="6972300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67125" y="409575"/>
            <a:ext cx="4591050" cy="619125"/>
          </a:xfrm>
          <a:custGeom>
            <a:avLst/>
            <a:gdLst/>
            <a:ahLst/>
            <a:cxnLst/>
            <a:rect r="r" b="b" t="t" l="l"/>
            <a:pathLst>
              <a:path h="619125" w="4591050">
                <a:moveTo>
                  <a:pt x="0" y="0"/>
                </a:moveTo>
                <a:lnTo>
                  <a:pt x="4591050" y="0"/>
                </a:lnTo>
                <a:lnTo>
                  <a:pt x="4591050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7750" y="1323975"/>
            <a:ext cx="9429750" cy="4895850"/>
          </a:xfrm>
          <a:custGeom>
            <a:avLst/>
            <a:gdLst/>
            <a:ahLst/>
            <a:cxnLst/>
            <a:rect r="r" b="b" t="t" l="l"/>
            <a:pathLst>
              <a:path h="4895850" w="9429750">
                <a:moveTo>
                  <a:pt x="0" y="0"/>
                </a:moveTo>
                <a:lnTo>
                  <a:pt x="9429750" y="0"/>
                </a:lnTo>
                <a:lnTo>
                  <a:pt x="9429750" y="4895850"/>
                </a:lnTo>
                <a:lnTo>
                  <a:pt x="0" y="4895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48175" y="0"/>
            <a:ext cx="1914525" cy="1362075"/>
          </a:xfrm>
          <a:custGeom>
            <a:avLst/>
            <a:gdLst/>
            <a:ahLst/>
            <a:cxnLst/>
            <a:rect r="r" b="b" t="t" l="l"/>
            <a:pathLst>
              <a:path h="1362075" w="1914525">
                <a:moveTo>
                  <a:pt x="0" y="0"/>
                </a:moveTo>
                <a:lnTo>
                  <a:pt x="1914525" y="0"/>
                </a:lnTo>
                <a:lnTo>
                  <a:pt x="1914525" y="1362075"/>
                </a:lnTo>
                <a:lnTo>
                  <a:pt x="0" y="13620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6275" y="1609725"/>
            <a:ext cx="9667875" cy="4552950"/>
          </a:xfrm>
          <a:custGeom>
            <a:avLst/>
            <a:gdLst/>
            <a:ahLst/>
            <a:cxnLst/>
            <a:rect r="r" b="b" t="t" l="l"/>
            <a:pathLst>
              <a:path h="4552950" w="9667875">
                <a:moveTo>
                  <a:pt x="0" y="0"/>
                </a:moveTo>
                <a:lnTo>
                  <a:pt x="9667875" y="0"/>
                </a:lnTo>
                <a:lnTo>
                  <a:pt x="9667875" y="4552950"/>
                </a:lnTo>
                <a:lnTo>
                  <a:pt x="0" y="4552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62475" y="257175"/>
            <a:ext cx="5124450" cy="1781175"/>
          </a:xfrm>
          <a:custGeom>
            <a:avLst/>
            <a:gdLst/>
            <a:ahLst/>
            <a:cxnLst/>
            <a:rect r="r" b="b" t="t" l="l"/>
            <a:pathLst>
              <a:path h="1781175" w="5124450">
                <a:moveTo>
                  <a:pt x="0" y="0"/>
                </a:moveTo>
                <a:lnTo>
                  <a:pt x="5124450" y="0"/>
                </a:lnTo>
                <a:lnTo>
                  <a:pt x="5124450" y="1781175"/>
                </a:lnTo>
                <a:lnTo>
                  <a:pt x="0" y="1781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825" y="1209675"/>
            <a:ext cx="5154419" cy="5000625"/>
          </a:xfrm>
          <a:custGeom>
            <a:avLst/>
            <a:gdLst/>
            <a:ahLst/>
            <a:cxnLst/>
            <a:rect r="r" b="b" t="t" l="l"/>
            <a:pathLst>
              <a:path h="5000625" w="5154419">
                <a:moveTo>
                  <a:pt x="0" y="0"/>
                </a:moveTo>
                <a:lnTo>
                  <a:pt x="5154419" y="0"/>
                </a:lnTo>
                <a:lnTo>
                  <a:pt x="5154419" y="5000625"/>
                </a:lnTo>
                <a:lnTo>
                  <a:pt x="0" y="50006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045" r="-25240" b="-404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96000" y="1371600"/>
            <a:ext cx="5867400" cy="4838700"/>
          </a:xfrm>
          <a:custGeom>
            <a:avLst/>
            <a:gdLst/>
            <a:ahLst/>
            <a:cxnLst/>
            <a:rect r="r" b="b" t="t" l="l"/>
            <a:pathLst>
              <a:path h="4838700" w="5867400">
                <a:moveTo>
                  <a:pt x="0" y="0"/>
                </a:moveTo>
                <a:lnTo>
                  <a:pt x="5867400" y="0"/>
                </a:lnTo>
                <a:lnTo>
                  <a:pt x="58674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28700"/>
            <a:ext cx="12192000" cy="5381625"/>
          </a:xfrm>
          <a:custGeom>
            <a:avLst/>
            <a:gdLst/>
            <a:ahLst/>
            <a:cxnLst/>
            <a:rect r="r" b="b" t="t" l="l"/>
            <a:pathLst>
              <a:path h="5381625" w="12192000">
                <a:moveTo>
                  <a:pt x="0" y="0"/>
                </a:moveTo>
                <a:lnTo>
                  <a:pt x="12192000" y="0"/>
                </a:lnTo>
                <a:lnTo>
                  <a:pt x="12192000" y="5381625"/>
                </a:lnTo>
                <a:lnTo>
                  <a:pt x="0" y="53816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95800" y="123825"/>
            <a:ext cx="4762500" cy="1533525"/>
          </a:xfrm>
          <a:custGeom>
            <a:avLst/>
            <a:gdLst/>
            <a:ahLst/>
            <a:cxnLst/>
            <a:rect r="r" b="b" t="t" l="l"/>
            <a:pathLst>
              <a:path h="1533525" w="4762500">
                <a:moveTo>
                  <a:pt x="0" y="0"/>
                </a:moveTo>
                <a:lnTo>
                  <a:pt x="4762500" y="0"/>
                </a:lnTo>
                <a:lnTo>
                  <a:pt x="4762500" y="1533525"/>
                </a:lnTo>
                <a:lnTo>
                  <a:pt x="0" y="153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76275"/>
            <a:ext cx="6400800" cy="5619750"/>
          </a:xfrm>
          <a:custGeom>
            <a:avLst/>
            <a:gdLst/>
            <a:ahLst/>
            <a:cxnLst/>
            <a:rect r="r" b="b" t="t" l="l"/>
            <a:pathLst>
              <a:path h="5619750" w="6400800">
                <a:moveTo>
                  <a:pt x="0" y="0"/>
                </a:moveTo>
                <a:lnTo>
                  <a:pt x="6400800" y="0"/>
                </a:lnTo>
                <a:lnTo>
                  <a:pt x="6400800" y="5619750"/>
                </a:lnTo>
                <a:lnTo>
                  <a:pt x="0" y="5619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81700" y="800100"/>
            <a:ext cx="6210300" cy="5257800"/>
          </a:xfrm>
          <a:custGeom>
            <a:avLst/>
            <a:gdLst/>
            <a:ahLst/>
            <a:cxnLst/>
            <a:rect r="r" b="b" t="t" l="l"/>
            <a:pathLst>
              <a:path h="5257800" w="6210300">
                <a:moveTo>
                  <a:pt x="0" y="0"/>
                </a:moveTo>
                <a:lnTo>
                  <a:pt x="6210300" y="0"/>
                </a:lnTo>
                <a:lnTo>
                  <a:pt x="6210300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14375"/>
            <a:ext cx="5686425" cy="5524500"/>
          </a:xfrm>
          <a:custGeom>
            <a:avLst/>
            <a:gdLst/>
            <a:ahLst/>
            <a:cxnLst/>
            <a:rect r="r" b="b" t="t" l="l"/>
            <a:pathLst>
              <a:path h="5524500" w="5686425">
                <a:moveTo>
                  <a:pt x="0" y="0"/>
                </a:moveTo>
                <a:lnTo>
                  <a:pt x="5686425" y="0"/>
                </a:lnTo>
                <a:lnTo>
                  <a:pt x="5686425" y="5524500"/>
                </a:lnTo>
                <a:lnTo>
                  <a:pt x="0" y="5524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96000" y="180975"/>
            <a:ext cx="5686425" cy="6057900"/>
          </a:xfrm>
          <a:custGeom>
            <a:avLst/>
            <a:gdLst/>
            <a:ahLst/>
            <a:cxnLst/>
            <a:rect r="r" b="b" t="t" l="l"/>
            <a:pathLst>
              <a:path h="6057900" w="5686425">
                <a:moveTo>
                  <a:pt x="0" y="0"/>
                </a:moveTo>
                <a:lnTo>
                  <a:pt x="5686425" y="0"/>
                </a:lnTo>
                <a:lnTo>
                  <a:pt x="5686425" y="6057900"/>
                </a:lnTo>
                <a:lnTo>
                  <a:pt x="0" y="6057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350" y="409575"/>
            <a:ext cx="12058650" cy="6019800"/>
          </a:xfrm>
          <a:custGeom>
            <a:avLst/>
            <a:gdLst/>
            <a:ahLst/>
            <a:cxnLst/>
            <a:rect r="r" b="b" t="t" l="l"/>
            <a:pathLst>
              <a:path h="6019800" w="12058650">
                <a:moveTo>
                  <a:pt x="0" y="0"/>
                </a:moveTo>
                <a:lnTo>
                  <a:pt x="12058650" y="0"/>
                </a:lnTo>
                <a:lnTo>
                  <a:pt x="12058650" y="6019800"/>
                </a:lnTo>
                <a:lnTo>
                  <a:pt x="0" y="6019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5800" y="1554599"/>
            <a:ext cx="9786392" cy="3748801"/>
          </a:xfrm>
          <a:custGeom>
            <a:avLst/>
            <a:gdLst/>
            <a:ahLst/>
            <a:cxnLst/>
            <a:rect r="r" b="b" t="t" l="l"/>
            <a:pathLst>
              <a:path h="3748801" w="9786392">
                <a:moveTo>
                  <a:pt x="0" y="0"/>
                </a:moveTo>
                <a:lnTo>
                  <a:pt x="9786392" y="0"/>
                </a:lnTo>
                <a:lnTo>
                  <a:pt x="9786392" y="3748802"/>
                </a:lnTo>
                <a:lnTo>
                  <a:pt x="0" y="37488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79" t="0" r="-2279" b="-9885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91731" y="135368"/>
            <a:ext cx="7797771" cy="1313551"/>
          </a:xfrm>
          <a:custGeom>
            <a:avLst/>
            <a:gdLst/>
            <a:ahLst/>
            <a:cxnLst/>
            <a:rect r="r" b="b" t="t" l="l"/>
            <a:pathLst>
              <a:path h="1313551" w="7797771">
                <a:moveTo>
                  <a:pt x="0" y="0"/>
                </a:moveTo>
                <a:lnTo>
                  <a:pt x="7797772" y="0"/>
                </a:lnTo>
                <a:lnTo>
                  <a:pt x="7797772" y="1313551"/>
                </a:lnTo>
                <a:lnTo>
                  <a:pt x="0" y="13135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1777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66207" y="1448919"/>
            <a:ext cx="7859585" cy="6969443"/>
          </a:xfrm>
          <a:custGeom>
            <a:avLst/>
            <a:gdLst/>
            <a:ahLst/>
            <a:cxnLst/>
            <a:rect r="r" b="b" t="t" l="l"/>
            <a:pathLst>
              <a:path h="6969443" w="7859585">
                <a:moveTo>
                  <a:pt x="0" y="0"/>
                </a:moveTo>
                <a:lnTo>
                  <a:pt x="7859586" y="0"/>
                </a:lnTo>
                <a:lnTo>
                  <a:pt x="7859586" y="6969443"/>
                </a:lnTo>
                <a:lnTo>
                  <a:pt x="0" y="69694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113" r="0" b="-17252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647825"/>
            <a:ext cx="5772150" cy="4333875"/>
          </a:xfrm>
          <a:custGeom>
            <a:avLst/>
            <a:gdLst/>
            <a:ahLst/>
            <a:cxnLst/>
            <a:rect r="r" b="b" t="t" l="l"/>
            <a:pathLst>
              <a:path h="4333875" w="5772150">
                <a:moveTo>
                  <a:pt x="0" y="0"/>
                </a:moveTo>
                <a:lnTo>
                  <a:pt x="5772150" y="0"/>
                </a:lnTo>
                <a:lnTo>
                  <a:pt x="5772150" y="4333875"/>
                </a:lnTo>
                <a:lnTo>
                  <a:pt x="0" y="4333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72150" y="1971675"/>
            <a:ext cx="6124575" cy="4743450"/>
          </a:xfrm>
          <a:custGeom>
            <a:avLst/>
            <a:gdLst/>
            <a:ahLst/>
            <a:cxnLst/>
            <a:rect r="r" b="b" t="t" l="l"/>
            <a:pathLst>
              <a:path h="4743450" w="6124575">
                <a:moveTo>
                  <a:pt x="0" y="0"/>
                </a:moveTo>
                <a:lnTo>
                  <a:pt x="6124575" y="0"/>
                </a:lnTo>
                <a:lnTo>
                  <a:pt x="6124575" y="4743450"/>
                </a:lnTo>
                <a:lnTo>
                  <a:pt x="0" y="47434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62250" y="19050"/>
            <a:ext cx="6534150" cy="1828800"/>
          </a:xfrm>
          <a:custGeom>
            <a:avLst/>
            <a:gdLst/>
            <a:ahLst/>
            <a:cxnLst/>
            <a:rect r="r" b="b" t="t" l="l"/>
            <a:pathLst>
              <a:path h="1828800" w="6534150">
                <a:moveTo>
                  <a:pt x="0" y="0"/>
                </a:moveTo>
                <a:lnTo>
                  <a:pt x="6534150" y="0"/>
                </a:lnTo>
                <a:lnTo>
                  <a:pt x="653415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500" y="1685925"/>
            <a:ext cx="10525125" cy="4705350"/>
          </a:xfrm>
          <a:custGeom>
            <a:avLst/>
            <a:gdLst/>
            <a:ahLst/>
            <a:cxnLst/>
            <a:rect r="r" b="b" t="t" l="l"/>
            <a:pathLst>
              <a:path h="4705350" w="10525125">
                <a:moveTo>
                  <a:pt x="0" y="0"/>
                </a:moveTo>
                <a:lnTo>
                  <a:pt x="10525125" y="0"/>
                </a:lnTo>
                <a:lnTo>
                  <a:pt x="10525125" y="4705350"/>
                </a:lnTo>
                <a:lnTo>
                  <a:pt x="0" y="4705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48050" y="0"/>
            <a:ext cx="4629150" cy="1200150"/>
          </a:xfrm>
          <a:custGeom>
            <a:avLst/>
            <a:gdLst/>
            <a:ahLst/>
            <a:cxnLst/>
            <a:rect r="r" b="b" t="t" l="l"/>
            <a:pathLst>
              <a:path h="1200150" w="4629150">
                <a:moveTo>
                  <a:pt x="0" y="0"/>
                </a:moveTo>
                <a:lnTo>
                  <a:pt x="4629150" y="0"/>
                </a:lnTo>
                <a:lnTo>
                  <a:pt x="4629150" y="1200150"/>
                </a:lnTo>
                <a:lnTo>
                  <a:pt x="0" y="12001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71850" y="466725"/>
            <a:ext cx="5705475" cy="1333500"/>
          </a:xfrm>
          <a:custGeom>
            <a:avLst/>
            <a:gdLst/>
            <a:ahLst/>
            <a:cxnLst/>
            <a:rect r="r" b="b" t="t" l="l"/>
            <a:pathLst>
              <a:path h="1333500" w="5705475">
                <a:moveTo>
                  <a:pt x="0" y="0"/>
                </a:moveTo>
                <a:lnTo>
                  <a:pt x="5705475" y="0"/>
                </a:lnTo>
                <a:lnTo>
                  <a:pt x="5705475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1950" y="1495425"/>
            <a:ext cx="11163300" cy="4410075"/>
          </a:xfrm>
          <a:custGeom>
            <a:avLst/>
            <a:gdLst/>
            <a:ahLst/>
            <a:cxnLst/>
            <a:rect r="r" b="b" t="t" l="l"/>
            <a:pathLst>
              <a:path h="4410075" w="11163300">
                <a:moveTo>
                  <a:pt x="0" y="0"/>
                </a:moveTo>
                <a:lnTo>
                  <a:pt x="11163300" y="0"/>
                </a:lnTo>
                <a:lnTo>
                  <a:pt x="11163300" y="4410075"/>
                </a:lnTo>
                <a:lnTo>
                  <a:pt x="0" y="44100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43175" y="399818"/>
            <a:ext cx="6324600" cy="543157"/>
          </a:xfrm>
          <a:custGeom>
            <a:avLst/>
            <a:gdLst/>
            <a:ahLst/>
            <a:cxnLst/>
            <a:rect r="r" b="b" t="t" l="l"/>
            <a:pathLst>
              <a:path h="543157" w="6324600">
                <a:moveTo>
                  <a:pt x="0" y="0"/>
                </a:moveTo>
                <a:lnTo>
                  <a:pt x="6324600" y="0"/>
                </a:lnTo>
                <a:lnTo>
                  <a:pt x="6324600" y="543157"/>
                </a:lnTo>
                <a:lnTo>
                  <a:pt x="0" y="54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1856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0600" y="1419225"/>
            <a:ext cx="9858375" cy="5210175"/>
          </a:xfrm>
          <a:custGeom>
            <a:avLst/>
            <a:gdLst/>
            <a:ahLst/>
            <a:cxnLst/>
            <a:rect r="r" b="b" t="t" l="l"/>
            <a:pathLst>
              <a:path h="5210175" w="9858375">
                <a:moveTo>
                  <a:pt x="0" y="0"/>
                </a:moveTo>
                <a:lnTo>
                  <a:pt x="9858375" y="0"/>
                </a:lnTo>
                <a:lnTo>
                  <a:pt x="9858375" y="5210175"/>
                </a:lnTo>
                <a:lnTo>
                  <a:pt x="0" y="52101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43225" y="0"/>
            <a:ext cx="5619750" cy="1524000"/>
          </a:xfrm>
          <a:custGeom>
            <a:avLst/>
            <a:gdLst/>
            <a:ahLst/>
            <a:cxnLst/>
            <a:rect r="r" b="b" t="t" l="l"/>
            <a:pathLst>
              <a:path h="1524000" w="5619750">
                <a:moveTo>
                  <a:pt x="0" y="0"/>
                </a:moveTo>
                <a:lnTo>
                  <a:pt x="5619750" y="0"/>
                </a:lnTo>
                <a:lnTo>
                  <a:pt x="561975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675" y="1666875"/>
            <a:ext cx="9753600" cy="4791075"/>
          </a:xfrm>
          <a:custGeom>
            <a:avLst/>
            <a:gdLst/>
            <a:ahLst/>
            <a:cxnLst/>
            <a:rect r="r" b="b" t="t" l="l"/>
            <a:pathLst>
              <a:path h="4791075" w="9753600">
                <a:moveTo>
                  <a:pt x="0" y="0"/>
                </a:moveTo>
                <a:lnTo>
                  <a:pt x="9753600" y="0"/>
                </a:lnTo>
                <a:lnTo>
                  <a:pt x="9753600" y="4791075"/>
                </a:lnTo>
                <a:lnTo>
                  <a:pt x="0" y="47910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71900" y="428625"/>
            <a:ext cx="4219575" cy="762000"/>
          </a:xfrm>
          <a:custGeom>
            <a:avLst/>
            <a:gdLst/>
            <a:ahLst/>
            <a:cxnLst/>
            <a:rect r="r" b="b" t="t" l="l"/>
            <a:pathLst>
              <a:path h="762000" w="4219575">
                <a:moveTo>
                  <a:pt x="0" y="0"/>
                </a:moveTo>
                <a:lnTo>
                  <a:pt x="4219575" y="0"/>
                </a:lnTo>
                <a:lnTo>
                  <a:pt x="4219575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7275" y="1533525"/>
            <a:ext cx="10077450" cy="4591050"/>
          </a:xfrm>
          <a:custGeom>
            <a:avLst/>
            <a:gdLst/>
            <a:ahLst/>
            <a:cxnLst/>
            <a:rect r="r" b="b" t="t" l="l"/>
            <a:pathLst>
              <a:path h="4591050" w="10077450">
                <a:moveTo>
                  <a:pt x="0" y="0"/>
                </a:moveTo>
                <a:lnTo>
                  <a:pt x="10077450" y="0"/>
                </a:lnTo>
                <a:lnTo>
                  <a:pt x="10077450" y="4591050"/>
                </a:lnTo>
                <a:lnTo>
                  <a:pt x="0" y="459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7922" y="6165847"/>
            <a:ext cx="584197" cy="584197"/>
          </a:xfrm>
          <a:custGeom>
            <a:avLst/>
            <a:gdLst/>
            <a:ahLst/>
            <a:cxnLst/>
            <a:rect r="r" b="b" t="t" l="l"/>
            <a:pathLst>
              <a:path h="584197" w="584197">
                <a:moveTo>
                  <a:pt x="0" y="0"/>
                </a:moveTo>
                <a:lnTo>
                  <a:pt x="584197" y="0"/>
                </a:lnTo>
                <a:lnTo>
                  <a:pt x="584197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24300" y="0"/>
            <a:ext cx="4905375" cy="1066800"/>
          </a:xfrm>
          <a:custGeom>
            <a:avLst/>
            <a:gdLst/>
            <a:ahLst/>
            <a:cxnLst/>
            <a:rect r="r" b="b" t="t" l="l"/>
            <a:pathLst>
              <a:path h="1066800" w="4905375">
                <a:moveTo>
                  <a:pt x="0" y="0"/>
                </a:moveTo>
                <a:lnTo>
                  <a:pt x="4905375" y="0"/>
                </a:lnTo>
                <a:lnTo>
                  <a:pt x="4905375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4925" y="1285875"/>
            <a:ext cx="9420225" cy="4981575"/>
          </a:xfrm>
          <a:custGeom>
            <a:avLst/>
            <a:gdLst/>
            <a:ahLst/>
            <a:cxnLst/>
            <a:rect r="r" b="b" t="t" l="l"/>
            <a:pathLst>
              <a:path h="4981575" w="9420225">
                <a:moveTo>
                  <a:pt x="0" y="0"/>
                </a:moveTo>
                <a:lnTo>
                  <a:pt x="9420225" y="0"/>
                </a:lnTo>
                <a:lnTo>
                  <a:pt x="9420225" y="4981575"/>
                </a:lnTo>
                <a:lnTo>
                  <a:pt x="0" y="498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DAFwciFxSJ0</dc:identifier>
  <dcterms:modified xsi:type="dcterms:W3CDTF">2011-08-01T06:04:30Z</dcterms:modified>
  <cp:revision>1</cp:revision>
  <dc:title>DOC-20231006-WA0000</dc:title>
</cp:coreProperties>
</file>