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FF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2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7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3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0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7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7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7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9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C1C3C"/>
            </a:gs>
            <a:gs pos="100000">
              <a:srgbClr val="002060"/>
            </a:gs>
            <a:gs pos="50000">
              <a:srgbClr val="0F1B33"/>
            </a:gs>
            <a:gs pos="25000">
              <a:srgbClr val="121A2A"/>
            </a:gs>
            <a:gs pos="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3CE6-932C-48C7-AFB6-4A1213A9ED4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E600-2A13-4875-BDB8-939BCB32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95438"/>
            <a:ext cx="9144000" cy="12671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FF00"/>
                </a:solidFill>
                <a:latin typeface="Berlin Sans FB Demi" panose="020E0802020502020306" pitchFamily="34" charset="0"/>
                <a:ea typeface="Microsoft JhengHei UI" panose="020B0604030504040204" pitchFamily="34" charset="-120"/>
              </a:rPr>
              <a:t>Object-Oriented Programming (OOP) Concepts in Python</a:t>
            </a:r>
            <a:endParaRPr lang="en-IN" sz="4000" dirty="0">
              <a:solidFill>
                <a:srgbClr val="00FF00"/>
              </a:solidFill>
              <a:latin typeface="Berlin Sans FB Demi" panose="020E0802020502020306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100" y="6383338"/>
            <a:ext cx="4914900" cy="474662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Presented by: Radhika Zalodiya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9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Introduction</a:t>
            </a:r>
            <a:r>
              <a:rPr lang="en-US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to OOP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62460"/>
            <a:ext cx="99126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Object-Oriented Programming (OOP) is a popular programming paradigm based on the use of objects and classes.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It provides a clear structure for programs, making them easier to manage as they grow in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size</a:t>
            </a:r>
            <a:r>
              <a:rPr lang="en-US" sz="2400" dirty="0">
                <a:solidFill>
                  <a:schemeClr val="bg1"/>
                </a:solidFill>
              </a:rPr>
              <a:t> and complexity.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OOP helps in building reusable, modular, and maintainable code, which is essential in large-scale data science and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60181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Core Concepts of OOP</a:t>
            </a:r>
            <a:endParaRPr lang="en-IN" sz="3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108468"/>
            <a:ext cx="954800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Class: A blueprint for creating objects that share common attributes and behaviors.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Object: A real-world entity created based on a class; an instance with specific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Inheritance: Mechanism to reuse code from an existing class and extend its functionality.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Encapsulation: Hides internal data and provides controlled access, ensuring data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Polymorphism: Allows objects to take on multiple forms depending on context, improving flexibility.</a:t>
            </a:r>
          </a:p>
        </p:txBody>
      </p:sp>
    </p:spTree>
    <p:extLst>
      <p:ext uri="{BB962C8B-B14F-4D97-AF65-F5344CB8AC3E}">
        <p14:creationId xmlns:p14="http://schemas.microsoft.com/office/powerpoint/2010/main" val="102498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OOP in Python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32743"/>
            <a:ext cx="936684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Python supports OOP fully and allows the creation of classes using the class keyword.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__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r>
              <a:rPr lang="en-US" sz="2400" dirty="0">
                <a:solidFill>
                  <a:schemeClr val="bg1"/>
                </a:solidFill>
              </a:rPr>
              <a:t>__ method is used as a constructor to initialize object properties.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self keyword is used to access the attributes and methods of the object itself.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Methods in a class define the behaviors or actions the object can perform.</a:t>
            </a:r>
          </a:p>
        </p:txBody>
      </p:sp>
    </p:spTree>
    <p:extLst>
      <p:ext uri="{BB962C8B-B14F-4D97-AF65-F5344CB8AC3E}">
        <p14:creationId xmlns:p14="http://schemas.microsoft.com/office/powerpoint/2010/main" val="42257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Python OOP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14213"/>
            <a:ext cx="934097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Example: A Car class can represent properties such as brand and model.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The constructor sets the initial values for these properties.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A method like </a:t>
            </a:r>
            <a:r>
              <a:rPr lang="en-US" sz="2400" dirty="0" err="1">
                <a:solidFill>
                  <a:schemeClr val="bg1"/>
                </a:solidFill>
              </a:rPr>
              <a:t>start_engine</a:t>
            </a:r>
            <a:r>
              <a:rPr lang="en-US" sz="2400" dirty="0">
                <a:solidFill>
                  <a:schemeClr val="bg1"/>
                </a:solidFill>
              </a:rPr>
              <a:t> defines an action that a car can perform.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An object like </a:t>
            </a:r>
            <a:r>
              <a:rPr lang="en-US" sz="2400" dirty="0" err="1">
                <a:solidFill>
                  <a:schemeClr val="bg1"/>
                </a:solidFill>
              </a:rPr>
              <a:t>my_car</a:t>
            </a:r>
            <a:r>
              <a:rPr lang="en-US" sz="2400" dirty="0">
                <a:solidFill>
                  <a:schemeClr val="bg1"/>
                </a:solidFill>
              </a:rPr>
              <a:t> is created from the Car class and can call its methods.</a:t>
            </a:r>
          </a:p>
        </p:txBody>
      </p:sp>
    </p:spTree>
    <p:extLst>
      <p:ext uri="{BB962C8B-B14F-4D97-AF65-F5344CB8AC3E}">
        <p14:creationId xmlns:p14="http://schemas.microsoft.com/office/powerpoint/2010/main" val="164695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Benefits of OOP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291530"/>
            <a:ext cx="9677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Code Reusability: Inheritance allows reuse of code across multiple parts of a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Modularity: Code is divided into logical sections, making development and debugging easier.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Data Security: Encapsulation protects sensitive data within the class.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Scalability and Maintainability: Simplifies the management of large and complex codebases.</a:t>
            </a:r>
          </a:p>
        </p:txBody>
      </p:sp>
    </p:spTree>
    <p:extLst>
      <p:ext uri="{BB962C8B-B14F-4D97-AF65-F5344CB8AC3E}">
        <p14:creationId xmlns:p14="http://schemas.microsoft.com/office/powerpoint/2010/main" val="132631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00484"/>
            <a:ext cx="94186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OOP in Python is a powerful approach for writing clean, efficient, and scalable code.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It is widely used in data science projects to manage complexity and improve code quality.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chemeClr val="bg1"/>
                </a:solidFill>
              </a:rPr>
              <a:t>Mastering OOP is essential for building robust software and analytical models in the field of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7351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Microsoft JhengHei UI</vt:lpstr>
      <vt:lpstr>Arial</vt:lpstr>
      <vt:lpstr>Arial Black</vt:lpstr>
      <vt:lpstr>Berlin Sans FB Demi</vt:lpstr>
      <vt:lpstr>Calibri</vt:lpstr>
      <vt:lpstr>Calibri Light</vt:lpstr>
      <vt:lpstr>Wingdings</vt:lpstr>
      <vt:lpstr>Office Theme</vt:lpstr>
      <vt:lpstr>Object-Oriented Programming (OOP) Concepts in Python</vt:lpstr>
      <vt:lpstr>Introduction to OOP</vt:lpstr>
      <vt:lpstr>Core Concepts of OOP</vt:lpstr>
      <vt:lpstr>OOP in Python</vt:lpstr>
      <vt:lpstr>Python OOP Example</vt:lpstr>
      <vt:lpstr>Benefits of OOP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Concepts in Python</dc:title>
  <dc:creator>Dell</dc:creator>
  <cp:lastModifiedBy>Dell</cp:lastModifiedBy>
  <cp:revision>5</cp:revision>
  <dcterms:created xsi:type="dcterms:W3CDTF">2025-06-15T15:46:28Z</dcterms:created>
  <dcterms:modified xsi:type="dcterms:W3CDTF">2025-06-15T16:23:45Z</dcterms:modified>
</cp:coreProperties>
</file>