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C8BB-D333-4EF5-BCF0-2CA817C0773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E740-D237-4201-9D2A-16478064861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C8BB-D333-4EF5-BCF0-2CA817C0773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E740-D237-4201-9D2A-16478064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49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C8BB-D333-4EF5-BCF0-2CA817C0773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E740-D237-4201-9D2A-16478064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77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C8BB-D333-4EF5-BCF0-2CA817C0773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E740-D237-4201-9D2A-16478064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830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C8BB-D333-4EF5-BCF0-2CA817C0773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E740-D237-4201-9D2A-16478064861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24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C8BB-D333-4EF5-BCF0-2CA817C0773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E740-D237-4201-9D2A-16478064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10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C8BB-D333-4EF5-BCF0-2CA817C0773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E740-D237-4201-9D2A-16478064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07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C8BB-D333-4EF5-BCF0-2CA817C0773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E740-D237-4201-9D2A-16478064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2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C8BB-D333-4EF5-BCF0-2CA817C0773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E740-D237-4201-9D2A-16478064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88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3CC8BB-D333-4EF5-BCF0-2CA817C0773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9E740-D237-4201-9D2A-16478064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3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C8BB-D333-4EF5-BCF0-2CA817C0773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E740-D237-4201-9D2A-164780648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66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3CC8BB-D333-4EF5-BCF0-2CA817C0773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9E740-D237-4201-9D2A-16478064861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61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1819" y="2898475"/>
            <a:ext cx="99635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Data Visualization Techniques &amp; Best Practices</a:t>
            </a:r>
          </a:p>
          <a:p>
            <a:pPr algn="ctr"/>
            <a:endParaRPr lang="en-IN" sz="4000" dirty="0"/>
          </a:p>
        </p:txBody>
      </p:sp>
      <p:sp>
        <p:nvSpPr>
          <p:cNvPr id="5" name="Rectangle 4"/>
          <p:cNvSpPr/>
          <p:nvPr/>
        </p:nvSpPr>
        <p:spPr>
          <a:xfrm>
            <a:off x="9265569" y="5935776"/>
            <a:ext cx="283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</a:rPr>
              <a:t>Presented by: Radhika Patel 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60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410" y="1283551"/>
            <a:ext cx="10456940" cy="543465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4400" b="1" dirty="0">
                <a:latin typeface="+mn-lt"/>
              </a:rPr>
              <a:t>Introduction to Data Visualization</a:t>
            </a:r>
            <a:br>
              <a:rPr lang="en-IN" sz="4400" b="1" dirty="0">
                <a:latin typeface="+mn-lt"/>
              </a:rPr>
            </a:br>
            <a:endParaRPr lang="en-IN" sz="4400" b="1" dirty="0">
              <a:latin typeface="+mn-lt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45723" y="1832074"/>
            <a:ext cx="9195757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Definition: Graphical representation of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Importance in decision-making and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Purpose: Identify patterns, trends, and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8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9072" y="871268"/>
            <a:ext cx="93337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400" b="1" dirty="0" smtClean="0"/>
              <a:t>Common Visualization Techniques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IN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328468" y="2317818"/>
            <a:ext cx="100152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Bar Chart</a:t>
            </a:r>
            <a:r>
              <a:rPr lang="en-US" sz="2800" dirty="0" smtClean="0"/>
              <a:t> – Compare categories.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Line Chart</a:t>
            </a:r>
            <a:r>
              <a:rPr lang="en-US" sz="2800" dirty="0" smtClean="0"/>
              <a:t> – Show trends over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Pie Chart</a:t>
            </a:r>
            <a:r>
              <a:rPr lang="en-US" sz="2800" dirty="0" smtClean="0"/>
              <a:t> – Show proportions.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/>
              <a:t>Scatter Plot</a:t>
            </a:r>
            <a:r>
              <a:rPr lang="en-US" sz="2800" dirty="0" smtClean="0"/>
              <a:t> – Show relationships.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1587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44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4234" y="629728"/>
            <a:ext cx="964433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IN" sz="4400" b="1" dirty="0" smtClean="0"/>
              <a:t>Advanced &amp; Interactive Visualizations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42111" y="2049235"/>
            <a:ext cx="587404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Histogram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Frequency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Box Plot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Spread and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Interactive Dashboards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Tableau, Power BI.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1587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-609601" y="2759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47267" y="1966344"/>
            <a:ext cx="5656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/>
              <a:t>Heatmap</a:t>
            </a:r>
            <a:r>
              <a:rPr lang="en-US" sz="2400" dirty="0"/>
              <a:t> – Show data density/corre</a:t>
            </a:r>
            <a:r>
              <a:rPr lang="en-US" sz="2400" dirty="0">
                <a:latin typeface="Arial" panose="020B0604020202020204" pitchFamily="34" charset="0"/>
              </a:rPr>
              <a:t>lation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796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1587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414732" y="655608"/>
            <a:ext cx="68838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4400" b="1" dirty="0" smtClean="0"/>
              <a:t>Geographic Visualization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931653" y="2173857"/>
            <a:ext cx="85660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Choropleth Maps</a:t>
            </a:r>
            <a:r>
              <a:rPr lang="en-US" sz="2400" dirty="0" smtClean="0"/>
              <a:t> – Color-coded by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Bubble Maps</a:t>
            </a:r>
            <a:r>
              <a:rPr lang="en-US" sz="2400" dirty="0" smtClean="0"/>
              <a:t> – Size shows magnitude.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Applications</a:t>
            </a:r>
            <a:r>
              <a:rPr lang="en-US" sz="2400" dirty="0" smtClean="0"/>
              <a:t>: sales, demographics, environmental data.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6791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1587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84671" y="655608"/>
            <a:ext cx="64008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q"/>
            </a:pPr>
            <a:r>
              <a:rPr lang="en-IN" sz="4400" b="1" dirty="0" smtClean="0"/>
              <a:t>Best Practices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90445" y="2156604"/>
            <a:ext cx="74532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Know your audience.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Choose the right chart.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Simplify and avoid clutter.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consistent colors &amp; labels.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Maintain data integrity.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Highlight key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Ensure accessibility.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9568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1587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225615" y="690113"/>
            <a:ext cx="628865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400" b="1" dirty="0" smtClean="0"/>
              <a:t>Conclusion &amp; Tools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23358" y="2251494"/>
            <a:ext cx="89024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Visualization bridges raw data and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Choose techniques carefully for clarity &amp;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Popular tools: Power BI, Tableau, Excel, Matplotlib, </a:t>
            </a:r>
            <a:r>
              <a:rPr lang="en-IN" sz="2400" dirty="0" err="1" smtClean="0"/>
              <a:t>Seaborn</a:t>
            </a:r>
            <a:r>
              <a:rPr lang="en-IN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745799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187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Retrospect</vt:lpstr>
      <vt:lpstr>PowerPoint Presentation</vt:lpstr>
      <vt:lpstr>Introduction to Data Visualization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2025-08-12T17:28:58Z</dcterms:created>
  <dcterms:modified xsi:type="dcterms:W3CDTF">2025-08-12T17:50:48Z</dcterms:modified>
</cp:coreProperties>
</file>