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M</a:t>
            </a:r>
            <a:r>
              <a:rPr altLang="en-GB" sz="2400" lang="en-US"/>
              <a:t>a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l</a:t>
            </a:r>
            <a:r>
              <a:rPr altLang="en-GB" sz="2400" lang="en-US"/>
              <a:t>a</a:t>
            </a:r>
            <a:r>
              <a:rPr altLang="en-GB" sz="2400" lang="en-US"/>
              <a:t>kshmi</a:t>
            </a:r>
            <a:r>
              <a:rPr altLang="en-GB" sz="2400" lang="en-US"/>
              <a:t>.</a:t>
            </a:r>
            <a:r>
              <a:rPr altLang="en-GB" sz="2400" lang="en-US"/>
              <a:t>D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3</a:t>
            </a:r>
            <a:r>
              <a:rPr altLang="en-GB" dirty="0" sz="2400" lang="en-US"/>
              <a:t>9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f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2024-09-05T05:39:35Z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