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6"/>
  </p:handoutMasterIdLst>
  <p:sldIdLst>
    <p:sldId id="449" r:id="rId3"/>
    <p:sldId id="460" r:id="rId5"/>
    <p:sldId id="461" r:id="rId6"/>
    <p:sldId id="462" r:id="rId7"/>
    <p:sldId id="463" r:id="rId8"/>
    <p:sldId id="464" r:id="rId9"/>
    <p:sldId id="465" r:id="rId10"/>
    <p:sldId id="469" r:id="rId11"/>
    <p:sldId id="467" r:id="rId12"/>
    <p:sldId id="468" r:id="rId13"/>
    <p:sldId id="466" r:id="rId14"/>
    <p:sldId id="470" r:id="rId15"/>
    <p:sldId id="471" r:id="rId16"/>
    <p:sldId id="472" r:id="rId17"/>
    <p:sldId id="473" r:id="rId18"/>
    <p:sldId id="474" r:id="rId19"/>
    <p:sldId id="475" r:id="rId20"/>
    <p:sldId id="476" r:id="rId21"/>
    <p:sldId id="477" r:id="rId22"/>
    <p:sldId id="478" r:id="rId23"/>
    <p:sldId id="479" r:id="rId24"/>
    <p:sldId id="459" r:id="rId25"/>
  </p:sldIdLst>
  <p:sldSz cx="24385270" cy="13717270"/>
  <p:notesSz cx="6881495" cy="10002520"/>
  <p:defaultTextStyle>
    <a:defPPr>
      <a:defRPr lang="es-MX"/>
    </a:defPPr>
    <a:lvl1pPr marL="0" algn="l" defTabSz="2416175" rtl="0" eaLnBrk="1" latinLnBrk="0" hangingPunct="1">
      <a:defRPr sz="4800" kern="1200">
        <a:solidFill>
          <a:schemeClr val="tx1"/>
        </a:solidFill>
        <a:latin typeface="+mn-lt"/>
        <a:ea typeface="+mn-ea"/>
        <a:cs typeface="+mn-cs"/>
      </a:defRPr>
    </a:lvl1pPr>
    <a:lvl2pPr marL="1207770" algn="l" defTabSz="2416175" rtl="0" eaLnBrk="1" latinLnBrk="0" hangingPunct="1">
      <a:defRPr sz="4800" kern="1200">
        <a:solidFill>
          <a:schemeClr val="tx1"/>
        </a:solidFill>
        <a:latin typeface="+mn-lt"/>
        <a:ea typeface="+mn-ea"/>
        <a:cs typeface="+mn-cs"/>
      </a:defRPr>
    </a:lvl2pPr>
    <a:lvl3pPr marL="2416175" algn="l" defTabSz="2416175" rtl="0" eaLnBrk="1" latinLnBrk="0" hangingPunct="1">
      <a:defRPr sz="4800" kern="1200">
        <a:solidFill>
          <a:schemeClr val="tx1"/>
        </a:solidFill>
        <a:latin typeface="+mn-lt"/>
        <a:ea typeface="+mn-ea"/>
        <a:cs typeface="+mn-cs"/>
      </a:defRPr>
    </a:lvl3pPr>
    <a:lvl4pPr marL="3623945" algn="l" defTabSz="2416175" rtl="0" eaLnBrk="1" latinLnBrk="0" hangingPunct="1">
      <a:defRPr sz="4800" kern="1200">
        <a:solidFill>
          <a:schemeClr val="tx1"/>
        </a:solidFill>
        <a:latin typeface="+mn-lt"/>
        <a:ea typeface="+mn-ea"/>
        <a:cs typeface="+mn-cs"/>
      </a:defRPr>
    </a:lvl4pPr>
    <a:lvl5pPr marL="4831715" algn="l" defTabSz="2416175" rtl="0" eaLnBrk="1" latinLnBrk="0" hangingPunct="1">
      <a:defRPr sz="4800" kern="1200">
        <a:solidFill>
          <a:schemeClr val="tx1"/>
        </a:solidFill>
        <a:latin typeface="+mn-lt"/>
        <a:ea typeface="+mn-ea"/>
        <a:cs typeface="+mn-cs"/>
      </a:defRPr>
    </a:lvl5pPr>
    <a:lvl6pPr marL="6039485" algn="l" defTabSz="2416175" rtl="0" eaLnBrk="1" latinLnBrk="0" hangingPunct="1">
      <a:defRPr sz="4800" kern="1200">
        <a:solidFill>
          <a:schemeClr val="tx1"/>
        </a:solidFill>
        <a:latin typeface="+mn-lt"/>
        <a:ea typeface="+mn-ea"/>
        <a:cs typeface="+mn-cs"/>
      </a:defRPr>
    </a:lvl6pPr>
    <a:lvl7pPr marL="7247890" algn="l" defTabSz="2416175" rtl="0" eaLnBrk="1" latinLnBrk="0" hangingPunct="1">
      <a:defRPr sz="4800" kern="1200">
        <a:solidFill>
          <a:schemeClr val="tx1"/>
        </a:solidFill>
        <a:latin typeface="+mn-lt"/>
        <a:ea typeface="+mn-ea"/>
        <a:cs typeface="+mn-cs"/>
      </a:defRPr>
    </a:lvl7pPr>
    <a:lvl8pPr marL="8455660" algn="l" defTabSz="2416175" rtl="0" eaLnBrk="1" latinLnBrk="0" hangingPunct="1">
      <a:defRPr sz="4800" kern="1200">
        <a:solidFill>
          <a:schemeClr val="tx1"/>
        </a:solidFill>
        <a:latin typeface="+mn-lt"/>
        <a:ea typeface="+mn-ea"/>
        <a:cs typeface="+mn-cs"/>
      </a:defRPr>
    </a:lvl8pPr>
    <a:lvl9pPr marL="9663430" algn="l" defTabSz="2416175" rtl="0" eaLnBrk="1" latinLnBrk="0" hangingPunct="1">
      <a:defRPr sz="4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B8A2F26-7E97-455C-97BA-89A17C8F2969}">
          <p14:sldIdLst>
            <p14:sldId id="449"/>
          </p14:sldIdLst>
        </p14:section>
        <p14:section name="Middle" id="{C9A4A5C9-33E1-452D-A376-A7597331C4D5}">
          <p14:sldIdLst>
            <p14:sldId id="460"/>
            <p14:sldId id="461"/>
            <p14:sldId id="463"/>
            <p14:sldId id="464"/>
            <p14:sldId id="465"/>
            <p14:sldId id="469"/>
            <p14:sldId id="467"/>
            <p14:sldId id="468"/>
            <p14:sldId id="462"/>
          </p14:sldIdLst>
        </p14:section>
        <p14:section name="Conclusion" id="{ED853034-0CB5-4518-B834-FE65723CE995}">
          <p14:sldIdLst>
            <p14:sldId id="466"/>
            <p14:sldId id="470"/>
            <p14:sldId id="471"/>
            <p14:sldId id="472"/>
            <p14:sldId id="474"/>
            <p14:sldId id="476"/>
            <p14:sldId id="478"/>
            <p14:sldId id="479"/>
            <p14:sldId id="459"/>
            <p14:sldId id="473"/>
            <p14:sldId id="477"/>
            <p14:sldId id="4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CBC"/>
    <a:srgbClr val="D2D2D2"/>
    <a:srgbClr val="1F1F1F"/>
    <a:srgbClr val="DB0F19"/>
    <a:srgbClr val="1A1919"/>
    <a:srgbClr val="F23A43"/>
    <a:srgbClr val="FFFFFF"/>
    <a:srgbClr val="191919"/>
    <a:srgbClr val="1F1F1E"/>
    <a:srgbClr val="FE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83" autoAdjust="0"/>
    <p:restoredTop sz="94010" autoAdjust="0"/>
  </p:normalViewPr>
  <p:slideViewPr>
    <p:cSldViewPr>
      <p:cViewPr>
        <p:scale>
          <a:sx n="48" d="100"/>
          <a:sy n="48" d="100"/>
        </p:scale>
        <p:origin x="-211" y="120"/>
      </p:cViewPr>
      <p:guideLst>
        <p:guide orient="horz" pos="2053"/>
        <p:guide orient="horz" pos="4321"/>
        <p:guide orient="horz" pos="6588"/>
        <p:guide orient="horz" pos="2052"/>
        <p:guide orient="horz" pos="4320"/>
        <p:guide orient="horz" pos="2696"/>
        <p:guide orient="horz" pos="6587"/>
        <p:guide orient="horz" pos="2051"/>
        <p:guide orient="horz" pos="2054"/>
        <p:guide orient="horz" pos="8232"/>
        <p:guide orient="horz" pos="6843"/>
        <p:guide orient="horz" pos="1995"/>
        <p:guide orient="horz" pos="8233"/>
        <p:guide pos="2880"/>
        <p:guide pos="7681"/>
        <p:guide pos="7680"/>
        <p:guide pos="14484"/>
        <p:guide pos="3826"/>
        <p:guide pos="11536"/>
        <p:guide pos="515"/>
        <p:guide pos="3598"/>
        <p:guide pos="11529"/>
        <p:guide pos="3824"/>
        <p:guide pos="3853"/>
        <p:guide pos="3827"/>
        <p:guide pos="11537"/>
        <p:guide pos="3854"/>
        <p:guide pos="7708"/>
        <p:guide pos="7707"/>
      </p:guideLst>
    </p:cSldViewPr>
  </p:slideViewPr>
  <p:outlineViewPr>
    <p:cViewPr>
      <p:scale>
        <a:sx n="33" d="100"/>
        <a:sy n="33" d="100"/>
      </p:scale>
      <p:origin x="0" y="-52926"/>
    </p:cViewPr>
  </p:outlineViewPr>
  <p:notesTextViewPr>
    <p:cViewPr>
      <p:scale>
        <a:sx n="75" d="100"/>
        <a:sy n="75" d="100"/>
      </p:scale>
      <p:origin x="0" y="0"/>
    </p:cViewPr>
  </p:notesTextViewPr>
  <p:sorterViewPr>
    <p:cViewPr>
      <p:scale>
        <a:sx n="66" d="100"/>
        <a:sy n="66" d="100"/>
      </p:scale>
      <p:origin x="0" y="-37602"/>
    </p:cViewPr>
  </p:sorterViewPr>
  <p:notesViewPr>
    <p:cSldViewPr>
      <p:cViewPr varScale="1">
        <p:scale>
          <a:sx n="83" d="100"/>
          <a:sy n="83" d="100"/>
        </p:scale>
        <p:origin x="-3816" y="-78"/>
      </p:cViewPr>
      <p:guideLst>
        <p:guide orient="horz" pos="3151"/>
        <p:guide pos="2168"/>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SV"/>
          </a:p>
        </p:txBody>
      </p:sp>
      <p:sp>
        <p:nvSpPr>
          <p:cNvPr id="3" name="2 Marcador de fecha"/>
          <p:cNvSpPr>
            <a:spLocks noGrp="1"/>
          </p:cNvSpPr>
          <p:nvPr>
            <p:ph type="dt" sz="quarter" idx="1"/>
          </p:nvPr>
        </p:nvSpPr>
        <p:spPr>
          <a:xfrm>
            <a:off x="3898102" y="0"/>
            <a:ext cx="2982119" cy="500142"/>
          </a:xfrm>
          <a:prstGeom prst="rect">
            <a:avLst/>
          </a:prstGeom>
        </p:spPr>
        <p:txBody>
          <a:bodyPr vert="horz" lIns="96478" tIns="48239" rIns="96478" bIns="48239" rtlCol="0"/>
          <a:lstStyle>
            <a:lvl1pPr algn="r">
              <a:defRPr sz="1300"/>
            </a:lvl1pPr>
          </a:lstStyle>
          <a:p>
            <a:fld id="{8A7FA585-751B-4C14-83D9-CD2D2E2E259A}" type="datetimeFigureOut">
              <a:rPr lang="es-SV" smtClean="0"/>
            </a:fld>
            <a:endParaRPr lang="es-SV"/>
          </a:p>
        </p:txBody>
      </p:sp>
      <p:sp>
        <p:nvSpPr>
          <p:cNvPr id="4" name="3 Marcador de pie de página"/>
          <p:cNvSpPr>
            <a:spLocks noGrp="1"/>
          </p:cNvSpPr>
          <p:nvPr>
            <p:ph type="ftr" sz="quarter" idx="2"/>
          </p:nvPr>
        </p:nvSpPr>
        <p:spPr>
          <a:xfrm>
            <a:off x="0" y="9500960"/>
            <a:ext cx="2982119" cy="500142"/>
          </a:xfrm>
          <a:prstGeom prst="rect">
            <a:avLst/>
          </a:prstGeom>
        </p:spPr>
        <p:txBody>
          <a:bodyPr vert="horz" lIns="96478" tIns="48239" rIns="96478" bIns="48239" rtlCol="0" anchor="b"/>
          <a:lstStyle>
            <a:lvl1pPr algn="l">
              <a:defRPr sz="1300"/>
            </a:lvl1pPr>
          </a:lstStyle>
          <a:p>
            <a:endParaRPr lang="es-SV"/>
          </a:p>
        </p:txBody>
      </p:sp>
      <p:sp>
        <p:nvSpPr>
          <p:cNvPr id="5" name="4 Marcador de número de diapositiva"/>
          <p:cNvSpPr>
            <a:spLocks noGrp="1"/>
          </p:cNvSpPr>
          <p:nvPr>
            <p:ph type="sldNum" sz="quarter" idx="3"/>
          </p:nvPr>
        </p:nvSpPr>
        <p:spPr>
          <a:xfrm>
            <a:off x="3898102" y="9500960"/>
            <a:ext cx="2982119" cy="500142"/>
          </a:xfrm>
          <a:prstGeom prst="rect">
            <a:avLst/>
          </a:prstGeom>
        </p:spPr>
        <p:txBody>
          <a:bodyPr vert="horz" lIns="96478" tIns="48239" rIns="96478" bIns="48239" rtlCol="0" anchor="b"/>
          <a:lstStyle>
            <a:lvl1pPr algn="r">
              <a:defRPr sz="1300"/>
            </a:lvl1pPr>
          </a:lstStyle>
          <a:p>
            <a:fld id="{DE859BFD-58C8-42F7-8452-9A3A9ED4879D}" type="slidenum">
              <a:rPr lang="es-SV" smtClean="0"/>
            </a:fld>
            <a:endParaRPr lang="es-SV"/>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MX"/>
          </a:p>
        </p:txBody>
      </p:sp>
      <p:sp>
        <p:nvSpPr>
          <p:cNvPr id="3" name="2 Marcador de fecha"/>
          <p:cNvSpPr>
            <a:spLocks noGrp="1"/>
          </p:cNvSpPr>
          <p:nvPr>
            <p:ph type="dt" idx="1"/>
          </p:nvPr>
        </p:nvSpPr>
        <p:spPr>
          <a:xfrm>
            <a:off x="3898102" y="0"/>
            <a:ext cx="2982119" cy="500142"/>
          </a:xfrm>
          <a:prstGeom prst="rect">
            <a:avLst/>
          </a:prstGeom>
        </p:spPr>
        <p:txBody>
          <a:bodyPr vert="horz" lIns="96478" tIns="48239" rIns="96478" bIns="48239" rtlCol="0"/>
          <a:lstStyle>
            <a:lvl1pPr algn="r">
              <a:defRPr sz="1300"/>
            </a:lvl1pPr>
          </a:lstStyle>
          <a:p>
            <a:fld id="{01993A81-F12D-42C5-A35C-8AABE483B59D}" type="datetimeFigureOut">
              <a:rPr lang="es-MX" smtClean="0"/>
            </a:fld>
            <a:endParaRPr lang="es-MX"/>
          </a:p>
        </p:txBody>
      </p:sp>
      <p:sp>
        <p:nvSpPr>
          <p:cNvPr id="4" name="3 Marcador de imagen de diapositiva"/>
          <p:cNvSpPr>
            <a:spLocks noGrp="1" noRot="1" noChangeAspect="1"/>
          </p:cNvSpPr>
          <p:nvPr>
            <p:ph type="sldImg" idx="2"/>
          </p:nvPr>
        </p:nvSpPr>
        <p:spPr>
          <a:xfrm>
            <a:off x="109538" y="750888"/>
            <a:ext cx="6662737" cy="3749675"/>
          </a:xfrm>
          <a:prstGeom prst="rect">
            <a:avLst/>
          </a:prstGeom>
          <a:noFill/>
          <a:ln w="12700">
            <a:solidFill>
              <a:prstClr val="black"/>
            </a:solidFill>
          </a:ln>
        </p:spPr>
        <p:txBody>
          <a:bodyPr vert="horz" lIns="96478" tIns="48239" rIns="96478" bIns="48239" rtlCol="0" anchor="ctr"/>
          <a:lstStyle/>
          <a:p>
            <a:endParaRPr lang="es-MX"/>
          </a:p>
        </p:txBody>
      </p:sp>
      <p:sp>
        <p:nvSpPr>
          <p:cNvPr id="5" name="4 Marcador de notas"/>
          <p:cNvSpPr>
            <a:spLocks noGrp="1"/>
          </p:cNvSpPr>
          <p:nvPr>
            <p:ph type="body" sz="quarter" idx="3"/>
          </p:nvPr>
        </p:nvSpPr>
        <p:spPr>
          <a:xfrm>
            <a:off x="688182" y="4751348"/>
            <a:ext cx="5505450" cy="4501277"/>
          </a:xfrm>
          <a:prstGeom prst="rect">
            <a:avLst/>
          </a:prstGeom>
        </p:spPr>
        <p:txBody>
          <a:bodyPr vert="horz" lIns="96478" tIns="48239" rIns="96478" bIns="48239" rtlCol="0"/>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MX"/>
          </a:p>
        </p:txBody>
      </p:sp>
      <p:sp>
        <p:nvSpPr>
          <p:cNvPr id="6" name="5 Marcador de pie de página"/>
          <p:cNvSpPr>
            <a:spLocks noGrp="1"/>
          </p:cNvSpPr>
          <p:nvPr>
            <p:ph type="ftr" sz="quarter" idx="4"/>
          </p:nvPr>
        </p:nvSpPr>
        <p:spPr>
          <a:xfrm>
            <a:off x="0" y="9500960"/>
            <a:ext cx="2982119" cy="500142"/>
          </a:xfrm>
          <a:prstGeom prst="rect">
            <a:avLst/>
          </a:prstGeom>
        </p:spPr>
        <p:txBody>
          <a:bodyPr vert="horz" lIns="96478" tIns="48239" rIns="96478" bIns="48239" rtlCol="0" anchor="b"/>
          <a:lstStyle>
            <a:lvl1pPr algn="l">
              <a:defRPr sz="1300"/>
            </a:lvl1pPr>
          </a:lstStyle>
          <a:p>
            <a:endParaRPr lang="es-MX"/>
          </a:p>
        </p:txBody>
      </p:sp>
      <p:sp>
        <p:nvSpPr>
          <p:cNvPr id="7" name="6 Marcador de número de diapositiva"/>
          <p:cNvSpPr>
            <a:spLocks noGrp="1"/>
          </p:cNvSpPr>
          <p:nvPr>
            <p:ph type="sldNum" sz="quarter" idx="5"/>
          </p:nvPr>
        </p:nvSpPr>
        <p:spPr>
          <a:xfrm>
            <a:off x="3898102" y="9500960"/>
            <a:ext cx="2982119" cy="500142"/>
          </a:xfrm>
          <a:prstGeom prst="rect">
            <a:avLst/>
          </a:prstGeom>
        </p:spPr>
        <p:txBody>
          <a:bodyPr vert="horz" lIns="96478" tIns="48239" rIns="96478" bIns="48239" rtlCol="0" anchor="b"/>
          <a:lstStyle>
            <a:lvl1pPr algn="r">
              <a:defRPr sz="1300"/>
            </a:lvl1pPr>
          </a:lstStyle>
          <a:p>
            <a:fld id="{69BC2EFC-28F3-48C0-BF6B-230A53BCFDFC}" type="slidenum">
              <a:rPr lang="es-MX" smtClean="0"/>
            </a:fld>
            <a:endParaRPr lang="es-MX"/>
          </a:p>
        </p:txBody>
      </p:sp>
    </p:spTree>
  </p:cSld>
  <p:clrMap bg1="lt1" tx1="dk1" bg2="lt2" tx2="dk2" accent1="accent1" accent2="accent2" accent3="accent3" accent4="accent4" accent5="accent5" accent6="accent6" hlink="hlink" folHlink="folHlink"/>
  <p:notesStyle>
    <a:lvl1pPr marL="0" algn="l" defTabSz="2416810" rtl="0" eaLnBrk="1" latinLnBrk="0" hangingPunct="1">
      <a:defRPr sz="3200" kern="1200">
        <a:solidFill>
          <a:schemeClr val="tx1"/>
        </a:solidFill>
        <a:latin typeface="+mn-lt"/>
        <a:ea typeface="+mn-ea"/>
        <a:cs typeface="+mn-cs"/>
      </a:defRPr>
    </a:lvl1pPr>
    <a:lvl2pPr marL="1208405" algn="l" defTabSz="2416810" rtl="0" eaLnBrk="1" latinLnBrk="0" hangingPunct="1">
      <a:defRPr sz="3200" kern="1200">
        <a:solidFill>
          <a:schemeClr val="tx1"/>
        </a:solidFill>
        <a:latin typeface="+mn-lt"/>
        <a:ea typeface="+mn-ea"/>
        <a:cs typeface="+mn-cs"/>
      </a:defRPr>
    </a:lvl2pPr>
    <a:lvl3pPr marL="2416810" algn="l" defTabSz="2416810" rtl="0" eaLnBrk="1" latinLnBrk="0" hangingPunct="1">
      <a:defRPr sz="3200" kern="1200">
        <a:solidFill>
          <a:schemeClr val="tx1"/>
        </a:solidFill>
        <a:latin typeface="+mn-lt"/>
        <a:ea typeface="+mn-ea"/>
        <a:cs typeface="+mn-cs"/>
      </a:defRPr>
    </a:lvl3pPr>
    <a:lvl4pPr marL="3625215" algn="l" defTabSz="2416810" rtl="0" eaLnBrk="1" latinLnBrk="0" hangingPunct="1">
      <a:defRPr sz="3200" kern="1200">
        <a:solidFill>
          <a:schemeClr val="tx1"/>
        </a:solidFill>
        <a:latin typeface="+mn-lt"/>
        <a:ea typeface="+mn-ea"/>
        <a:cs typeface="+mn-cs"/>
      </a:defRPr>
    </a:lvl4pPr>
    <a:lvl5pPr marL="4833620" algn="l" defTabSz="2416810" rtl="0" eaLnBrk="1" latinLnBrk="0" hangingPunct="1">
      <a:defRPr sz="3200" kern="1200">
        <a:solidFill>
          <a:schemeClr val="tx1"/>
        </a:solidFill>
        <a:latin typeface="+mn-lt"/>
        <a:ea typeface="+mn-ea"/>
        <a:cs typeface="+mn-cs"/>
      </a:defRPr>
    </a:lvl5pPr>
    <a:lvl6pPr marL="6042660" algn="l" defTabSz="2416810" rtl="0" eaLnBrk="1" latinLnBrk="0" hangingPunct="1">
      <a:defRPr sz="3200" kern="1200">
        <a:solidFill>
          <a:schemeClr val="tx1"/>
        </a:solidFill>
        <a:latin typeface="+mn-lt"/>
        <a:ea typeface="+mn-ea"/>
        <a:cs typeface="+mn-cs"/>
      </a:defRPr>
    </a:lvl6pPr>
    <a:lvl7pPr marL="7251065" algn="l" defTabSz="2416810" rtl="0" eaLnBrk="1" latinLnBrk="0" hangingPunct="1">
      <a:defRPr sz="3200" kern="1200">
        <a:solidFill>
          <a:schemeClr val="tx1"/>
        </a:solidFill>
        <a:latin typeface="+mn-lt"/>
        <a:ea typeface="+mn-ea"/>
        <a:cs typeface="+mn-cs"/>
      </a:defRPr>
    </a:lvl7pPr>
    <a:lvl8pPr marL="8459470" algn="l" defTabSz="2416810" rtl="0" eaLnBrk="1" latinLnBrk="0" hangingPunct="1">
      <a:defRPr sz="3200" kern="1200">
        <a:solidFill>
          <a:schemeClr val="tx1"/>
        </a:solidFill>
        <a:latin typeface="+mn-lt"/>
        <a:ea typeface="+mn-ea"/>
        <a:cs typeface="+mn-cs"/>
      </a:defRPr>
    </a:lvl8pPr>
    <a:lvl9pPr marL="9667875" algn="l" defTabSz="2416810"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400" b="1" dirty="0">
                <a:solidFill>
                  <a:srgbClr val="C00000"/>
                </a:solidFill>
              </a:rPr>
              <a:t>Add or change image:</a:t>
            </a:r>
            <a:endParaRPr lang="en-US" sz="3400" b="1" dirty="0">
              <a:solidFill>
                <a:srgbClr val="C00000"/>
              </a:solidFill>
            </a:endParaRPr>
          </a:p>
          <a:p>
            <a:pPr defTabSz="2550795">
              <a:defRPr/>
            </a:pPr>
            <a:r>
              <a:rPr lang="en-US" sz="3400" dirty="0"/>
              <a:t>Right click on image &gt;&gt; Format Picture &gt;&gt; Fill Tab &gt;&gt; Picture or texture fill &gt;&gt; File button &gt;&gt; Choose your Image</a:t>
            </a:r>
            <a:endParaRPr lang="es-SV" sz="3400" dirty="0"/>
          </a:p>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f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solidFill>
                  <a:srgbClr val="575757"/>
                </a:solidFill>
              </a:rPr>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ayout 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8523980"/>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ayout 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5238614"/>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ayout 4">
    <p:spTree>
      <p:nvGrpSpPr>
        <p:cNvPr id="1" name=""/>
        <p:cNvGrpSpPr/>
        <p:nvPr/>
      </p:nvGrpSpPr>
      <p:grpSpPr>
        <a:xfrm>
          <a:off x="0" y="0"/>
          <a:ext cx="0" cy="0"/>
          <a:chOff x="0" y="0"/>
          <a:chExt cx="0" cy="0"/>
        </a:xfrm>
      </p:grpSpPr>
      <p:sp>
        <p:nvSpPr>
          <p:cNvPr id="11" name="2 Marcador de posición de imagen"/>
          <p:cNvSpPr>
            <a:spLocks noGrp="1"/>
          </p:cNvSpPr>
          <p:nvPr>
            <p:ph type="pic" sz="quarter" idx="10"/>
          </p:nvPr>
        </p:nvSpPr>
        <p:spPr>
          <a:xfrm>
            <a:off x="0" y="2268284"/>
            <a:ext cx="24385588" cy="6570227"/>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Layout 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7422263" y="2898353"/>
            <a:ext cx="16963324" cy="9450000"/>
          </a:xfrm>
          <a:custGeom>
            <a:avLst/>
            <a:gdLst>
              <a:gd name="connsiteX0" fmla="*/ 0 w 16963324"/>
              <a:gd name="connsiteY0" fmla="*/ 0 h 9450000"/>
              <a:gd name="connsiteX1" fmla="*/ 16963324 w 16963324"/>
              <a:gd name="connsiteY1" fmla="*/ 0 h 9450000"/>
              <a:gd name="connsiteX2" fmla="*/ 16963324 w 16963324"/>
              <a:gd name="connsiteY2" fmla="*/ 9450000 h 9450000"/>
              <a:gd name="connsiteX3" fmla="*/ 0 w 16963324"/>
              <a:gd name="connsiteY3" fmla="*/ 9450000 h 9450000"/>
              <a:gd name="connsiteX4" fmla="*/ 0 w 16963324"/>
              <a:gd name="connsiteY4" fmla="*/ 0 h 9450000"/>
              <a:gd name="connsiteX0-1" fmla="*/ 0 w 16963324"/>
              <a:gd name="connsiteY0-2" fmla="*/ 0 h 9450000"/>
              <a:gd name="connsiteX1-3" fmla="*/ 16963324 w 16963324"/>
              <a:gd name="connsiteY1-4" fmla="*/ 0 h 9450000"/>
              <a:gd name="connsiteX2-5" fmla="*/ 16963324 w 16963324"/>
              <a:gd name="connsiteY2-6" fmla="*/ 9450000 h 9450000"/>
              <a:gd name="connsiteX3-7" fmla="*/ 1971675 w 16963324"/>
              <a:gd name="connsiteY3-8" fmla="*/ 9450000 h 9450000"/>
              <a:gd name="connsiteX4-9" fmla="*/ 0 w 16963324"/>
              <a:gd name="connsiteY4-10" fmla="*/ 0 h 945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3324" h="9450000">
                <a:moveTo>
                  <a:pt x="0" y="0"/>
                </a:moveTo>
                <a:lnTo>
                  <a:pt x="16963324" y="0"/>
                </a:lnTo>
                <a:lnTo>
                  <a:pt x="16963324" y="9450000"/>
                </a:lnTo>
                <a:lnTo>
                  <a:pt x="1971675" y="9450000"/>
                </a:lnTo>
                <a:lnTo>
                  <a:pt x="0" y="0"/>
                </a:lnTo>
                <a:close/>
              </a:path>
            </a:pathLst>
          </a:cu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ayout 6">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
        <p:nvSpPr>
          <p:cNvPr id="13" name="Marcador de posición de imagen 12"/>
          <p:cNvSpPr>
            <a:spLocks noGrp="1"/>
          </p:cNvSpPr>
          <p:nvPr>
            <p:ph type="pic" sz="quarter" idx="13"/>
          </p:nvPr>
        </p:nvSpPr>
        <p:spPr>
          <a:xfrm>
            <a:off x="12890486" y="1008144"/>
            <a:ext cx="9856094" cy="10766444"/>
          </a:xfrm>
          <a:custGeom>
            <a:avLst/>
            <a:gdLst>
              <a:gd name="connsiteX0" fmla="*/ 0 w 9856094"/>
              <a:gd name="connsiteY0" fmla="*/ 0 h 10766444"/>
              <a:gd name="connsiteX1" fmla="*/ 7392070 w 9856094"/>
              <a:gd name="connsiteY1" fmla="*/ 0 h 10766444"/>
              <a:gd name="connsiteX2" fmla="*/ 9856094 w 9856094"/>
              <a:gd name="connsiteY2" fmla="*/ 10766444 h 10766444"/>
              <a:gd name="connsiteX3" fmla="*/ 2464024 w 9856094"/>
              <a:gd name="connsiteY3" fmla="*/ 10766444 h 10766444"/>
            </a:gdLst>
            <a:ahLst/>
            <a:cxnLst>
              <a:cxn ang="0">
                <a:pos x="connsiteX0" y="connsiteY0"/>
              </a:cxn>
              <a:cxn ang="0">
                <a:pos x="connsiteX1" y="connsiteY1"/>
              </a:cxn>
              <a:cxn ang="0">
                <a:pos x="connsiteX2" y="connsiteY2"/>
              </a:cxn>
              <a:cxn ang="0">
                <a:pos x="connsiteX3" y="connsiteY3"/>
              </a:cxn>
            </a:cxnLst>
            <a:rect l="l" t="t" r="r" b="b"/>
            <a:pathLst>
              <a:path w="9856094" h="10766444">
                <a:moveTo>
                  <a:pt x="0" y="0"/>
                </a:moveTo>
                <a:lnTo>
                  <a:pt x="7392070" y="0"/>
                </a:lnTo>
                <a:lnTo>
                  <a:pt x="9856094" y="10766444"/>
                </a:lnTo>
                <a:lnTo>
                  <a:pt x="2464024" y="10766444"/>
                </a:lnTo>
                <a:close/>
              </a:path>
            </a:pathLst>
          </a:custGeom>
          <a:solidFill>
            <a:srgbClr val="FFFFFF">
              <a:lumMod val="85000"/>
              <a:alpha val="50000"/>
            </a:srgbClr>
          </a:solidFill>
        </p:spPr>
        <p:txBody>
          <a:bodyPr wrap="square" lIns="91383" tIns="45688" rIns="91383" bIns="45688">
            <a:noAutofit/>
          </a:bodyPr>
          <a:lstStyle/>
          <a:p>
            <a:endParaRPr lang="es-SV"/>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ayout 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9" y="0"/>
            <a:ext cx="107527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ayout 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6183718"/>
            <a:ext cx="24385588" cy="7533869"/>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type 3">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10019287"/>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1020"/>
            <a:fld id="{597BFFA6-61B1-4984-983B-9D1AEC0ED12D}" type="slidenum">
              <a:rPr lang="es-SV" smtClean="0">
                <a:solidFill>
                  <a:srgbClr val="575757"/>
                </a:solidFill>
              </a:rPr>
            </a:fld>
            <a:endParaRPr lang="es-SV" dirty="0">
              <a:solidFill>
                <a:srgbClr val="575757"/>
              </a:solidFill>
            </a:endParaRPr>
          </a:p>
        </p:txBody>
      </p:sp>
      <p:sp>
        <p:nvSpPr>
          <p:cNvPr id="13" name="12 Marcador de texto"/>
          <p:cNvSpPr>
            <a:spLocks noGrp="1"/>
          </p:cNvSpPr>
          <p:nvPr>
            <p:ph type="body" sz="quarter" idx="13" hasCustomPrompt="1"/>
          </p:nvPr>
        </p:nvSpPr>
        <p:spPr>
          <a:xfrm>
            <a:off x="714582" y="8154372"/>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714589" y="9560195"/>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9527797"/>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userDrawn="1"/>
        </p:nvCxnSpPr>
        <p:spPr>
          <a:xfrm>
            <a:off x="714589" y="75407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17456826" y="2400669"/>
            <a:ext cx="6165684" cy="553197"/>
          </a:xfrm>
          <a:prstGeom prst="rect">
            <a:avLst/>
          </a:prstGeom>
        </p:spPr>
        <p:txBody>
          <a:bodyPr lIns="90701" tIns="45304" rIns="90701" bIns="45304" anchor="t"/>
          <a:lstStyle>
            <a:lvl1pPr marL="0" algn="r"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1020"/>
            <a:fld id="{597BFFA6-61B1-4984-983B-9D1AEC0ED12D}" type="slidenum">
              <a:rPr lang="es-SV" smtClean="0">
                <a:solidFill>
                  <a:srgbClr val="575757"/>
                </a:solidFill>
              </a:rPr>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r"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17456826"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21561801" y="1909179"/>
            <a:ext cx="2060705" cy="64800"/>
          </a:xfrm>
          <a:prstGeom prst="rect">
            <a:avLst/>
          </a:prstGeom>
          <a:solidFill>
            <a:schemeClr val="accent1"/>
          </a:solidFill>
          <a:ln>
            <a:noFill/>
          </a:ln>
        </p:spPr>
        <p:txBody>
          <a:bodyPr lIns="0" tIns="0" rIns="0" bIns="0" rtlCol="0" anchor="ctr"/>
          <a:lstStyle/>
          <a:p>
            <a:pPr algn="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4" name="13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righ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enter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5080256" y="2400669"/>
            <a:ext cx="14176577" cy="553197"/>
          </a:xfrm>
          <a:prstGeom prst="rect">
            <a:avLst/>
          </a:prstGeom>
        </p:spPr>
        <p:txBody>
          <a:bodyPr lIns="90701" tIns="45304" rIns="90701" bIns="45304" anchor="t"/>
          <a:lstStyle>
            <a:lvl1pPr marL="0" algn="ctr"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ctr"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9085705"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1113819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16" presetClass="entr" presetSubtype="37"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outVertical)">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 type 1">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 type 2">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ayout 1">
    <p:spTree>
      <p:nvGrpSpPr>
        <p:cNvPr id="1" name=""/>
        <p:cNvGrpSpPr/>
        <p:nvPr/>
      </p:nvGrpSpPr>
      <p:grpSpPr>
        <a:xfrm>
          <a:off x="0" y="0"/>
          <a:ext cx="0" cy="0"/>
          <a:chOff x="0" y="0"/>
          <a:chExt cx="0" cy="0"/>
        </a:xfrm>
      </p:grpSpPr>
      <p:sp>
        <p:nvSpPr>
          <p:cNvPr id="5" name="2 Marcador de posición de imagen"/>
          <p:cNvSpPr>
            <a:spLocks noGrp="1"/>
          </p:cNvSpPr>
          <p:nvPr>
            <p:ph type="pic" sz="quarter" idx="10"/>
          </p:nvPr>
        </p:nvSpPr>
        <p:spPr>
          <a:xfrm>
            <a:off x="0"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2 Marcador de posición de imagen"/>
          <p:cNvSpPr>
            <a:spLocks noGrp="1"/>
          </p:cNvSpPr>
          <p:nvPr>
            <p:ph type="pic" sz="quarter" idx="11"/>
          </p:nvPr>
        </p:nvSpPr>
        <p:spPr>
          <a:xfrm>
            <a:off x="12192389"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strVal val="4/3*#ppt_w"/>
                                          </p:val>
                                        </p:tav>
                                        <p:tav tm="100000">
                                          <p:val>
                                            <p:strVal val="#ppt_w"/>
                                          </p:val>
                                        </p:tav>
                                      </p:tavLst>
                                    </p:anim>
                                    <p:anim calcmode="lin" valueType="num">
                                      <p:cBhvr>
                                        <p:cTn id="12" dur="500" fill="hold"/>
                                        <p:tgtEl>
                                          <p:spTgt spid="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1811020" rtl="0" eaLnBrk="1" latinLnBrk="0" hangingPunct="1">
        <a:spcBef>
          <a:spcPct val="0"/>
        </a:spcBef>
        <a:buNone/>
        <a:defRPr sz="7200" kern="1200" cap="all" spc="-120" baseline="0">
          <a:solidFill>
            <a:schemeClr val="tx2"/>
          </a:solidFill>
          <a:latin typeface="+mj-lt"/>
          <a:ea typeface="+mj-ea"/>
          <a:cs typeface="+mj-cs"/>
        </a:defRPr>
      </a:lvl1pPr>
    </p:titleStyle>
    <p:bodyStyle>
      <a:lvl1pPr marL="0" indent="0" algn="l" defTabSz="1811020" rtl="0" eaLnBrk="1" latinLnBrk="0" hangingPunct="1">
        <a:spcBef>
          <a:spcPct val="20000"/>
        </a:spcBef>
        <a:spcAft>
          <a:spcPts val="1200"/>
        </a:spcAft>
        <a:buFont typeface="Arial" panose="020B0604020202020204" pitchFamily="34" charset="0"/>
        <a:buNone/>
        <a:defRPr sz="4000" b="1" kern="1200">
          <a:solidFill>
            <a:schemeClr val="tx1"/>
          </a:solidFill>
          <a:latin typeface="+mn-lt"/>
          <a:ea typeface="+mn-ea"/>
          <a:cs typeface="+mn-cs"/>
        </a:defRPr>
      </a:lvl1pPr>
      <a:lvl2pPr marL="905510" indent="-361950" algn="l" defTabSz="1811020" rtl="0" eaLnBrk="1" latinLnBrk="0" hangingPunct="1">
        <a:spcBef>
          <a:spcPct val="20000"/>
        </a:spcBef>
        <a:buClr>
          <a:schemeClr val="tx2"/>
        </a:buClr>
        <a:buFont typeface="Arial" panose="020B0604020202020204" pitchFamily="34" charset="0"/>
        <a:buChar char="•"/>
        <a:defRPr sz="4000" kern="1200">
          <a:solidFill>
            <a:schemeClr val="tx1"/>
          </a:solidFill>
          <a:latin typeface="+mn-lt"/>
          <a:ea typeface="+mn-ea"/>
          <a:cs typeface="+mn-cs"/>
        </a:defRPr>
      </a:lvl2pPr>
      <a:lvl3pPr marL="2263775" indent="-452755" algn="l" defTabSz="1811020" rtl="0" eaLnBrk="1" latinLnBrk="0" hangingPunct="1">
        <a:spcBef>
          <a:spcPct val="20000"/>
        </a:spcBef>
        <a:buClr>
          <a:schemeClr val="tx2"/>
        </a:buClr>
        <a:buFont typeface="Arial" panose="020B0604020202020204" pitchFamily="34" charset="0"/>
        <a:buChar char="•"/>
        <a:defRPr sz="3700" kern="1200">
          <a:solidFill>
            <a:schemeClr val="tx1"/>
          </a:solidFill>
          <a:latin typeface="+mn-lt"/>
          <a:ea typeface="+mn-ea"/>
          <a:cs typeface="+mn-cs"/>
        </a:defRPr>
      </a:lvl3pPr>
      <a:lvl4pPr marL="3168650" indent="-452755" algn="l" defTabSz="1811020" rtl="0" eaLnBrk="1" latinLnBrk="0" hangingPunct="1">
        <a:spcBef>
          <a:spcPct val="20000"/>
        </a:spcBef>
        <a:buClr>
          <a:schemeClr val="tx2"/>
        </a:buClr>
        <a:buFont typeface="Arial" panose="020B0604020202020204" pitchFamily="34" charset="0"/>
        <a:buChar char="•"/>
        <a:defRPr sz="3700" kern="1200">
          <a:solidFill>
            <a:schemeClr val="tx1"/>
          </a:solidFill>
          <a:latin typeface="+mn-lt"/>
          <a:ea typeface="+mn-ea"/>
          <a:cs typeface="+mn-cs"/>
        </a:defRPr>
      </a:lvl4pPr>
      <a:lvl5pPr marL="4074160" indent="-452755" algn="l" defTabSz="1811020" rtl="0" eaLnBrk="1" latinLnBrk="0" hangingPunct="1">
        <a:spcBef>
          <a:spcPct val="20000"/>
        </a:spcBef>
        <a:buClr>
          <a:schemeClr val="tx2"/>
        </a:buClr>
        <a:buFont typeface="Arial" panose="020B0604020202020204" pitchFamily="34" charset="0"/>
        <a:buChar char="•"/>
        <a:defRPr sz="3700" kern="1200" baseline="0">
          <a:solidFill>
            <a:schemeClr val="tx1"/>
          </a:solidFill>
          <a:latin typeface="+mn-lt"/>
          <a:ea typeface="+mn-ea"/>
          <a:cs typeface="+mn-cs"/>
        </a:defRPr>
      </a:lvl5pPr>
      <a:lvl6pPr marL="497967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6pPr>
      <a:lvl7pPr marL="588518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7pPr>
      <a:lvl8pPr marL="679069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8pPr>
      <a:lvl9pPr marL="7695565"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9pPr>
    </p:bodyStyle>
    <p:otherStyle>
      <a:defPPr>
        <a:defRPr lang="en-US"/>
      </a:defPPr>
      <a:lvl1pPr marL="0" algn="l" defTabSz="1811020" rtl="0" eaLnBrk="1" latinLnBrk="0" hangingPunct="1">
        <a:defRPr sz="3700" kern="1200">
          <a:solidFill>
            <a:schemeClr val="tx1"/>
          </a:solidFill>
          <a:latin typeface="+mn-lt"/>
          <a:ea typeface="+mn-ea"/>
          <a:cs typeface="+mn-cs"/>
        </a:defRPr>
      </a:lvl1pPr>
      <a:lvl2pPr marL="905510" algn="l" defTabSz="1811020" rtl="0" eaLnBrk="1" latinLnBrk="0" hangingPunct="1">
        <a:defRPr sz="3700" kern="1200">
          <a:solidFill>
            <a:schemeClr val="tx1"/>
          </a:solidFill>
          <a:latin typeface="+mn-lt"/>
          <a:ea typeface="+mn-ea"/>
          <a:cs typeface="+mn-cs"/>
        </a:defRPr>
      </a:lvl2pPr>
      <a:lvl3pPr marL="1811020" algn="l" defTabSz="1811020" rtl="0" eaLnBrk="1" latinLnBrk="0" hangingPunct="1">
        <a:defRPr sz="3700" kern="1200">
          <a:solidFill>
            <a:schemeClr val="tx1"/>
          </a:solidFill>
          <a:latin typeface="+mn-lt"/>
          <a:ea typeface="+mn-ea"/>
          <a:cs typeface="+mn-cs"/>
        </a:defRPr>
      </a:lvl3pPr>
      <a:lvl4pPr marL="2715895" algn="l" defTabSz="1811020" rtl="0" eaLnBrk="1" latinLnBrk="0" hangingPunct="1">
        <a:defRPr sz="3700" kern="1200">
          <a:solidFill>
            <a:schemeClr val="tx1"/>
          </a:solidFill>
          <a:latin typeface="+mn-lt"/>
          <a:ea typeface="+mn-ea"/>
          <a:cs typeface="+mn-cs"/>
        </a:defRPr>
      </a:lvl4pPr>
      <a:lvl5pPr marL="3621405" algn="l" defTabSz="1811020" rtl="0" eaLnBrk="1" latinLnBrk="0" hangingPunct="1">
        <a:defRPr sz="3700" kern="1200">
          <a:solidFill>
            <a:schemeClr val="tx1"/>
          </a:solidFill>
          <a:latin typeface="+mn-lt"/>
          <a:ea typeface="+mn-ea"/>
          <a:cs typeface="+mn-cs"/>
        </a:defRPr>
      </a:lvl5pPr>
      <a:lvl6pPr marL="4526915" algn="l" defTabSz="1811020" rtl="0" eaLnBrk="1" latinLnBrk="0" hangingPunct="1">
        <a:defRPr sz="3700" kern="1200">
          <a:solidFill>
            <a:schemeClr val="tx1"/>
          </a:solidFill>
          <a:latin typeface="+mn-lt"/>
          <a:ea typeface="+mn-ea"/>
          <a:cs typeface="+mn-cs"/>
        </a:defRPr>
      </a:lvl6pPr>
      <a:lvl7pPr marL="5432425" algn="l" defTabSz="1811020" rtl="0" eaLnBrk="1" latinLnBrk="0" hangingPunct="1">
        <a:defRPr sz="3700" kern="1200">
          <a:solidFill>
            <a:schemeClr val="tx1"/>
          </a:solidFill>
          <a:latin typeface="+mn-lt"/>
          <a:ea typeface="+mn-ea"/>
          <a:cs typeface="+mn-cs"/>
        </a:defRPr>
      </a:lvl7pPr>
      <a:lvl8pPr marL="6337935" algn="l" defTabSz="1811020" rtl="0" eaLnBrk="1" latinLnBrk="0" hangingPunct="1">
        <a:defRPr sz="3700" kern="1200">
          <a:solidFill>
            <a:schemeClr val="tx1"/>
          </a:solidFill>
          <a:latin typeface="+mn-lt"/>
          <a:ea typeface="+mn-ea"/>
          <a:cs typeface="+mn-cs"/>
        </a:defRPr>
      </a:lvl8pPr>
      <a:lvl9pPr marL="7242810" algn="l" defTabSz="1811020"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www.coderepublics.com/HTML/html5-audio-tag.php" TargetMode="External"/><Relationship Id="rId3" Type="http://schemas.openxmlformats.org/officeDocument/2006/relationships/hyperlink" Target="https://www.coderepublics.com/HTML/html-anchor-tag.php" TargetMode="External"/><Relationship Id="rId2" Type="http://schemas.openxmlformats.org/officeDocument/2006/relationships/hyperlink" Target="https://www.coderepublics.com/HTML/html-doctypes-tag.php" TargetMode="External"/><Relationship Id="rId1" Type="http://schemas.openxmlformats.org/officeDocument/2006/relationships/hyperlink" Target="https://www.coderepublics.com/HTML/html-tags.ph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p:nvPr/>
        </p:nvSpPr>
        <p:spPr>
          <a:xfrm>
            <a:off x="9501878" y="5041808"/>
            <a:ext cx="9441666" cy="1659689"/>
          </a:xfrm>
          <a:prstGeom prst="rect">
            <a:avLst/>
          </a:prstGeom>
        </p:spPr>
        <p:txBody>
          <a:bodyPr wrap="square" lIns="0" tIns="120779" rIns="0" bIns="120779">
            <a:spAutoFit/>
          </a:bodyPr>
          <a:lstStyle/>
          <a:p>
            <a:r>
              <a:rPr lang="en-US" sz="9200" b="1" dirty="0">
                <a:solidFill>
                  <a:srgbClr val="CC0000"/>
                </a:solidFill>
                <a:latin typeface="Aleo" panose="020F0502020204030203" pitchFamily="34" charset="0"/>
                <a:ea typeface="Aleo Regular" charset="0"/>
                <a:cs typeface="Aleo Regular" charset="0"/>
                <a:sym typeface="Aleo Regular" charset="0"/>
              </a:rPr>
              <a:t>HTML – Day 2</a:t>
            </a:r>
            <a:endParaRPr lang="en-US" sz="11500" dirty="0">
              <a:solidFill>
                <a:schemeClr val="tx2"/>
              </a:solidFill>
              <a:latin typeface="Oswald" panose="02000503000000000000" pitchFamily="2" charset="0"/>
              <a:ea typeface="Roboto Condensed" panose="02000000000000000000" pitchFamily="2" charset="0"/>
              <a:cs typeface="Open Sans" panose="020B0606030504020204" pitchFamily="34" charset="0"/>
            </a:endParaRPr>
          </a:p>
        </p:txBody>
      </p:sp>
      <p:sp>
        <p:nvSpPr>
          <p:cNvPr id="11" name="10 Rectángulo redondeado"/>
          <p:cNvSpPr/>
          <p:nvPr/>
        </p:nvSpPr>
        <p:spPr bwMode="auto">
          <a:xfrm>
            <a:off x="9512566" y="6903799"/>
            <a:ext cx="4660447" cy="173215"/>
          </a:xfrm>
          <a:prstGeom prst="roundRect">
            <a:avLst>
              <a:gd name="adj" fmla="val 50000"/>
            </a:avLst>
          </a:prstGeom>
          <a:solidFill>
            <a:schemeClr val="accent1"/>
          </a:solidFill>
          <a:ln>
            <a:noFill/>
          </a:ln>
          <a:effectLst/>
        </p:spPr>
        <p:txBody>
          <a:bodyPr rot="0" spcFirstLastPara="0" vertOverflow="overflow" horzOverflow="overflow" vert="horz" wrap="square" lIns="539648" tIns="323792" rIns="539648" bIns="359767" numCol="1" spcCol="0" rtlCol="0" fromWordArt="0" anchor="t" anchorCtr="0" forceAA="0" compatLnSpc="1">
            <a:noAutofit/>
          </a:bodyPr>
          <a:lstStyle/>
          <a:p>
            <a:pPr algn="ctr"/>
            <a:endParaRPr lang="es-SV" sz="2700" kern="1000">
              <a:solidFill>
                <a:schemeClr val="bg1"/>
              </a:solidFill>
              <a:latin typeface="Open Sans Condensed" panose="020B0604020202020204" charset="0"/>
              <a:ea typeface="Open Sans Condensed" panose="020B0604020202020204" charset="0"/>
              <a:cs typeface="Open Sans Condensed" panose="020B0604020202020204" charset="0"/>
            </a:endParaRPr>
          </a:p>
        </p:txBody>
      </p:sp>
      <p:grpSp>
        <p:nvGrpSpPr>
          <p:cNvPr id="24" name="23 Grupo"/>
          <p:cNvGrpSpPr/>
          <p:nvPr/>
        </p:nvGrpSpPr>
        <p:grpSpPr>
          <a:xfrm>
            <a:off x="3956499" y="10639214"/>
            <a:ext cx="4496916" cy="3078377"/>
            <a:chOff x="3956499" y="10639214"/>
            <a:chExt cx="4496916" cy="3078377"/>
          </a:xfrm>
        </p:grpSpPr>
        <p:cxnSp>
          <p:nvCxnSpPr>
            <p:cNvPr id="13" name="12 Conector recto"/>
            <p:cNvCxnSpPr/>
            <p:nvPr/>
          </p:nvCxnSpPr>
          <p:spPr>
            <a:xfrm flipV="1">
              <a:off x="5255915" y="11404299"/>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flipV="1">
              <a:off x="3956499" y="10734160"/>
              <a:ext cx="2809634" cy="2983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flipV="1">
              <a:off x="4194049" y="12237272"/>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24 Grupo"/>
          <p:cNvGrpSpPr/>
          <p:nvPr/>
        </p:nvGrpSpPr>
        <p:grpSpPr>
          <a:xfrm>
            <a:off x="13452934" y="628715"/>
            <a:ext cx="4098480" cy="3078375"/>
            <a:chOff x="4354935" y="10639214"/>
            <a:chExt cx="4098480" cy="3078375"/>
          </a:xfrm>
        </p:grpSpPr>
        <p:cxnSp>
          <p:nvCxnSpPr>
            <p:cNvPr id="26" name="25 Conector recto"/>
            <p:cNvCxnSpPr/>
            <p:nvPr/>
          </p:nvCxnSpPr>
          <p:spPr>
            <a:xfrm flipV="1">
              <a:off x="5675997" y="10934215"/>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4354935" y="10734161"/>
              <a:ext cx="2411198" cy="2560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V="1">
              <a:off x="4924171" y="11403116"/>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1+#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Unpaired Tags - Singular Tags</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600" dirty="0"/>
              <a:t>Unpaired tags are single tags with no closing tag. These tags are also called Singular Tags. These are also called non-container tags because they do not contain any content.</a:t>
            </a:r>
            <a:endParaRPr lang="en-US" sz="3600" dirty="0"/>
          </a:p>
          <a:p>
            <a:pPr marL="571500" indent="-571500">
              <a:buFont typeface="Arial" panose="020B0604020202020204" pitchFamily="34" charset="0"/>
              <a:buChar char="•"/>
            </a:pPr>
            <a:endParaRPr lang="en-IN" sz="3600" dirty="0"/>
          </a:p>
        </p:txBody>
      </p:sp>
      <p:graphicFrame>
        <p:nvGraphicFramePr>
          <p:cNvPr id="4" name="Table 3"/>
          <p:cNvGraphicFramePr>
            <a:graphicFrameLocks noGrp="1"/>
          </p:cNvGraphicFramePr>
          <p:nvPr/>
        </p:nvGraphicFramePr>
        <p:xfrm>
          <a:off x="6446075" y="6212681"/>
          <a:ext cx="11493437" cy="3581400"/>
        </p:xfrm>
        <a:graphic>
          <a:graphicData uri="http://schemas.openxmlformats.org/drawingml/2006/table">
            <a:tbl>
              <a:tblPr/>
              <a:tblGrid>
                <a:gridCol w="11493437"/>
              </a:tblGrid>
              <a:tr h="0">
                <a:tc>
                  <a:txBody>
                    <a:bodyPr/>
                    <a:lstStyle/>
                    <a:p>
                      <a:pPr algn="l" fontAlgn="b"/>
                      <a:r>
                        <a:rPr lang="en-IN" dirty="0">
                          <a:effectLst/>
                        </a:rPr>
                        <a:t>Open Tag</a:t>
                      </a:r>
                      <a:endParaRPr lang="en-IN" dirty="0">
                        <a:effectLst/>
                      </a:endParaRP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05A83"/>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0">
                <a:tc>
                  <a:txBody>
                    <a:bodyPr/>
                    <a:lstStyle/>
                    <a:p>
                      <a:pPr fontAlgn="t"/>
                      <a:r>
                        <a:rPr lang="en-IN">
                          <a:effectLst/>
                        </a:rPr>
                        <a:t>&lt;br&gt;</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&lt;hr&gt;</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&lt;meta&gt;</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dirty="0">
                          <a:effectLst/>
                        </a:rPr>
                        <a:t>&lt;input&gt;</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sv-SE" sz="6000" dirty="0"/>
              <a:t>HTML Heading Tags - H1 tag to H6 tag</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600" dirty="0"/>
              <a:t>Heading tag is used to give headings of different sizes in a document. There are six different HTML heading tags, which gives different heading sizes and are defined by &lt;h1&gt; to &lt;h6&gt; tags. &lt;h1&gt; gives the largest heading and &lt;h6&gt; gives the smallest one. So &lt;h1&gt; can be used for most important headings and &lt;h6&gt; can be used for a least important one.</a:t>
            </a:r>
            <a:endParaRPr lang="en-US" sz="3600" dirty="0"/>
          </a:p>
          <a:p>
            <a:pPr marL="571500" indent="-571500">
              <a:buFont typeface="Arial" panose="020B0604020202020204" pitchFamily="34" charset="0"/>
              <a:buChar char="•"/>
            </a:pPr>
            <a:r>
              <a:rPr lang="en-US" sz="2800" b="0" i="0" dirty="0">
                <a:solidFill>
                  <a:srgbClr val="0000CD"/>
                </a:solidFill>
                <a:effectLst/>
                <a:latin typeface="system-ui"/>
              </a:rPr>
              <a:t>&lt;</a:t>
            </a:r>
            <a:r>
              <a:rPr lang="en-US" sz="2800" b="0" i="0" dirty="0">
                <a:solidFill>
                  <a:srgbClr val="A52A2A"/>
                </a:solidFill>
                <a:effectLst/>
                <a:latin typeface="system-ui"/>
              </a:rPr>
              <a:t>!DOCTYPE</a:t>
            </a:r>
            <a:r>
              <a:rPr lang="en-US" sz="2800" b="0" i="0" dirty="0">
                <a:solidFill>
                  <a:srgbClr val="FF0000"/>
                </a:solidFill>
                <a:effectLst/>
                <a:latin typeface="system-ui"/>
              </a:rPr>
              <a:t> html</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html</a:t>
            </a:r>
            <a:r>
              <a:rPr lang="en-US" sz="2800" b="0" i="0" dirty="0">
                <a:solidFill>
                  <a:srgbClr val="FF0000"/>
                </a:solidFill>
                <a:effectLst/>
                <a:latin typeface="system-ui"/>
              </a:rPr>
              <a:t> lang</a:t>
            </a:r>
            <a:r>
              <a:rPr lang="en-US" sz="2800" b="0" i="0" dirty="0">
                <a:solidFill>
                  <a:srgbClr val="0000CD"/>
                </a:solidFill>
                <a:effectLst/>
                <a:latin typeface="system-ui"/>
              </a:rPr>
              <a:t>="</a:t>
            </a:r>
            <a:r>
              <a:rPr lang="en-US" sz="2800" b="0" i="0" dirty="0" err="1">
                <a:solidFill>
                  <a:srgbClr val="0000CD"/>
                </a:solidFill>
                <a:effectLst/>
                <a:latin typeface="system-ui"/>
              </a:rPr>
              <a:t>en</a:t>
            </a:r>
            <a:r>
              <a:rPr lang="en-US" sz="2800" b="0" i="0" dirty="0">
                <a:solidFill>
                  <a:srgbClr val="0000CD"/>
                </a:solidFill>
                <a:effectLst/>
                <a:latin typeface="system-ui"/>
              </a:rPr>
              <a:t>"&gt;</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head</a:t>
            </a:r>
            <a:r>
              <a:rPr lang="en-US" sz="2800" b="0" i="0" dirty="0">
                <a:solidFill>
                  <a:srgbClr val="0000CD"/>
                </a:solidFill>
                <a:effectLst/>
                <a:latin typeface="system-ui"/>
              </a:rPr>
              <a:t>&gt;</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title</a:t>
            </a:r>
            <a:r>
              <a:rPr lang="en-US" sz="2800" b="0" i="0" dirty="0">
                <a:solidFill>
                  <a:srgbClr val="0000CD"/>
                </a:solidFill>
                <a:effectLst/>
                <a:latin typeface="system-ui"/>
              </a:rPr>
              <a:t>&gt;</a:t>
            </a:r>
            <a:r>
              <a:rPr lang="en-US" sz="2800" b="0" i="0" dirty="0">
                <a:solidFill>
                  <a:srgbClr val="000000"/>
                </a:solidFill>
                <a:effectLst/>
                <a:latin typeface="system-ui"/>
              </a:rPr>
              <a:t> HTML Heading Tag </a:t>
            </a:r>
            <a:r>
              <a:rPr lang="en-US" sz="2800" b="0" i="0" dirty="0">
                <a:solidFill>
                  <a:srgbClr val="0000CD"/>
                </a:solidFill>
                <a:effectLst/>
                <a:latin typeface="system-ui"/>
              </a:rPr>
              <a:t>&lt;</a:t>
            </a:r>
            <a:r>
              <a:rPr lang="en-US" sz="2800" b="0" i="0" dirty="0">
                <a:solidFill>
                  <a:srgbClr val="A52A2A"/>
                </a:solidFill>
                <a:effectLst/>
                <a:latin typeface="system-ui"/>
              </a:rPr>
              <a:t>/title</a:t>
            </a:r>
            <a:r>
              <a:rPr lang="en-US" sz="2800" b="0" i="0" dirty="0">
                <a:solidFill>
                  <a:srgbClr val="0000CD"/>
                </a:solidFill>
                <a:effectLst/>
                <a:latin typeface="system-ui"/>
              </a:rPr>
              <a:t>&gt;</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/head</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body</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h1</a:t>
            </a:r>
            <a:r>
              <a:rPr lang="en-US" sz="2800" b="0" i="0" dirty="0">
                <a:solidFill>
                  <a:srgbClr val="0000CD"/>
                </a:solidFill>
                <a:effectLst/>
                <a:latin typeface="system-ui"/>
              </a:rPr>
              <a:t>&gt;</a:t>
            </a:r>
            <a:r>
              <a:rPr lang="en-US" sz="2800" b="0" i="0" dirty="0">
                <a:solidFill>
                  <a:srgbClr val="000000"/>
                </a:solidFill>
                <a:effectLst/>
                <a:latin typeface="system-ui"/>
              </a:rPr>
              <a:t> This is Heading 1 </a:t>
            </a:r>
            <a:r>
              <a:rPr lang="en-US" sz="2800" b="0" i="0" dirty="0">
                <a:solidFill>
                  <a:srgbClr val="0000CD"/>
                </a:solidFill>
                <a:effectLst/>
                <a:latin typeface="system-ui"/>
              </a:rPr>
              <a:t>&lt;</a:t>
            </a:r>
            <a:r>
              <a:rPr lang="en-US" sz="2800" b="0" i="0" dirty="0">
                <a:solidFill>
                  <a:srgbClr val="A52A2A"/>
                </a:solidFill>
                <a:effectLst/>
                <a:latin typeface="system-ui"/>
              </a:rPr>
              <a:t>/h1</a:t>
            </a:r>
            <a:r>
              <a:rPr lang="en-US" sz="2800" b="0" i="0" dirty="0">
                <a:solidFill>
                  <a:srgbClr val="0000CD"/>
                </a:solidFill>
                <a:effectLst/>
                <a:latin typeface="system-ui"/>
              </a:rPr>
              <a:t>&gt;</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h2</a:t>
            </a:r>
            <a:r>
              <a:rPr lang="en-US" sz="2800" b="0" i="0" dirty="0">
                <a:solidFill>
                  <a:srgbClr val="0000CD"/>
                </a:solidFill>
                <a:effectLst/>
                <a:latin typeface="system-ui"/>
              </a:rPr>
              <a:t>&gt;</a:t>
            </a:r>
            <a:r>
              <a:rPr lang="en-US" sz="2800" b="0" i="0" dirty="0">
                <a:solidFill>
                  <a:srgbClr val="000000"/>
                </a:solidFill>
                <a:effectLst/>
                <a:latin typeface="system-ui"/>
              </a:rPr>
              <a:t> This is Heading 2 </a:t>
            </a:r>
            <a:r>
              <a:rPr lang="en-US" sz="2800" b="0" i="0" dirty="0">
                <a:solidFill>
                  <a:srgbClr val="0000CD"/>
                </a:solidFill>
                <a:effectLst/>
                <a:latin typeface="system-ui"/>
              </a:rPr>
              <a:t>&lt;</a:t>
            </a:r>
            <a:r>
              <a:rPr lang="en-US" sz="2800" b="0" i="0" dirty="0">
                <a:solidFill>
                  <a:srgbClr val="A52A2A"/>
                </a:solidFill>
                <a:effectLst/>
                <a:latin typeface="system-ui"/>
              </a:rPr>
              <a:t>/h2</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h3</a:t>
            </a:r>
            <a:r>
              <a:rPr lang="en-US" sz="2800" b="0" i="0" dirty="0">
                <a:solidFill>
                  <a:srgbClr val="0000CD"/>
                </a:solidFill>
                <a:effectLst/>
                <a:latin typeface="system-ui"/>
              </a:rPr>
              <a:t>&gt;</a:t>
            </a:r>
            <a:r>
              <a:rPr lang="en-US" sz="2800" b="0" i="0" dirty="0">
                <a:solidFill>
                  <a:srgbClr val="000000"/>
                </a:solidFill>
                <a:effectLst/>
                <a:latin typeface="system-ui"/>
              </a:rPr>
              <a:t> This is Heading 3 </a:t>
            </a:r>
            <a:r>
              <a:rPr lang="en-US" sz="2800" b="0" i="0" dirty="0">
                <a:solidFill>
                  <a:srgbClr val="0000CD"/>
                </a:solidFill>
                <a:effectLst/>
                <a:latin typeface="system-ui"/>
              </a:rPr>
              <a:t>&lt;</a:t>
            </a:r>
            <a:r>
              <a:rPr lang="en-US" sz="2800" b="0" i="0" dirty="0">
                <a:solidFill>
                  <a:srgbClr val="A52A2A"/>
                </a:solidFill>
                <a:effectLst/>
                <a:latin typeface="system-ui"/>
              </a:rPr>
              <a:t>/h3</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h4</a:t>
            </a:r>
            <a:r>
              <a:rPr lang="en-US" sz="2800" b="0" i="0" dirty="0">
                <a:solidFill>
                  <a:srgbClr val="0000CD"/>
                </a:solidFill>
                <a:effectLst/>
                <a:latin typeface="system-ui"/>
              </a:rPr>
              <a:t>&gt;</a:t>
            </a:r>
            <a:r>
              <a:rPr lang="en-US" sz="2800" b="0" i="0" dirty="0">
                <a:solidFill>
                  <a:srgbClr val="000000"/>
                </a:solidFill>
                <a:effectLst/>
                <a:latin typeface="system-ui"/>
              </a:rPr>
              <a:t> This is Heading 4 </a:t>
            </a:r>
            <a:r>
              <a:rPr lang="en-US" sz="2800" b="0" i="0" dirty="0">
                <a:solidFill>
                  <a:srgbClr val="0000CD"/>
                </a:solidFill>
                <a:effectLst/>
                <a:latin typeface="system-ui"/>
              </a:rPr>
              <a:t>&lt;</a:t>
            </a:r>
            <a:r>
              <a:rPr lang="en-US" sz="2800" b="0" i="0" dirty="0">
                <a:solidFill>
                  <a:srgbClr val="A52A2A"/>
                </a:solidFill>
                <a:effectLst/>
                <a:latin typeface="system-ui"/>
              </a:rPr>
              <a:t>/h4</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h5</a:t>
            </a:r>
            <a:r>
              <a:rPr lang="en-US" sz="2800" b="0" i="0" dirty="0">
                <a:solidFill>
                  <a:srgbClr val="0000CD"/>
                </a:solidFill>
                <a:effectLst/>
                <a:latin typeface="system-ui"/>
              </a:rPr>
              <a:t>&gt;</a:t>
            </a:r>
            <a:r>
              <a:rPr lang="en-US" sz="2800" b="0" i="0" dirty="0">
                <a:solidFill>
                  <a:srgbClr val="000000"/>
                </a:solidFill>
                <a:effectLst/>
                <a:latin typeface="system-ui"/>
              </a:rPr>
              <a:t> This is Heading 5 </a:t>
            </a:r>
            <a:r>
              <a:rPr lang="en-US" sz="2800" b="0" i="0" dirty="0">
                <a:solidFill>
                  <a:srgbClr val="0000CD"/>
                </a:solidFill>
                <a:effectLst/>
                <a:latin typeface="system-ui"/>
              </a:rPr>
              <a:t>&lt;</a:t>
            </a:r>
            <a:r>
              <a:rPr lang="en-US" sz="2800" b="0" i="0" dirty="0">
                <a:solidFill>
                  <a:srgbClr val="A52A2A"/>
                </a:solidFill>
                <a:effectLst/>
                <a:latin typeface="system-ui"/>
              </a:rPr>
              <a:t>/h5</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h6</a:t>
            </a:r>
            <a:r>
              <a:rPr lang="en-US" sz="2800" b="0" i="0" dirty="0">
                <a:solidFill>
                  <a:srgbClr val="0000CD"/>
                </a:solidFill>
                <a:effectLst/>
                <a:latin typeface="system-ui"/>
              </a:rPr>
              <a:t>&gt;</a:t>
            </a:r>
            <a:r>
              <a:rPr lang="en-US" sz="2800" b="0" i="0" dirty="0">
                <a:solidFill>
                  <a:srgbClr val="000000"/>
                </a:solidFill>
                <a:effectLst/>
                <a:latin typeface="system-ui"/>
              </a:rPr>
              <a:t> This is Heading 6 </a:t>
            </a:r>
            <a:r>
              <a:rPr lang="en-US" sz="2800" b="0" i="0" dirty="0">
                <a:solidFill>
                  <a:srgbClr val="0000CD"/>
                </a:solidFill>
                <a:effectLst/>
                <a:latin typeface="system-ui"/>
              </a:rPr>
              <a:t>&lt;</a:t>
            </a:r>
            <a:r>
              <a:rPr lang="en-US" sz="2800" b="0" i="0" dirty="0">
                <a:solidFill>
                  <a:srgbClr val="A52A2A"/>
                </a:solidFill>
                <a:effectLst/>
                <a:latin typeface="system-ui"/>
              </a:rPr>
              <a:t>/h6</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/body</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/html</a:t>
            </a:r>
            <a:r>
              <a:rPr lang="en-US" sz="2800" b="0" i="0" dirty="0">
                <a:solidFill>
                  <a:srgbClr val="0000CD"/>
                </a:solidFill>
                <a:effectLst/>
                <a:latin typeface="system-ui"/>
              </a:rPr>
              <a:t>&gt;</a:t>
            </a:r>
            <a:r>
              <a:rPr lang="en-US" sz="2800" b="0" i="0" dirty="0">
                <a:solidFill>
                  <a:srgbClr val="000000"/>
                </a:solidFill>
                <a:effectLst/>
                <a:latin typeface="system-ui"/>
              </a:rPr>
              <a:t> </a:t>
            </a:r>
            <a:endParaRPr lang="en-US" sz="2800" b="0" i="0" dirty="0">
              <a:solidFill>
                <a:srgbClr val="000000"/>
              </a:solidFill>
              <a:effectLst/>
              <a:latin typeface="system-ui"/>
            </a:endParaRPr>
          </a:p>
          <a:p>
            <a:pPr marL="571500" indent="-571500">
              <a:buFont typeface="Arial" panose="020B0604020202020204" pitchFamily="34" charset="0"/>
              <a:buChar char="•"/>
            </a:pPr>
            <a:endParaRPr lang="en-IN"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sv-SE" sz="6000" dirty="0"/>
              <a:t>HTML p tag - Paragraph tag</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algn="l"/>
            <a:r>
              <a:rPr lang="en-US" sz="3600" dirty="0"/>
              <a:t>The &lt;p&gt; tag is used to define a paragraph in a document. HTML paragraph or HTML &lt;p&gt; tag gives the text inside it, a paragraph like finishing</a:t>
            </a:r>
            <a:br>
              <a:rPr lang="en-US" sz="3600" dirty="0"/>
            </a:br>
            <a:br>
              <a:rPr lang="en-US" sz="3600" dirty="0"/>
            </a:br>
            <a:br>
              <a:rPr lang="en-IN" sz="2400" dirty="0"/>
            </a:br>
            <a:r>
              <a:rPr lang="en-IN" sz="2400" b="0" i="0" dirty="0">
                <a:solidFill>
                  <a:srgbClr val="0000CD"/>
                </a:solidFill>
                <a:effectLst/>
                <a:latin typeface="system-ui"/>
              </a:rPr>
              <a:t>&lt;</a:t>
            </a:r>
            <a:r>
              <a:rPr lang="en-IN" sz="2400" b="0" i="0" dirty="0">
                <a:solidFill>
                  <a:srgbClr val="A52A2A"/>
                </a:solidFill>
                <a:effectLst/>
                <a:latin typeface="system-ui"/>
              </a:rPr>
              <a:t>!DOCTYPE</a:t>
            </a:r>
            <a:r>
              <a:rPr lang="en-IN" sz="2400" b="0" i="0" dirty="0">
                <a:solidFill>
                  <a:srgbClr val="FF0000"/>
                </a:solidFill>
                <a:effectLst/>
                <a:latin typeface="system-ui"/>
              </a:rPr>
              <a:t> html</a:t>
            </a:r>
            <a:r>
              <a:rPr lang="en-IN" sz="2400" b="0" i="0" dirty="0">
                <a:solidFill>
                  <a:srgbClr val="0000CD"/>
                </a:solidFill>
                <a:effectLst/>
                <a:latin typeface="system-ui"/>
              </a:rPr>
              <a:t>&gt;</a:t>
            </a:r>
            <a:br>
              <a:rPr lang="en-IN" sz="2400" b="0" i="0" dirty="0">
                <a:solidFill>
                  <a:srgbClr val="000000"/>
                </a:solidFill>
                <a:effectLst/>
                <a:latin typeface="system-ui"/>
              </a:rPr>
            </a:br>
            <a:r>
              <a:rPr lang="en-IN" sz="2400" b="0" i="0" dirty="0">
                <a:solidFill>
                  <a:srgbClr val="0000CD"/>
                </a:solidFill>
                <a:effectLst/>
                <a:latin typeface="system-ui"/>
              </a:rPr>
              <a:t>&lt;</a:t>
            </a:r>
            <a:r>
              <a:rPr lang="en-IN" sz="2400" b="0" i="0" dirty="0">
                <a:solidFill>
                  <a:srgbClr val="A52A2A"/>
                </a:solidFill>
                <a:effectLst/>
                <a:latin typeface="system-ui"/>
              </a:rPr>
              <a:t>html</a:t>
            </a:r>
            <a:r>
              <a:rPr lang="en-IN" sz="2400" b="0" i="0" dirty="0">
                <a:solidFill>
                  <a:srgbClr val="FF0000"/>
                </a:solidFill>
                <a:effectLst/>
                <a:latin typeface="system-ui"/>
              </a:rPr>
              <a:t> lang</a:t>
            </a:r>
            <a:r>
              <a:rPr lang="en-IN" sz="2400" b="0" i="0" dirty="0">
                <a:solidFill>
                  <a:srgbClr val="0000CD"/>
                </a:solidFill>
                <a:effectLst/>
                <a:latin typeface="system-ui"/>
              </a:rPr>
              <a:t>="</a:t>
            </a:r>
            <a:r>
              <a:rPr lang="en-IN" sz="2400" b="0" i="0" dirty="0" err="1">
                <a:solidFill>
                  <a:srgbClr val="0000CD"/>
                </a:solidFill>
                <a:effectLst/>
                <a:latin typeface="system-ui"/>
              </a:rPr>
              <a:t>en</a:t>
            </a:r>
            <a:r>
              <a:rPr lang="en-IN" sz="2400" b="0" i="0" dirty="0">
                <a:solidFill>
                  <a:srgbClr val="0000CD"/>
                </a:solidFill>
                <a:effectLst/>
                <a:latin typeface="system-ui"/>
              </a:rPr>
              <a:t>"&gt;</a:t>
            </a:r>
            <a:br>
              <a:rPr lang="en-IN" sz="2400" b="0" i="0" dirty="0">
                <a:solidFill>
                  <a:srgbClr val="000000"/>
                </a:solidFill>
                <a:effectLst/>
                <a:latin typeface="system-ui"/>
              </a:rPr>
            </a:br>
            <a:r>
              <a:rPr lang="en-IN" sz="2400" b="0" i="0" dirty="0">
                <a:solidFill>
                  <a:srgbClr val="0000CD"/>
                </a:solidFill>
                <a:effectLst/>
                <a:latin typeface="system-ui"/>
              </a:rPr>
              <a:t>&lt;</a:t>
            </a:r>
            <a:r>
              <a:rPr lang="en-IN" sz="2400" b="0" i="0" dirty="0">
                <a:solidFill>
                  <a:srgbClr val="A52A2A"/>
                </a:solidFill>
                <a:effectLst/>
                <a:latin typeface="system-ui"/>
              </a:rPr>
              <a:t>head</a:t>
            </a:r>
            <a:r>
              <a:rPr lang="en-IN" sz="2400" b="0" i="0" dirty="0">
                <a:solidFill>
                  <a:srgbClr val="0000CD"/>
                </a:solidFill>
                <a:effectLst/>
                <a:latin typeface="system-ui"/>
              </a:rPr>
              <a:t>&gt;</a:t>
            </a:r>
            <a:br>
              <a:rPr lang="en-IN" sz="2400" b="0" i="0" dirty="0">
                <a:solidFill>
                  <a:srgbClr val="000000"/>
                </a:solidFill>
                <a:effectLst/>
                <a:latin typeface="system-ui"/>
              </a:rPr>
            </a:br>
            <a:r>
              <a:rPr lang="en-IN" sz="2400" b="0" i="0" dirty="0">
                <a:solidFill>
                  <a:srgbClr val="0000CD"/>
                </a:solidFill>
                <a:effectLst/>
                <a:latin typeface="system-ui"/>
              </a:rPr>
              <a:t>&lt;</a:t>
            </a:r>
            <a:r>
              <a:rPr lang="en-IN" sz="2400" b="0" i="0" dirty="0">
                <a:solidFill>
                  <a:srgbClr val="A52A2A"/>
                </a:solidFill>
                <a:effectLst/>
                <a:latin typeface="system-ui"/>
              </a:rPr>
              <a:t>title</a:t>
            </a:r>
            <a:r>
              <a:rPr lang="en-IN" sz="2400" b="0" i="0" dirty="0">
                <a:solidFill>
                  <a:srgbClr val="0000CD"/>
                </a:solidFill>
                <a:effectLst/>
                <a:latin typeface="system-ui"/>
              </a:rPr>
              <a:t>&gt;</a:t>
            </a:r>
            <a:r>
              <a:rPr lang="en-IN" sz="2400" b="0" i="0" dirty="0">
                <a:solidFill>
                  <a:srgbClr val="000000"/>
                </a:solidFill>
                <a:effectLst/>
                <a:latin typeface="system-ui"/>
              </a:rPr>
              <a:t> HTML Paragraph Tag </a:t>
            </a:r>
            <a:r>
              <a:rPr lang="en-IN" sz="2400" b="0" i="0" dirty="0">
                <a:solidFill>
                  <a:srgbClr val="0000CD"/>
                </a:solidFill>
                <a:effectLst/>
                <a:latin typeface="system-ui"/>
              </a:rPr>
              <a:t>&lt;</a:t>
            </a:r>
            <a:r>
              <a:rPr lang="en-IN" sz="2400" b="0" i="0" dirty="0">
                <a:solidFill>
                  <a:srgbClr val="A52A2A"/>
                </a:solidFill>
                <a:effectLst/>
                <a:latin typeface="system-ui"/>
              </a:rPr>
              <a:t>/title</a:t>
            </a:r>
            <a:r>
              <a:rPr lang="en-IN" sz="2400" b="0" i="0" dirty="0">
                <a:solidFill>
                  <a:srgbClr val="0000CD"/>
                </a:solidFill>
                <a:effectLst/>
                <a:latin typeface="system-ui"/>
              </a:rPr>
              <a:t>&gt;</a:t>
            </a:r>
            <a:br>
              <a:rPr lang="en-IN" sz="2400" b="0" i="0" dirty="0">
                <a:solidFill>
                  <a:srgbClr val="000000"/>
                </a:solidFill>
                <a:effectLst/>
                <a:latin typeface="system-ui"/>
              </a:rPr>
            </a:br>
            <a:r>
              <a:rPr lang="en-IN" sz="2400" b="0" i="0" dirty="0">
                <a:solidFill>
                  <a:srgbClr val="0000CD"/>
                </a:solidFill>
                <a:effectLst/>
                <a:latin typeface="system-ui"/>
              </a:rPr>
              <a:t>&lt;</a:t>
            </a:r>
            <a:r>
              <a:rPr lang="en-IN" sz="2400" b="0" i="0" dirty="0">
                <a:solidFill>
                  <a:srgbClr val="A52A2A"/>
                </a:solidFill>
                <a:effectLst/>
                <a:latin typeface="system-ui"/>
              </a:rPr>
              <a:t>/head</a:t>
            </a:r>
            <a:r>
              <a:rPr lang="en-IN" sz="2400" b="0" i="0" dirty="0">
                <a:solidFill>
                  <a:srgbClr val="0000CD"/>
                </a:solidFill>
                <a:effectLst/>
                <a:latin typeface="system-ui"/>
              </a:rPr>
              <a:t>&gt;</a:t>
            </a:r>
            <a:r>
              <a:rPr lang="en-IN" sz="2400" b="0" i="0" dirty="0">
                <a:solidFill>
                  <a:srgbClr val="000000"/>
                </a:solidFill>
                <a:effectLst/>
                <a:latin typeface="system-ui"/>
              </a:rPr>
              <a:t> </a:t>
            </a:r>
            <a:br>
              <a:rPr lang="en-IN" sz="2400" b="0" i="0" dirty="0">
                <a:solidFill>
                  <a:srgbClr val="000000"/>
                </a:solidFill>
                <a:effectLst/>
                <a:latin typeface="system-ui"/>
              </a:rPr>
            </a:br>
            <a:r>
              <a:rPr lang="en-IN" sz="2400" b="0" i="0" dirty="0">
                <a:solidFill>
                  <a:srgbClr val="0000CD"/>
                </a:solidFill>
                <a:effectLst/>
                <a:latin typeface="system-ui"/>
              </a:rPr>
              <a:t>&lt;</a:t>
            </a:r>
            <a:r>
              <a:rPr lang="en-IN" sz="2400" b="0" i="0" dirty="0">
                <a:solidFill>
                  <a:srgbClr val="A52A2A"/>
                </a:solidFill>
                <a:effectLst/>
                <a:latin typeface="system-ui"/>
              </a:rPr>
              <a:t>body</a:t>
            </a:r>
            <a:r>
              <a:rPr lang="en-IN" sz="2400" b="0" i="0" dirty="0">
                <a:solidFill>
                  <a:srgbClr val="0000CD"/>
                </a:solidFill>
                <a:effectLst/>
                <a:latin typeface="system-ui"/>
              </a:rPr>
              <a:t>&gt;</a:t>
            </a:r>
            <a:r>
              <a:rPr lang="en-IN" sz="2400" b="0" i="0" dirty="0">
                <a:solidFill>
                  <a:srgbClr val="000000"/>
                </a:solidFill>
                <a:effectLst/>
                <a:latin typeface="system-ui"/>
              </a:rPr>
              <a:t> </a:t>
            </a:r>
            <a:br>
              <a:rPr lang="en-IN" sz="2400" b="0" i="0" dirty="0">
                <a:solidFill>
                  <a:srgbClr val="000000"/>
                </a:solidFill>
                <a:effectLst/>
                <a:latin typeface="system-ui"/>
              </a:rPr>
            </a:br>
            <a:r>
              <a:rPr lang="en-IN" sz="2400" b="0" i="0" dirty="0">
                <a:solidFill>
                  <a:srgbClr val="0000CD"/>
                </a:solidFill>
                <a:effectLst/>
                <a:latin typeface="system-ui"/>
              </a:rPr>
              <a:t>&lt;</a:t>
            </a:r>
            <a:r>
              <a:rPr lang="en-IN" sz="2400" b="0" i="0" dirty="0">
                <a:solidFill>
                  <a:srgbClr val="A52A2A"/>
                </a:solidFill>
                <a:effectLst/>
                <a:latin typeface="system-ui"/>
              </a:rPr>
              <a:t>p</a:t>
            </a:r>
            <a:r>
              <a:rPr lang="en-IN" sz="2400" b="0" i="0" dirty="0">
                <a:solidFill>
                  <a:srgbClr val="0000CD"/>
                </a:solidFill>
                <a:effectLst/>
                <a:latin typeface="system-ui"/>
              </a:rPr>
              <a:t>&gt;</a:t>
            </a:r>
            <a:r>
              <a:rPr lang="en-IN" sz="2400" b="0" i="0" dirty="0">
                <a:solidFill>
                  <a:srgbClr val="000000"/>
                </a:solidFill>
                <a:effectLst/>
                <a:latin typeface="system-ui"/>
              </a:rPr>
              <a:t> This is First Paragraph </a:t>
            </a:r>
            <a:r>
              <a:rPr lang="en-IN" sz="2400" b="0" i="0" dirty="0">
                <a:solidFill>
                  <a:srgbClr val="0000CD"/>
                </a:solidFill>
                <a:effectLst/>
                <a:latin typeface="system-ui"/>
              </a:rPr>
              <a:t>&lt;</a:t>
            </a:r>
            <a:r>
              <a:rPr lang="en-IN" sz="2400" b="0" i="0" dirty="0">
                <a:solidFill>
                  <a:srgbClr val="A52A2A"/>
                </a:solidFill>
                <a:effectLst/>
                <a:latin typeface="system-ui"/>
              </a:rPr>
              <a:t>/p</a:t>
            </a:r>
            <a:r>
              <a:rPr lang="en-IN" sz="2400" b="0" i="0" dirty="0">
                <a:solidFill>
                  <a:srgbClr val="0000CD"/>
                </a:solidFill>
                <a:effectLst/>
                <a:latin typeface="system-ui"/>
              </a:rPr>
              <a:t>&gt;</a:t>
            </a:r>
            <a:br>
              <a:rPr lang="en-IN" sz="2400" b="0" i="0" dirty="0">
                <a:solidFill>
                  <a:srgbClr val="000000"/>
                </a:solidFill>
                <a:effectLst/>
                <a:latin typeface="system-ui"/>
              </a:rPr>
            </a:br>
            <a:r>
              <a:rPr lang="en-IN" sz="2400" b="0" i="0" dirty="0">
                <a:solidFill>
                  <a:srgbClr val="0000CD"/>
                </a:solidFill>
                <a:effectLst/>
                <a:latin typeface="system-ui"/>
              </a:rPr>
              <a:t>&lt;</a:t>
            </a:r>
            <a:r>
              <a:rPr lang="en-IN" sz="2400" b="0" i="0" dirty="0">
                <a:solidFill>
                  <a:srgbClr val="A52A2A"/>
                </a:solidFill>
                <a:effectLst/>
                <a:latin typeface="system-ui"/>
              </a:rPr>
              <a:t>p</a:t>
            </a:r>
            <a:r>
              <a:rPr lang="en-IN" sz="2400" b="0" i="0" dirty="0">
                <a:solidFill>
                  <a:srgbClr val="0000CD"/>
                </a:solidFill>
                <a:effectLst/>
                <a:latin typeface="system-ui"/>
              </a:rPr>
              <a:t>&gt;</a:t>
            </a:r>
            <a:r>
              <a:rPr lang="en-IN" sz="2400" b="0" i="0" dirty="0">
                <a:solidFill>
                  <a:srgbClr val="000000"/>
                </a:solidFill>
                <a:effectLst/>
                <a:latin typeface="system-ui"/>
              </a:rPr>
              <a:t> This is Second Paragraph </a:t>
            </a:r>
            <a:r>
              <a:rPr lang="en-IN" sz="2400" b="0" i="0" dirty="0">
                <a:solidFill>
                  <a:srgbClr val="0000CD"/>
                </a:solidFill>
                <a:effectLst/>
                <a:latin typeface="system-ui"/>
              </a:rPr>
              <a:t>&lt;</a:t>
            </a:r>
            <a:r>
              <a:rPr lang="en-IN" sz="2400" b="0" i="0" dirty="0">
                <a:solidFill>
                  <a:srgbClr val="A52A2A"/>
                </a:solidFill>
                <a:effectLst/>
                <a:latin typeface="system-ui"/>
              </a:rPr>
              <a:t>/p</a:t>
            </a:r>
            <a:r>
              <a:rPr lang="en-IN" sz="2400" b="0" i="0" dirty="0">
                <a:solidFill>
                  <a:srgbClr val="0000CD"/>
                </a:solidFill>
                <a:effectLst/>
                <a:latin typeface="system-ui"/>
              </a:rPr>
              <a:t>&gt;</a:t>
            </a:r>
            <a:r>
              <a:rPr lang="en-IN" sz="2400" b="0" i="0" dirty="0">
                <a:solidFill>
                  <a:srgbClr val="000000"/>
                </a:solidFill>
                <a:effectLst/>
                <a:latin typeface="system-ui"/>
              </a:rPr>
              <a:t> </a:t>
            </a:r>
            <a:br>
              <a:rPr lang="en-IN" sz="2400" b="0" i="0" dirty="0">
                <a:solidFill>
                  <a:srgbClr val="000000"/>
                </a:solidFill>
                <a:effectLst/>
                <a:latin typeface="system-ui"/>
              </a:rPr>
            </a:br>
            <a:r>
              <a:rPr lang="en-IN" sz="2400" b="0" i="0" dirty="0">
                <a:solidFill>
                  <a:srgbClr val="0000CD"/>
                </a:solidFill>
                <a:effectLst/>
                <a:latin typeface="system-ui"/>
              </a:rPr>
              <a:t>&lt;</a:t>
            </a:r>
            <a:r>
              <a:rPr lang="en-IN" sz="2400" b="0" i="0" dirty="0">
                <a:solidFill>
                  <a:srgbClr val="A52A2A"/>
                </a:solidFill>
                <a:effectLst/>
                <a:latin typeface="system-ui"/>
              </a:rPr>
              <a:t>p</a:t>
            </a:r>
            <a:r>
              <a:rPr lang="en-IN" sz="2400" b="0" i="0" dirty="0">
                <a:solidFill>
                  <a:srgbClr val="0000CD"/>
                </a:solidFill>
                <a:effectLst/>
                <a:latin typeface="system-ui"/>
              </a:rPr>
              <a:t>&gt;</a:t>
            </a:r>
            <a:r>
              <a:rPr lang="en-IN" sz="2400" b="0" i="0" dirty="0">
                <a:solidFill>
                  <a:srgbClr val="000000"/>
                </a:solidFill>
                <a:effectLst/>
                <a:latin typeface="system-ui"/>
              </a:rPr>
              <a:t> This is Third Paragraph </a:t>
            </a:r>
            <a:r>
              <a:rPr lang="en-IN" sz="2400" b="0" i="0" dirty="0">
                <a:solidFill>
                  <a:srgbClr val="0000CD"/>
                </a:solidFill>
                <a:effectLst/>
                <a:latin typeface="system-ui"/>
              </a:rPr>
              <a:t>&lt;</a:t>
            </a:r>
            <a:r>
              <a:rPr lang="en-IN" sz="2400" b="0" i="0" dirty="0">
                <a:solidFill>
                  <a:srgbClr val="A52A2A"/>
                </a:solidFill>
                <a:effectLst/>
                <a:latin typeface="system-ui"/>
              </a:rPr>
              <a:t>/p</a:t>
            </a:r>
            <a:r>
              <a:rPr lang="en-IN" sz="2400" b="0" i="0" dirty="0">
                <a:solidFill>
                  <a:srgbClr val="0000CD"/>
                </a:solidFill>
                <a:effectLst/>
                <a:latin typeface="system-ui"/>
              </a:rPr>
              <a:t>&gt;</a:t>
            </a:r>
            <a:r>
              <a:rPr lang="en-IN" sz="2400" b="0" i="0" dirty="0">
                <a:solidFill>
                  <a:srgbClr val="000000"/>
                </a:solidFill>
                <a:effectLst/>
                <a:latin typeface="system-ui"/>
              </a:rPr>
              <a:t> </a:t>
            </a:r>
            <a:br>
              <a:rPr lang="en-IN" sz="2400" b="0" i="0" dirty="0">
                <a:solidFill>
                  <a:srgbClr val="000000"/>
                </a:solidFill>
                <a:effectLst/>
                <a:latin typeface="system-ui"/>
              </a:rPr>
            </a:br>
            <a:r>
              <a:rPr lang="en-IN" sz="2400" b="0" i="0" dirty="0">
                <a:solidFill>
                  <a:srgbClr val="0000CD"/>
                </a:solidFill>
                <a:effectLst/>
                <a:latin typeface="system-ui"/>
              </a:rPr>
              <a:t>&lt;</a:t>
            </a:r>
            <a:r>
              <a:rPr lang="en-IN" sz="2400" b="0" i="0" dirty="0">
                <a:solidFill>
                  <a:srgbClr val="A52A2A"/>
                </a:solidFill>
                <a:effectLst/>
                <a:latin typeface="system-ui"/>
              </a:rPr>
              <a:t>/body</a:t>
            </a:r>
            <a:r>
              <a:rPr lang="en-IN" sz="2400" b="0" i="0" dirty="0">
                <a:solidFill>
                  <a:srgbClr val="0000CD"/>
                </a:solidFill>
                <a:effectLst/>
                <a:latin typeface="system-ui"/>
              </a:rPr>
              <a:t>&gt;</a:t>
            </a:r>
            <a:r>
              <a:rPr lang="en-IN" sz="2400" b="0" i="0" dirty="0">
                <a:solidFill>
                  <a:srgbClr val="000000"/>
                </a:solidFill>
                <a:effectLst/>
                <a:latin typeface="system-ui"/>
              </a:rPr>
              <a:t> </a:t>
            </a:r>
            <a:br>
              <a:rPr lang="en-IN" sz="2400" b="0" i="0" dirty="0">
                <a:solidFill>
                  <a:srgbClr val="000000"/>
                </a:solidFill>
                <a:effectLst/>
                <a:latin typeface="system-ui"/>
              </a:rPr>
            </a:br>
            <a:r>
              <a:rPr lang="en-IN" sz="2400" b="0" i="0" dirty="0">
                <a:solidFill>
                  <a:srgbClr val="0000CD"/>
                </a:solidFill>
                <a:effectLst/>
                <a:latin typeface="system-ui"/>
              </a:rPr>
              <a:t>&lt;</a:t>
            </a:r>
            <a:r>
              <a:rPr lang="en-IN" sz="2400" b="0" i="0" dirty="0">
                <a:solidFill>
                  <a:srgbClr val="A52A2A"/>
                </a:solidFill>
                <a:effectLst/>
                <a:latin typeface="system-ui"/>
              </a:rPr>
              <a:t>/html</a:t>
            </a:r>
            <a:r>
              <a:rPr lang="en-IN" sz="2400" b="0" i="0" dirty="0">
                <a:solidFill>
                  <a:srgbClr val="0000CD"/>
                </a:solidFill>
                <a:effectLst/>
                <a:latin typeface="system-ui"/>
              </a:rPr>
              <a:t>&gt;</a:t>
            </a:r>
            <a:r>
              <a:rPr lang="en-IN" sz="2400" b="0" i="0" dirty="0">
                <a:solidFill>
                  <a:srgbClr val="000000"/>
                </a:solidFill>
                <a:effectLst/>
                <a:latin typeface="system-ui"/>
              </a:rPr>
              <a:t> </a:t>
            </a:r>
            <a:endParaRPr lang="en-IN" sz="2400" b="0" i="0" dirty="0">
              <a:solidFill>
                <a:srgbClr val="000000"/>
              </a:solidFill>
              <a:effectLst/>
              <a:latin typeface="system-ui"/>
            </a:endParaRPr>
          </a:p>
          <a:p>
            <a:pPr marL="571500" indent="-571500">
              <a:buFont typeface="Arial" panose="020B0604020202020204" pitchFamily="34" charset="0"/>
              <a:buChar char="•"/>
            </a:pPr>
            <a:endParaRPr lang="en-IN"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sv-SE" sz="6000" dirty="0"/>
              <a:t>HTML a tag - Anchor Tag</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algn="l"/>
            <a:r>
              <a:rPr lang="en-US" sz="3600" dirty="0"/>
              <a:t>HTML Hyperlink is defined with the &lt;a&gt; tag (Anchor tag). It is used to give a link to any file, webpage, image etc.</a:t>
            </a:r>
            <a:endParaRPr lang="en-US" sz="3600" dirty="0"/>
          </a:p>
          <a:p>
            <a:pPr algn="l"/>
            <a:r>
              <a:rPr lang="en-US" sz="3600" dirty="0"/>
              <a:t>This tag is called anchor tag and anything between the opening &lt;a&gt; tag and the closing &lt;/a&gt; tag becomes part of the link, and a user can click that part to reach to the linked document.</a:t>
            </a:r>
            <a:br>
              <a:rPr lang="en-US" sz="3600" dirty="0"/>
            </a:br>
            <a:br>
              <a:rPr lang="en-IN" sz="2400" dirty="0"/>
            </a:b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!DOCTYPE</a:t>
            </a:r>
            <a:r>
              <a:rPr lang="en-IN" sz="2800" b="0" i="0" dirty="0">
                <a:solidFill>
                  <a:srgbClr val="FF0000"/>
                </a:solidFill>
                <a:effectLst/>
                <a:latin typeface="system-ui"/>
              </a:rPr>
              <a:t> html</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HTML</a:t>
            </a:r>
            <a:r>
              <a:rPr lang="en-IN" sz="2800" b="0" i="0" dirty="0">
                <a:solidFill>
                  <a:srgbClr val="FF0000"/>
                </a:solidFill>
                <a:effectLst/>
                <a:latin typeface="system-ui"/>
              </a:rPr>
              <a:t> lang</a:t>
            </a:r>
            <a:r>
              <a:rPr lang="en-IN" sz="2800" b="0" i="0" dirty="0">
                <a:solidFill>
                  <a:srgbClr val="0000CD"/>
                </a:solidFill>
                <a:effectLst/>
                <a:latin typeface="system-ui"/>
              </a:rPr>
              <a:t>="</a:t>
            </a:r>
            <a:r>
              <a:rPr lang="en-IN" sz="2800" b="0" i="0" dirty="0" err="1">
                <a:solidFill>
                  <a:srgbClr val="0000CD"/>
                </a:solidFill>
                <a:effectLst/>
                <a:latin typeface="system-ui"/>
              </a:rPr>
              <a:t>en</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head</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title</a:t>
            </a:r>
            <a:r>
              <a:rPr lang="en-IN" sz="2800" b="0" i="0" dirty="0">
                <a:solidFill>
                  <a:srgbClr val="0000CD"/>
                </a:solidFill>
                <a:effectLst/>
                <a:latin typeface="system-ui"/>
              </a:rPr>
              <a:t>&gt;</a:t>
            </a:r>
            <a:r>
              <a:rPr lang="en-IN" sz="2800" b="0" i="0" dirty="0">
                <a:solidFill>
                  <a:srgbClr val="000000"/>
                </a:solidFill>
                <a:effectLst/>
                <a:latin typeface="system-ui"/>
              </a:rPr>
              <a:t> HTML Anchor Tag </a:t>
            </a:r>
            <a:r>
              <a:rPr lang="en-IN" sz="2800" b="0" i="0" dirty="0">
                <a:solidFill>
                  <a:srgbClr val="0000CD"/>
                </a:solidFill>
                <a:effectLst/>
                <a:latin typeface="system-ui"/>
              </a:rPr>
              <a:t>&lt;</a:t>
            </a:r>
            <a:r>
              <a:rPr lang="en-IN" sz="2800" b="0" i="0" dirty="0">
                <a:solidFill>
                  <a:srgbClr val="A52A2A"/>
                </a:solidFill>
                <a:effectLst/>
                <a:latin typeface="system-ui"/>
              </a:rPr>
              <a:t>/title</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/head</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a</a:t>
            </a:r>
            <a:r>
              <a:rPr lang="en-IN" sz="2800" b="0" i="0" dirty="0">
                <a:solidFill>
                  <a:srgbClr val="FF0000"/>
                </a:solidFill>
                <a:effectLst/>
                <a:latin typeface="system-ui"/>
              </a:rPr>
              <a:t> target</a:t>
            </a:r>
            <a:r>
              <a:rPr lang="en-IN" sz="2800" b="0" i="0" dirty="0">
                <a:solidFill>
                  <a:srgbClr val="0000CD"/>
                </a:solidFill>
                <a:effectLst/>
                <a:latin typeface="system-ui"/>
              </a:rPr>
              <a:t>="_blank"</a:t>
            </a:r>
            <a:r>
              <a:rPr lang="en-IN" sz="2800" b="0" i="0" dirty="0">
                <a:solidFill>
                  <a:srgbClr val="FF0000"/>
                </a:solidFill>
                <a:effectLst/>
                <a:latin typeface="system-ui"/>
              </a:rPr>
              <a:t> </a:t>
            </a:r>
            <a:r>
              <a:rPr lang="en-IN" sz="2800" b="0" i="0" dirty="0" err="1">
                <a:solidFill>
                  <a:srgbClr val="FF0000"/>
                </a:solidFill>
                <a:effectLst/>
                <a:latin typeface="system-ui"/>
              </a:rPr>
              <a:t>href</a:t>
            </a:r>
            <a:r>
              <a:rPr lang="en-IN" sz="2800" b="0" i="0" dirty="0">
                <a:solidFill>
                  <a:srgbClr val="0000CD"/>
                </a:solidFill>
                <a:effectLst/>
                <a:latin typeface="system-ui"/>
              </a:rPr>
              <a:t>="https://www.google.com"&gt;</a:t>
            </a:r>
            <a:r>
              <a:rPr lang="en-IN" sz="2800" b="0" i="0" dirty="0">
                <a:solidFill>
                  <a:srgbClr val="000000"/>
                </a:solidFill>
                <a:effectLst/>
                <a:latin typeface="system-ui"/>
              </a:rPr>
              <a:t> This is a link </a:t>
            </a:r>
            <a:r>
              <a:rPr lang="en-IN" sz="2800" b="0" i="0" dirty="0">
                <a:solidFill>
                  <a:srgbClr val="0000CD"/>
                </a:solidFill>
                <a:effectLst/>
                <a:latin typeface="system-ui"/>
              </a:rPr>
              <a:t>&lt;</a:t>
            </a:r>
            <a:r>
              <a:rPr lang="en-IN" sz="2800" b="0" i="0" dirty="0">
                <a:solidFill>
                  <a:srgbClr val="A52A2A"/>
                </a:solidFill>
                <a:effectLst/>
                <a:latin typeface="system-ui"/>
              </a:rPr>
              <a:t>/a</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/html</a:t>
            </a:r>
            <a:r>
              <a:rPr lang="en-IN" sz="2800" b="0" i="0" dirty="0">
                <a:solidFill>
                  <a:srgbClr val="0000CD"/>
                </a:solidFill>
                <a:effectLst/>
                <a:latin typeface="system-ui"/>
              </a:rPr>
              <a:t>&gt;</a:t>
            </a:r>
            <a:r>
              <a:rPr lang="en-IN" sz="2800" b="0" i="0" dirty="0">
                <a:solidFill>
                  <a:srgbClr val="000000"/>
                </a:solidFill>
                <a:effectLst/>
                <a:latin typeface="system-ui"/>
              </a:rPr>
              <a:t> </a:t>
            </a:r>
            <a:endParaRPr lang="en-IN" sz="2800" b="0" i="0" dirty="0">
              <a:solidFill>
                <a:srgbClr val="000000"/>
              </a:solidFill>
              <a:effectLst/>
              <a:latin typeface="system-ui"/>
            </a:endParaRPr>
          </a:p>
          <a:p>
            <a:br>
              <a:rPr lang="en-IN" sz="2000" dirty="0"/>
            </a:br>
            <a:endParaRPr lang="en-IN"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de-DE" sz="6000" dirty="0"/>
              <a:t>HTML img tag - Image Tag</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algn="l"/>
            <a:r>
              <a:rPr lang="en-US" sz="3600" dirty="0"/>
              <a:t>The HTML </a:t>
            </a:r>
            <a:r>
              <a:rPr lang="en-US" sz="3600" dirty="0" err="1"/>
              <a:t>img</a:t>
            </a:r>
            <a:r>
              <a:rPr lang="en-US" sz="3600" dirty="0"/>
              <a:t> tag is used to add image in a document. The '</a:t>
            </a:r>
            <a:r>
              <a:rPr lang="en-US" sz="3600" dirty="0" err="1"/>
              <a:t>src</a:t>
            </a:r>
            <a:r>
              <a:rPr lang="en-US" sz="3600" dirty="0"/>
              <a:t>' attribute is used to give source(address) of the image. The height and width of the image can be controlled by the attributes - height="px" and width="px".</a:t>
            </a:r>
            <a:endParaRPr lang="en-US" sz="3600" dirty="0"/>
          </a:p>
          <a:p>
            <a:pPr algn="l"/>
            <a:br>
              <a:rPr lang="en-IN" sz="2800" dirty="0"/>
            </a:br>
            <a:r>
              <a:rPr lang="en-IN" sz="2400" b="0" i="0" dirty="0">
                <a:solidFill>
                  <a:srgbClr val="0000CD"/>
                </a:solidFill>
                <a:effectLst/>
                <a:latin typeface="system-ui"/>
              </a:rPr>
              <a:t>&lt;</a:t>
            </a:r>
            <a:r>
              <a:rPr lang="en-IN" sz="2400" b="0" i="0" dirty="0">
                <a:solidFill>
                  <a:srgbClr val="A52A2A"/>
                </a:solidFill>
                <a:effectLst/>
                <a:latin typeface="system-ui"/>
              </a:rPr>
              <a:t>!DOCTYPE</a:t>
            </a:r>
            <a:r>
              <a:rPr lang="en-IN" sz="2400" b="0" i="0" dirty="0">
                <a:solidFill>
                  <a:srgbClr val="FF0000"/>
                </a:solidFill>
                <a:effectLst/>
                <a:latin typeface="system-ui"/>
              </a:rPr>
              <a:t> html</a:t>
            </a:r>
            <a:r>
              <a:rPr lang="en-IN" sz="2400" b="0" i="0" dirty="0">
                <a:solidFill>
                  <a:srgbClr val="0000CD"/>
                </a:solidFill>
                <a:effectLst/>
                <a:latin typeface="system-ui"/>
              </a:rPr>
              <a:t>&gt;</a:t>
            </a:r>
            <a:r>
              <a:rPr lang="en-IN" sz="2400" b="0" i="0" dirty="0">
                <a:solidFill>
                  <a:srgbClr val="000000"/>
                </a:solidFill>
                <a:effectLst/>
                <a:latin typeface="system-ui"/>
              </a:rPr>
              <a:t> </a:t>
            </a:r>
            <a:br>
              <a:rPr lang="en-IN" sz="2400" dirty="0"/>
            </a:br>
            <a:r>
              <a:rPr lang="en-IN" sz="2400" b="0" i="0" dirty="0">
                <a:solidFill>
                  <a:srgbClr val="0000CD"/>
                </a:solidFill>
                <a:effectLst/>
                <a:latin typeface="system-ui"/>
              </a:rPr>
              <a:t>&lt;</a:t>
            </a:r>
            <a:r>
              <a:rPr lang="en-IN" sz="2400" b="0" i="0" dirty="0">
                <a:solidFill>
                  <a:srgbClr val="A52A2A"/>
                </a:solidFill>
                <a:effectLst/>
                <a:latin typeface="system-ui"/>
              </a:rPr>
              <a:t>html</a:t>
            </a:r>
            <a:r>
              <a:rPr lang="en-IN" sz="2400" b="0" i="0" dirty="0">
                <a:solidFill>
                  <a:srgbClr val="FF0000"/>
                </a:solidFill>
                <a:effectLst/>
                <a:latin typeface="system-ui"/>
              </a:rPr>
              <a:t> lang</a:t>
            </a:r>
            <a:r>
              <a:rPr lang="en-IN" sz="2400" b="0" i="0" dirty="0">
                <a:solidFill>
                  <a:srgbClr val="0000CD"/>
                </a:solidFill>
                <a:effectLst/>
                <a:latin typeface="system-ui"/>
              </a:rPr>
              <a:t>="</a:t>
            </a:r>
            <a:r>
              <a:rPr lang="en-IN" sz="2400" b="0" i="0" dirty="0" err="1">
                <a:solidFill>
                  <a:srgbClr val="0000CD"/>
                </a:solidFill>
                <a:effectLst/>
                <a:latin typeface="system-ui"/>
              </a:rPr>
              <a:t>en</a:t>
            </a:r>
            <a:r>
              <a:rPr lang="en-IN" sz="2400" b="0" i="0" dirty="0">
                <a:solidFill>
                  <a:srgbClr val="0000CD"/>
                </a:solidFill>
                <a:effectLst/>
                <a:latin typeface="system-ui"/>
              </a:rPr>
              <a:t>"&gt;</a:t>
            </a:r>
            <a:br>
              <a:rPr lang="en-IN" sz="2400" dirty="0"/>
            </a:br>
            <a:r>
              <a:rPr lang="en-IN" sz="2400" b="0" i="0" dirty="0">
                <a:solidFill>
                  <a:srgbClr val="0000CD"/>
                </a:solidFill>
                <a:effectLst/>
                <a:latin typeface="system-ui"/>
              </a:rPr>
              <a:t>&lt;</a:t>
            </a:r>
            <a:r>
              <a:rPr lang="en-IN" sz="2400" b="0" i="0" dirty="0">
                <a:solidFill>
                  <a:srgbClr val="A52A2A"/>
                </a:solidFill>
                <a:effectLst/>
                <a:latin typeface="system-ui"/>
              </a:rPr>
              <a:t>head</a:t>
            </a:r>
            <a:r>
              <a:rPr lang="en-IN" sz="2400" b="0" i="0" dirty="0">
                <a:solidFill>
                  <a:srgbClr val="0000CD"/>
                </a:solidFill>
                <a:effectLst/>
                <a:latin typeface="system-ui"/>
              </a:rPr>
              <a:t>&gt;</a:t>
            </a:r>
            <a:br>
              <a:rPr lang="en-IN" sz="2400" dirty="0"/>
            </a:br>
            <a:r>
              <a:rPr lang="en-IN" sz="2400" b="0" i="0" dirty="0">
                <a:solidFill>
                  <a:srgbClr val="0000CD"/>
                </a:solidFill>
                <a:effectLst/>
                <a:latin typeface="system-ui"/>
              </a:rPr>
              <a:t>&lt;</a:t>
            </a:r>
            <a:r>
              <a:rPr lang="en-IN" sz="2400" b="0" i="0" dirty="0">
                <a:solidFill>
                  <a:srgbClr val="A52A2A"/>
                </a:solidFill>
                <a:effectLst/>
                <a:latin typeface="system-ui"/>
              </a:rPr>
              <a:t>title</a:t>
            </a:r>
            <a:r>
              <a:rPr lang="en-IN" sz="2400" b="0" i="0" dirty="0">
                <a:solidFill>
                  <a:srgbClr val="0000CD"/>
                </a:solidFill>
                <a:effectLst/>
                <a:latin typeface="system-ui"/>
              </a:rPr>
              <a:t>&gt;</a:t>
            </a:r>
            <a:r>
              <a:rPr lang="en-IN" sz="2400" b="0" i="0" dirty="0">
                <a:solidFill>
                  <a:srgbClr val="000000"/>
                </a:solidFill>
                <a:effectLst/>
                <a:latin typeface="system-ui"/>
              </a:rPr>
              <a:t> HTML Image Tag </a:t>
            </a:r>
            <a:r>
              <a:rPr lang="en-IN" sz="2400" b="0" i="0" dirty="0">
                <a:solidFill>
                  <a:srgbClr val="0000CD"/>
                </a:solidFill>
                <a:effectLst/>
                <a:latin typeface="system-ui"/>
              </a:rPr>
              <a:t>&lt;</a:t>
            </a:r>
            <a:r>
              <a:rPr lang="en-IN" sz="2400" b="0" i="0" dirty="0">
                <a:solidFill>
                  <a:srgbClr val="A52A2A"/>
                </a:solidFill>
                <a:effectLst/>
                <a:latin typeface="system-ui"/>
              </a:rPr>
              <a:t>/title</a:t>
            </a:r>
            <a:r>
              <a:rPr lang="en-IN" sz="2400" b="0" i="0" dirty="0">
                <a:solidFill>
                  <a:srgbClr val="0000CD"/>
                </a:solidFill>
                <a:effectLst/>
                <a:latin typeface="system-ui"/>
              </a:rPr>
              <a:t>&gt;</a:t>
            </a:r>
            <a:br>
              <a:rPr lang="en-IN" sz="2400" dirty="0"/>
            </a:br>
            <a:r>
              <a:rPr lang="en-IN" sz="2400" b="0" i="0" dirty="0">
                <a:solidFill>
                  <a:srgbClr val="0000CD"/>
                </a:solidFill>
                <a:effectLst/>
                <a:latin typeface="system-ui"/>
              </a:rPr>
              <a:t>&lt;</a:t>
            </a:r>
            <a:r>
              <a:rPr lang="en-IN" sz="2400" b="0" i="0" dirty="0">
                <a:solidFill>
                  <a:srgbClr val="A52A2A"/>
                </a:solidFill>
                <a:effectLst/>
                <a:latin typeface="system-ui"/>
              </a:rPr>
              <a:t>/head</a:t>
            </a:r>
            <a:r>
              <a:rPr lang="en-IN" sz="2400" b="0" i="0" dirty="0">
                <a:solidFill>
                  <a:srgbClr val="0000CD"/>
                </a:solidFill>
                <a:effectLst/>
                <a:latin typeface="system-ui"/>
              </a:rPr>
              <a:t>&gt;</a:t>
            </a:r>
            <a:r>
              <a:rPr lang="en-IN" sz="2400" b="0" i="0" dirty="0">
                <a:solidFill>
                  <a:srgbClr val="000000"/>
                </a:solidFill>
                <a:effectLst/>
                <a:latin typeface="system-ui"/>
              </a:rPr>
              <a:t> </a:t>
            </a:r>
            <a:br>
              <a:rPr lang="en-IN" sz="2400" dirty="0"/>
            </a:br>
            <a:r>
              <a:rPr lang="en-IN" sz="2400" b="0" i="0" dirty="0">
                <a:solidFill>
                  <a:srgbClr val="0000CD"/>
                </a:solidFill>
                <a:effectLst/>
                <a:latin typeface="system-ui"/>
              </a:rPr>
              <a:t>&lt;</a:t>
            </a:r>
            <a:r>
              <a:rPr lang="en-IN" sz="2400" b="0" i="0" dirty="0">
                <a:solidFill>
                  <a:srgbClr val="A52A2A"/>
                </a:solidFill>
                <a:effectLst/>
                <a:latin typeface="system-ui"/>
              </a:rPr>
              <a:t>body</a:t>
            </a:r>
            <a:r>
              <a:rPr lang="en-IN" sz="2400" b="0" i="0" dirty="0">
                <a:solidFill>
                  <a:srgbClr val="0000CD"/>
                </a:solidFill>
                <a:effectLst/>
                <a:latin typeface="system-ui"/>
              </a:rPr>
              <a:t>&gt;</a:t>
            </a:r>
            <a:r>
              <a:rPr lang="en-IN" sz="2400" b="0" i="0" dirty="0">
                <a:solidFill>
                  <a:srgbClr val="000000"/>
                </a:solidFill>
                <a:effectLst/>
                <a:latin typeface="system-ui"/>
              </a:rPr>
              <a:t> </a:t>
            </a:r>
            <a:br>
              <a:rPr lang="en-IN" sz="2400" dirty="0"/>
            </a:br>
            <a:r>
              <a:rPr lang="en-IN" sz="2400" b="0" i="0" dirty="0">
                <a:solidFill>
                  <a:srgbClr val="0000CD"/>
                </a:solidFill>
                <a:effectLst/>
                <a:latin typeface="system-ui"/>
              </a:rPr>
              <a:t>&lt;</a:t>
            </a:r>
            <a:r>
              <a:rPr lang="en-IN" sz="2400" b="0" i="0" dirty="0" err="1">
                <a:solidFill>
                  <a:srgbClr val="A52A2A"/>
                </a:solidFill>
                <a:effectLst/>
                <a:latin typeface="system-ui"/>
              </a:rPr>
              <a:t>img</a:t>
            </a:r>
            <a:r>
              <a:rPr lang="en-IN" sz="2400" b="0" i="0" dirty="0">
                <a:solidFill>
                  <a:srgbClr val="FF0000"/>
                </a:solidFill>
                <a:effectLst/>
                <a:latin typeface="system-ui"/>
              </a:rPr>
              <a:t> </a:t>
            </a:r>
            <a:r>
              <a:rPr lang="en-IN" sz="2400" b="0" i="0" dirty="0" err="1">
                <a:solidFill>
                  <a:srgbClr val="FF0000"/>
                </a:solidFill>
                <a:effectLst/>
                <a:latin typeface="system-ui"/>
              </a:rPr>
              <a:t>src</a:t>
            </a:r>
            <a:r>
              <a:rPr lang="en-IN" sz="2400" b="0" i="0" dirty="0">
                <a:solidFill>
                  <a:srgbClr val="0000CD"/>
                </a:solidFill>
                <a:effectLst/>
                <a:latin typeface="system-ui"/>
              </a:rPr>
              <a:t>=“myimage.png"</a:t>
            </a:r>
            <a:r>
              <a:rPr lang="en-IN" sz="2400" b="0" i="0" dirty="0">
                <a:solidFill>
                  <a:srgbClr val="FF0000"/>
                </a:solidFill>
                <a:effectLst/>
                <a:latin typeface="system-ui"/>
              </a:rPr>
              <a:t> width</a:t>
            </a:r>
            <a:r>
              <a:rPr lang="en-IN" sz="2400" b="0" i="0" dirty="0">
                <a:solidFill>
                  <a:srgbClr val="0000CD"/>
                </a:solidFill>
                <a:effectLst/>
                <a:latin typeface="system-ui"/>
              </a:rPr>
              <a:t>="400px"</a:t>
            </a:r>
            <a:r>
              <a:rPr lang="en-IN" sz="2400" b="0" i="0" dirty="0">
                <a:solidFill>
                  <a:srgbClr val="FF0000"/>
                </a:solidFill>
                <a:effectLst/>
                <a:latin typeface="system-ui"/>
              </a:rPr>
              <a:t> height</a:t>
            </a:r>
            <a:r>
              <a:rPr lang="en-IN" sz="2400" b="0" i="0" dirty="0">
                <a:solidFill>
                  <a:srgbClr val="0000CD"/>
                </a:solidFill>
                <a:effectLst/>
                <a:latin typeface="system-ui"/>
              </a:rPr>
              <a:t>="200px"&gt;</a:t>
            </a:r>
            <a:br>
              <a:rPr lang="en-IN" sz="2400" dirty="0"/>
            </a:br>
            <a:r>
              <a:rPr lang="en-IN" sz="2400" b="0" i="0" dirty="0">
                <a:solidFill>
                  <a:srgbClr val="0000CD"/>
                </a:solidFill>
                <a:effectLst/>
                <a:latin typeface="system-ui"/>
              </a:rPr>
              <a:t>&lt;</a:t>
            </a:r>
            <a:r>
              <a:rPr lang="en-IN" sz="2400" b="0" i="0" dirty="0">
                <a:solidFill>
                  <a:srgbClr val="A52A2A"/>
                </a:solidFill>
                <a:effectLst/>
                <a:latin typeface="system-ui"/>
              </a:rPr>
              <a:t>/body</a:t>
            </a:r>
            <a:r>
              <a:rPr lang="en-IN" sz="2400" b="0" i="0" dirty="0">
                <a:solidFill>
                  <a:srgbClr val="0000CD"/>
                </a:solidFill>
                <a:effectLst/>
                <a:latin typeface="system-ui"/>
              </a:rPr>
              <a:t>&gt;</a:t>
            </a:r>
            <a:r>
              <a:rPr lang="en-IN" sz="2400" b="0" i="0" dirty="0">
                <a:solidFill>
                  <a:srgbClr val="000000"/>
                </a:solidFill>
                <a:effectLst/>
                <a:latin typeface="system-ui"/>
              </a:rPr>
              <a:t> </a:t>
            </a:r>
            <a:br>
              <a:rPr lang="en-IN" sz="2400" dirty="0"/>
            </a:br>
            <a:r>
              <a:rPr lang="en-IN" sz="2400" b="0" i="0" dirty="0">
                <a:solidFill>
                  <a:srgbClr val="0000CD"/>
                </a:solidFill>
                <a:effectLst/>
                <a:latin typeface="system-ui"/>
              </a:rPr>
              <a:t>&lt;</a:t>
            </a:r>
            <a:r>
              <a:rPr lang="en-IN" sz="2400" b="0" i="0" dirty="0">
                <a:solidFill>
                  <a:srgbClr val="A52A2A"/>
                </a:solidFill>
                <a:effectLst/>
                <a:latin typeface="system-ui"/>
              </a:rPr>
              <a:t>/html</a:t>
            </a:r>
            <a:r>
              <a:rPr lang="en-IN" sz="2400" b="0" i="0" dirty="0">
                <a:solidFill>
                  <a:srgbClr val="0000CD"/>
                </a:solidFill>
                <a:effectLst/>
                <a:latin typeface="system-ui"/>
              </a:rPr>
              <a:t>&gt;</a:t>
            </a:r>
            <a:r>
              <a:rPr lang="en-IN" sz="2400" b="0" i="0" dirty="0">
                <a:solidFill>
                  <a:srgbClr val="000000"/>
                </a:solidFill>
                <a:effectLst/>
                <a:latin typeface="system-ui"/>
              </a:rPr>
              <a:t> </a:t>
            </a:r>
            <a:br>
              <a:rPr lang="en-IN" sz="2400" dirty="0"/>
            </a:br>
            <a:br>
              <a:rPr lang="en-IN" sz="2000" dirty="0"/>
            </a:br>
            <a:endParaRPr lang="en-IN"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de-DE" sz="6000" dirty="0"/>
              <a:t>HTML Tags</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algn="l"/>
            <a:br>
              <a:rPr lang="en-IN" sz="2400" dirty="0"/>
            </a:br>
            <a:br>
              <a:rPr lang="en-IN" sz="2000" dirty="0"/>
            </a:br>
            <a:endParaRPr lang="en-IN" sz="3600" dirty="0"/>
          </a:p>
        </p:txBody>
      </p:sp>
      <p:graphicFrame>
        <p:nvGraphicFramePr>
          <p:cNvPr id="5" name="Table 4"/>
          <p:cNvGraphicFramePr>
            <a:graphicFrameLocks noGrp="1"/>
          </p:cNvGraphicFramePr>
          <p:nvPr/>
        </p:nvGraphicFramePr>
        <p:xfrm>
          <a:off x="1481604" y="2673329"/>
          <a:ext cx="11779186" cy="2712720"/>
        </p:xfrm>
        <a:graphic>
          <a:graphicData uri="http://schemas.openxmlformats.org/drawingml/2006/table">
            <a:tbl>
              <a:tblPr/>
              <a:tblGrid>
                <a:gridCol w="5889593"/>
                <a:gridCol w="5889593"/>
              </a:tblGrid>
              <a:tr h="0">
                <a:tc>
                  <a:txBody>
                    <a:bodyPr/>
                    <a:lstStyle/>
                    <a:p>
                      <a:pPr algn="l" fontAlgn="t"/>
                      <a:r>
                        <a:rPr lang="en-IN" dirty="0">
                          <a:effectLst/>
                        </a:rPr>
                        <a:t>Tag name</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IN">
                          <a:effectLst/>
                        </a:rPr>
                        <a:t>Description</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0">
                <a:tc>
                  <a:txBody>
                    <a:bodyPr/>
                    <a:lstStyle/>
                    <a:p>
                      <a:pPr fontAlgn="t"/>
                      <a:r>
                        <a:rPr lang="en-IN" u="none" strike="noStrike">
                          <a:solidFill>
                            <a:srgbClr val="337AB7"/>
                          </a:solidFill>
                          <a:effectLst/>
                          <a:hlinkClick r:id="rId1"/>
                        </a:rPr>
                        <a:t>&lt;!-- --&gt;</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Apply comment in an HTML document.</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u="none" strike="noStrike">
                          <a:solidFill>
                            <a:srgbClr val="337AB7"/>
                          </a:solidFill>
                          <a:effectLst/>
                          <a:hlinkClick r:id="rId2"/>
                        </a:rPr>
                        <a:t>&lt;!DOCTYPE&gt;</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Specify the HTML version</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1706629" y="5679256"/>
          <a:ext cx="14941660" cy="6100140"/>
        </p:xfrm>
        <a:graphic>
          <a:graphicData uri="http://schemas.openxmlformats.org/drawingml/2006/table">
            <a:tbl>
              <a:tblPr/>
              <a:tblGrid>
                <a:gridCol w="3780420"/>
                <a:gridCol w="11161240"/>
              </a:tblGrid>
              <a:tr h="568985">
                <a:tc>
                  <a:txBody>
                    <a:bodyPr/>
                    <a:lstStyle/>
                    <a:p>
                      <a:pPr fontAlgn="t"/>
                      <a:r>
                        <a:rPr lang="en-IN" sz="2900" u="none" strike="noStrike" dirty="0">
                          <a:solidFill>
                            <a:srgbClr val="337AB7"/>
                          </a:solidFill>
                          <a:effectLst/>
                          <a:hlinkClick r:id="rId3"/>
                        </a:rPr>
                        <a:t>&lt;a&gt;</a:t>
                      </a:r>
                      <a:endParaRPr lang="en-IN" sz="2900" dirty="0">
                        <a:effectLst/>
                      </a:endParaRP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900" dirty="0">
                          <a:effectLst/>
                        </a:rPr>
                        <a:t>Creates hyperlink.</a:t>
                      </a:r>
                      <a:endParaRPr lang="en-IN" sz="2900" dirty="0">
                        <a:effectLst/>
                      </a:endParaRP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68985">
                <a:tc>
                  <a:txBody>
                    <a:bodyPr/>
                    <a:lstStyle/>
                    <a:p>
                      <a:pPr fontAlgn="t"/>
                      <a:r>
                        <a:rPr lang="en-IN" sz="2900" u="none" strike="noStrike">
                          <a:solidFill>
                            <a:srgbClr val="337AB7"/>
                          </a:solidFill>
                          <a:effectLst/>
                          <a:hlinkClick r:id="rId1"/>
                        </a:rPr>
                        <a:t>&lt;abbr&gt;</a:t>
                      </a:r>
                      <a:endParaRPr lang="en-IN" sz="2900">
                        <a:effectLst/>
                      </a:endParaRP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900">
                          <a:effectLst/>
                        </a:rPr>
                        <a:t>It defines abbreviation.</a:t>
                      </a:r>
                      <a:endParaRPr lang="en-IN" sz="2900">
                        <a:effectLst/>
                      </a:endParaRP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61648">
                <a:tc>
                  <a:txBody>
                    <a:bodyPr/>
                    <a:lstStyle/>
                    <a:p>
                      <a:pPr fontAlgn="t"/>
                      <a:r>
                        <a:rPr lang="en-IN" sz="2900" u="none" strike="noStrike">
                          <a:solidFill>
                            <a:srgbClr val="337AB7"/>
                          </a:solidFill>
                          <a:effectLst/>
                          <a:hlinkClick r:id="rId1"/>
                        </a:rPr>
                        <a:t>&lt;acronym&gt;</a:t>
                      </a:r>
                      <a:endParaRPr lang="en-IN" sz="2900">
                        <a:effectLst/>
                      </a:endParaRP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900" dirty="0">
                          <a:effectLst/>
                        </a:rPr>
                        <a:t>It defines acronym for a word. </a:t>
                      </a:r>
                      <a:r>
                        <a:rPr lang="en-US" sz="2900" b="1" dirty="0">
                          <a:effectLst/>
                        </a:rPr>
                        <a:t>(Not supported in HTML5)</a:t>
                      </a:r>
                      <a:endParaRPr lang="en-US" sz="2900" dirty="0">
                        <a:effectLst/>
                      </a:endParaRP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91969">
                <a:tc>
                  <a:txBody>
                    <a:bodyPr/>
                    <a:lstStyle/>
                    <a:p>
                      <a:pPr fontAlgn="t"/>
                      <a:r>
                        <a:rPr lang="en-IN" sz="2900" u="none" strike="noStrike">
                          <a:solidFill>
                            <a:srgbClr val="337AB7"/>
                          </a:solidFill>
                          <a:effectLst/>
                          <a:hlinkClick r:id="rId1"/>
                        </a:rPr>
                        <a:t>&lt;address&gt;</a:t>
                      </a:r>
                      <a:endParaRPr lang="en-IN" sz="2900">
                        <a:effectLst/>
                      </a:endParaRP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900">
                          <a:effectLst/>
                        </a:rPr>
                        <a:t>It is used to define author's contact information.</a:t>
                      </a:r>
                      <a:endParaRPr lang="en-US" sz="2900">
                        <a:effectLst/>
                      </a:endParaRP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65169">
                <a:tc>
                  <a:txBody>
                    <a:bodyPr/>
                    <a:lstStyle/>
                    <a:p>
                      <a:pPr fontAlgn="t"/>
                      <a:r>
                        <a:rPr lang="en-IN" sz="2900" u="none" strike="noStrike">
                          <a:solidFill>
                            <a:srgbClr val="337AB7"/>
                          </a:solidFill>
                          <a:effectLst/>
                          <a:hlinkClick r:id="rId1"/>
                        </a:rPr>
                        <a:t>&lt;applet&gt;</a:t>
                      </a:r>
                      <a:endParaRPr lang="en-IN" sz="2900">
                        <a:effectLst/>
                      </a:endParaRP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900">
                          <a:effectLst/>
                        </a:rPr>
                        <a:t>It embeds Java applet. </a:t>
                      </a:r>
                      <a:r>
                        <a:rPr lang="en-US" sz="2900" b="1">
                          <a:effectLst/>
                        </a:rPr>
                        <a:t>(Not supported in HTML5)</a:t>
                      </a:r>
                      <a:endParaRPr lang="en-US" sz="2900">
                        <a:effectLst/>
                      </a:endParaRP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48359">
                <a:tc>
                  <a:txBody>
                    <a:bodyPr/>
                    <a:lstStyle/>
                    <a:p>
                      <a:pPr fontAlgn="t"/>
                      <a:r>
                        <a:rPr lang="en-IN" sz="2900" u="none" strike="noStrike">
                          <a:solidFill>
                            <a:srgbClr val="337AB7"/>
                          </a:solidFill>
                          <a:effectLst/>
                          <a:hlinkClick r:id="rId1"/>
                        </a:rPr>
                        <a:t>&lt;area&gt;</a:t>
                      </a:r>
                      <a:endParaRPr lang="en-IN" sz="2900">
                        <a:effectLst/>
                      </a:endParaRP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900" dirty="0">
                          <a:effectLst/>
                        </a:rPr>
                        <a:t>It defines the area of an image map.</a:t>
                      </a:r>
                      <a:endParaRPr lang="en-US" sz="2900" dirty="0">
                        <a:effectLst/>
                      </a:endParaRP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5127">
                <a:tc>
                  <a:txBody>
                    <a:bodyPr/>
                    <a:lstStyle/>
                    <a:p>
                      <a:pPr fontAlgn="t"/>
                      <a:r>
                        <a:rPr lang="en-IN" sz="2900" u="none" strike="noStrike">
                          <a:solidFill>
                            <a:srgbClr val="337AB7"/>
                          </a:solidFill>
                          <a:effectLst/>
                          <a:hlinkClick r:id="rId1"/>
                        </a:rPr>
                        <a:t>&lt;article&gt;</a:t>
                      </a:r>
                      <a:endParaRPr lang="en-IN" sz="2900">
                        <a:effectLst/>
                      </a:endParaRP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900">
                          <a:effectLst/>
                        </a:rPr>
                        <a:t>It specifies an article space in the website.</a:t>
                      </a:r>
                      <a:endParaRPr lang="en-US" sz="2900">
                        <a:effectLst/>
                      </a:endParaRP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18327">
                <a:tc>
                  <a:txBody>
                    <a:bodyPr/>
                    <a:lstStyle/>
                    <a:p>
                      <a:pPr fontAlgn="t"/>
                      <a:r>
                        <a:rPr lang="en-IN" sz="2900" u="none" strike="noStrike">
                          <a:solidFill>
                            <a:srgbClr val="337AB7"/>
                          </a:solidFill>
                          <a:effectLst/>
                          <a:hlinkClick r:id="rId1"/>
                        </a:rPr>
                        <a:t>&lt;aside&gt;</a:t>
                      </a:r>
                      <a:endParaRPr lang="en-IN" sz="2900">
                        <a:effectLst/>
                      </a:endParaRP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900">
                          <a:effectLst/>
                        </a:rPr>
                        <a:t>It defines aside content from main content.</a:t>
                      </a:r>
                      <a:endParaRPr lang="en-US" sz="2900">
                        <a:effectLst/>
                      </a:endParaRP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16910">
                <a:tc>
                  <a:txBody>
                    <a:bodyPr/>
                    <a:lstStyle/>
                    <a:p>
                      <a:pPr fontAlgn="t"/>
                      <a:r>
                        <a:rPr lang="en-IN" sz="2900" u="none" strike="noStrike">
                          <a:solidFill>
                            <a:srgbClr val="337AB7"/>
                          </a:solidFill>
                          <a:effectLst/>
                          <a:hlinkClick r:id="rId4"/>
                        </a:rPr>
                        <a:t>&lt;audio&gt;</a:t>
                      </a:r>
                      <a:endParaRPr lang="en-IN" sz="2900">
                        <a:effectLst/>
                      </a:endParaRP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900" dirty="0">
                          <a:effectLst/>
                        </a:rPr>
                        <a:t>It adds audio content in HTML document.</a:t>
                      </a:r>
                      <a:endParaRPr lang="en-IN" sz="2900" dirty="0">
                        <a:effectLst/>
                      </a:endParaRP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23" name="TextBox 22"/>
          <p:cNvSpPr txBox="1"/>
          <p:nvPr/>
        </p:nvSpPr>
        <p:spPr>
          <a:xfrm>
            <a:off x="5577059" y="12198474"/>
            <a:ext cx="12194770" cy="830997"/>
          </a:xfrm>
          <a:prstGeom prst="rect">
            <a:avLst/>
          </a:prstGeom>
          <a:noFill/>
        </p:spPr>
        <p:txBody>
          <a:bodyPr wrap="square">
            <a:spAutoFit/>
          </a:bodyPr>
          <a:lstStyle/>
          <a:p>
            <a:r>
              <a:rPr lang="en-IN" dirty="0"/>
              <a:t>https://en.wikipedia.org/wiki/HTML_element</a:t>
            </a:r>
            <a:endParaRPr lang="en-IN" dirty="0"/>
          </a:p>
        </p:txBody>
      </p:sp>
      <p:pic>
        <p:nvPicPr>
          <p:cNvPr id="8193" name="Picture 1" descr="HTML Tags Li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HTML Tags Li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HTML Tags Li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ML Tags Li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197" name="Picture 5" descr="HTML Tags Li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ML Tags Li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199" name="Picture 7" descr="HTML Tags Li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HTML Tags Li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201" name="Picture 9" descr="HTML Tags Li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HTML Tags Li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203" name="Picture 11" descr="HTML Tags Li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descr="HTML Tags Li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de-DE" sz="6000" dirty="0"/>
              <a:t>HTML Attributes</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dirty="0"/>
              <a:t>HTML attribute defines the </a:t>
            </a:r>
            <a:r>
              <a:rPr lang="en-US" sz="3600" dirty="0" err="1"/>
              <a:t>characterstics</a:t>
            </a:r>
            <a:r>
              <a:rPr lang="en-US" sz="3600" dirty="0"/>
              <a:t> of any HTML element. These attributes provide additional information to the browser about the element like, its size, color, </a:t>
            </a:r>
            <a:r>
              <a:rPr lang="en-US" sz="3600" dirty="0" err="1"/>
              <a:t>behaviour</a:t>
            </a:r>
            <a:r>
              <a:rPr lang="en-US" sz="3600" dirty="0"/>
              <a:t>, etc.</a:t>
            </a:r>
            <a:endParaRPr lang="en-US" sz="3600" dirty="0"/>
          </a:p>
          <a:p>
            <a:pPr marL="571500" indent="-571500" algn="l">
              <a:buFont typeface="Arial" panose="020B0604020202020204" pitchFamily="34" charset="0"/>
              <a:buChar char="•"/>
            </a:pPr>
            <a:r>
              <a:rPr lang="en-US" sz="3600" dirty="0"/>
              <a:t>Some important features about HTML Attributes:</a:t>
            </a:r>
            <a:br>
              <a:rPr lang="en-US" sz="3600" dirty="0"/>
            </a:br>
            <a:r>
              <a:rPr lang="en-US" sz="3600" dirty="0"/>
              <a:t>Attributes provide additional information about an element.</a:t>
            </a:r>
            <a:br>
              <a:rPr lang="en-US" sz="3600" dirty="0"/>
            </a:br>
            <a:r>
              <a:rPr lang="en-US" sz="3600" dirty="0"/>
              <a:t>Attributes are always specified in the start tag.</a:t>
            </a:r>
            <a:br>
              <a:rPr lang="en-US" sz="3600" dirty="0"/>
            </a:br>
            <a:r>
              <a:rPr lang="en-US" sz="3600" dirty="0"/>
              <a:t>Attributes usually come in name/value pairs like: name="value".</a:t>
            </a:r>
            <a:br>
              <a:rPr lang="en-US" sz="3600" dirty="0"/>
            </a:br>
            <a:r>
              <a:rPr lang="en-US" sz="3600" dirty="0"/>
              <a:t>Ex.- '</a:t>
            </a:r>
            <a:r>
              <a:rPr lang="en-US" sz="3600" dirty="0" err="1"/>
              <a:t>src</a:t>
            </a:r>
            <a:r>
              <a:rPr lang="en-US" sz="3600" dirty="0"/>
              <a:t>' in &lt;</a:t>
            </a:r>
            <a:r>
              <a:rPr lang="en-US" sz="3600" dirty="0" err="1"/>
              <a:t>img</a:t>
            </a:r>
            <a:r>
              <a:rPr lang="en-US" sz="3600" dirty="0"/>
              <a:t>&gt; tag OR '</a:t>
            </a:r>
            <a:r>
              <a:rPr lang="en-US" sz="3600" dirty="0" err="1"/>
              <a:t>href</a:t>
            </a:r>
            <a:r>
              <a:rPr lang="en-US" sz="3600" dirty="0"/>
              <a:t>' in &lt;a&gt; </a:t>
            </a:r>
            <a:r>
              <a:rPr lang="en-US" sz="3600" dirty="0" err="1"/>
              <a:t>tag,etc</a:t>
            </a:r>
            <a:r>
              <a:rPr lang="en-US" sz="3600" dirty="0"/>
              <a:t>..</a:t>
            </a:r>
            <a:br>
              <a:rPr lang="en-IN" sz="2400" dirty="0"/>
            </a:br>
            <a:br>
              <a:rPr lang="en-IN" sz="2000" dirty="0"/>
            </a:br>
            <a:endParaRPr lang="en-IN"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de-DE" sz="6000" dirty="0"/>
              <a:t>Lang Attribute</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dirty="0"/>
              <a:t>The 'lang' attribute is declared in the opening &lt;HTML&gt; tag. It gives information to the browser about the main language used in the html document. Although it is not necessary to use but using it is a good practice.</a:t>
            </a:r>
            <a:br>
              <a:rPr lang="en-IN" sz="2400" dirty="0"/>
            </a:br>
            <a:br>
              <a:rPr lang="en-IN" sz="2000" dirty="0"/>
            </a:br>
            <a:br>
              <a:rPr lang="en-IN" sz="3200" b="0" i="0" dirty="0">
                <a:solidFill>
                  <a:srgbClr val="0000CD"/>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!DOCTYPE</a:t>
            </a:r>
            <a:r>
              <a:rPr lang="en-IN" sz="3200" b="0" i="0" dirty="0">
                <a:solidFill>
                  <a:srgbClr val="FF0000"/>
                </a:solidFill>
                <a:effectLst/>
                <a:latin typeface="system-ui"/>
              </a:rPr>
              <a:t> html</a:t>
            </a:r>
            <a:r>
              <a:rPr lang="en-IN" sz="3200" b="0" i="0" dirty="0">
                <a:solidFill>
                  <a:srgbClr val="0000CD"/>
                </a:solidFill>
                <a:effectLst/>
                <a:latin typeface="system-ui"/>
              </a:rPr>
              <a:t>&gt;</a:t>
            </a:r>
            <a:r>
              <a:rPr lang="en-IN" sz="3200" b="0" i="0" dirty="0">
                <a:solidFill>
                  <a:srgbClr val="000000"/>
                </a:solidFill>
                <a:effectLst/>
                <a:latin typeface="system-ui"/>
              </a:rPr>
              <a:t> </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HTML</a:t>
            </a:r>
            <a:r>
              <a:rPr lang="en-IN" sz="3200" b="0" i="0" dirty="0">
                <a:solidFill>
                  <a:srgbClr val="FF0000"/>
                </a:solidFill>
                <a:effectLst/>
                <a:latin typeface="system-ui"/>
              </a:rPr>
              <a:t> lang</a:t>
            </a:r>
            <a:r>
              <a:rPr lang="en-IN" sz="3200" b="0" i="0" dirty="0">
                <a:solidFill>
                  <a:srgbClr val="0000CD"/>
                </a:solidFill>
                <a:effectLst/>
                <a:latin typeface="system-ui"/>
              </a:rPr>
              <a:t>="</a:t>
            </a:r>
            <a:r>
              <a:rPr lang="en-IN" sz="3200" b="0" i="0" dirty="0" err="1">
                <a:solidFill>
                  <a:srgbClr val="0000CD"/>
                </a:solidFill>
                <a:effectLst/>
                <a:latin typeface="system-ui"/>
              </a:rPr>
              <a:t>en</a:t>
            </a:r>
            <a:r>
              <a:rPr lang="en-IN" sz="3200" b="0" i="0" dirty="0">
                <a:solidFill>
                  <a:srgbClr val="0000CD"/>
                </a:solidFill>
                <a:effectLst/>
                <a:latin typeface="system-ui"/>
              </a:rPr>
              <a:t>"&gt;</a:t>
            </a:r>
            <a:r>
              <a:rPr lang="en-IN" sz="3200" b="0" i="0" dirty="0">
                <a:solidFill>
                  <a:srgbClr val="000000"/>
                </a:solidFill>
                <a:effectLst/>
                <a:latin typeface="system-ui"/>
              </a:rPr>
              <a:t> </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head</a:t>
            </a:r>
            <a:r>
              <a:rPr lang="en-IN" sz="3200" b="0" i="0" dirty="0">
                <a:solidFill>
                  <a:srgbClr val="0000CD"/>
                </a:solidFill>
                <a:effectLst/>
                <a:latin typeface="system-ui"/>
              </a:rPr>
              <a:t>&gt;</a:t>
            </a:r>
            <a:r>
              <a:rPr lang="en-IN" sz="3200" b="0" i="0" dirty="0">
                <a:solidFill>
                  <a:srgbClr val="000000"/>
                </a:solidFill>
                <a:effectLst/>
                <a:latin typeface="system-ui"/>
              </a:rPr>
              <a:t> </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title</a:t>
            </a:r>
            <a:r>
              <a:rPr lang="en-IN" sz="3200" b="0" i="0" dirty="0">
                <a:solidFill>
                  <a:srgbClr val="0000CD"/>
                </a:solidFill>
                <a:effectLst/>
                <a:latin typeface="system-ui"/>
              </a:rPr>
              <a:t>&gt;</a:t>
            </a:r>
            <a:r>
              <a:rPr lang="en-IN" sz="3200" b="0" i="0" dirty="0">
                <a:solidFill>
                  <a:srgbClr val="000000"/>
                </a:solidFill>
                <a:effectLst/>
                <a:latin typeface="system-ui"/>
              </a:rPr>
              <a:t> HTML Lang Attribute </a:t>
            </a:r>
            <a:r>
              <a:rPr lang="en-IN" sz="3200" b="0" i="0" dirty="0">
                <a:solidFill>
                  <a:srgbClr val="0000CD"/>
                </a:solidFill>
                <a:effectLst/>
                <a:latin typeface="system-ui"/>
              </a:rPr>
              <a:t>&lt;</a:t>
            </a:r>
            <a:r>
              <a:rPr lang="en-IN" sz="3200" b="0" i="0" dirty="0">
                <a:solidFill>
                  <a:srgbClr val="A52A2A"/>
                </a:solidFill>
                <a:effectLst/>
                <a:latin typeface="system-ui"/>
              </a:rPr>
              <a:t>/title</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/head</a:t>
            </a:r>
            <a:r>
              <a:rPr lang="en-IN" sz="3200" b="0" i="0" dirty="0">
                <a:solidFill>
                  <a:srgbClr val="0000CD"/>
                </a:solidFill>
                <a:effectLst/>
                <a:latin typeface="system-ui"/>
              </a:rPr>
              <a:t>&gt;</a:t>
            </a:r>
            <a:r>
              <a:rPr lang="en-IN" sz="3200" b="0" i="0" dirty="0">
                <a:solidFill>
                  <a:srgbClr val="000000"/>
                </a:solidFill>
                <a:effectLst/>
                <a:latin typeface="system-ui"/>
              </a:rPr>
              <a:t> </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body</a:t>
            </a:r>
            <a:r>
              <a:rPr lang="en-IN" sz="3200" b="0" i="0" dirty="0">
                <a:solidFill>
                  <a:srgbClr val="0000CD"/>
                </a:solidFill>
                <a:effectLst/>
                <a:latin typeface="system-ui"/>
              </a:rPr>
              <a:t>&gt;</a:t>
            </a:r>
            <a:r>
              <a:rPr lang="en-IN" sz="3200" b="0" i="0" dirty="0">
                <a:solidFill>
                  <a:srgbClr val="000000"/>
                </a:solidFill>
                <a:effectLst/>
                <a:latin typeface="system-ui"/>
              </a:rPr>
              <a:t> </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p</a:t>
            </a:r>
            <a:r>
              <a:rPr lang="en-IN" sz="3200" b="0" i="0" dirty="0">
                <a:solidFill>
                  <a:srgbClr val="0000CD"/>
                </a:solidFill>
                <a:effectLst/>
                <a:latin typeface="system-ui"/>
              </a:rPr>
              <a:t>&gt;</a:t>
            </a:r>
            <a:r>
              <a:rPr lang="en-IN" sz="3200" b="0" i="0" dirty="0">
                <a:solidFill>
                  <a:srgbClr val="000000"/>
                </a:solidFill>
                <a:effectLst/>
                <a:latin typeface="system-ui"/>
              </a:rPr>
              <a:t> This page is using English Language. </a:t>
            </a:r>
            <a:r>
              <a:rPr lang="en-IN" sz="3200" b="0" i="0" dirty="0">
                <a:solidFill>
                  <a:srgbClr val="0000CD"/>
                </a:solidFill>
                <a:effectLst/>
                <a:latin typeface="system-ui"/>
              </a:rPr>
              <a:t>&lt;</a:t>
            </a:r>
            <a:r>
              <a:rPr lang="en-IN" sz="3200" b="0" i="0" dirty="0">
                <a:solidFill>
                  <a:srgbClr val="A52A2A"/>
                </a:solidFill>
                <a:effectLst/>
                <a:latin typeface="system-ui"/>
              </a:rPr>
              <a:t>/p</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/body</a:t>
            </a:r>
            <a:r>
              <a:rPr lang="en-IN" sz="3200" b="0" i="0" dirty="0">
                <a:solidFill>
                  <a:srgbClr val="0000CD"/>
                </a:solidFill>
                <a:effectLst/>
                <a:latin typeface="system-ui"/>
              </a:rPr>
              <a:t>&gt;</a:t>
            </a:r>
            <a:r>
              <a:rPr lang="en-IN" sz="3200" b="0" i="0" dirty="0">
                <a:solidFill>
                  <a:srgbClr val="000000"/>
                </a:solidFill>
                <a:effectLst/>
                <a:latin typeface="system-ui"/>
              </a:rPr>
              <a:t> </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/html</a:t>
            </a:r>
            <a:r>
              <a:rPr lang="en-IN" sz="3200" b="0" i="0" dirty="0">
                <a:solidFill>
                  <a:srgbClr val="0000CD"/>
                </a:solidFill>
                <a:effectLst/>
                <a:latin typeface="system-ui"/>
              </a:rPr>
              <a:t>&gt;</a:t>
            </a:r>
            <a:r>
              <a:rPr lang="en-IN" sz="3200" b="0" i="0" dirty="0">
                <a:solidFill>
                  <a:srgbClr val="000000"/>
                </a:solidFill>
                <a:effectLst/>
                <a:latin typeface="system-ui"/>
              </a:rPr>
              <a:t> </a:t>
            </a:r>
            <a:endParaRPr lang="en-IN"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de-DE" sz="6000" dirty="0"/>
              <a:t>Title Attribute</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algn="l"/>
            <a:r>
              <a:rPr lang="en-US" sz="3600" dirty="0"/>
              <a:t>The Title attribute is used to specify a tooltip. That tooltip could be some important piece of information in text form. It is often displayed when cursor comes over the element or while the element is loading.</a:t>
            </a:r>
            <a:br>
              <a:rPr lang="en-IN" sz="2400" dirty="0"/>
            </a:br>
            <a:br>
              <a:rPr lang="en-IN" sz="2000" dirty="0"/>
            </a:br>
            <a:br>
              <a:rPr lang="en-IN" sz="3200" b="0" i="0" dirty="0">
                <a:solidFill>
                  <a:srgbClr val="0000CD"/>
                </a:solidFill>
                <a:effectLst/>
                <a:latin typeface="system-ui"/>
              </a:rPr>
            </a:br>
            <a:br>
              <a:rPr lang="en-US" sz="2800" dirty="0"/>
            </a:br>
            <a:r>
              <a:rPr lang="en-US" sz="2800" b="0" i="0" dirty="0">
                <a:solidFill>
                  <a:srgbClr val="0000CD"/>
                </a:solidFill>
                <a:effectLst/>
                <a:latin typeface="system-ui"/>
              </a:rPr>
              <a:t>&lt;</a:t>
            </a:r>
            <a:r>
              <a:rPr lang="en-US" sz="2800" b="0" i="0" dirty="0">
                <a:solidFill>
                  <a:srgbClr val="A52A2A"/>
                </a:solidFill>
                <a:effectLst/>
                <a:latin typeface="system-ui"/>
              </a:rPr>
              <a:t>!DOCTYPE</a:t>
            </a:r>
            <a:r>
              <a:rPr lang="en-US" sz="2800" b="0" i="0" dirty="0">
                <a:solidFill>
                  <a:srgbClr val="FF0000"/>
                </a:solidFill>
                <a:effectLst/>
                <a:latin typeface="system-ui"/>
              </a:rPr>
              <a:t> html</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HTML</a:t>
            </a:r>
            <a:r>
              <a:rPr lang="en-US" sz="2800" b="0" i="0" dirty="0">
                <a:solidFill>
                  <a:srgbClr val="FF0000"/>
                </a:solidFill>
                <a:effectLst/>
                <a:latin typeface="system-ui"/>
              </a:rPr>
              <a:t> lang</a:t>
            </a:r>
            <a:r>
              <a:rPr lang="en-US" sz="2800" b="0" i="0" dirty="0">
                <a:solidFill>
                  <a:srgbClr val="0000CD"/>
                </a:solidFill>
                <a:effectLst/>
                <a:latin typeface="system-ui"/>
              </a:rPr>
              <a:t>="</a:t>
            </a:r>
            <a:r>
              <a:rPr lang="en-US" sz="2800" b="0" i="0" dirty="0" err="1">
                <a:solidFill>
                  <a:srgbClr val="0000CD"/>
                </a:solidFill>
                <a:effectLst/>
                <a:latin typeface="system-ui"/>
              </a:rPr>
              <a:t>en</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head</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title</a:t>
            </a:r>
            <a:r>
              <a:rPr lang="en-US" sz="2800" b="0" i="0" dirty="0">
                <a:solidFill>
                  <a:srgbClr val="0000CD"/>
                </a:solidFill>
                <a:effectLst/>
                <a:latin typeface="system-ui"/>
              </a:rPr>
              <a:t>&gt;</a:t>
            </a:r>
            <a:r>
              <a:rPr lang="en-US" sz="2800" b="0" i="0" dirty="0">
                <a:solidFill>
                  <a:srgbClr val="000000"/>
                </a:solidFill>
                <a:effectLst/>
                <a:latin typeface="system-ui"/>
              </a:rPr>
              <a:t> The Title Attribute </a:t>
            </a:r>
            <a:r>
              <a:rPr lang="en-US" sz="2800" b="0" i="0" dirty="0">
                <a:solidFill>
                  <a:srgbClr val="0000CD"/>
                </a:solidFill>
                <a:effectLst/>
                <a:latin typeface="system-ui"/>
              </a:rPr>
              <a:t>&lt;</a:t>
            </a:r>
            <a:r>
              <a:rPr lang="en-US" sz="2800" b="0" i="0" dirty="0">
                <a:solidFill>
                  <a:srgbClr val="A52A2A"/>
                </a:solidFill>
                <a:effectLst/>
                <a:latin typeface="system-ui"/>
              </a:rPr>
              <a:t>/title</a:t>
            </a:r>
            <a:r>
              <a:rPr lang="en-US" sz="2800" b="0" i="0" dirty="0">
                <a:solidFill>
                  <a:srgbClr val="0000CD"/>
                </a:solidFill>
                <a:effectLst/>
                <a:latin typeface="system-ui"/>
              </a:rPr>
              <a:t>&gt;</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/head</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body</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h3</a:t>
            </a:r>
            <a:r>
              <a:rPr lang="en-US" sz="2800" b="0" i="0" dirty="0">
                <a:solidFill>
                  <a:srgbClr val="FF0000"/>
                </a:solidFill>
                <a:effectLst/>
                <a:latin typeface="system-ui"/>
              </a:rPr>
              <a:t> title</a:t>
            </a:r>
            <a:r>
              <a:rPr lang="en-US" sz="2800" b="0" i="0" dirty="0">
                <a:solidFill>
                  <a:srgbClr val="0000CD"/>
                </a:solidFill>
                <a:effectLst/>
                <a:latin typeface="system-ui"/>
              </a:rPr>
              <a:t>= "Hello HTML"&gt;</a:t>
            </a:r>
            <a:r>
              <a:rPr lang="en-US" sz="2800" b="0" i="0" dirty="0">
                <a:solidFill>
                  <a:srgbClr val="000000"/>
                </a:solidFill>
                <a:effectLst/>
                <a:latin typeface="system-ui"/>
              </a:rPr>
              <a:t> The Example of Title Attribute </a:t>
            </a:r>
            <a:r>
              <a:rPr lang="en-US" sz="2800" b="0" i="0" dirty="0">
                <a:solidFill>
                  <a:srgbClr val="0000CD"/>
                </a:solidFill>
                <a:effectLst/>
                <a:latin typeface="system-ui"/>
              </a:rPr>
              <a:t>&lt;</a:t>
            </a:r>
            <a:r>
              <a:rPr lang="en-US" sz="2800" b="0" i="0" dirty="0">
                <a:solidFill>
                  <a:srgbClr val="A52A2A"/>
                </a:solidFill>
                <a:effectLst/>
                <a:latin typeface="system-ui"/>
              </a:rPr>
              <a:t>/h3</a:t>
            </a:r>
            <a:r>
              <a:rPr lang="en-US" sz="2800" b="0" i="0" dirty="0">
                <a:solidFill>
                  <a:srgbClr val="0000CD"/>
                </a:solidFill>
                <a:effectLst/>
                <a:latin typeface="system-ui"/>
              </a:rPr>
              <a:t>&gt;</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/body</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/html</a:t>
            </a:r>
            <a:r>
              <a:rPr lang="en-US" sz="2800" b="0" i="0" dirty="0">
                <a:solidFill>
                  <a:srgbClr val="0000CD"/>
                </a:solidFill>
                <a:effectLst/>
                <a:latin typeface="system-ui"/>
              </a:rPr>
              <a:t>&gt;</a:t>
            </a:r>
            <a:r>
              <a:rPr lang="en-US" sz="2800" b="0" i="0" dirty="0">
                <a:solidFill>
                  <a:srgbClr val="000000"/>
                </a:solidFill>
                <a:effectLst/>
                <a:latin typeface="system-ui"/>
              </a:rPr>
              <a:t> </a:t>
            </a:r>
            <a:endParaRPr lang="en-US" sz="2800" b="0" i="0" dirty="0">
              <a:solidFill>
                <a:srgbClr val="000000"/>
              </a:solidFill>
              <a:effectLst/>
              <a:latin typeface="system-ui"/>
            </a:endParaRPr>
          </a:p>
          <a:p>
            <a:br>
              <a:rPr lang="en-US" sz="2800" dirty="0"/>
            </a:br>
            <a:endParaRPr lang="en-IN"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de-DE" sz="6000" dirty="0"/>
              <a:t>Src Attribute</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dirty="0"/>
              <a:t>The </a:t>
            </a:r>
            <a:r>
              <a:rPr lang="en-US" sz="3600" dirty="0" err="1"/>
              <a:t>src</a:t>
            </a:r>
            <a:r>
              <a:rPr lang="en-US" sz="3600" dirty="0"/>
              <a:t> or (source) attribute is used with &lt;</a:t>
            </a:r>
            <a:r>
              <a:rPr lang="en-US" sz="3600" dirty="0" err="1"/>
              <a:t>img</a:t>
            </a:r>
            <a:r>
              <a:rPr lang="en-US" sz="3600" dirty="0"/>
              <a:t>&gt; tag. This attribute allows us to provide the path for the image to be included on the webpage. it is also used with &lt;audio&gt; tag, &lt;video&gt; tag, &lt;embed&gt; tag, etc. to add the source path of the file to be included.</a:t>
            </a:r>
            <a:br>
              <a:rPr lang="en-IN" sz="2000" dirty="0"/>
            </a:br>
            <a:br>
              <a:rPr lang="en-IN" sz="3200" b="0" i="0" dirty="0">
                <a:solidFill>
                  <a:srgbClr val="0000CD"/>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!DOCTYPE</a:t>
            </a:r>
            <a:r>
              <a:rPr lang="en-IN" sz="2800" b="0" i="0" dirty="0">
                <a:solidFill>
                  <a:srgbClr val="FF0000"/>
                </a:solidFill>
                <a:effectLst/>
                <a:latin typeface="system-ui"/>
              </a:rPr>
              <a:t> html</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html</a:t>
            </a:r>
            <a:r>
              <a:rPr lang="en-IN" sz="2800" b="0" i="0" dirty="0">
                <a:solidFill>
                  <a:srgbClr val="FF0000"/>
                </a:solidFill>
                <a:effectLst/>
                <a:latin typeface="system-ui"/>
              </a:rPr>
              <a:t> lang</a:t>
            </a:r>
            <a:r>
              <a:rPr lang="en-IN" sz="2800" b="0" i="0" dirty="0">
                <a:solidFill>
                  <a:srgbClr val="0000CD"/>
                </a:solidFill>
                <a:effectLst/>
                <a:latin typeface="system-ui"/>
              </a:rPr>
              <a:t>="</a:t>
            </a:r>
            <a:r>
              <a:rPr lang="en-IN" sz="2800" b="0" i="0" dirty="0" err="1">
                <a:solidFill>
                  <a:srgbClr val="0000CD"/>
                </a:solidFill>
                <a:effectLst/>
                <a:latin typeface="system-ui"/>
              </a:rPr>
              <a:t>en</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head</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title</a:t>
            </a:r>
            <a:r>
              <a:rPr lang="en-IN" sz="2800" b="0" i="0" dirty="0">
                <a:solidFill>
                  <a:srgbClr val="0000CD"/>
                </a:solidFill>
                <a:effectLst/>
                <a:latin typeface="system-ui"/>
              </a:rPr>
              <a:t>&gt;</a:t>
            </a:r>
            <a:r>
              <a:rPr lang="en-IN" sz="2800" b="0" i="0" dirty="0">
                <a:solidFill>
                  <a:srgbClr val="000000"/>
                </a:solidFill>
                <a:effectLst/>
                <a:latin typeface="system-ui"/>
              </a:rPr>
              <a:t> HTML Image </a:t>
            </a:r>
            <a:r>
              <a:rPr lang="en-IN" sz="2800" b="0" i="0" dirty="0" err="1">
                <a:solidFill>
                  <a:srgbClr val="000000"/>
                </a:solidFill>
                <a:effectLst/>
                <a:latin typeface="system-ui"/>
              </a:rPr>
              <a:t>src</a:t>
            </a:r>
            <a:r>
              <a:rPr lang="en-IN" sz="2800" b="0" i="0" dirty="0">
                <a:solidFill>
                  <a:srgbClr val="000000"/>
                </a:solidFill>
                <a:effectLst/>
                <a:latin typeface="system-ui"/>
              </a:rPr>
              <a:t>  Attribute </a:t>
            </a:r>
            <a:r>
              <a:rPr lang="en-IN" sz="2800" b="0" i="0" dirty="0">
                <a:solidFill>
                  <a:srgbClr val="0000CD"/>
                </a:solidFill>
                <a:effectLst/>
                <a:latin typeface="system-ui"/>
              </a:rPr>
              <a:t>&lt;</a:t>
            </a:r>
            <a:r>
              <a:rPr lang="en-IN" sz="2800" b="0" i="0" dirty="0">
                <a:solidFill>
                  <a:srgbClr val="A52A2A"/>
                </a:solidFill>
                <a:effectLst/>
                <a:latin typeface="system-ui"/>
              </a:rPr>
              <a:t>/title</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err="1">
                <a:solidFill>
                  <a:srgbClr val="A52A2A"/>
                </a:solidFill>
                <a:effectLst/>
                <a:latin typeface="system-ui"/>
              </a:rPr>
              <a:t>img</a:t>
            </a:r>
            <a:r>
              <a:rPr lang="en-IN" sz="2800" b="0" i="0" dirty="0">
                <a:solidFill>
                  <a:srgbClr val="FF0000"/>
                </a:solidFill>
                <a:effectLst/>
                <a:latin typeface="system-ui"/>
              </a:rPr>
              <a:t> </a:t>
            </a:r>
            <a:r>
              <a:rPr lang="en-IN" sz="2800" b="0" i="0" dirty="0" err="1">
                <a:solidFill>
                  <a:srgbClr val="FF0000"/>
                </a:solidFill>
                <a:effectLst/>
                <a:latin typeface="system-ui"/>
              </a:rPr>
              <a:t>src</a:t>
            </a:r>
            <a:r>
              <a:rPr lang="en-IN" sz="2800" b="0" i="0" dirty="0">
                <a:solidFill>
                  <a:srgbClr val="0000CD"/>
                </a:solidFill>
                <a:effectLst/>
                <a:latin typeface="system-ui"/>
              </a:rPr>
              <a:t>="HTML-Image.png"</a:t>
            </a:r>
            <a:r>
              <a:rPr lang="en-IN" sz="2800" b="0" i="0" dirty="0">
                <a:solidFill>
                  <a:srgbClr val="FF0000"/>
                </a:solidFill>
                <a:effectLst/>
                <a:latin typeface="system-ui"/>
              </a:rPr>
              <a:t> alt</a:t>
            </a:r>
            <a:r>
              <a:rPr lang="en-IN" sz="2800" b="0" i="0" dirty="0">
                <a:solidFill>
                  <a:srgbClr val="0000CD"/>
                </a:solidFill>
                <a:effectLst/>
                <a:latin typeface="system-ui"/>
              </a:rPr>
              <a:t>="HTML5 Image"</a:t>
            </a:r>
            <a:r>
              <a:rPr lang="en-IN" sz="2800" b="0" i="0" dirty="0">
                <a:solidFill>
                  <a:srgbClr val="FF0000"/>
                </a:solidFill>
                <a:effectLst/>
                <a:latin typeface="system-ui"/>
              </a:rPr>
              <a:t> style</a:t>
            </a:r>
            <a:r>
              <a:rPr lang="en-IN" sz="2800" b="0" i="0" dirty="0">
                <a:solidFill>
                  <a:srgbClr val="0000CD"/>
                </a:solidFill>
                <a:effectLst/>
                <a:latin typeface="system-ui"/>
              </a:rPr>
              <a:t>="width:400px; height:250px;"&gt;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/html</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dirty="0"/>
            </a:br>
            <a:endParaRPr lang="en-IN"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b="0" i="0" dirty="0">
                <a:solidFill>
                  <a:srgbClr val="000000"/>
                </a:solidFill>
                <a:effectLst/>
                <a:latin typeface="system-ui"/>
              </a:rPr>
              <a:t>What is HTML?</a:t>
            </a:r>
            <a:endParaRPr lang="en-IN" b="0" i="0" dirty="0">
              <a:solidFill>
                <a:srgbClr val="000000"/>
              </a:solidFill>
              <a:effectLst/>
              <a:latin typeface="system-ui"/>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600" dirty="0"/>
              <a:t>HTML full form is Hypertext Markup Language. It is a very simple language which is easy to learn. It is the most basic and important language in website designing and development .</a:t>
            </a:r>
            <a:endParaRPr lang="en-US" sz="3600" dirty="0"/>
          </a:p>
          <a:p>
            <a:pPr marL="571500" indent="-571500">
              <a:buFont typeface="Arial" panose="020B0604020202020204" pitchFamily="34" charset="0"/>
              <a:buChar char="•"/>
            </a:pPr>
            <a:r>
              <a:rPr lang="en-US" sz="3600" dirty="0"/>
              <a:t>Prerequisites: </a:t>
            </a:r>
            <a:br>
              <a:rPr lang="en-US" sz="3600" dirty="0"/>
            </a:br>
            <a:r>
              <a:rPr lang="en-US" sz="3600" dirty="0"/>
              <a:t>Before proceeding to the HTML or web designing, we here are assuming that you at least have a basic knowledge of using windows or any other operating system,</a:t>
            </a:r>
            <a:br>
              <a:rPr lang="en-US" sz="3600" dirty="0"/>
            </a:br>
            <a:r>
              <a:rPr lang="en-US" sz="3600" dirty="0"/>
              <a:t> And you are familiar with Experience with any HTML editor like Notepad, Notepad++, Edit plus, etc. A good HTML editor will keep your HTML code clean and in an organized format. </a:t>
            </a:r>
            <a:br>
              <a:rPr lang="en-US" sz="3600" dirty="0"/>
            </a:br>
            <a:r>
              <a:rPr lang="en-US" sz="3600" dirty="0"/>
              <a:t>Creation and deletion of folders and files on computer.</a:t>
            </a:r>
            <a:br>
              <a:rPr lang="en-US" sz="3600" dirty="0"/>
            </a:br>
            <a:r>
              <a:rPr lang="en-US" sz="3600" dirty="0"/>
              <a:t>Editing and saving the changes in a file.</a:t>
            </a:r>
            <a:endParaRPr lang="en-US" sz="3600" dirty="0"/>
          </a:p>
          <a:p>
            <a:pPr marL="571500" indent="-571500">
              <a:buFont typeface="Arial" panose="020B0604020202020204" pitchFamily="34" charset="0"/>
              <a:buChar char="•"/>
            </a:pPr>
            <a:r>
              <a:rPr lang="en-US" sz="3600" dirty="0"/>
              <a:t>To begin web designing, you need only two things: a simple-text editor to write html code and a simple web browser. Write your code in the editor and save the HTML file with a .html extension and then open it in a browser to see the output of your HTML code.</a:t>
            </a:r>
            <a:br>
              <a:rPr lang="en-US" sz="3600" dirty="0"/>
            </a:br>
            <a:r>
              <a:rPr lang="en-US" sz="3600" dirty="0"/>
              <a:t>Here are the some HTML editors: HTML-Kit, </a:t>
            </a:r>
            <a:r>
              <a:rPr lang="en-US" sz="3600" dirty="0" err="1"/>
              <a:t>CoffeeCup</a:t>
            </a:r>
            <a:r>
              <a:rPr lang="en-US" sz="3600" dirty="0"/>
              <a:t>, Notepad++, Sublime</a:t>
            </a:r>
            <a:br>
              <a:rPr lang="en-US" sz="3600" dirty="0"/>
            </a:br>
            <a:endParaRPr lang="en-IN"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de-DE" sz="6000" dirty="0"/>
              <a:t>alt Attribute</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dirty="0"/>
              <a:t>The alt attribute specifies an alternative text for an image. If somehow the browser is not able to display an image, then the alternate text will be displayed, which will give the information about the image. Also, value of alt attribute can be read by screen readers, which helps visually impaired person to "hear" information about the image.</a:t>
            </a:r>
            <a:br>
              <a:rPr lang="en-IN" sz="2000" dirty="0"/>
            </a:br>
            <a:br>
              <a:rPr lang="en-IN" sz="3200" b="0" i="0" dirty="0">
                <a:solidFill>
                  <a:srgbClr val="0000CD"/>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!DOCTYPE</a:t>
            </a:r>
            <a:r>
              <a:rPr lang="en-IN" sz="2800" b="0" i="0" dirty="0">
                <a:solidFill>
                  <a:srgbClr val="FF0000"/>
                </a:solidFill>
                <a:effectLst/>
                <a:latin typeface="system-ui"/>
              </a:rPr>
              <a:t> html</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html</a:t>
            </a:r>
            <a:r>
              <a:rPr lang="en-IN" sz="2800" b="0" i="0" dirty="0">
                <a:solidFill>
                  <a:srgbClr val="FF0000"/>
                </a:solidFill>
                <a:effectLst/>
                <a:latin typeface="system-ui"/>
              </a:rPr>
              <a:t> lang</a:t>
            </a:r>
            <a:r>
              <a:rPr lang="en-IN" sz="2800" b="0" i="0" dirty="0">
                <a:solidFill>
                  <a:srgbClr val="0000CD"/>
                </a:solidFill>
                <a:effectLst/>
                <a:latin typeface="system-ui"/>
              </a:rPr>
              <a:t>="</a:t>
            </a:r>
            <a:r>
              <a:rPr lang="en-IN" sz="2800" b="0" i="0" dirty="0" err="1">
                <a:solidFill>
                  <a:srgbClr val="0000CD"/>
                </a:solidFill>
                <a:effectLst/>
                <a:latin typeface="system-ui"/>
              </a:rPr>
              <a:t>en</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head</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title</a:t>
            </a:r>
            <a:r>
              <a:rPr lang="en-IN" sz="2800" b="0" i="0" dirty="0">
                <a:solidFill>
                  <a:srgbClr val="0000CD"/>
                </a:solidFill>
                <a:effectLst/>
                <a:latin typeface="system-ui"/>
              </a:rPr>
              <a:t>&gt;</a:t>
            </a:r>
            <a:r>
              <a:rPr lang="en-IN" sz="2800" b="0" i="0" dirty="0">
                <a:solidFill>
                  <a:srgbClr val="000000"/>
                </a:solidFill>
                <a:effectLst/>
                <a:latin typeface="system-ui"/>
              </a:rPr>
              <a:t> HTML Image alt  Attribute </a:t>
            </a:r>
            <a:r>
              <a:rPr lang="en-IN" sz="2800" b="0" i="0" dirty="0">
                <a:solidFill>
                  <a:srgbClr val="0000CD"/>
                </a:solidFill>
                <a:effectLst/>
                <a:latin typeface="system-ui"/>
              </a:rPr>
              <a:t>&lt;</a:t>
            </a:r>
            <a:r>
              <a:rPr lang="en-IN" sz="2800" b="0" i="0" dirty="0">
                <a:solidFill>
                  <a:srgbClr val="A52A2A"/>
                </a:solidFill>
                <a:effectLst/>
                <a:latin typeface="system-ui"/>
              </a:rPr>
              <a:t>/title</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err="1">
                <a:solidFill>
                  <a:srgbClr val="A52A2A"/>
                </a:solidFill>
                <a:effectLst/>
                <a:latin typeface="system-ui"/>
              </a:rPr>
              <a:t>img</a:t>
            </a:r>
            <a:r>
              <a:rPr lang="en-IN" sz="2800" b="0" i="0" dirty="0">
                <a:solidFill>
                  <a:srgbClr val="FF0000"/>
                </a:solidFill>
                <a:effectLst/>
                <a:latin typeface="system-ui"/>
              </a:rPr>
              <a:t> </a:t>
            </a:r>
            <a:r>
              <a:rPr lang="en-IN" sz="2800" b="0" i="0" dirty="0" err="1">
                <a:solidFill>
                  <a:srgbClr val="FF0000"/>
                </a:solidFill>
                <a:effectLst/>
                <a:latin typeface="system-ui"/>
              </a:rPr>
              <a:t>src</a:t>
            </a:r>
            <a:r>
              <a:rPr lang="en-IN" sz="2800" b="0" i="0" dirty="0">
                <a:solidFill>
                  <a:srgbClr val="0000CD"/>
                </a:solidFill>
                <a:effectLst/>
                <a:latin typeface="system-ui"/>
              </a:rPr>
              <a:t>="HTML-Image.png"</a:t>
            </a:r>
            <a:r>
              <a:rPr lang="en-IN" sz="2800" b="0" i="0" dirty="0">
                <a:solidFill>
                  <a:srgbClr val="FF0000"/>
                </a:solidFill>
                <a:effectLst/>
                <a:latin typeface="system-ui"/>
              </a:rPr>
              <a:t> alt</a:t>
            </a:r>
            <a:r>
              <a:rPr lang="en-IN" sz="2800" b="0" i="0" dirty="0">
                <a:solidFill>
                  <a:srgbClr val="0000CD"/>
                </a:solidFill>
                <a:effectLst/>
                <a:latin typeface="system-ui"/>
              </a:rPr>
              <a:t>="HTML5 Image"</a:t>
            </a:r>
            <a:r>
              <a:rPr lang="en-IN" sz="2800" b="0" i="0" dirty="0">
                <a:solidFill>
                  <a:srgbClr val="FF0000"/>
                </a:solidFill>
                <a:effectLst/>
                <a:latin typeface="system-ui"/>
              </a:rPr>
              <a:t> style</a:t>
            </a:r>
            <a:r>
              <a:rPr lang="en-IN" sz="2800" b="0" i="0" dirty="0">
                <a:solidFill>
                  <a:srgbClr val="0000CD"/>
                </a:solidFill>
                <a:effectLst/>
                <a:latin typeface="system-ui"/>
              </a:rPr>
              <a:t>="width:400px; height:250px;"&gt;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/html</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dirty="0"/>
            </a:br>
            <a:endParaRPr lang="en-IN"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de-DE" sz="6000" dirty="0"/>
              <a:t>style Attribute</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600" dirty="0"/>
              <a:t>The style attribute is used to specify the inline style of an element, i.e., it defines the CSS styling of element like color, font, size, shadow etc.</a:t>
            </a:r>
            <a:br>
              <a:rPr lang="en-IN" sz="2000" dirty="0"/>
            </a:br>
            <a:br>
              <a:rPr lang="en-IN" sz="3200" b="0" i="0" dirty="0">
                <a:solidFill>
                  <a:srgbClr val="0000CD"/>
                </a:solidFill>
                <a:effectLst/>
                <a:latin typeface="system-ui"/>
              </a:rPr>
            </a:br>
            <a:br>
              <a:rPr lang="en-US" sz="2400" dirty="0"/>
            </a:br>
            <a:r>
              <a:rPr lang="en-US" sz="2400" b="0" i="0" dirty="0">
                <a:solidFill>
                  <a:srgbClr val="0000CD"/>
                </a:solidFill>
                <a:effectLst/>
                <a:latin typeface="system-ui"/>
              </a:rPr>
              <a:t>&lt;</a:t>
            </a:r>
            <a:r>
              <a:rPr lang="en-US" sz="2400" b="0" i="0" dirty="0">
                <a:solidFill>
                  <a:srgbClr val="A52A2A"/>
                </a:solidFill>
                <a:effectLst/>
                <a:latin typeface="system-ui"/>
              </a:rPr>
              <a:t>!DOCTYPE</a:t>
            </a:r>
            <a:r>
              <a:rPr lang="en-US" sz="2400" b="0" i="0" dirty="0">
                <a:solidFill>
                  <a:srgbClr val="FF0000"/>
                </a:solidFill>
                <a:effectLst/>
                <a:latin typeface="system-ui"/>
              </a:rPr>
              <a:t> html</a:t>
            </a:r>
            <a:r>
              <a:rPr lang="en-US" sz="2400" b="0" i="0" dirty="0">
                <a:solidFill>
                  <a:srgbClr val="0000CD"/>
                </a:solidFill>
                <a:effectLst/>
                <a:latin typeface="system-ui"/>
              </a:rPr>
              <a:t>&gt;</a:t>
            </a:r>
            <a:br>
              <a:rPr lang="en-US" sz="2400" b="0" i="0" dirty="0">
                <a:solidFill>
                  <a:srgbClr val="000000"/>
                </a:solidFill>
                <a:effectLst/>
                <a:latin typeface="system-ui"/>
              </a:rPr>
            </a:br>
            <a:r>
              <a:rPr lang="en-US" sz="2400" b="0" i="0" dirty="0">
                <a:solidFill>
                  <a:srgbClr val="0000CD"/>
                </a:solidFill>
                <a:effectLst/>
                <a:latin typeface="system-ui"/>
              </a:rPr>
              <a:t>&lt;</a:t>
            </a:r>
            <a:r>
              <a:rPr lang="en-US" sz="2400" b="0" i="0" dirty="0">
                <a:solidFill>
                  <a:srgbClr val="A52A2A"/>
                </a:solidFill>
                <a:effectLst/>
                <a:latin typeface="system-ui"/>
              </a:rPr>
              <a:t>html</a:t>
            </a:r>
            <a:r>
              <a:rPr lang="en-US" sz="2400" b="0" i="0" dirty="0">
                <a:solidFill>
                  <a:srgbClr val="FF0000"/>
                </a:solidFill>
                <a:effectLst/>
                <a:latin typeface="system-ui"/>
              </a:rPr>
              <a:t> lang</a:t>
            </a:r>
            <a:r>
              <a:rPr lang="en-US" sz="2400" b="0" i="0" dirty="0">
                <a:solidFill>
                  <a:srgbClr val="0000CD"/>
                </a:solidFill>
                <a:effectLst/>
                <a:latin typeface="system-ui"/>
              </a:rPr>
              <a:t>="</a:t>
            </a:r>
            <a:r>
              <a:rPr lang="en-US" sz="2400" b="0" i="0" dirty="0" err="1">
                <a:solidFill>
                  <a:srgbClr val="0000CD"/>
                </a:solidFill>
                <a:effectLst/>
                <a:latin typeface="system-ui"/>
              </a:rPr>
              <a:t>en</a:t>
            </a:r>
            <a:r>
              <a:rPr lang="en-US" sz="2400" b="0" i="0" dirty="0">
                <a:solidFill>
                  <a:srgbClr val="0000CD"/>
                </a:solidFill>
                <a:effectLst/>
                <a:latin typeface="system-ui"/>
              </a:rPr>
              <a:t>"&gt;</a:t>
            </a:r>
            <a:br>
              <a:rPr lang="en-US" sz="2400" b="0" i="0" dirty="0">
                <a:solidFill>
                  <a:srgbClr val="000000"/>
                </a:solidFill>
                <a:effectLst/>
                <a:latin typeface="system-ui"/>
              </a:rPr>
            </a:br>
            <a:r>
              <a:rPr lang="en-US" sz="2400" b="0" i="0" dirty="0">
                <a:solidFill>
                  <a:srgbClr val="0000CD"/>
                </a:solidFill>
                <a:effectLst/>
                <a:latin typeface="system-ui"/>
              </a:rPr>
              <a:t>&lt;</a:t>
            </a:r>
            <a:r>
              <a:rPr lang="en-US" sz="2400" b="0" i="0" dirty="0">
                <a:solidFill>
                  <a:srgbClr val="A52A2A"/>
                </a:solidFill>
                <a:effectLst/>
                <a:latin typeface="system-ui"/>
              </a:rPr>
              <a:t>head</a:t>
            </a:r>
            <a:r>
              <a:rPr lang="en-US" sz="2400" b="0" i="0" dirty="0">
                <a:solidFill>
                  <a:srgbClr val="0000CD"/>
                </a:solidFill>
                <a:effectLst/>
                <a:latin typeface="system-ui"/>
              </a:rPr>
              <a:t>&gt;</a:t>
            </a:r>
            <a:br>
              <a:rPr lang="en-US" sz="2400" b="0" i="0" dirty="0">
                <a:solidFill>
                  <a:srgbClr val="000000"/>
                </a:solidFill>
                <a:effectLst/>
                <a:latin typeface="system-ui"/>
              </a:rPr>
            </a:br>
            <a:r>
              <a:rPr lang="en-US" sz="2400" b="0" i="0" dirty="0">
                <a:solidFill>
                  <a:srgbClr val="0000CD"/>
                </a:solidFill>
                <a:effectLst/>
                <a:latin typeface="system-ui"/>
              </a:rPr>
              <a:t>&lt;</a:t>
            </a:r>
            <a:r>
              <a:rPr lang="en-US" sz="2400" b="0" i="0" dirty="0">
                <a:solidFill>
                  <a:srgbClr val="A52A2A"/>
                </a:solidFill>
                <a:effectLst/>
                <a:latin typeface="system-ui"/>
              </a:rPr>
              <a:t>title</a:t>
            </a:r>
            <a:r>
              <a:rPr lang="en-US" sz="2400" b="0" i="0" dirty="0">
                <a:solidFill>
                  <a:srgbClr val="0000CD"/>
                </a:solidFill>
                <a:effectLst/>
                <a:latin typeface="system-ui"/>
              </a:rPr>
              <a:t>&gt;</a:t>
            </a:r>
            <a:r>
              <a:rPr lang="en-US" sz="2400" b="0" i="0" dirty="0">
                <a:solidFill>
                  <a:srgbClr val="000000"/>
                </a:solidFill>
                <a:effectLst/>
                <a:latin typeface="system-ui"/>
              </a:rPr>
              <a:t> Inline Styles </a:t>
            </a:r>
            <a:r>
              <a:rPr lang="en-US" sz="2400" b="0" i="0" dirty="0">
                <a:solidFill>
                  <a:srgbClr val="0000CD"/>
                </a:solidFill>
                <a:effectLst/>
                <a:latin typeface="system-ui"/>
              </a:rPr>
              <a:t>&lt;</a:t>
            </a:r>
            <a:r>
              <a:rPr lang="en-US" sz="2400" b="0" i="0" dirty="0">
                <a:solidFill>
                  <a:srgbClr val="A52A2A"/>
                </a:solidFill>
                <a:effectLst/>
                <a:latin typeface="system-ui"/>
              </a:rPr>
              <a:t>/title</a:t>
            </a:r>
            <a:r>
              <a:rPr lang="en-US" sz="2400" b="0" i="0" dirty="0">
                <a:solidFill>
                  <a:srgbClr val="0000CD"/>
                </a:solidFill>
                <a:effectLst/>
                <a:latin typeface="system-ui"/>
              </a:rPr>
              <a:t>&gt;</a:t>
            </a:r>
            <a:br>
              <a:rPr lang="en-US" sz="2400" b="0" i="0" dirty="0">
                <a:solidFill>
                  <a:srgbClr val="000000"/>
                </a:solidFill>
                <a:effectLst/>
                <a:latin typeface="system-ui"/>
              </a:rPr>
            </a:br>
            <a:r>
              <a:rPr lang="en-US" sz="2400" b="0" i="0" dirty="0">
                <a:solidFill>
                  <a:srgbClr val="0000CD"/>
                </a:solidFill>
                <a:effectLst/>
                <a:latin typeface="system-ui"/>
              </a:rPr>
              <a:t>&lt;</a:t>
            </a:r>
            <a:r>
              <a:rPr lang="en-US" sz="2400" b="0" i="0" dirty="0">
                <a:solidFill>
                  <a:srgbClr val="A52A2A"/>
                </a:solidFill>
                <a:effectLst/>
                <a:latin typeface="system-ui"/>
              </a:rPr>
              <a:t>/head</a:t>
            </a:r>
            <a:r>
              <a:rPr lang="en-US" sz="2400" b="0" i="0" dirty="0">
                <a:solidFill>
                  <a:srgbClr val="0000CD"/>
                </a:solidFill>
                <a:effectLst/>
                <a:latin typeface="system-ui"/>
              </a:rPr>
              <a:t>&gt;</a:t>
            </a:r>
            <a:br>
              <a:rPr lang="en-US" sz="2400" b="0" i="0" dirty="0">
                <a:solidFill>
                  <a:srgbClr val="000000"/>
                </a:solidFill>
                <a:effectLst/>
                <a:latin typeface="system-ui"/>
              </a:rPr>
            </a:br>
            <a:r>
              <a:rPr lang="en-US" sz="2400" b="0" i="0" dirty="0">
                <a:solidFill>
                  <a:srgbClr val="0000CD"/>
                </a:solidFill>
                <a:effectLst/>
                <a:latin typeface="system-ui"/>
              </a:rPr>
              <a:t>&lt;</a:t>
            </a:r>
            <a:r>
              <a:rPr lang="en-US" sz="2400" b="0" i="0" dirty="0">
                <a:solidFill>
                  <a:srgbClr val="A52A2A"/>
                </a:solidFill>
                <a:effectLst/>
                <a:latin typeface="system-ui"/>
              </a:rPr>
              <a:t>body</a:t>
            </a:r>
            <a:r>
              <a:rPr lang="en-US" sz="2400" b="0" i="0" dirty="0">
                <a:solidFill>
                  <a:srgbClr val="0000CD"/>
                </a:solidFill>
                <a:effectLst/>
                <a:latin typeface="system-ui"/>
              </a:rPr>
              <a:t>&gt;</a:t>
            </a:r>
            <a:br>
              <a:rPr lang="en-US" sz="2400" b="0" i="0" dirty="0">
                <a:solidFill>
                  <a:srgbClr val="000000"/>
                </a:solidFill>
                <a:effectLst/>
                <a:latin typeface="system-ui"/>
              </a:rPr>
            </a:br>
            <a:r>
              <a:rPr lang="en-US" sz="2400" b="0" i="0" dirty="0">
                <a:solidFill>
                  <a:srgbClr val="0000CD"/>
                </a:solidFill>
                <a:effectLst/>
                <a:latin typeface="system-ui"/>
              </a:rPr>
              <a:t>&lt;</a:t>
            </a:r>
            <a:r>
              <a:rPr lang="en-US" sz="2400" b="0" i="0" dirty="0">
                <a:solidFill>
                  <a:srgbClr val="A52A2A"/>
                </a:solidFill>
                <a:effectLst/>
                <a:latin typeface="system-ui"/>
              </a:rPr>
              <a:t>h4</a:t>
            </a:r>
            <a:r>
              <a:rPr lang="en-US" sz="2400" b="0" i="0" dirty="0">
                <a:solidFill>
                  <a:srgbClr val="FF0000"/>
                </a:solidFill>
                <a:effectLst/>
                <a:latin typeface="system-ui"/>
              </a:rPr>
              <a:t> style</a:t>
            </a:r>
            <a:r>
              <a:rPr lang="en-US" sz="2400" b="0" i="0" dirty="0">
                <a:solidFill>
                  <a:srgbClr val="0000CD"/>
                </a:solidFill>
                <a:effectLst/>
                <a:latin typeface="system-ui"/>
              </a:rPr>
              <a:t>="</a:t>
            </a:r>
            <a:r>
              <a:rPr lang="en-US" sz="2400" b="0" i="0" dirty="0" err="1">
                <a:solidFill>
                  <a:srgbClr val="0000CD"/>
                </a:solidFill>
                <a:effectLst/>
                <a:latin typeface="system-ui"/>
              </a:rPr>
              <a:t>color:green</a:t>
            </a:r>
            <a:r>
              <a:rPr lang="en-US" sz="2400" b="0" i="0" dirty="0">
                <a:solidFill>
                  <a:srgbClr val="0000CD"/>
                </a:solidFill>
                <a:effectLst/>
                <a:latin typeface="system-ui"/>
              </a:rPr>
              <a:t>"&gt;</a:t>
            </a:r>
            <a:r>
              <a:rPr lang="en-US" sz="2400" b="0" i="0" dirty="0">
                <a:solidFill>
                  <a:srgbClr val="000000"/>
                </a:solidFill>
                <a:effectLst/>
                <a:latin typeface="system-ui"/>
              </a:rPr>
              <a:t> This is Green Color </a:t>
            </a:r>
            <a:r>
              <a:rPr lang="en-US" sz="2400" b="0" i="0" dirty="0">
                <a:solidFill>
                  <a:srgbClr val="0000CD"/>
                </a:solidFill>
                <a:effectLst/>
                <a:latin typeface="system-ui"/>
              </a:rPr>
              <a:t>&lt;</a:t>
            </a:r>
            <a:r>
              <a:rPr lang="en-US" sz="2400" b="0" i="0" dirty="0">
                <a:solidFill>
                  <a:srgbClr val="A52A2A"/>
                </a:solidFill>
                <a:effectLst/>
                <a:latin typeface="system-ui"/>
              </a:rPr>
              <a:t>/h4</a:t>
            </a:r>
            <a:r>
              <a:rPr lang="en-US" sz="2400" b="0" i="0" dirty="0">
                <a:solidFill>
                  <a:srgbClr val="0000CD"/>
                </a:solidFill>
                <a:effectLst/>
                <a:latin typeface="system-ui"/>
              </a:rPr>
              <a:t>&gt;</a:t>
            </a:r>
            <a:br>
              <a:rPr lang="en-US" sz="2400" b="0" i="0" dirty="0">
                <a:solidFill>
                  <a:srgbClr val="000000"/>
                </a:solidFill>
                <a:effectLst/>
                <a:latin typeface="system-ui"/>
              </a:rPr>
            </a:br>
            <a:r>
              <a:rPr lang="en-US" sz="2400" b="0" i="0" dirty="0">
                <a:solidFill>
                  <a:srgbClr val="0000CD"/>
                </a:solidFill>
                <a:effectLst/>
                <a:latin typeface="system-ui"/>
              </a:rPr>
              <a:t>&lt;</a:t>
            </a:r>
            <a:r>
              <a:rPr lang="en-US" sz="2400" b="0" i="0" dirty="0">
                <a:solidFill>
                  <a:srgbClr val="A52A2A"/>
                </a:solidFill>
                <a:effectLst/>
                <a:latin typeface="system-ui"/>
              </a:rPr>
              <a:t>h4</a:t>
            </a:r>
            <a:r>
              <a:rPr lang="en-US" sz="2400" b="0" i="0" dirty="0">
                <a:solidFill>
                  <a:srgbClr val="FF0000"/>
                </a:solidFill>
                <a:effectLst/>
                <a:latin typeface="system-ui"/>
              </a:rPr>
              <a:t> style</a:t>
            </a:r>
            <a:r>
              <a:rPr lang="en-US" sz="2400" b="0" i="0" dirty="0">
                <a:solidFill>
                  <a:srgbClr val="0000CD"/>
                </a:solidFill>
                <a:effectLst/>
                <a:latin typeface="system-ui"/>
              </a:rPr>
              <a:t>="</a:t>
            </a:r>
            <a:r>
              <a:rPr lang="en-US" sz="2400" b="0" i="0" dirty="0" err="1">
                <a:solidFill>
                  <a:srgbClr val="0000CD"/>
                </a:solidFill>
                <a:effectLst/>
                <a:latin typeface="system-ui"/>
              </a:rPr>
              <a:t>color:blue</a:t>
            </a:r>
            <a:r>
              <a:rPr lang="en-US" sz="2400" b="0" i="0" dirty="0">
                <a:solidFill>
                  <a:srgbClr val="0000CD"/>
                </a:solidFill>
                <a:effectLst/>
                <a:latin typeface="system-ui"/>
              </a:rPr>
              <a:t>"&gt;</a:t>
            </a:r>
            <a:r>
              <a:rPr lang="en-US" sz="2400" b="0" i="0" dirty="0">
                <a:solidFill>
                  <a:srgbClr val="000000"/>
                </a:solidFill>
                <a:effectLst/>
                <a:latin typeface="system-ui"/>
              </a:rPr>
              <a:t> This is Blue Color </a:t>
            </a:r>
            <a:r>
              <a:rPr lang="en-US" sz="2400" b="0" i="0" dirty="0">
                <a:solidFill>
                  <a:srgbClr val="0000CD"/>
                </a:solidFill>
                <a:effectLst/>
                <a:latin typeface="system-ui"/>
              </a:rPr>
              <a:t>&lt;</a:t>
            </a:r>
            <a:r>
              <a:rPr lang="en-US" sz="2400" b="0" i="0" dirty="0">
                <a:solidFill>
                  <a:srgbClr val="A52A2A"/>
                </a:solidFill>
                <a:effectLst/>
                <a:latin typeface="system-ui"/>
              </a:rPr>
              <a:t>/h4</a:t>
            </a:r>
            <a:r>
              <a:rPr lang="en-US" sz="2400" b="0" i="0" dirty="0">
                <a:solidFill>
                  <a:srgbClr val="0000CD"/>
                </a:solidFill>
                <a:effectLst/>
                <a:latin typeface="system-ui"/>
              </a:rPr>
              <a:t>&gt;</a:t>
            </a:r>
            <a:r>
              <a:rPr lang="en-US" sz="2400" b="0" i="0" dirty="0">
                <a:solidFill>
                  <a:srgbClr val="000000"/>
                </a:solidFill>
                <a:effectLst/>
                <a:latin typeface="system-ui"/>
              </a:rPr>
              <a:t> </a:t>
            </a:r>
            <a:br>
              <a:rPr lang="en-US" sz="2400" b="0" i="0" dirty="0">
                <a:solidFill>
                  <a:srgbClr val="000000"/>
                </a:solidFill>
                <a:effectLst/>
                <a:latin typeface="system-ui"/>
              </a:rPr>
            </a:br>
            <a:r>
              <a:rPr lang="en-US" sz="2400" b="0" i="0" dirty="0">
                <a:solidFill>
                  <a:srgbClr val="0000CD"/>
                </a:solidFill>
                <a:effectLst/>
                <a:latin typeface="system-ui"/>
              </a:rPr>
              <a:t>&lt;</a:t>
            </a:r>
            <a:r>
              <a:rPr lang="en-US" sz="2400" b="0" i="0" dirty="0">
                <a:solidFill>
                  <a:srgbClr val="A52A2A"/>
                </a:solidFill>
                <a:effectLst/>
                <a:latin typeface="system-ui"/>
              </a:rPr>
              <a:t>/body</a:t>
            </a:r>
            <a:r>
              <a:rPr lang="en-US" sz="2400" b="0" i="0" dirty="0">
                <a:solidFill>
                  <a:srgbClr val="0000CD"/>
                </a:solidFill>
                <a:effectLst/>
                <a:latin typeface="system-ui"/>
              </a:rPr>
              <a:t>&gt;</a:t>
            </a:r>
            <a:br>
              <a:rPr lang="en-US" sz="2400" b="0" i="0" dirty="0">
                <a:solidFill>
                  <a:srgbClr val="000000"/>
                </a:solidFill>
                <a:effectLst/>
                <a:latin typeface="system-ui"/>
              </a:rPr>
            </a:br>
            <a:r>
              <a:rPr lang="en-US" sz="2400" b="0" i="0" dirty="0">
                <a:solidFill>
                  <a:srgbClr val="0000CD"/>
                </a:solidFill>
                <a:effectLst/>
                <a:latin typeface="system-ui"/>
              </a:rPr>
              <a:t>&lt;</a:t>
            </a:r>
            <a:r>
              <a:rPr lang="en-US" sz="2400" b="0" i="0" dirty="0">
                <a:solidFill>
                  <a:srgbClr val="A52A2A"/>
                </a:solidFill>
                <a:effectLst/>
                <a:latin typeface="system-ui"/>
              </a:rPr>
              <a:t>/html</a:t>
            </a:r>
            <a:r>
              <a:rPr lang="en-US" sz="2400" b="0" i="0" dirty="0">
                <a:solidFill>
                  <a:srgbClr val="0000CD"/>
                </a:solidFill>
                <a:effectLst/>
                <a:latin typeface="system-ui"/>
              </a:rPr>
              <a:t>&gt;</a:t>
            </a:r>
            <a:endParaRPr lang="en-US" sz="2400" b="0" i="0" dirty="0">
              <a:solidFill>
                <a:srgbClr val="000000"/>
              </a:solidFill>
              <a:effectLst/>
              <a:latin typeface="system-ui"/>
            </a:endParaRPr>
          </a:p>
          <a:p>
            <a:pPr marL="571500" indent="-571500" algn="l">
              <a:buFont typeface="Arial" panose="020B0604020202020204" pitchFamily="34" charset="0"/>
              <a:buChar char="•"/>
            </a:pPr>
            <a:br>
              <a:rPr lang="en-IN" sz="2800" dirty="0"/>
            </a:br>
            <a:endParaRPr lang="en-IN"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Q &amp; A</a:t>
            </a:r>
            <a:endParaRPr lang="en-US" dirty="0"/>
          </a:p>
        </p:txBody>
      </p:sp>
      <p:sp>
        <p:nvSpPr>
          <p:cNvPr id="14" name="TextBox 2"/>
          <p:cNvSpPr txBox="1">
            <a:spLocks noChangeArrowheads="1"/>
          </p:cNvSpPr>
          <p:nvPr/>
        </p:nvSpPr>
        <p:spPr bwMode="auto">
          <a:xfrm>
            <a:off x="7422263" y="5373629"/>
            <a:ext cx="9766085"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r>
              <a:rPr lang="en-IN" altLang="en-US" sz="16600" dirty="0">
                <a:solidFill>
                  <a:srgbClr val="C00000"/>
                </a:solidFill>
              </a:rPr>
              <a:t>Thank</a:t>
            </a:r>
            <a:r>
              <a:rPr lang="en-IN" altLang="en-US" sz="16600" dirty="0"/>
              <a:t> </a:t>
            </a:r>
            <a:r>
              <a:rPr lang="en-IN" altLang="en-US" sz="16600" dirty="0">
                <a:solidFill>
                  <a:srgbClr val="FFC000"/>
                </a:solidFill>
              </a:rPr>
              <a:t>You</a:t>
            </a:r>
            <a:r>
              <a:rPr lang="en-IN" altLang="en-US" sz="16600" dirty="0"/>
              <a:t> </a:t>
            </a:r>
            <a:r>
              <a:rPr lang="en-IN" altLang="en-US" sz="16600" dirty="0">
                <a:solidFill>
                  <a:srgbClr val="00B050"/>
                </a:solidFill>
                <a:sym typeface="Wingdings" panose="05000000000000000000" pitchFamily="2" charset="2"/>
              </a:rPr>
              <a:t></a:t>
            </a:r>
            <a:endParaRPr lang="en-IN" altLang="en-US" sz="16600" dirty="0">
              <a:solidFill>
                <a:srgbClr val="00B050"/>
              </a:solidFill>
            </a:endParaRPr>
          </a:p>
        </p:txBody>
      </p:sp>
      <p:sp>
        <p:nvSpPr>
          <p:cNvPr id="15" name="Title 1"/>
          <p:cNvSpPr txBox="1"/>
          <p:nvPr/>
        </p:nvSpPr>
        <p:spPr>
          <a:xfrm>
            <a:off x="15695937" y="99013"/>
            <a:ext cx="8166532" cy="1173201"/>
          </a:xfrm>
          <a:prstGeom prst="rect">
            <a:avLst/>
          </a:prstGeom>
        </p:spPr>
        <p:txBody>
          <a:bodyPr>
            <a:noAutofit/>
          </a:bodyPr>
          <a:lstStyle>
            <a:lvl1pPr algn="l" defTabSz="1811020" rtl="0" eaLnBrk="1" latinLnBrk="0" hangingPunct="1">
              <a:spcBef>
                <a:spcPct val="0"/>
              </a:spcBef>
              <a:buNone/>
              <a:defRPr sz="7200" kern="1200" cap="all" spc="-120" baseline="0">
                <a:solidFill>
                  <a:schemeClr val="tx2"/>
                </a:solidFill>
                <a:latin typeface="+mj-lt"/>
                <a:ea typeface="+mj-ea"/>
                <a:cs typeface="+mj-cs"/>
              </a:defRPr>
            </a:lvl1pPr>
          </a:lstStyle>
          <a:p>
            <a:endParaRPr lang="en-US" sz="5000" spc="60" dirty="0">
              <a:solidFill>
                <a:schemeClr val="bg1">
                  <a:lumMod val="85000"/>
                </a:schemeClr>
              </a:solidFill>
              <a:latin typeface="Trebuchet MS" panose="020B0603020202020204"/>
              <a:cs typeface="Trebuchet MS" panose="020B060302020202020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algn="l"/>
            <a:r>
              <a:rPr lang="en-US" b="0" i="0" dirty="0">
                <a:solidFill>
                  <a:srgbClr val="000000"/>
                </a:solidFill>
                <a:effectLst/>
                <a:latin typeface="system-ui"/>
              </a:rPr>
              <a:t>Is HTML a programming language?</a:t>
            </a:r>
            <a:endParaRPr lang="en-US" b="0" i="0" dirty="0">
              <a:solidFill>
                <a:srgbClr val="000000"/>
              </a:solidFill>
              <a:effectLst/>
              <a:latin typeface="system-ui"/>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600" dirty="0"/>
              <a:t>HTML is called as a markup language that is different from a programming language. Its full form is Hypertext Markup Language.</a:t>
            </a:r>
            <a:endParaRPr lang="en-US" sz="3600" dirty="0"/>
          </a:p>
          <a:p>
            <a:pPr marL="571500" indent="-571500">
              <a:buFont typeface="Arial" panose="020B0604020202020204" pitchFamily="34" charset="0"/>
              <a:buChar char="•"/>
            </a:pPr>
            <a:r>
              <a:rPr lang="en-US" sz="3600" dirty="0"/>
              <a:t>Hypertext: Hypertext means, text with a link embedded in it. If you click on that link, it will open a new webpage. Apart from text, hypertext may contain HTML tables, HTML lists, HTML forms, HTML images, etc.</a:t>
            </a:r>
            <a:endParaRPr lang="en-US" sz="3600" dirty="0"/>
          </a:p>
          <a:p>
            <a:pPr marL="571500" indent="-571500">
              <a:buFont typeface="Arial" panose="020B0604020202020204" pitchFamily="34" charset="0"/>
              <a:buChar char="•"/>
            </a:pPr>
            <a:r>
              <a:rPr lang="en-US" sz="3600" dirty="0"/>
              <a:t>Markup language: Markup language uses tags to define elements within a document. It contains familiar words like forms, tables, links, titles, etc. Every tag in a markup language has a special meaning of its own and performs a particular operation.</a:t>
            </a:r>
            <a:endParaRPr lang="en-US" sz="3600" dirty="0"/>
          </a:p>
          <a:p>
            <a:pPr marL="571500" indent="-571500">
              <a:buFont typeface="Arial" panose="020B0604020202020204" pitchFamily="34" charset="0"/>
              <a:buChar char="•"/>
            </a:pPr>
            <a:r>
              <a:rPr lang="en-US" sz="3600" dirty="0"/>
              <a:t>So Finally, HTML is not a programming language. A programming language uses logic to produce a result, it use conditional statements, variables, functions, etc. Whereas HTML is a markup language, that create structures using tags for the data presentation. There is no logic or algorithm involved.</a:t>
            </a:r>
            <a:endParaRPr lang="en-IN"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HTML History</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600" dirty="0"/>
              <a:t>Tim Berners-Lee developed HTML in late 1990, and he is considered as the Father of HTML.</a:t>
            </a:r>
            <a:endParaRPr lang="en-US" sz="3600" dirty="0"/>
          </a:p>
          <a:p>
            <a:pPr marL="571500" indent="-571500">
              <a:buFont typeface="Arial" panose="020B0604020202020204" pitchFamily="34" charset="0"/>
              <a:buChar char="•"/>
            </a:pPr>
            <a:r>
              <a:rPr lang="en-US" sz="3600" dirty="0"/>
              <a:t>In 1996, the World Wide Web Consortium (W3C) became the authority to maintain the HTML specifications.</a:t>
            </a:r>
            <a:endParaRPr lang="en-US" sz="3600" dirty="0"/>
          </a:p>
          <a:p>
            <a:pPr marL="571500" indent="-571500">
              <a:buFont typeface="Arial" panose="020B0604020202020204" pitchFamily="34" charset="0"/>
              <a:buChar char="•"/>
            </a:pPr>
            <a:r>
              <a:rPr lang="en-US" sz="3600" dirty="0"/>
              <a:t>It became an international standard (ISO) in 2000.</a:t>
            </a:r>
            <a:endParaRPr lang="en-US" sz="3600" dirty="0"/>
          </a:p>
          <a:p>
            <a:pPr marL="571500" indent="-571500">
              <a:buFont typeface="Arial" panose="020B0604020202020204" pitchFamily="34" charset="0"/>
              <a:buChar char="•"/>
            </a:pPr>
            <a:r>
              <a:rPr lang="en-US" sz="3600" b="1" dirty="0"/>
              <a:t>Features of HTML</a:t>
            </a:r>
            <a:br>
              <a:rPr lang="en-US" sz="3600" b="1" dirty="0"/>
            </a:br>
            <a:r>
              <a:rPr lang="en-US" sz="3600" dirty="0"/>
              <a:t>It develops the structure of a webpage. All the blocks and elements present in a website, exist because of HTML.</a:t>
            </a:r>
            <a:br>
              <a:rPr lang="en-US" sz="3600" dirty="0"/>
            </a:br>
            <a:r>
              <a:rPr lang="en-US" sz="3600" dirty="0"/>
              <a:t>Simple human-readable tags represent elements in a webpage. Hence, they are easy to remember.</a:t>
            </a:r>
            <a:br>
              <a:rPr lang="en-US" sz="3600" dirty="0"/>
            </a:br>
            <a:r>
              <a:rPr lang="en-US" sz="3600" dirty="0"/>
              <a:t>It is universally supported by all browsers. It is a standard markup language for website development.</a:t>
            </a:r>
            <a:br>
              <a:rPr lang="en-US" sz="3600" dirty="0"/>
            </a:br>
            <a:r>
              <a:rPr lang="en-US" sz="3600" dirty="0"/>
              <a:t>HTML 5 can give support in enhancing the experience in gaming arena.</a:t>
            </a:r>
            <a:br>
              <a:rPr lang="en-US" sz="3600" dirty="0"/>
            </a:br>
            <a:r>
              <a:rPr lang="en-US" sz="3600" dirty="0"/>
              <a:t>It is easy to learn and implement.</a:t>
            </a:r>
            <a:br>
              <a:rPr lang="en-US" sz="3600" dirty="0"/>
            </a:br>
            <a:r>
              <a:rPr lang="en-US" sz="3600" dirty="0"/>
              <a:t>It is platform independent, i.e., it works on all the operating systems.</a:t>
            </a:r>
            <a:endParaRPr lang="en-IN"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HTML History</a:t>
            </a:r>
            <a:endParaRPr lang="en-US" sz="6000" dirty="0"/>
          </a:p>
        </p:txBody>
      </p:sp>
      <p:graphicFrame>
        <p:nvGraphicFramePr>
          <p:cNvPr id="6" name="Table 5"/>
          <p:cNvGraphicFramePr>
            <a:graphicFrameLocks noGrp="1"/>
          </p:cNvGraphicFramePr>
          <p:nvPr/>
        </p:nvGraphicFramePr>
        <p:xfrm>
          <a:off x="3281804" y="3528424"/>
          <a:ext cx="11493436" cy="5013960"/>
        </p:xfrm>
        <a:graphic>
          <a:graphicData uri="http://schemas.openxmlformats.org/drawingml/2006/table">
            <a:tbl>
              <a:tblPr/>
              <a:tblGrid>
                <a:gridCol w="5746718"/>
                <a:gridCol w="5746718"/>
              </a:tblGrid>
              <a:tr h="0">
                <a:tc>
                  <a:txBody>
                    <a:bodyPr/>
                    <a:lstStyle/>
                    <a:p>
                      <a:pPr algn="l" fontAlgn="b"/>
                      <a:r>
                        <a:rPr lang="en-IN" dirty="0">
                          <a:effectLst/>
                        </a:rPr>
                        <a:t>HTML Versions</a:t>
                      </a:r>
                      <a:endParaRPr lang="en-IN" dirty="0">
                        <a:effectLst/>
                      </a:endParaRP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A0880A"/>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a:effectLst/>
                        </a:rPr>
                        <a:t>Year</a:t>
                      </a:r>
                      <a:endParaRPr lang="en-IN">
                        <a:effectLst/>
                      </a:endParaRP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20890A"/>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0">
                <a:tc>
                  <a:txBody>
                    <a:bodyPr/>
                    <a:lstStyle/>
                    <a:p>
                      <a:pPr fontAlgn="t"/>
                      <a:r>
                        <a:rPr lang="en-IN" dirty="0">
                          <a:effectLst/>
                        </a:rPr>
                        <a:t>HTML</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effectLst/>
                        </a:rPr>
                        <a:t>1991</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HTML 2.0</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1995</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dirty="0">
                          <a:effectLst/>
                        </a:rPr>
                        <a:t>HTML 3.2</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1997</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dirty="0">
                          <a:effectLst/>
                        </a:rPr>
                        <a:t>HTML 4.01</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1999</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XHTML</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2000</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HTML 5</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effectLst/>
                        </a:rPr>
                        <a:t>2014</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HTML History</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200" b="0" i="0" dirty="0">
                <a:solidFill>
                  <a:srgbClr val="0000CD"/>
                </a:solidFill>
                <a:effectLst/>
                <a:latin typeface="system-ui"/>
              </a:rPr>
              <a:t>&lt;</a:t>
            </a:r>
            <a:r>
              <a:rPr lang="en-US" sz="3200" b="0" i="0" dirty="0">
                <a:solidFill>
                  <a:srgbClr val="A52A2A"/>
                </a:solidFill>
                <a:effectLst/>
                <a:latin typeface="system-ui"/>
              </a:rPr>
              <a:t>!DOCTYPE</a:t>
            </a:r>
            <a:r>
              <a:rPr lang="en-US" sz="3200" b="0" i="0" dirty="0">
                <a:solidFill>
                  <a:srgbClr val="FF0000"/>
                </a:solidFill>
                <a:effectLst/>
                <a:latin typeface="system-ui"/>
              </a:rPr>
              <a:t> html</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html</a:t>
            </a:r>
            <a:r>
              <a:rPr lang="en-US" sz="3200" b="0" i="0" dirty="0">
                <a:solidFill>
                  <a:srgbClr val="FF0000"/>
                </a:solidFill>
                <a:effectLst/>
                <a:latin typeface="system-ui"/>
              </a:rPr>
              <a:t> lang</a:t>
            </a:r>
            <a:r>
              <a:rPr lang="en-US" sz="3200" b="0" i="0" dirty="0">
                <a:solidFill>
                  <a:srgbClr val="0000CD"/>
                </a:solidFill>
                <a:effectLst/>
                <a:latin typeface="system-ui"/>
              </a:rPr>
              <a:t>="</a:t>
            </a:r>
            <a:r>
              <a:rPr lang="en-US" sz="3200" b="0" i="0" dirty="0" err="1">
                <a:solidFill>
                  <a:srgbClr val="0000CD"/>
                </a:solidFill>
                <a:effectLst/>
                <a:latin typeface="system-ui"/>
              </a:rPr>
              <a:t>en</a:t>
            </a:r>
            <a:r>
              <a:rPr lang="en-US" sz="3200" b="0" i="0" dirty="0">
                <a:solidFill>
                  <a:srgbClr val="0000CD"/>
                </a:solidFill>
                <a:effectLst/>
                <a:latin typeface="system-ui"/>
              </a:rPr>
              <a:t>"&gt;</a:t>
            </a:r>
            <a:r>
              <a:rPr lang="en-US" sz="3200" b="0" i="0" dirty="0">
                <a:solidFill>
                  <a:srgbClr val="000000"/>
                </a:solidFill>
                <a:effectLst/>
                <a:latin typeface="system-ui"/>
              </a:rPr>
              <a:t> </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HTML</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head</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title</a:t>
            </a:r>
            <a:r>
              <a:rPr lang="en-US" sz="3200" b="0" i="0" dirty="0">
                <a:solidFill>
                  <a:srgbClr val="0000CD"/>
                </a:solidFill>
                <a:effectLst/>
                <a:latin typeface="system-ui"/>
              </a:rPr>
              <a:t>&gt;</a:t>
            </a:r>
            <a:r>
              <a:rPr lang="en-US" sz="3200" b="0" i="0" dirty="0">
                <a:solidFill>
                  <a:srgbClr val="000000"/>
                </a:solidFill>
                <a:effectLst/>
                <a:latin typeface="system-ui"/>
              </a:rPr>
              <a:t> Page Title </a:t>
            </a:r>
            <a:r>
              <a:rPr lang="en-US" sz="3200" b="0" i="0" dirty="0">
                <a:solidFill>
                  <a:srgbClr val="0000CD"/>
                </a:solidFill>
                <a:effectLst/>
                <a:latin typeface="system-ui"/>
              </a:rPr>
              <a:t>&lt;</a:t>
            </a:r>
            <a:r>
              <a:rPr lang="en-US" sz="3200" b="0" i="0" dirty="0">
                <a:solidFill>
                  <a:srgbClr val="A52A2A"/>
                </a:solidFill>
                <a:effectLst/>
                <a:latin typeface="system-ui"/>
              </a:rPr>
              <a:t>/title</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/head</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body</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h1</a:t>
            </a:r>
            <a:r>
              <a:rPr lang="en-US" sz="3200" b="0" i="0" dirty="0">
                <a:solidFill>
                  <a:srgbClr val="0000CD"/>
                </a:solidFill>
                <a:effectLst/>
                <a:latin typeface="system-ui"/>
              </a:rPr>
              <a:t>&gt;</a:t>
            </a:r>
            <a:r>
              <a:rPr lang="en-US" sz="3200" b="0" i="0" dirty="0">
                <a:solidFill>
                  <a:srgbClr val="000000"/>
                </a:solidFill>
                <a:effectLst/>
                <a:latin typeface="system-ui"/>
              </a:rPr>
              <a:t> This is a Heading </a:t>
            </a:r>
            <a:r>
              <a:rPr lang="en-US" sz="3200" b="0" i="0" dirty="0">
                <a:solidFill>
                  <a:srgbClr val="0000CD"/>
                </a:solidFill>
                <a:effectLst/>
                <a:latin typeface="system-ui"/>
              </a:rPr>
              <a:t>&lt;</a:t>
            </a:r>
            <a:r>
              <a:rPr lang="en-US" sz="3200" b="0" i="0" dirty="0">
                <a:solidFill>
                  <a:srgbClr val="A52A2A"/>
                </a:solidFill>
                <a:effectLst/>
                <a:latin typeface="system-ui"/>
              </a:rPr>
              <a:t>/h1</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p</a:t>
            </a:r>
            <a:r>
              <a:rPr lang="en-US" sz="3200" b="0" i="0" dirty="0">
                <a:solidFill>
                  <a:srgbClr val="0000CD"/>
                </a:solidFill>
                <a:effectLst/>
                <a:latin typeface="system-ui"/>
              </a:rPr>
              <a:t>&gt;</a:t>
            </a:r>
            <a:r>
              <a:rPr lang="en-US" sz="3200" b="0" i="0" dirty="0">
                <a:solidFill>
                  <a:srgbClr val="000000"/>
                </a:solidFill>
                <a:effectLst/>
                <a:latin typeface="system-ui"/>
              </a:rPr>
              <a:t> This is a Paragraph </a:t>
            </a:r>
            <a:r>
              <a:rPr lang="en-US" sz="3200" b="0" i="0" dirty="0">
                <a:solidFill>
                  <a:srgbClr val="0000CD"/>
                </a:solidFill>
                <a:effectLst/>
                <a:latin typeface="system-ui"/>
              </a:rPr>
              <a:t>&lt;</a:t>
            </a:r>
            <a:r>
              <a:rPr lang="en-US" sz="3200" b="0" i="0" dirty="0">
                <a:solidFill>
                  <a:srgbClr val="A52A2A"/>
                </a:solidFill>
                <a:effectLst/>
                <a:latin typeface="system-ui"/>
              </a:rPr>
              <a:t>/p</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/body</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/html</a:t>
            </a:r>
            <a:r>
              <a:rPr lang="en-US" sz="3200" b="0" i="0" dirty="0">
                <a:solidFill>
                  <a:srgbClr val="0000CD"/>
                </a:solidFill>
                <a:effectLst/>
                <a:latin typeface="system-ui"/>
              </a:rPr>
              <a:t>&gt;</a:t>
            </a:r>
            <a:br>
              <a:rPr lang="en-US" sz="3200" b="0" i="0" dirty="0">
                <a:solidFill>
                  <a:srgbClr val="0000CD"/>
                </a:solidFill>
                <a:effectLst/>
                <a:latin typeface="system-ui"/>
              </a:rPr>
            </a:br>
            <a:br>
              <a:rPr lang="en-US" sz="3200" b="0" i="0" dirty="0">
                <a:solidFill>
                  <a:srgbClr val="0000CD"/>
                </a:solidFill>
                <a:effectLst/>
                <a:latin typeface="system-ui"/>
              </a:rPr>
            </a:br>
            <a:endParaRPr lang="en-IN"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Explanation of HTML tags used in the Above Example</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600" dirty="0"/>
              <a:t>&lt;!DOCTYPE&gt;- The doctype declaration indicates the document type and version of HTML used on the webpage. Each version has a different doctype declaration. HTML5 Doctype is used in this example.</a:t>
            </a:r>
            <a:endParaRPr lang="en-US" sz="3600" dirty="0"/>
          </a:p>
          <a:p>
            <a:pPr marL="571500" indent="-571500">
              <a:buFont typeface="Arial" panose="020B0604020202020204" pitchFamily="34" charset="0"/>
              <a:buChar char="•"/>
            </a:pPr>
            <a:r>
              <a:rPr lang="en-US" sz="3600" dirty="0"/>
              <a:t>&lt;html&gt;- It is the root tag that describes the whole webpage. It is a paired tag, i.e., it has a closing tag also, &lt;/html&gt;. Everything will be written inside these tags.</a:t>
            </a:r>
            <a:endParaRPr lang="en-US" sz="3600" dirty="0"/>
          </a:p>
          <a:p>
            <a:pPr marL="571500" indent="-571500">
              <a:buFont typeface="Arial" panose="020B0604020202020204" pitchFamily="34" charset="0"/>
              <a:buChar char="•"/>
            </a:pPr>
            <a:r>
              <a:rPr lang="en-US" sz="3600" dirty="0"/>
              <a:t>&lt;head&gt;- Head tag contains information about the document like its title, author information, description of the webpage, and so on. It has different tags to perform these functions. It is also a paired tag.</a:t>
            </a:r>
            <a:endParaRPr lang="en-US" sz="3600" dirty="0"/>
          </a:p>
          <a:p>
            <a:pPr marL="571500" indent="-571500">
              <a:buFont typeface="Arial" panose="020B0604020202020204" pitchFamily="34" charset="0"/>
              <a:buChar char="•"/>
            </a:pPr>
            <a:r>
              <a:rPr lang="en-US" sz="3600" dirty="0"/>
              <a:t>&lt;title&gt;- Title tag is used inside &lt;head&gt;, and it specifies the title of the document.</a:t>
            </a:r>
            <a:endParaRPr lang="en-US" sz="3600" dirty="0"/>
          </a:p>
          <a:p>
            <a:pPr marL="571500" indent="-571500">
              <a:buFont typeface="Arial" panose="020B0604020202020204" pitchFamily="34" charset="0"/>
              <a:buChar char="•"/>
            </a:pPr>
            <a:r>
              <a:rPr lang="en-US" sz="3600" dirty="0"/>
              <a:t>&lt;body&gt;- The body tag contains all the information which will be displayed on the webpage. If you want anything to be displayed on the webpage, you have to write it within these tags.</a:t>
            </a:r>
            <a:endParaRPr lang="en-US" sz="3600" dirty="0"/>
          </a:p>
          <a:p>
            <a:pPr marL="571500" indent="-571500">
              <a:buFont typeface="Arial" panose="020B0604020202020204" pitchFamily="34" charset="0"/>
              <a:buChar char="•"/>
            </a:pPr>
            <a:r>
              <a:rPr lang="en-US" sz="3600" dirty="0"/>
              <a:t>&lt;h1&gt;- Heading tag is used to define headings. &lt;h1&gt; is the largest heading, followed by &lt;h2&gt;, &lt;h3&gt;, to &lt;h6&gt;.</a:t>
            </a:r>
            <a:br>
              <a:rPr lang="en-US" sz="3200" b="0" i="0" dirty="0">
                <a:solidFill>
                  <a:srgbClr val="0000CD"/>
                </a:solidFill>
                <a:effectLst/>
                <a:latin typeface="system-ui"/>
              </a:rPr>
            </a:br>
            <a:br>
              <a:rPr lang="en-US" sz="3200" b="0" i="0" dirty="0">
                <a:solidFill>
                  <a:srgbClr val="0000CD"/>
                </a:solidFill>
                <a:effectLst/>
                <a:latin typeface="system-ui"/>
              </a:rPr>
            </a:br>
            <a:endParaRPr lang="en-IN"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HTML Tags </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600" dirty="0"/>
              <a:t>HTML Tags are pre-defined elements in HTML, enclosed within these brackets &lt; &gt; signs. For example: &lt;html&gt;, &lt;table&gt;, etc. All HTML tags has a particular function associated with them.</a:t>
            </a:r>
            <a:br>
              <a:rPr lang="en-US" sz="3600" dirty="0"/>
            </a:br>
            <a:r>
              <a:rPr lang="en-US" sz="3600" dirty="0">
                <a:solidFill>
                  <a:srgbClr val="FF0000"/>
                </a:solidFill>
              </a:rPr>
              <a:t>EX: </a:t>
            </a:r>
            <a:r>
              <a:rPr lang="en-IN" sz="3200" b="0" i="0" dirty="0">
                <a:solidFill>
                  <a:srgbClr val="0000CD"/>
                </a:solidFill>
                <a:effectLst/>
                <a:latin typeface="system-ui"/>
              </a:rPr>
              <a:t>&lt;</a:t>
            </a:r>
            <a:r>
              <a:rPr lang="en-IN" sz="3200" b="0" i="0" dirty="0">
                <a:solidFill>
                  <a:srgbClr val="A52A2A"/>
                </a:solidFill>
                <a:effectLst/>
                <a:latin typeface="system-ui"/>
              </a:rPr>
              <a:t>p</a:t>
            </a:r>
            <a:r>
              <a:rPr lang="en-IN" sz="3200" b="0" i="0" dirty="0">
                <a:solidFill>
                  <a:srgbClr val="0000CD"/>
                </a:solidFill>
                <a:effectLst/>
                <a:latin typeface="system-ui"/>
              </a:rPr>
              <a:t>&gt;</a:t>
            </a:r>
            <a:r>
              <a:rPr lang="en-IN" sz="3200" b="0" i="0" dirty="0">
                <a:solidFill>
                  <a:srgbClr val="000000"/>
                </a:solidFill>
                <a:effectLst/>
                <a:latin typeface="system-ui"/>
              </a:rPr>
              <a:t> Content </a:t>
            </a:r>
            <a:r>
              <a:rPr lang="en-IN" sz="3200" b="0" i="0" dirty="0">
                <a:solidFill>
                  <a:srgbClr val="0000CD"/>
                </a:solidFill>
                <a:effectLst/>
                <a:latin typeface="system-ui"/>
              </a:rPr>
              <a:t>&lt;</a:t>
            </a:r>
            <a:r>
              <a:rPr lang="en-IN" sz="3200" b="0" i="0" dirty="0">
                <a:solidFill>
                  <a:srgbClr val="A52A2A"/>
                </a:solidFill>
                <a:effectLst/>
                <a:latin typeface="system-ui"/>
              </a:rPr>
              <a:t>/p</a:t>
            </a:r>
            <a:r>
              <a:rPr lang="en-IN" sz="3200" b="0" i="0" dirty="0">
                <a:solidFill>
                  <a:srgbClr val="0000CD"/>
                </a:solidFill>
                <a:effectLst/>
                <a:latin typeface="system-ui"/>
              </a:rPr>
              <a:t>&gt;</a:t>
            </a:r>
            <a:endParaRPr lang="en-IN" sz="3200" b="0" i="0" dirty="0">
              <a:solidFill>
                <a:srgbClr val="0000CD"/>
              </a:solidFill>
              <a:effectLst/>
              <a:latin typeface="system-ui"/>
            </a:endParaRPr>
          </a:p>
          <a:p>
            <a:pPr marL="571500" indent="-571500">
              <a:buFont typeface="Arial" panose="020B0604020202020204" pitchFamily="34" charset="0"/>
              <a:buChar char="•"/>
            </a:pPr>
            <a:r>
              <a:rPr lang="en-IN" sz="3200" b="0" i="0" dirty="0">
                <a:solidFill>
                  <a:srgbClr val="000000"/>
                </a:solidFill>
                <a:effectLst/>
                <a:latin typeface="system-ui"/>
              </a:rPr>
              <a:t>Types of tags:</a:t>
            </a:r>
            <a:br>
              <a:rPr lang="en-IN" sz="3200" b="0" i="0" dirty="0">
                <a:solidFill>
                  <a:srgbClr val="000000"/>
                </a:solidFill>
                <a:effectLst/>
                <a:latin typeface="system-ui"/>
              </a:rPr>
            </a:br>
            <a:r>
              <a:rPr lang="en-US" sz="3200" b="0" i="0" dirty="0">
                <a:solidFill>
                  <a:srgbClr val="000000"/>
                </a:solidFill>
                <a:effectLst/>
                <a:latin typeface="system-ui"/>
              </a:rPr>
              <a:t>There are two types of tags in HTML that are used by the Website Designers:</a:t>
            </a:r>
            <a:br>
              <a:rPr lang="en-US" sz="3200" b="0" i="0" dirty="0">
                <a:solidFill>
                  <a:srgbClr val="000000"/>
                </a:solidFill>
                <a:effectLst/>
                <a:latin typeface="system-ui"/>
              </a:rPr>
            </a:br>
            <a:r>
              <a:rPr lang="en-US" sz="3200" b="0" i="0" dirty="0">
                <a:solidFill>
                  <a:srgbClr val="000000"/>
                </a:solidFill>
                <a:effectLst/>
                <a:latin typeface="system-ui"/>
              </a:rPr>
              <a:t>Paired Tags (Opening and Closing Tags)</a:t>
            </a:r>
            <a:br>
              <a:rPr lang="en-US" sz="3200" b="0" i="0" dirty="0">
                <a:solidFill>
                  <a:srgbClr val="000000"/>
                </a:solidFill>
                <a:effectLst/>
                <a:latin typeface="system-ui"/>
              </a:rPr>
            </a:br>
            <a:r>
              <a:rPr lang="en-US" sz="3200" b="0" i="0" dirty="0">
                <a:solidFill>
                  <a:srgbClr val="000000"/>
                </a:solidFill>
                <a:effectLst/>
                <a:latin typeface="system-ui"/>
              </a:rPr>
              <a:t>Unpaired Tags (Singular Tag)</a:t>
            </a:r>
            <a:endParaRPr lang="en-US" sz="3200" b="0" i="0" dirty="0">
              <a:solidFill>
                <a:srgbClr val="000000"/>
              </a:solidFill>
              <a:effectLst/>
              <a:latin typeface="system-ui"/>
            </a:endParaRPr>
          </a:p>
          <a:p>
            <a:pPr marL="571500" indent="-571500">
              <a:buFont typeface="Arial" panose="020B0604020202020204" pitchFamily="34" charset="0"/>
              <a:buChar char="•"/>
            </a:pPr>
            <a:r>
              <a:rPr lang="en-US" sz="3200" b="0" i="0" dirty="0">
                <a:solidFill>
                  <a:srgbClr val="000000"/>
                </a:solidFill>
                <a:effectLst/>
                <a:latin typeface="system-ui"/>
              </a:rPr>
              <a:t>Paired Tags - Opening and Closing Tags</a:t>
            </a:r>
            <a:br>
              <a:rPr lang="en-US" sz="3200" b="0" i="0" dirty="0">
                <a:solidFill>
                  <a:srgbClr val="000000"/>
                </a:solidFill>
                <a:effectLst/>
                <a:latin typeface="system-ui"/>
              </a:rPr>
            </a:br>
            <a:r>
              <a:rPr lang="en-US" sz="3200" b="0" i="0" dirty="0">
                <a:solidFill>
                  <a:srgbClr val="000000"/>
                </a:solidFill>
                <a:effectLst/>
                <a:latin typeface="system-ui"/>
              </a:rPr>
              <a:t>Paired tags are a set of two tags with the same name. In each Paired tag set, one is an opening tag, and the other one is the closing tag. The closing tag has a / slash, it means that the tag is closed now.</a:t>
            </a:r>
            <a:endParaRPr lang="en-IN" sz="3200" b="0" i="0" dirty="0">
              <a:solidFill>
                <a:srgbClr val="000000"/>
              </a:solidFill>
              <a:effectLst/>
              <a:latin typeface="system-ui"/>
            </a:endParaRPr>
          </a:p>
          <a:p>
            <a:pPr marL="571500" indent="-571500">
              <a:buFont typeface="Arial" panose="020B0604020202020204" pitchFamily="34" charset="0"/>
              <a:buChar char="•"/>
            </a:pPr>
            <a:endParaRPr lang="en-IN"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HTML Tags </a:t>
            </a:r>
            <a:endParaRPr lang="en-US" sz="6000" dirty="0"/>
          </a:p>
        </p:txBody>
      </p:sp>
      <p:graphicFrame>
        <p:nvGraphicFramePr>
          <p:cNvPr id="4" name="Table 3"/>
          <p:cNvGraphicFramePr>
            <a:graphicFrameLocks noGrp="1"/>
          </p:cNvGraphicFramePr>
          <p:nvPr/>
        </p:nvGraphicFramePr>
        <p:xfrm>
          <a:off x="6446076" y="4780121"/>
          <a:ext cx="11493436" cy="6446520"/>
        </p:xfrm>
        <a:graphic>
          <a:graphicData uri="http://schemas.openxmlformats.org/drawingml/2006/table">
            <a:tbl>
              <a:tblPr/>
              <a:tblGrid>
                <a:gridCol w="5746718"/>
                <a:gridCol w="5746718"/>
              </a:tblGrid>
              <a:tr h="0">
                <a:tc>
                  <a:txBody>
                    <a:bodyPr/>
                    <a:lstStyle/>
                    <a:p>
                      <a:pPr algn="l" fontAlgn="b"/>
                      <a:r>
                        <a:rPr lang="en-IN" dirty="0">
                          <a:effectLst/>
                        </a:rPr>
                        <a:t>Open Tag</a:t>
                      </a:r>
                      <a:endParaRPr lang="en-IN" dirty="0">
                        <a:effectLst/>
                      </a:endParaRP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20637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dirty="0">
                          <a:effectLst/>
                        </a:rPr>
                        <a:t>Close Tag</a:t>
                      </a:r>
                      <a:endParaRPr lang="en-IN" dirty="0">
                        <a:effectLst/>
                      </a:endParaRP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0657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0">
                <a:tc>
                  <a:txBody>
                    <a:bodyPr/>
                    <a:lstStyle/>
                    <a:p>
                      <a:pPr fontAlgn="t"/>
                      <a:r>
                        <a:rPr lang="en-IN" dirty="0">
                          <a:effectLst/>
                        </a:rPr>
                        <a:t>&lt;html&gt;</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&lt;/html&gt;</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dirty="0">
                          <a:effectLst/>
                        </a:rPr>
                        <a:t>&lt;table&gt;</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&lt;/table&gt;</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dirty="0">
                          <a:effectLst/>
                        </a:rPr>
                        <a:t>&lt;form&gt;</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&lt;/form&gt;</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dirty="0">
                          <a:effectLst/>
                        </a:rPr>
                        <a:t>&lt;span&gt;</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&lt;/span&gt;</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dirty="0">
                          <a:effectLst/>
                        </a:rPr>
                        <a:t>&lt;</a:t>
                      </a:r>
                      <a:r>
                        <a:rPr lang="en-IN" dirty="0" err="1">
                          <a:effectLst/>
                        </a:rPr>
                        <a:t>ul</a:t>
                      </a:r>
                      <a:r>
                        <a:rPr lang="en-IN" dirty="0">
                          <a:effectLst/>
                        </a:rPr>
                        <a:t>&gt;</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&lt;/ul&gt;</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dirty="0">
                          <a:effectLst/>
                        </a:rPr>
                        <a:t>&lt;p&gt;</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&lt;/p&gt;</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dirty="0">
                          <a:effectLst/>
                        </a:rPr>
                        <a:t>&lt;head&gt;</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&lt;/head&gt;</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dirty="0">
                          <a:effectLst/>
                        </a:rPr>
                        <a:t>&lt;div&gt;</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&lt;/div&gt;</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6" name="Text Placeholder 5"/>
          <p:cNvSpPr>
            <a:spLocks noGrp="1"/>
          </p:cNvSpPr>
          <p:nvPr>
            <p:ph type="body" sz="quarter" idx="15"/>
          </p:nvPr>
        </p:nvSpPr>
        <p:spPr>
          <a:xfrm>
            <a:off x="714589" y="2400669"/>
            <a:ext cx="7472760" cy="553197"/>
          </a:xfrm>
        </p:spPr>
        <p:txBody>
          <a:bodyPr/>
          <a:lstStyle/>
          <a:p>
            <a:r>
              <a:rPr lang="en-US" sz="3600" dirty="0"/>
              <a:t>List of some paired tags in HTML:</a:t>
            </a:r>
            <a:endParaRPr lang="en-IN"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Duarte Color 1">
      <a:dk1>
        <a:srgbClr val="000000"/>
      </a:dk1>
      <a:lt1>
        <a:srgbClr val="FFFFFF"/>
      </a:lt1>
      <a:dk2>
        <a:srgbClr val="1F1F1F"/>
      </a:dk2>
      <a:lt2>
        <a:srgbClr val="575757"/>
      </a:lt2>
      <a:accent1>
        <a:srgbClr val="F23A43"/>
      </a:accent1>
      <a:accent2>
        <a:srgbClr val="F88818"/>
      </a:accent2>
      <a:accent3>
        <a:srgbClr val="15A4C6"/>
      </a:accent3>
      <a:accent4>
        <a:srgbClr val="95C94A"/>
      </a:accent4>
      <a:accent5>
        <a:srgbClr val="B5568A"/>
      </a:accent5>
      <a:accent6>
        <a:srgbClr val="192828"/>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spDef>
      <a:spPr bwMode="auto">
        <a:solidFill>
          <a:srgbClr val="05889A"/>
        </a:solidFill>
        <a:ln>
          <a:noFill/>
        </a:ln>
      </a:spPr>
      <a:bodyPr lIns="0" tIns="0" rIns="0" bIns="0" rtlCol="0" anchor="ctr"/>
      <a:lstStyle>
        <a:defPPr algn="ctr">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10117</Words>
  <Application>WPS Presentation</Application>
  <PresentationFormat>Custom</PresentationFormat>
  <Paragraphs>234</Paragraphs>
  <Slides>22</Slides>
  <Notes>1</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22</vt:i4>
      </vt:variant>
    </vt:vector>
  </HeadingPairs>
  <TitlesOfParts>
    <vt:vector size="44" baseType="lpstr">
      <vt:lpstr>Arial</vt:lpstr>
      <vt:lpstr>SimSun</vt:lpstr>
      <vt:lpstr>Wingdings</vt:lpstr>
      <vt:lpstr>Calibri</vt:lpstr>
      <vt:lpstr>PT Sans</vt:lpstr>
      <vt:lpstr>Yu Gothic UI</vt:lpstr>
      <vt:lpstr>Roboto Light</vt:lpstr>
      <vt:lpstr>Verdana</vt:lpstr>
      <vt:lpstr>Aleo</vt:lpstr>
      <vt:lpstr>Aleo Regular</vt:lpstr>
      <vt:lpstr>Oswald</vt:lpstr>
      <vt:lpstr>Roboto Condensed</vt:lpstr>
      <vt:lpstr>Open Sans</vt:lpstr>
      <vt:lpstr>Open Sans Condensed</vt:lpstr>
      <vt:lpstr>system-ui</vt:lpstr>
      <vt:lpstr>Segoe Print</vt:lpstr>
      <vt:lpstr>MV Boli</vt:lpstr>
      <vt:lpstr>Microsoft YaHei</vt:lpstr>
      <vt:lpstr>Arial Unicode MS</vt:lpstr>
      <vt:lpstr>MS PGothic</vt:lpstr>
      <vt:lpstr>Trebuchet MS</vt:lpstr>
      <vt:lpstr>Esencial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Banco Central de Reserva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Koteswararao Vuyyur</cp:lastModifiedBy>
  <cp:revision>6991</cp:revision>
  <cp:lastPrinted>2016-07-10T15:03:00Z</cp:lastPrinted>
  <dcterms:created xsi:type="dcterms:W3CDTF">2014-07-01T16:42:00Z</dcterms:created>
  <dcterms:modified xsi:type="dcterms:W3CDTF">2022-05-11T00:59:08Z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0x01010061F4C67E32833649B0448311EF6012CD</vt:lpwstr>
  </property>
  <property fmtid="{D5CDD505-2E9C-101B-9397-08002B2CF9AE}" pid="3" name="ICV">
    <vt:lpwstr>39286F7F328D43DBBED1EB207C9EC8A5</vt:lpwstr>
  </property>
  <property fmtid="{D5CDD505-2E9C-101B-9397-08002B2CF9AE}" pid="4" name="KSOProductBuildVer">
    <vt:lpwstr>1033-11.2.0.11074</vt:lpwstr>
  </property>
</Properties>
</file>