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449" r:id="rId2"/>
    <p:sldId id="460" r:id="rId3"/>
    <p:sldId id="461" r:id="rId4"/>
    <p:sldId id="486" r:id="rId5"/>
    <p:sldId id="488" r:id="rId6"/>
    <p:sldId id="494" r:id="rId7"/>
    <p:sldId id="495" r:id="rId8"/>
    <p:sldId id="498" r:id="rId9"/>
    <p:sldId id="499" r:id="rId10"/>
    <p:sldId id="500" r:id="rId11"/>
    <p:sldId id="501" r:id="rId12"/>
    <p:sldId id="502" r:id="rId13"/>
    <p:sldId id="459" r:id="rId14"/>
  </p:sldIdLst>
  <p:sldSz cx="24385588" cy="13717588"/>
  <p:notesSz cx="6881813" cy="10002838"/>
  <p:defaultTextStyle>
    <a:defPPr>
      <a:defRPr lang="es-MX"/>
    </a:defPPr>
    <a:lvl1pPr marL="0" algn="l" defTabSz="2416175" rtl="0" eaLnBrk="1" latinLnBrk="0" hangingPunct="1">
      <a:defRPr sz="4800" kern="1200">
        <a:solidFill>
          <a:schemeClr val="tx1"/>
        </a:solidFill>
        <a:latin typeface="+mn-lt"/>
        <a:ea typeface="+mn-ea"/>
        <a:cs typeface="+mn-cs"/>
      </a:defRPr>
    </a:lvl1pPr>
    <a:lvl2pPr marL="1207770" algn="l" defTabSz="2416175" rtl="0" eaLnBrk="1" latinLnBrk="0" hangingPunct="1">
      <a:defRPr sz="4800" kern="1200">
        <a:solidFill>
          <a:schemeClr val="tx1"/>
        </a:solidFill>
        <a:latin typeface="+mn-lt"/>
        <a:ea typeface="+mn-ea"/>
        <a:cs typeface="+mn-cs"/>
      </a:defRPr>
    </a:lvl2pPr>
    <a:lvl3pPr marL="2416175" algn="l" defTabSz="2416175" rtl="0" eaLnBrk="1" latinLnBrk="0" hangingPunct="1">
      <a:defRPr sz="4800" kern="1200">
        <a:solidFill>
          <a:schemeClr val="tx1"/>
        </a:solidFill>
        <a:latin typeface="+mn-lt"/>
        <a:ea typeface="+mn-ea"/>
        <a:cs typeface="+mn-cs"/>
      </a:defRPr>
    </a:lvl3pPr>
    <a:lvl4pPr marL="3623945" algn="l" defTabSz="2416175" rtl="0" eaLnBrk="1" latinLnBrk="0" hangingPunct="1">
      <a:defRPr sz="4800" kern="1200">
        <a:solidFill>
          <a:schemeClr val="tx1"/>
        </a:solidFill>
        <a:latin typeface="+mn-lt"/>
        <a:ea typeface="+mn-ea"/>
        <a:cs typeface="+mn-cs"/>
      </a:defRPr>
    </a:lvl4pPr>
    <a:lvl5pPr marL="4831715" algn="l" defTabSz="2416175" rtl="0" eaLnBrk="1" latinLnBrk="0" hangingPunct="1">
      <a:defRPr sz="4800" kern="1200">
        <a:solidFill>
          <a:schemeClr val="tx1"/>
        </a:solidFill>
        <a:latin typeface="+mn-lt"/>
        <a:ea typeface="+mn-ea"/>
        <a:cs typeface="+mn-cs"/>
      </a:defRPr>
    </a:lvl5pPr>
    <a:lvl6pPr marL="6039485" algn="l" defTabSz="2416175" rtl="0" eaLnBrk="1" latinLnBrk="0" hangingPunct="1">
      <a:defRPr sz="4800" kern="1200">
        <a:solidFill>
          <a:schemeClr val="tx1"/>
        </a:solidFill>
        <a:latin typeface="+mn-lt"/>
        <a:ea typeface="+mn-ea"/>
        <a:cs typeface="+mn-cs"/>
      </a:defRPr>
    </a:lvl6pPr>
    <a:lvl7pPr marL="7247890" algn="l" defTabSz="2416175" rtl="0" eaLnBrk="1" latinLnBrk="0" hangingPunct="1">
      <a:defRPr sz="4800" kern="1200">
        <a:solidFill>
          <a:schemeClr val="tx1"/>
        </a:solidFill>
        <a:latin typeface="+mn-lt"/>
        <a:ea typeface="+mn-ea"/>
        <a:cs typeface="+mn-cs"/>
      </a:defRPr>
    </a:lvl7pPr>
    <a:lvl8pPr marL="8455660" algn="l" defTabSz="2416175" rtl="0" eaLnBrk="1" latinLnBrk="0" hangingPunct="1">
      <a:defRPr sz="4800" kern="1200">
        <a:solidFill>
          <a:schemeClr val="tx1"/>
        </a:solidFill>
        <a:latin typeface="+mn-lt"/>
        <a:ea typeface="+mn-ea"/>
        <a:cs typeface="+mn-cs"/>
      </a:defRPr>
    </a:lvl8pPr>
    <a:lvl9pPr marL="9663430" algn="l" defTabSz="2416175" rtl="0" eaLnBrk="1" latinLnBrk="0" hangingPunct="1">
      <a:defRPr sz="4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B8A2F26-7E97-455C-97BA-89A17C8F2969}">
          <p14:sldIdLst>
            <p14:sldId id="449"/>
          </p14:sldIdLst>
        </p14:section>
        <p14:section name="Middle" id="{C9A4A5C9-33E1-452D-A376-A7597331C4D5}">
          <p14:sldIdLst>
            <p14:sldId id="460"/>
            <p14:sldId id="461"/>
            <p14:sldId id="486"/>
            <p14:sldId id="488"/>
            <p14:sldId id="494"/>
            <p14:sldId id="495"/>
            <p14:sldId id="498"/>
            <p14:sldId id="499"/>
            <p14:sldId id="500"/>
            <p14:sldId id="501"/>
            <p14:sldId id="502"/>
          </p14:sldIdLst>
        </p14:section>
        <p14:section name="Conclusion" id="{ED853034-0CB5-4518-B834-FE65723CE995}">
          <p14:sldIdLst>
            <p14:sldId id="459"/>
          </p14:sldIdLst>
        </p14:section>
      </p14:sectionLst>
    </p:ext>
    <p:ext uri="{EFAFB233-063F-42B5-8137-9DF3F51BA10A}">
      <p15:sldGuideLst xmlns:p15="http://schemas.microsoft.com/office/powerpoint/2012/main">
        <p15:guide id="1" pos="2880">
          <p15:clr>
            <a:srgbClr val="A4A3A4"/>
          </p15:clr>
        </p15:guide>
        <p15:guide id="2" orient="horz" pos="2053">
          <p15:clr>
            <a:srgbClr val="A4A3A4"/>
          </p15:clr>
        </p15:guide>
        <p15:guide id="3" pos="7681">
          <p15:clr>
            <a:srgbClr val="A4A3A4"/>
          </p15:clr>
        </p15:guide>
        <p15:guide id="4" pos="7680">
          <p15:clr>
            <a:srgbClr val="A4A3A4"/>
          </p15:clr>
        </p15:guide>
        <p15:guide id="5" orient="horz" pos="4321">
          <p15:clr>
            <a:srgbClr val="A4A3A4"/>
          </p15:clr>
        </p15:guide>
        <p15:guide id="6" pos="14484">
          <p15:clr>
            <a:srgbClr val="A4A3A4"/>
          </p15:clr>
        </p15:guide>
        <p15:guide id="7" orient="horz" pos="6588">
          <p15:clr>
            <a:srgbClr val="A4A3A4"/>
          </p15:clr>
        </p15:guide>
        <p15:guide id="8" orient="horz" pos="2052">
          <p15:clr>
            <a:srgbClr val="A4A3A4"/>
          </p15:clr>
        </p15:guide>
        <p15:guide id="9" orient="horz" pos="4320">
          <p15:clr>
            <a:srgbClr val="A4A3A4"/>
          </p15:clr>
        </p15:guide>
        <p15:guide id="10" orient="horz" pos="2696">
          <p15:clr>
            <a:srgbClr val="A4A3A4"/>
          </p15:clr>
        </p15:guide>
        <p15:guide id="11" pos="3826">
          <p15:clr>
            <a:srgbClr val="A4A3A4"/>
          </p15:clr>
        </p15:guide>
        <p15:guide id="12" pos="11536">
          <p15:clr>
            <a:srgbClr val="A4A3A4"/>
          </p15:clr>
        </p15:guide>
        <p15:guide id="13" pos="515">
          <p15:clr>
            <a:srgbClr val="A4A3A4"/>
          </p15:clr>
        </p15:guide>
        <p15:guide id="14" orient="horz" pos="6587">
          <p15:clr>
            <a:srgbClr val="A4A3A4"/>
          </p15:clr>
        </p15:guide>
        <p15:guide id="15" orient="horz" pos="2051">
          <p15:clr>
            <a:srgbClr val="A4A3A4"/>
          </p15:clr>
        </p15:guide>
        <p15:guide id="16" pos="3598">
          <p15:clr>
            <a:srgbClr val="A4A3A4"/>
          </p15:clr>
        </p15:guide>
        <p15:guide id="17" pos="11529">
          <p15:clr>
            <a:srgbClr val="A4A3A4"/>
          </p15:clr>
        </p15:guide>
        <p15:guide id="18" pos="3824">
          <p15:clr>
            <a:srgbClr val="A4A3A4"/>
          </p15:clr>
        </p15:guide>
        <p15:guide id="19" pos="3853">
          <p15:clr>
            <a:srgbClr val="A4A3A4"/>
          </p15:clr>
        </p15:guide>
        <p15:guide id="20" orient="horz" pos="2054">
          <p15:clr>
            <a:srgbClr val="A4A3A4"/>
          </p15:clr>
        </p15:guide>
        <p15:guide id="21" pos="3827">
          <p15:clr>
            <a:srgbClr val="A4A3A4"/>
          </p15:clr>
        </p15:guide>
        <p15:guide id="22" pos="11537">
          <p15:clr>
            <a:srgbClr val="A4A3A4"/>
          </p15:clr>
        </p15:guide>
        <p15:guide id="23" pos="3854">
          <p15:clr>
            <a:srgbClr val="A4A3A4"/>
          </p15:clr>
        </p15:guide>
        <p15:guide id="24" pos="7708">
          <p15:clr>
            <a:srgbClr val="A4A3A4"/>
          </p15:clr>
        </p15:guide>
        <p15:guide id="25" orient="horz" pos="8232">
          <p15:clr>
            <a:srgbClr val="A4A3A4"/>
          </p15:clr>
        </p15:guide>
        <p15:guide id="26" orient="horz" pos="6843">
          <p15:clr>
            <a:srgbClr val="A4A3A4"/>
          </p15:clr>
        </p15:guide>
        <p15:guide id="27" orient="horz" pos="1995">
          <p15:clr>
            <a:srgbClr val="A4A3A4"/>
          </p15:clr>
        </p15:guide>
        <p15:guide id="28" orient="horz" pos="8233">
          <p15:clr>
            <a:srgbClr val="A4A3A4"/>
          </p15:clr>
        </p15:guide>
        <p15:guide id="29" pos="7707">
          <p15:clr>
            <a:srgbClr val="A4A3A4"/>
          </p15:clr>
        </p15:guide>
      </p15:sldGuideLst>
    </p:ext>
    <p:ext uri="{2D200454-40CA-4A62-9FC3-DE9A4176ACB9}">
      <p15:notesGuideLst xmlns:p15="http://schemas.microsoft.com/office/powerpoint/2012/main">
        <p15:guide id="1" orient="horz" pos="3151">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D2D2D2"/>
    <a:srgbClr val="1F1F1F"/>
    <a:srgbClr val="DB0F19"/>
    <a:srgbClr val="1A1919"/>
    <a:srgbClr val="F23A43"/>
    <a:srgbClr val="FFFFFF"/>
    <a:srgbClr val="191919"/>
    <a:srgbClr val="1F1F1E"/>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010" autoAdjust="0"/>
  </p:normalViewPr>
  <p:slideViewPr>
    <p:cSldViewPr>
      <p:cViewPr varScale="1">
        <p:scale>
          <a:sx n="58" d="100"/>
          <a:sy n="58" d="100"/>
        </p:scale>
        <p:origin x="336" y="120"/>
      </p:cViewPr>
      <p:guideLst>
        <p:guide pos="2880"/>
        <p:guide orient="horz" pos="2053"/>
        <p:guide pos="7681"/>
        <p:guide pos="7680"/>
        <p:guide orient="horz" pos="4321"/>
        <p:guide pos="14484"/>
        <p:guide orient="horz" pos="6588"/>
        <p:guide orient="horz" pos="2052"/>
        <p:guide orient="horz" pos="4320"/>
        <p:guide orient="horz" pos="2696"/>
        <p:guide pos="3826"/>
        <p:guide pos="11536"/>
        <p:guide pos="515"/>
        <p:guide orient="horz" pos="6587"/>
        <p:guide orient="horz" pos="2051"/>
        <p:guide pos="3598"/>
        <p:guide pos="11529"/>
        <p:guide pos="3824"/>
        <p:guide pos="3853"/>
        <p:guide orient="horz" pos="2054"/>
        <p:guide pos="3827"/>
        <p:guide pos="11537"/>
        <p:guide pos="3854"/>
        <p:guide pos="7708"/>
        <p:guide orient="horz" pos="8232"/>
        <p:guide orient="horz" pos="6843"/>
        <p:guide orient="horz" pos="1995"/>
        <p:guide orient="horz" pos="8233"/>
        <p:guide pos="7707"/>
      </p:guideLst>
    </p:cSldViewPr>
  </p:slideViewPr>
  <p:outlineViewPr>
    <p:cViewPr>
      <p:scale>
        <a:sx n="33" d="100"/>
        <a:sy n="33" d="100"/>
      </p:scale>
      <p:origin x="0" y="-52926"/>
    </p:cViewPr>
  </p:outlineViewPr>
  <p:notesTextViewPr>
    <p:cViewPr>
      <p:scale>
        <a:sx n="75" d="100"/>
        <a:sy n="75" d="100"/>
      </p:scale>
      <p:origin x="0" y="0"/>
    </p:cViewPr>
  </p:notesTextViewPr>
  <p:sorterViewPr>
    <p:cViewPr>
      <p:scale>
        <a:sx n="66" d="100"/>
        <a:sy n="66" d="100"/>
      </p:scale>
      <p:origin x="0" y="-37602"/>
    </p:cViewPr>
  </p:sorterViewPr>
  <p:notesViewPr>
    <p:cSldViewPr>
      <p:cViewPr varScale="1">
        <p:scale>
          <a:sx n="83" d="100"/>
          <a:sy n="83" d="100"/>
        </p:scale>
        <p:origin x="-3816" y="-78"/>
      </p:cViewPr>
      <p:guideLst>
        <p:guide orient="horz" pos="3151"/>
        <p:guide pos="2168"/>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SV"/>
          </a:p>
        </p:txBody>
      </p:sp>
      <p:sp>
        <p:nvSpPr>
          <p:cNvPr id="3" name="2 Marcador de fecha"/>
          <p:cNvSpPr>
            <a:spLocks noGrp="1"/>
          </p:cNvSpPr>
          <p:nvPr>
            <p:ph type="dt" sz="quarter" idx="1"/>
          </p:nvPr>
        </p:nvSpPr>
        <p:spPr>
          <a:xfrm>
            <a:off x="3898102" y="0"/>
            <a:ext cx="2982119" cy="500142"/>
          </a:xfrm>
          <a:prstGeom prst="rect">
            <a:avLst/>
          </a:prstGeom>
        </p:spPr>
        <p:txBody>
          <a:bodyPr vert="horz" lIns="96478" tIns="48239" rIns="96478" bIns="48239" rtlCol="0"/>
          <a:lstStyle>
            <a:lvl1pPr algn="r">
              <a:defRPr sz="1300"/>
            </a:lvl1pPr>
          </a:lstStyle>
          <a:p>
            <a:fld id="{8A7FA585-751B-4C14-83D9-CD2D2E2E259A}" type="datetimeFigureOut">
              <a:rPr lang="es-SV" smtClean="0"/>
              <a:t>9/11/2022</a:t>
            </a:fld>
            <a:endParaRPr lang="es-SV"/>
          </a:p>
        </p:txBody>
      </p:sp>
      <p:sp>
        <p:nvSpPr>
          <p:cNvPr id="4" name="3 Marcador de pie de página"/>
          <p:cNvSpPr>
            <a:spLocks noGrp="1"/>
          </p:cNvSpPr>
          <p:nvPr>
            <p:ph type="ftr" sz="quarter" idx="2"/>
          </p:nvPr>
        </p:nvSpPr>
        <p:spPr>
          <a:xfrm>
            <a:off x="0" y="9500960"/>
            <a:ext cx="2982119" cy="500142"/>
          </a:xfrm>
          <a:prstGeom prst="rect">
            <a:avLst/>
          </a:prstGeom>
        </p:spPr>
        <p:txBody>
          <a:bodyPr vert="horz" lIns="96478" tIns="48239" rIns="96478" bIns="48239" rtlCol="0" anchor="b"/>
          <a:lstStyle>
            <a:lvl1pPr algn="l">
              <a:defRPr sz="1300"/>
            </a:lvl1pPr>
          </a:lstStyle>
          <a:p>
            <a:endParaRPr lang="es-SV"/>
          </a:p>
        </p:txBody>
      </p:sp>
      <p:sp>
        <p:nvSpPr>
          <p:cNvPr id="5" name="4 Marcador de número de diapositiva"/>
          <p:cNvSpPr>
            <a:spLocks noGrp="1"/>
          </p:cNvSpPr>
          <p:nvPr>
            <p:ph type="sldNum" sz="quarter" idx="3"/>
          </p:nvPr>
        </p:nvSpPr>
        <p:spPr>
          <a:xfrm>
            <a:off x="3898102" y="9500960"/>
            <a:ext cx="2982119" cy="500142"/>
          </a:xfrm>
          <a:prstGeom prst="rect">
            <a:avLst/>
          </a:prstGeom>
        </p:spPr>
        <p:txBody>
          <a:bodyPr vert="horz" lIns="96478" tIns="48239" rIns="96478" bIns="48239" rtlCol="0" anchor="b"/>
          <a:lstStyle>
            <a:lvl1pPr algn="r">
              <a:defRPr sz="1300"/>
            </a:lvl1pPr>
          </a:lstStyle>
          <a:p>
            <a:fld id="{DE859BFD-58C8-42F7-8452-9A3A9ED4879D}" type="slidenum">
              <a:rPr lang="es-SV" smtClean="0"/>
              <a:t>‹#›</a:t>
            </a:fld>
            <a:endParaRPr lang="es-SV"/>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500142"/>
          </a:xfrm>
          <a:prstGeom prst="rect">
            <a:avLst/>
          </a:prstGeom>
        </p:spPr>
        <p:txBody>
          <a:bodyPr vert="horz" lIns="96478" tIns="48239" rIns="96478" bIns="48239" rtlCol="0"/>
          <a:lstStyle>
            <a:lvl1pPr algn="l">
              <a:defRPr sz="1300"/>
            </a:lvl1pPr>
          </a:lstStyle>
          <a:p>
            <a:endParaRPr lang="es-MX"/>
          </a:p>
        </p:txBody>
      </p:sp>
      <p:sp>
        <p:nvSpPr>
          <p:cNvPr id="3" name="2 Marcador de fecha"/>
          <p:cNvSpPr>
            <a:spLocks noGrp="1"/>
          </p:cNvSpPr>
          <p:nvPr>
            <p:ph type="dt" idx="1"/>
          </p:nvPr>
        </p:nvSpPr>
        <p:spPr>
          <a:xfrm>
            <a:off x="3898102" y="0"/>
            <a:ext cx="2982119" cy="500142"/>
          </a:xfrm>
          <a:prstGeom prst="rect">
            <a:avLst/>
          </a:prstGeom>
        </p:spPr>
        <p:txBody>
          <a:bodyPr vert="horz" lIns="96478" tIns="48239" rIns="96478" bIns="48239" rtlCol="0"/>
          <a:lstStyle>
            <a:lvl1pPr algn="r">
              <a:defRPr sz="1300"/>
            </a:lvl1pPr>
          </a:lstStyle>
          <a:p>
            <a:fld id="{01993A81-F12D-42C5-A35C-8AABE483B59D}" type="datetimeFigureOut">
              <a:rPr lang="es-MX" smtClean="0"/>
              <a:t>09/11/2022</a:t>
            </a:fld>
            <a:endParaRPr lang="es-MX"/>
          </a:p>
        </p:txBody>
      </p:sp>
      <p:sp>
        <p:nvSpPr>
          <p:cNvPr id="4" name="3 Marcador de imagen de diapositiva"/>
          <p:cNvSpPr>
            <a:spLocks noGrp="1" noRot="1" noChangeAspect="1"/>
          </p:cNvSpPr>
          <p:nvPr>
            <p:ph type="sldImg" idx="2"/>
          </p:nvPr>
        </p:nvSpPr>
        <p:spPr>
          <a:xfrm>
            <a:off x="109538" y="750888"/>
            <a:ext cx="6662737" cy="3749675"/>
          </a:xfrm>
          <a:prstGeom prst="rect">
            <a:avLst/>
          </a:prstGeom>
          <a:noFill/>
          <a:ln w="12700">
            <a:solidFill>
              <a:prstClr val="black"/>
            </a:solidFill>
          </a:ln>
        </p:spPr>
        <p:txBody>
          <a:bodyPr vert="horz" lIns="96478" tIns="48239" rIns="96478" bIns="48239" rtlCol="0" anchor="ctr"/>
          <a:lstStyle/>
          <a:p>
            <a:endParaRPr lang="es-MX"/>
          </a:p>
        </p:txBody>
      </p:sp>
      <p:sp>
        <p:nvSpPr>
          <p:cNvPr id="5" name="4 Marcador de notas"/>
          <p:cNvSpPr>
            <a:spLocks noGrp="1"/>
          </p:cNvSpPr>
          <p:nvPr>
            <p:ph type="body" sz="quarter" idx="3"/>
          </p:nvPr>
        </p:nvSpPr>
        <p:spPr>
          <a:xfrm>
            <a:off x="688182" y="4751348"/>
            <a:ext cx="5505450" cy="4501277"/>
          </a:xfrm>
          <a:prstGeom prst="rect">
            <a:avLst/>
          </a:prstGeom>
        </p:spPr>
        <p:txBody>
          <a:bodyPr vert="horz" lIns="96478" tIns="48239" rIns="96478" bIns="4823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9500960"/>
            <a:ext cx="2982119" cy="500142"/>
          </a:xfrm>
          <a:prstGeom prst="rect">
            <a:avLst/>
          </a:prstGeom>
        </p:spPr>
        <p:txBody>
          <a:bodyPr vert="horz" lIns="96478" tIns="48239" rIns="96478" bIns="48239" rtlCol="0" anchor="b"/>
          <a:lstStyle>
            <a:lvl1pPr algn="l">
              <a:defRPr sz="1300"/>
            </a:lvl1pPr>
          </a:lstStyle>
          <a:p>
            <a:endParaRPr lang="es-MX"/>
          </a:p>
        </p:txBody>
      </p:sp>
      <p:sp>
        <p:nvSpPr>
          <p:cNvPr id="7" name="6 Marcador de número de diapositiva"/>
          <p:cNvSpPr>
            <a:spLocks noGrp="1"/>
          </p:cNvSpPr>
          <p:nvPr>
            <p:ph type="sldNum" sz="quarter" idx="5"/>
          </p:nvPr>
        </p:nvSpPr>
        <p:spPr>
          <a:xfrm>
            <a:off x="3898102" y="9500960"/>
            <a:ext cx="2982119" cy="500142"/>
          </a:xfrm>
          <a:prstGeom prst="rect">
            <a:avLst/>
          </a:prstGeom>
        </p:spPr>
        <p:txBody>
          <a:bodyPr vert="horz" lIns="96478" tIns="48239" rIns="96478" bIns="48239" rtlCol="0" anchor="b"/>
          <a:lstStyle>
            <a:lvl1pPr algn="r">
              <a:defRPr sz="1300"/>
            </a:lvl1pPr>
          </a:lstStyle>
          <a:p>
            <a:fld id="{69BC2EFC-28F3-48C0-BF6B-230A53BCFDFC}" type="slidenum">
              <a:rPr lang="es-MX" smtClean="0"/>
              <a:t>‹#›</a:t>
            </a:fld>
            <a:endParaRPr lang="es-MX"/>
          </a:p>
        </p:txBody>
      </p:sp>
    </p:spTree>
  </p:cSld>
  <p:clrMap bg1="lt1" tx1="dk1" bg2="lt2" tx2="dk2" accent1="accent1" accent2="accent2" accent3="accent3" accent4="accent4" accent5="accent5" accent6="accent6" hlink="hlink" folHlink="folHlink"/>
  <p:notesStyle>
    <a:lvl1pPr marL="0" algn="l" defTabSz="2416810" rtl="0" eaLnBrk="1" latinLnBrk="0" hangingPunct="1">
      <a:defRPr sz="3200" kern="1200">
        <a:solidFill>
          <a:schemeClr val="tx1"/>
        </a:solidFill>
        <a:latin typeface="+mn-lt"/>
        <a:ea typeface="+mn-ea"/>
        <a:cs typeface="+mn-cs"/>
      </a:defRPr>
    </a:lvl1pPr>
    <a:lvl2pPr marL="1208405" algn="l" defTabSz="2416810" rtl="0" eaLnBrk="1" latinLnBrk="0" hangingPunct="1">
      <a:defRPr sz="3200" kern="1200">
        <a:solidFill>
          <a:schemeClr val="tx1"/>
        </a:solidFill>
        <a:latin typeface="+mn-lt"/>
        <a:ea typeface="+mn-ea"/>
        <a:cs typeface="+mn-cs"/>
      </a:defRPr>
    </a:lvl2pPr>
    <a:lvl3pPr marL="2416810" algn="l" defTabSz="2416810" rtl="0" eaLnBrk="1" latinLnBrk="0" hangingPunct="1">
      <a:defRPr sz="3200" kern="1200">
        <a:solidFill>
          <a:schemeClr val="tx1"/>
        </a:solidFill>
        <a:latin typeface="+mn-lt"/>
        <a:ea typeface="+mn-ea"/>
        <a:cs typeface="+mn-cs"/>
      </a:defRPr>
    </a:lvl3pPr>
    <a:lvl4pPr marL="3625215" algn="l" defTabSz="2416810" rtl="0" eaLnBrk="1" latinLnBrk="0" hangingPunct="1">
      <a:defRPr sz="3200" kern="1200">
        <a:solidFill>
          <a:schemeClr val="tx1"/>
        </a:solidFill>
        <a:latin typeface="+mn-lt"/>
        <a:ea typeface="+mn-ea"/>
        <a:cs typeface="+mn-cs"/>
      </a:defRPr>
    </a:lvl4pPr>
    <a:lvl5pPr marL="4833620" algn="l" defTabSz="2416810" rtl="0" eaLnBrk="1" latinLnBrk="0" hangingPunct="1">
      <a:defRPr sz="3200" kern="1200">
        <a:solidFill>
          <a:schemeClr val="tx1"/>
        </a:solidFill>
        <a:latin typeface="+mn-lt"/>
        <a:ea typeface="+mn-ea"/>
        <a:cs typeface="+mn-cs"/>
      </a:defRPr>
    </a:lvl5pPr>
    <a:lvl6pPr marL="6042660" algn="l" defTabSz="2416810" rtl="0" eaLnBrk="1" latinLnBrk="0" hangingPunct="1">
      <a:defRPr sz="3200" kern="1200">
        <a:solidFill>
          <a:schemeClr val="tx1"/>
        </a:solidFill>
        <a:latin typeface="+mn-lt"/>
        <a:ea typeface="+mn-ea"/>
        <a:cs typeface="+mn-cs"/>
      </a:defRPr>
    </a:lvl6pPr>
    <a:lvl7pPr marL="7251065" algn="l" defTabSz="2416810" rtl="0" eaLnBrk="1" latinLnBrk="0" hangingPunct="1">
      <a:defRPr sz="3200" kern="1200">
        <a:solidFill>
          <a:schemeClr val="tx1"/>
        </a:solidFill>
        <a:latin typeface="+mn-lt"/>
        <a:ea typeface="+mn-ea"/>
        <a:cs typeface="+mn-cs"/>
      </a:defRPr>
    </a:lvl7pPr>
    <a:lvl8pPr marL="8459470" algn="l" defTabSz="2416810" rtl="0" eaLnBrk="1" latinLnBrk="0" hangingPunct="1">
      <a:defRPr sz="3200" kern="1200">
        <a:solidFill>
          <a:schemeClr val="tx1"/>
        </a:solidFill>
        <a:latin typeface="+mn-lt"/>
        <a:ea typeface="+mn-ea"/>
        <a:cs typeface="+mn-cs"/>
      </a:defRPr>
    </a:lvl8pPr>
    <a:lvl9pPr marL="9667875" algn="l" defTabSz="2416810"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3400" b="1" dirty="0">
                <a:solidFill>
                  <a:srgbClr val="C00000"/>
                </a:solidFill>
              </a:rPr>
              <a:t>Add or change image:</a:t>
            </a:r>
          </a:p>
          <a:p>
            <a:pPr defTabSz="2550795">
              <a:defRPr/>
            </a:pPr>
            <a:r>
              <a:rPr lang="en-US" sz="3400" dirty="0"/>
              <a:t>Right click on image &gt;&gt; Format Picture &gt;&gt; Fill Tab &gt;&gt; Picture or texture fill &gt;&gt; File button &gt;&gt; Choose your Image</a:t>
            </a:r>
            <a:endParaRPr lang="es-SV" sz="3400" dirty="0"/>
          </a:p>
          <a:p>
            <a:endParaRPr lang="es-SV" dirty="0"/>
          </a:p>
        </p:txBody>
      </p:sp>
      <p:sp>
        <p:nvSpPr>
          <p:cNvPr id="4" name="Marcador de número de diapositiva 3"/>
          <p:cNvSpPr>
            <a:spLocks noGrp="1"/>
          </p:cNvSpPr>
          <p:nvPr>
            <p:ph type="sldNum" sz="quarter" idx="10"/>
          </p:nvPr>
        </p:nvSpPr>
        <p:spPr/>
        <p:txBody>
          <a:bodyPr/>
          <a:lstStyle/>
          <a:p>
            <a:fld id="{69BC2EFC-28F3-48C0-BF6B-230A53BCFDFC}" type="slidenum">
              <a:rPr lang="es-MX" smtClean="0"/>
              <a:t>1</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f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solidFill>
                  <a:srgbClr val="575757"/>
                </a:solidFill>
              </a:rPr>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2">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8523980"/>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ayout 3">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5238614"/>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4"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5" name="4 Grupo"/>
          <p:cNvGrpSpPr>
            <a:grpSpLocks noChangeAspect="1"/>
          </p:cNvGrpSpPr>
          <p:nvPr userDrawn="1"/>
        </p:nvGrpSpPr>
        <p:grpSpPr>
          <a:xfrm>
            <a:off x="23608195" y="13071888"/>
            <a:ext cx="464625" cy="464675"/>
            <a:chOff x="9447488" y="6048704"/>
            <a:chExt cx="1800000" cy="1800200"/>
          </a:xfrm>
        </p:grpSpPr>
        <p:sp>
          <p:nvSpPr>
            <p:cNvPr id="6" name="5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7" name="6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8" name="7 Grupo"/>
          <p:cNvGrpSpPr>
            <a:grpSpLocks noChangeAspect="1"/>
          </p:cNvGrpSpPr>
          <p:nvPr userDrawn="1"/>
        </p:nvGrpSpPr>
        <p:grpSpPr>
          <a:xfrm>
            <a:off x="22365231" y="13071888"/>
            <a:ext cx="464625" cy="464675"/>
            <a:chOff x="9447488" y="6048704"/>
            <a:chExt cx="1800000" cy="1800200"/>
          </a:xfrm>
        </p:grpSpPr>
        <p:sp>
          <p:nvSpPr>
            <p:cNvPr id="9" name="8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10" name="9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11" name="10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ayout 4">
    <p:spTree>
      <p:nvGrpSpPr>
        <p:cNvPr id="1" name=""/>
        <p:cNvGrpSpPr/>
        <p:nvPr/>
      </p:nvGrpSpPr>
      <p:grpSpPr>
        <a:xfrm>
          <a:off x="0" y="0"/>
          <a:ext cx="0" cy="0"/>
          <a:chOff x="0" y="0"/>
          <a:chExt cx="0" cy="0"/>
        </a:xfrm>
      </p:grpSpPr>
      <p:sp>
        <p:nvSpPr>
          <p:cNvPr id="11" name="2 Marcador de posición de imagen"/>
          <p:cNvSpPr>
            <a:spLocks noGrp="1"/>
          </p:cNvSpPr>
          <p:nvPr>
            <p:ph type="pic" sz="quarter" idx="10"/>
          </p:nvPr>
        </p:nvSpPr>
        <p:spPr>
          <a:xfrm>
            <a:off x="0" y="2268284"/>
            <a:ext cx="24385588" cy="6570227"/>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Layout 5">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7422263" y="2898353"/>
            <a:ext cx="16963324" cy="9450000"/>
          </a:xfrm>
          <a:custGeom>
            <a:avLst/>
            <a:gdLst>
              <a:gd name="connsiteX0" fmla="*/ 0 w 16963324"/>
              <a:gd name="connsiteY0" fmla="*/ 0 h 9450000"/>
              <a:gd name="connsiteX1" fmla="*/ 16963324 w 16963324"/>
              <a:gd name="connsiteY1" fmla="*/ 0 h 9450000"/>
              <a:gd name="connsiteX2" fmla="*/ 16963324 w 16963324"/>
              <a:gd name="connsiteY2" fmla="*/ 9450000 h 9450000"/>
              <a:gd name="connsiteX3" fmla="*/ 0 w 16963324"/>
              <a:gd name="connsiteY3" fmla="*/ 9450000 h 9450000"/>
              <a:gd name="connsiteX4" fmla="*/ 0 w 16963324"/>
              <a:gd name="connsiteY4" fmla="*/ 0 h 9450000"/>
              <a:gd name="connsiteX0-1" fmla="*/ 0 w 16963324"/>
              <a:gd name="connsiteY0-2" fmla="*/ 0 h 9450000"/>
              <a:gd name="connsiteX1-3" fmla="*/ 16963324 w 16963324"/>
              <a:gd name="connsiteY1-4" fmla="*/ 0 h 9450000"/>
              <a:gd name="connsiteX2-5" fmla="*/ 16963324 w 16963324"/>
              <a:gd name="connsiteY2-6" fmla="*/ 9450000 h 9450000"/>
              <a:gd name="connsiteX3-7" fmla="*/ 1971675 w 16963324"/>
              <a:gd name="connsiteY3-8" fmla="*/ 9450000 h 9450000"/>
              <a:gd name="connsiteX4-9" fmla="*/ 0 w 16963324"/>
              <a:gd name="connsiteY4-10" fmla="*/ 0 h 945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3324" h="9450000">
                <a:moveTo>
                  <a:pt x="0" y="0"/>
                </a:moveTo>
                <a:lnTo>
                  <a:pt x="16963324" y="0"/>
                </a:lnTo>
                <a:lnTo>
                  <a:pt x="16963324" y="9450000"/>
                </a:lnTo>
                <a:lnTo>
                  <a:pt x="1971675" y="9450000"/>
                </a:lnTo>
                <a:lnTo>
                  <a:pt x="0" y="0"/>
                </a:lnTo>
                <a:close/>
              </a:path>
            </a:pathLst>
          </a:cu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ayout 6">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
        <p:nvSpPr>
          <p:cNvPr id="13" name="Marcador de posición de imagen 12"/>
          <p:cNvSpPr>
            <a:spLocks noGrp="1"/>
          </p:cNvSpPr>
          <p:nvPr>
            <p:ph type="pic" sz="quarter" idx="13"/>
          </p:nvPr>
        </p:nvSpPr>
        <p:spPr>
          <a:xfrm>
            <a:off x="12890486" y="1008144"/>
            <a:ext cx="9856094" cy="10766444"/>
          </a:xfrm>
          <a:custGeom>
            <a:avLst/>
            <a:gdLst>
              <a:gd name="connsiteX0" fmla="*/ 0 w 9856094"/>
              <a:gd name="connsiteY0" fmla="*/ 0 h 10766444"/>
              <a:gd name="connsiteX1" fmla="*/ 7392070 w 9856094"/>
              <a:gd name="connsiteY1" fmla="*/ 0 h 10766444"/>
              <a:gd name="connsiteX2" fmla="*/ 9856094 w 9856094"/>
              <a:gd name="connsiteY2" fmla="*/ 10766444 h 10766444"/>
              <a:gd name="connsiteX3" fmla="*/ 2464024 w 9856094"/>
              <a:gd name="connsiteY3" fmla="*/ 10766444 h 10766444"/>
            </a:gdLst>
            <a:ahLst/>
            <a:cxnLst>
              <a:cxn ang="0">
                <a:pos x="connsiteX0" y="connsiteY0"/>
              </a:cxn>
              <a:cxn ang="0">
                <a:pos x="connsiteX1" y="connsiteY1"/>
              </a:cxn>
              <a:cxn ang="0">
                <a:pos x="connsiteX2" y="connsiteY2"/>
              </a:cxn>
              <a:cxn ang="0">
                <a:pos x="connsiteX3" y="connsiteY3"/>
              </a:cxn>
            </a:cxnLst>
            <a:rect l="l" t="t" r="r" b="b"/>
            <a:pathLst>
              <a:path w="9856094" h="10766444">
                <a:moveTo>
                  <a:pt x="0" y="0"/>
                </a:moveTo>
                <a:lnTo>
                  <a:pt x="7392070" y="0"/>
                </a:lnTo>
                <a:lnTo>
                  <a:pt x="9856094" y="10766444"/>
                </a:lnTo>
                <a:lnTo>
                  <a:pt x="2464024" y="10766444"/>
                </a:lnTo>
                <a:close/>
              </a:path>
            </a:pathLst>
          </a:custGeom>
          <a:solidFill>
            <a:srgbClr val="FFFFFF">
              <a:lumMod val="85000"/>
              <a:alpha val="50000"/>
            </a:srgbClr>
          </a:solidFill>
        </p:spPr>
        <p:txBody>
          <a:bodyPr wrap="square" lIns="91383" tIns="45688" rIns="91383" bIns="45688">
            <a:noAutofit/>
          </a:bodyPr>
          <a:lstStyle/>
          <a:p>
            <a:endParaRPr lang="es-SV"/>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ayout 7">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9" y="0"/>
            <a:ext cx="107527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Layout 8">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6183718"/>
            <a:ext cx="24385588" cy="7533869"/>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2400669"/>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ft type 3">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714589" y="10019287"/>
            <a:ext cx="6165684" cy="553197"/>
          </a:xfrm>
          <a:prstGeom prst="rect">
            <a:avLst/>
          </a:prstGeom>
        </p:spPr>
        <p:txBody>
          <a:bodyPr lIns="90701" tIns="45304" rIns="90701" bIns="45304" anchor="t"/>
          <a:lstStyle>
            <a:lvl1pPr marL="0" algn="l"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8154372"/>
            <a:ext cx="22907924" cy="946736"/>
          </a:xfrm>
          <a:prstGeom prst="rect">
            <a:avLst/>
          </a:prstGeom>
        </p:spPr>
        <p:txBody>
          <a:bodyPr lIns="90701" tIns="45304" rIns="90701" bIns="45304" anchor="ctr"/>
          <a:lstStyle>
            <a:lvl1pPr marL="0" algn="l"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714589" y="9560195"/>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714582" y="9527797"/>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5" name="14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userDrawn="1"/>
        </p:nvCxnSpPr>
        <p:spPr>
          <a:xfrm>
            <a:off x="714589" y="75407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type 1">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17456826" y="2400669"/>
            <a:ext cx="6165684" cy="553197"/>
          </a:xfrm>
          <a:prstGeom prst="rect">
            <a:avLst/>
          </a:prstGeom>
        </p:spPr>
        <p:txBody>
          <a:bodyPr lIns="90701" tIns="45304" rIns="90701" bIns="45304" anchor="t"/>
          <a:lstStyle>
            <a:lvl1pPr marL="0" algn="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defTabSz="1811020"/>
            <a:fld id="{597BFFA6-61B1-4984-983B-9D1AEC0ED12D}" type="slidenum">
              <a:rPr lang="es-SV" smtClean="0">
                <a:solidFill>
                  <a:srgbClr val="575757"/>
                </a:solidFill>
              </a:rPr>
              <a:t>‹#›</a:t>
            </a:fld>
            <a:endParaRPr lang="es-SV" dirty="0">
              <a:solidFill>
                <a:srgbClr val="575757"/>
              </a:solidFill>
            </a:endParaRP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17456826"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21561801" y="1909179"/>
            <a:ext cx="2060705" cy="64800"/>
          </a:xfrm>
          <a:prstGeom prst="rect">
            <a:avLst/>
          </a:prstGeom>
          <a:solidFill>
            <a:schemeClr val="accent1"/>
          </a:solidFill>
          <a:ln>
            <a:noFill/>
          </a:ln>
        </p:spPr>
        <p:txBody>
          <a:bodyPr lIns="0" tIns="0" rIns="0" bIns="0" rtlCol="0" anchor="ctr"/>
          <a:lstStyle/>
          <a:p>
            <a:pPr algn="r"/>
            <a:endParaRPr lang="es-SV" dirty="0">
              <a:solidFill>
                <a:srgbClr val="000000"/>
              </a:solidFill>
              <a:latin typeface="Calibri" panose="020F0502020204030204" pitchFamily="34" charset="0"/>
            </a:endParaRPr>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solidFill>
                  <a:srgbClr val="000000"/>
                </a:solidFill>
                <a:latin typeface="Calibri" panose="020F0502020204030204" pitchFamily="34" charset="0"/>
              </a:endParaRPr>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solidFill>
                  <a:srgbClr val="000000"/>
                </a:solidFill>
                <a:latin typeface="Calibri" panose="020F0502020204030204" pitchFamily="34" charset="0"/>
              </a:endParaRPr>
            </a:p>
          </p:txBody>
        </p:sp>
      </p:grpSp>
      <p:cxnSp>
        <p:nvCxnSpPr>
          <p:cNvPr id="14" name="13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right)">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6" grpId="0"/>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enter type 2">
    <p:spTree>
      <p:nvGrpSpPr>
        <p:cNvPr id="1" name=""/>
        <p:cNvGrpSpPr/>
        <p:nvPr/>
      </p:nvGrpSpPr>
      <p:grpSpPr>
        <a:xfrm>
          <a:off x="0" y="0"/>
          <a:ext cx="0" cy="0"/>
          <a:chOff x="0" y="0"/>
          <a:chExt cx="0" cy="0"/>
        </a:xfrm>
      </p:grpSpPr>
      <p:sp>
        <p:nvSpPr>
          <p:cNvPr id="20" name="12 Marcador de texto"/>
          <p:cNvSpPr>
            <a:spLocks noGrp="1"/>
          </p:cNvSpPr>
          <p:nvPr>
            <p:ph type="body" sz="quarter" idx="15" hasCustomPrompt="1"/>
          </p:nvPr>
        </p:nvSpPr>
        <p:spPr>
          <a:xfrm>
            <a:off x="5080256" y="2400669"/>
            <a:ext cx="14176577" cy="553197"/>
          </a:xfrm>
          <a:prstGeom prst="rect">
            <a:avLst/>
          </a:prstGeom>
        </p:spPr>
        <p:txBody>
          <a:bodyPr lIns="90701" tIns="45304" rIns="90701" bIns="45304" anchor="t"/>
          <a:lstStyle>
            <a:lvl1pPr marL="0" algn="ctr" defTabSz="2416175" rtl="0" eaLnBrk="1" latinLnBrk="0" hangingPunct="1">
              <a:lnSpc>
                <a:spcPct val="125000"/>
              </a:lnSpc>
              <a:defRPr lang="en-US" sz="1900" b="0" i="0" kern="1200" noProof="0" dirty="0" smtClean="0">
                <a:solidFill>
                  <a:schemeClr val="bg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Some subtitle text about your company</a:t>
            </a:r>
          </a:p>
        </p:txBody>
      </p:sp>
      <p:sp>
        <p:nvSpPr>
          <p:cNvPr id="13" name="12 Marcador de texto"/>
          <p:cNvSpPr>
            <a:spLocks noGrp="1"/>
          </p:cNvSpPr>
          <p:nvPr>
            <p:ph type="body" sz="quarter" idx="13" hasCustomPrompt="1"/>
          </p:nvPr>
        </p:nvSpPr>
        <p:spPr>
          <a:xfrm>
            <a:off x="714582" y="535754"/>
            <a:ext cx="22907924" cy="946736"/>
          </a:xfrm>
          <a:prstGeom prst="rect">
            <a:avLst/>
          </a:prstGeom>
        </p:spPr>
        <p:txBody>
          <a:bodyPr lIns="90701" tIns="45304" rIns="90701" bIns="45304" anchor="ctr"/>
          <a:lstStyle>
            <a:lvl1pPr marL="0" algn="ctr" defTabSz="2416175" rtl="0" eaLnBrk="1" latinLnBrk="0" hangingPunct="1">
              <a:defRPr lang="en-US" sz="5900" b="0" kern="1200" noProof="0" dirty="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lvl="0"/>
            <a:r>
              <a:rPr lang="en-US" noProof="0" dirty="0"/>
              <a:t>YOUR TITLE GOES HERE</a:t>
            </a:r>
          </a:p>
        </p:txBody>
      </p:sp>
      <p:cxnSp>
        <p:nvCxnSpPr>
          <p:cNvPr id="19" name="18 Conector recto"/>
          <p:cNvCxnSpPr/>
          <p:nvPr userDrawn="1"/>
        </p:nvCxnSpPr>
        <p:spPr>
          <a:xfrm>
            <a:off x="9085705" y="1941574"/>
            <a:ext cx="6165684" cy="0"/>
          </a:xfrm>
          <a:prstGeom prst="line">
            <a:avLst/>
          </a:prstGeom>
          <a:ln w="19050">
            <a:solidFill>
              <a:srgbClr val="CBD0D7"/>
            </a:solidFill>
          </a:ln>
        </p:spPr>
        <p:style>
          <a:lnRef idx="1">
            <a:schemeClr val="accent1"/>
          </a:lnRef>
          <a:fillRef idx="0">
            <a:schemeClr val="accent1"/>
          </a:fillRef>
          <a:effectRef idx="0">
            <a:schemeClr val="accent1"/>
          </a:effectRef>
          <a:fontRef idx="minor">
            <a:schemeClr val="tx1"/>
          </a:fontRef>
        </p:style>
      </p:cxnSp>
      <p:sp>
        <p:nvSpPr>
          <p:cNvPr id="21" name="20 Rectángulo"/>
          <p:cNvSpPr/>
          <p:nvPr userDrawn="1"/>
        </p:nvSpPr>
        <p:spPr bwMode="auto">
          <a:xfrm>
            <a:off x="11138192" y="1909179"/>
            <a:ext cx="2060705" cy="64800"/>
          </a:xfrm>
          <a:prstGeom prst="rect">
            <a:avLst/>
          </a:prstGeom>
          <a:solidFill>
            <a:schemeClr val="accent1"/>
          </a:solidFill>
          <a:ln>
            <a:noFill/>
          </a:ln>
        </p:spPr>
        <p:txBody>
          <a:bodyPr lIns="0" tIns="0" rIns="0" bIns="0" rtlCol="0" anchor="ctr"/>
          <a:lstStyle/>
          <a:p>
            <a:pPr algn="ctr"/>
            <a:endParaRPr lang="es-SV" dirty="0">
              <a:solidFill>
                <a:srgbClr val="000000"/>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8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16" presetClass="entr" presetSubtype="37"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arn(outVertical)">
                                      <p:cBhvr>
                                        <p:cTn id="15" dur="500"/>
                                        <p:tgtEl>
                                          <p:spTgt spid="19"/>
                                        </p:tgtEl>
                                      </p:cBhvr>
                                    </p:animEffec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13" grpId="0">
        <p:tmplLst>
          <p:tmpl>
            <p:tnLst>
              <p:par>
                <p:cTn presetID="10" presetClass="entr" presetSubtype="0" fill="hold" nodeType="withEffect">
                  <p:stCondLst>
                    <p:cond delay="0"/>
                  </p:stCondLst>
                  <p:iterate type="lt">
                    <p:tmPct val="8000"/>
                  </p:iterate>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 type 1">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a:xfrm>
            <a:off x="22746581" y="13035074"/>
            <a:ext cx="944880" cy="538292"/>
          </a:xfrm>
          <a:prstGeom prst="rect">
            <a:avLst/>
          </a:prstGeom>
        </p:spPr>
        <p:txBody>
          <a:bodyPr lIns="181148" tIns="90618" rIns="181148" bIns="90618"/>
          <a:lstStyle>
            <a:lvl1pPr algn="ctr">
              <a:defRPr sz="1900">
                <a:solidFill>
                  <a:srgbClr val="616161"/>
                </a:solidFill>
                <a:latin typeface="PT Sans" panose="020B0503020203020204" pitchFamily="34" charset="0"/>
                <a:ea typeface="Roboto Light" panose="02000000000000000000" pitchFamily="2" charset="0"/>
                <a:cs typeface="PT Sans" panose="020B0503020203020204" pitchFamily="34" charset="0"/>
              </a:defRPr>
            </a:lvl1pPr>
          </a:lstStyle>
          <a:p>
            <a:pPr defTabSz="1811020"/>
            <a:fld id="{597BFFA6-61B1-4984-983B-9D1AEC0ED12D}" type="slidenum">
              <a:rPr lang="es-SV" smtClean="0"/>
              <a:t>‹#›</a:t>
            </a:fld>
            <a:endParaRPr lang="es-SV" dirty="0"/>
          </a:p>
        </p:txBody>
      </p:sp>
      <p:grpSp>
        <p:nvGrpSpPr>
          <p:cNvPr id="4" name="3 Grupo"/>
          <p:cNvGrpSpPr>
            <a:grpSpLocks noChangeAspect="1"/>
          </p:cNvGrpSpPr>
          <p:nvPr userDrawn="1"/>
        </p:nvGrpSpPr>
        <p:grpSpPr>
          <a:xfrm>
            <a:off x="23608195" y="13071888"/>
            <a:ext cx="464625" cy="464675"/>
            <a:chOff x="9447488" y="6048704"/>
            <a:chExt cx="1800000" cy="1800200"/>
          </a:xfrm>
        </p:grpSpPr>
        <p:sp>
          <p:nvSpPr>
            <p:cNvPr id="2" name="1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3" name="2 Cheurón">
              <a:hlinkClick r:id="" action="ppaction://hlinkshowjump?jump=nextslide"/>
            </p:cNvPr>
            <p:cNvSpPr/>
            <p:nvPr userDrawn="1"/>
          </p:nvSpPr>
          <p:spPr bwMode="auto">
            <a:xfrm>
              <a:off x="10015172"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grpSp>
        <p:nvGrpSpPr>
          <p:cNvPr id="22" name="21 Grupo"/>
          <p:cNvGrpSpPr>
            <a:grpSpLocks noChangeAspect="1"/>
          </p:cNvGrpSpPr>
          <p:nvPr userDrawn="1"/>
        </p:nvGrpSpPr>
        <p:grpSpPr>
          <a:xfrm>
            <a:off x="22365231" y="13071888"/>
            <a:ext cx="464625" cy="464675"/>
            <a:chOff x="9447488" y="6048704"/>
            <a:chExt cx="1800000" cy="1800200"/>
          </a:xfrm>
        </p:grpSpPr>
        <p:sp>
          <p:nvSpPr>
            <p:cNvPr id="23" name="22 Elipse"/>
            <p:cNvSpPr>
              <a:spLocks noChangeAspect="1"/>
            </p:cNvSpPr>
            <p:nvPr userDrawn="1"/>
          </p:nvSpPr>
          <p:spPr bwMode="auto">
            <a:xfrm>
              <a:off x="9447488" y="6048704"/>
              <a:ext cx="1800000" cy="1800200"/>
            </a:xfrm>
            <a:prstGeom prst="ellipse">
              <a:avLst/>
            </a:prstGeom>
            <a:noFill/>
            <a:ln>
              <a:solidFill>
                <a:srgbClr val="6C6C6C"/>
              </a:solidFill>
            </a:ln>
          </p:spPr>
          <p:txBody>
            <a:bodyPr lIns="0" tIns="0" rIns="0" bIns="0" rtlCol="0" anchor="ctr"/>
            <a:lstStyle/>
            <a:p>
              <a:pPr algn="ctr"/>
              <a:endParaRPr lang="es-SV"/>
            </a:p>
          </p:txBody>
        </p:sp>
        <p:sp>
          <p:nvSpPr>
            <p:cNvPr id="24" name="23 Cheurón">
              <a:hlinkClick r:id="" action="ppaction://hlinkshowjump?jump=previousslide"/>
            </p:cNvPr>
            <p:cNvSpPr/>
            <p:nvPr userDrawn="1"/>
          </p:nvSpPr>
          <p:spPr bwMode="auto">
            <a:xfrm flipH="1">
              <a:off x="9959826" y="6481483"/>
              <a:ext cx="719978" cy="934645"/>
            </a:xfrm>
            <a:prstGeom prst="chevron">
              <a:avLst>
                <a:gd name="adj" fmla="val 84396"/>
              </a:avLst>
            </a:prstGeom>
            <a:solidFill>
              <a:srgbClr val="6C6C6C"/>
            </a:solidFill>
            <a:ln>
              <a:noFill/>
            </a:ln>
          </p:spPr>
          <p:txBody>
            <a:bodyPr lIns="0" tIns="0" rIns="0" bIns="0" rtlCol="0" anchor="ctr"/>
            <a:lstStyle/>
            <a:p>
              <a:pPr algn="ctr"/>
              <a:endParaRPr lang="es-SV"/>
            </a:p>
          </p:txBody>
        </p:sp>
      </p:grpSp>
      <p:cxnSp>
        <p:nvCxnSpPr>
          <p:cNvPr id="9" name="8 Conector recto"/>
          <p:cNvCxnSpPr/>
          <p:nvPr userDrawn="1"/>
        </p:nvCxnSpPr>
        <p:spPr>
          <a:xfrm>
            <a:off x="446494" y="13311248"/>
            <a:ext cx="21918737" cy="0"/>
          </a:xfrm>
          <a:prstGeom prst="line">
            <a:avLst/>
          </a:prstGeom>
          <a:ln w="9525">
            <a:solidFill>
              <a:srgbClr val="6C6C6C"/>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 type 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Image Layout">
    <p:spTree>
      <p:nvGrpSpPr>
        <p:cNvPr id="1" name=""/>
        <p:cNvGrpSpPr/>
        <p:nvPr/>
      </p:nvGrpSpPr>
      <p:grpSpPr>
        <a:xfrm>
          <a:off x="0" y="0"/>
          <a:ext cx="0" cy="0"/>
          <a:chOff x="0" y="0"/>
          <a:chExt cx="0" cy="0"/>
        </a:xfrm>
      </p:grpSpPr>
      <p:sp>
        <p:nvSpPr>
          <p:cNvPr id="3" name="2 Marcador de posición de imagen"/>
          <p:cNvSpPr>
            <a:spLocks noGrp="1"/>
          </p:cNvSpPr>
          <p:nvPr>
            <p:ph type="pic" sz="quarter" idx="10"/>
          </p:nvPr>
        </p:nvSpPr>
        <p:spPr>
          <a:xfrm>
            <a:off x="0" y="0"/>
            <a:ext cx="24385588"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ayout 1">
    <p:spTree>
      <p:nvGrpSpPr>
        <p:cNvPr id="1" name=""/>
        <p:cNvGrpSpPr/>
        <p:nvPr/>
      </p:nvGrpSpPr>
      <p:grpSpPr>
        <a:xfrm>
          <a:off x="0" y="0"/>
          <a:ext cx="0" cy="0"/>
          <a:chOff x="0" y="0"/>
          <a:chExt cx="0" cy="0"/>
        </a:xfrm>
      </p:grpSpPr>
      <p:sp>
        <p:nvSpPr>
          <p:cNvPr id="5" name="2 Marcador de posición de imagen"/>
          <p:cNvSpPr>
            <a:spLocks noGrp="1"/>
          </p:cNvSpPr>
          <p:nvPr>
            <p:ph type="pic" sz="quarter" idx="10"/>
          </p:nvPr>
        </p:nvSpPr>
        <p:spPr>
          <a:xfrm>
            <a:off x="0"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
        <p:nvSpPr>
          <p:cNvPr id="6" name="2 Marcador de posición de imagen"/>
          <p:cNvSpPr>
            <a:spLocks noGrp="1"/>
          </p:cNvSpPr>
          <p:nvPr>
            <p:ph type="pic" sz="quarter" idx="11"/>
          </p:nvPr>
        </p:nvSpPr>
        <p:spPr>
          <a:xfrm>
            <a:off x="12192389" y="0"/>
            <a:ext cx="12193199" cy="13717588"/>
          </a:xfrm>
          <a:prstGeom prst="rect">
            <a:avLst/>
          </a:prstGeom>
          <a:solidFill>
            <a:schemeClr val="bg1">
              <a:lumMod val="85000"/>
              <a:alpha val="50000"/>
            </a:schemeClr>
          </a:solidFill>
        </p:spPr>
        <p:txBody>
          <a:bodyPr lIns="91383" tIns="45688" rIns="91383" bIns="45688"/>
          <a:lstStyle>
            <a:lvl1pPr marL="0" indent="0">
              <a:buNone/>
              <a:defRPr/>
            </a:lvl1pPr>
          </a:lstStyle>
          <a:p>
            <a:endParaRPr lang="es-SV"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strVal val="4/3*#ppt_w"/>
                                          </p:val>
                                        </p:tav>
                                        <p:tav tm="100000">
                                          <p:val>
                                            <p:strVal val="#ppt_w"/>
                                          </p:val>
                                        </p:tav>
                                      </p:tavLst>
                                    </p:anim>
                                    <p:anim calcmode="lin" valueType="num">
                                      <p:cBhvr>
                                        <p:cTn id="12" dur="500" fill="hold"/>
                                        <p:tgtEl>
                                          <p:spTgt spid="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811020" rtl="0" eaLnBrk="1" latinLnBrk="0" hangingPunct="1">
        <a:spcBef>
          <a:spcPct val="0"/>
        </a:spcBef>
        <a:buNone/>
        <a:defRPr sz="7200" kern="1200" cap="all" spc="-120" baseline="0">
          <a:solidFill>
            <a:schemeClr val="tx2"/>
          </a:solidFill>
          <a:latin typeface="+mj-lt"/>
          <a:ea typeface="+mj-ea"/>
          <a:cs typeface="+mj-cs"/>
        </a:defRPr>
      </a:lvl1pPr>
    </p:titleStyle>
    <p:bodyStyle>
      <a:lvl1pPr marL="0" indent="0" algn="l" defTabSz="1811020" rtl="0" eaLnBrk="1" latinLnBrk="0" hangingPunct="1">
        <a:spcBef>
          <a:spcPct val="20000"/>
        </a:spcBef>
        <a:spcAft>
          <a:spcPts val="1200"/>
        </a:spcAft>
        <a:buFont typeface="Arial" panose="020B0604020202020204" pitchFamily="34" charset="0"/>
        <a:buNone/>
        <a:defRPr sz="4000" b="1" kern="1200">
          <a:solidFill>
            <a:schemeClr val="tx1"/>
          </a:solidFill>
          <a:latin typeface="+mn-lt"/>
          <a:ea typeface="+mn-ea"/>
          <a:cs typeface="+mn-cs"/>
        </a:defRPr>
      </a:lvl1pPr>
      <a:lvl2pPr marL="905510" indent="-361950" algn="l" defTabSz="1811020" rtl="0" eaLnBrk="1" latinLnBrk="0" hangingPunct="1">
        <a:spcBef>
          <a:spcPct val="20000"/>
        </a:spcBef>
        <a:buClr>
          <a:schemeClr val="tx2"/>
        </a:buClr>
        <a:buFont typeface="Arial" panose="020B0604020202020204" pitchFamily="34" charset="0"/>
        <a:buChar char="•"/>
        <a:defRPr sz="4000" kern="1200">
          <a:solidFill>
            <a:schemeClr val="tx1"/>
          </a:solidFill>
          <a:latin typeface="+mn-lt"/>
          <a:ea typeface="+mn-ea"/>
          <a:cs typeface="+mn-cs"/>
        </a:defRPr>
      </a:lvl2pPr>
      <a:lvl3pPr marL="2263775"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3pPr>
      <a:lvl4pPr marL="3168650" indent="-452755" algn="l" defTabSz="1811020" rtl="0" eaLnBrk="1" latinLnBrk="0" hangingPunct="1">
        <a:spcBef>
          <a:spcPct val="20000"/>
        </a:spcBef>
        <a:buClr>
          <a:schemeClr val="tx2"/>
        </a:buClr>
        <a:buFont typeface="Arial" panose="020B0604020202020204" pitchFamily="34" charset="0"/>
        <a:buChar char="•"/>
        <a:defRPr sz="3700" kern="1200">
          <a:solidFill>
            <a:schemeClr val="tx1"/>
          </a:solidFill>
          <a:latin typeface="+mn-lt"/>
          <a:ea typeface="+mn-ea"/>
          <a:cs typeface="+mn-cs"/>
        </a:defRPr>
      </a:lvl4pPr>
      <a:lvl5pPr marL="4074160" indent="-452755" algn="l" defTabSz="1811020" rtl="0" eaLnBrk="1" latinLnBrk="0" hangingPunct="1">
        <a:spcBef>
          <a:spcPct val="20000"/>
        </a:spcBef>
        <a:buClr>
          <a:schemeClr val="tx2"/>
        </a:buClr>
        <a:buFont typeface="Arial" panose="020B0604020202020204" pitchFamily="34" charset="0"/>
        <a:buChar char="•"/>
        <a:defRPr sz="3700" kern="1200" baseline="0">
          <a:solidFill>
            <a:schemeClr val="tx1"/>
          </a:solidFill>
          <a:latin typeface="+mn-lt"/>
          <a:ea typeface="+mn-ea"/>
          <a:cs typeface="+mn-cs"/>
        </a:defRPr>
      </a:lvl5pPr>
      <a:lvl6pPr marL="497967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6pPr>
      <a:lvl7pPr marL="588518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7pPr>
      <a:lvl8pPr marL="6790690"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8pPr>
      <a:lvl9pPr marL="7695565" indent="-452755" algn="l" defTabSz="1811020" rtl="0" eaLnBrk="1" latinLnBrk="0" hangingPunct="1">
        <a:spcBef>
          <a:spcPct val="20000"/>
        </a:spcBef>
        <a:buClr>
          <a:schemeClr val="tx2"/>
        </a:buClr>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811020" rtl="0" eaLnBrk="1" latinLnBrk="0" hangingPunct="1">
        <a:defRPr sz="3700" kern="1200">
          <a:solidFill>
            <a:schemeClr val="tx1"/>
          </a:solidFill>
          <a:latin typeface="+mn-lt"/>
          <a:ea typeface="+mn-ea"/>
          <a:cs typeface="+mn-cs"/>
        </a:defRPr>
      </a:lvl1pPr>
      <a:lvl2pPr marL="905510" algn="l" defTabSz="1811020" rtl="0" eaLnBrk="1" latinLnBrk="0" hangingPunct="1">
        <a:defRPr sz="3700" kern="1200">
          <a:solidFill>
            <a:schemeClr val="tx1"/>
          </a:solidFill>
          <a:latin typeface="+mn-lt"/>
          <a:ea typeface="+mn-ea"/>
          <a:cs typeface="+mn-cs"/>
        </a:defRPr>
      </a:lvl2pPr>
      <a:lvl3pPr marL="1811020" algn="l" defTabSz="1811020" rtl="0" eaLnBrk="1" latinLnBrk="0" hangingPunct="1">
        <a:defRPr sz="3700" kern="1200">
          <a:solidFill>
            <a:schemeClr val="tx1"/>
          </a:solidFill>
          <a:latin typeface="+mn-lt"/>
          <a:ea typeface="+mn-ea"/>
          <a:cs typeface="+mn-cs"/>
        </a:defRPr>
      </a:lvl3pPr>
      <a:lvl4pPr marL="2715895" algn="l" defTabSz="1811020" rtl="0" eaLnBrk="1" latinLnBrk="0" hangingPunct="1">
        <a:defRPr sz="3700" kern="1200">
          <a:solidFill>
            <a:schemeClr val="tx1"/>
          </a:solidFill>
          <a:latin typeface="+mn-lt"/>
          <a:ea typeface="+mn-ea"/>
          <a:cs typeface="+mn-cs"/>
        </a:defRPr>
      </a:lvl4pPr>
      <a:lvl5pPr marL="3621405" algn="l" defTabSz="1811020" rtl="0" eaLnBrk="1" latinLnBrk="0" hangingPunct="1">
        <a:defRPr sz="3700" kern="1200">
          <a:solidFill>
            <a:schemeClr val="tx1"/>
          </a:solidFill>
          <a:latin typeface="+mn-lt"/>
          <a:ea typeface="+mn-ea"/>
          <a:cs typeface="+mn-cs"/>
        </a:defRPr>
      </a:lvl5pPr>
      <a:lvl6pPr marL="4526915" algn="l" defTabSz="1811020" rtl="0" eaLnBrk="1" latinLnBrk="0" hangingPunct="1">
        <a:defRPr sz="3700" kern="1200">
          <a:solidFill>
            <a:schemeClr val="tx1"/>
          </a:solidFill>
          <a:latin typeface="+mn-lt"/>
          <a:ea typeface="+mn-ea"/>
          <a:cs typeface="+mn-cs"/>
        </a:defRPr>
      </a:lvl6pPr>
      <a:lvl7pPr marL="5432425" algn="l" defTabSz="1811020" rtl="0" eaLnBrk="1" latinLnBrk="0" hangingPunct="1">
        <a:defRPr sz="3700" kern="1200">
          <a:solidFill>
            <a:schemeClr val="tx1"/>
          </a:solidFill>
          <a:latin typeface="+mn-lt"/>
          <a:ea typeface="+mn-ea"/>
          <a:cs typeface="+mn-cs"/>
        </a:defRPr>
      </a:lvl7pPr>
      <a:lvl8pPr marL="6337935" algn="l" defTabSz="1811020" rtl="0" eaLnBrk="1" latinLnBrk="0" hangingPunct="1">
        <a:defRPr sz="3700" kern="1200">
          <a:solidFill>
            <a:schemeClr val="tx1"/>
          </a:solidFill>
          <a:latin typeface="+mn-lt"/>
          <a:ea typeface="+mn-ea"/>
          <a:cs typeface="+mn-cs"/>
        </a:defRPr>
      </a:lvl8pPr>
      <a:lvl9pPr marL="7242810" algn="l" defTabSz="1811020" rtl="0" eaLnBrk="1" latinLnBrk="0" hangingPunct="1">
        <a:defRPr sz="3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p:nvPr/>
        </p:nvSpPr>
        <p:spPr>
          <a:xfrm>
            <a:off x="9501878" y="5041808"/>
            <a:ext cx="11511896" cy="1659689"/>
          </a:xfrm>
          <a:prstGeom prst="rect">
            <a:avLst/>
          </a:prstGeom>
        </p:spPr>
        <p:txBody>
          <a:bodyPr wrap="square" lIns="0" tIns="120779" rIns="0" bIns="120779">
            <a:spAutoFit/>
          </a:bodyPr>
          <a:lstStyle/>
          <a:p>
            <a:r>
              <a:rPr lang="en-US" sz="9200" b="1" dirty="0">
                <a:solidFill>
                  <a:srgbClr val="CC0000"/>
                </a:solidFill>
                <a:latin typeface="Aleo" panose="020F0502020204030203" pitchFamily="34" charset="0"/>
                <a:ea typeface="Aleo Regular" charset="0"/>
                <a:cs typeface="Aleo Regular" charset="0"/>
                <a:sym typeface="Aleo Regular" charset="0"/>
              </a:rPr>
              <a:t>HTML Training </a:t>
            </a:r>
            <a:endParaRPr lang="en-US" sz="11500" dirty="0">
              <a:solidFill>
                <a:schemeClr val="tx2"/>
              </a:solidFill>
              <a:latin typeface="Oswald" panose="02000503000000000000" pitchFamily="2" charset="0"/>
              <a:ea typeface="Roboto Condensed" panose="02000000000000000000" pitchFamily="2" charset="0"/>
              <a:cs typeface="Open Sans" panose="020B0606030504020204" pitchFamily="34" charset="0"/>
            </a:endParaRPr>
          </a:p>
        </p:txBody>
      </p:sp>
      <p:sp>
        <p:nvSpPr>
          <p:cNvPr id="11" name="10 Rectángulo redondeado"/>
          <p:cNvSpPr/>
          <p:nvPr/>
        </p:nvSpPr>
        <p:spPr bwMode="auto">
          <a:xfrm>
            <a:off x="9512566" y="6903799"/>
            <a:ext cx="4660447" cy="173215"/>
          </a:xfrm>
          <a:prstGeom prst="roundRect">
            <a:avLst>
              <a:gd name="adj" fmla="val 50000"/>
            </a:avLst>
          </a:prstGeom>
          <a:solidFill>
            <a:schemeClr val="accent1"/>
          </a:solidFill>
          <a:ln>
            <a:noFill/>
          </a:ln>
          <a:effectLst/>
        </p:spPr>
        <p:txBody>
          <a:bodyPr rot="0" spcFirstLastPara="0" vertOverflow="overflow" horzOverflow="overflow" vert="horz" wrap="square" lIns="539648" tIns="323792" rIns="539648" bIns="359767" numCol="1" spcCol="0" rtlCol="0" fromWordArt="0" anchor="t" anchorCtr="0" forceAA="0" compatLnSpc="1">
            <a:noAutofit/>
          </a:bodyPr>
          <a:lstStyle/>
          <a:p>
            <a:pPr algn="ctr"/>
            <a:endParaRPr lang="es-SV" sz="2700" kern="1000">
              <a:solidFill>
                <a:schemeClr val="bg1"/>
              </a:solidFill>
              <a:latin typeface="Open Sans Condensed" panose="020B0604020202020204" charset="0"/>
              <a:ea typeface="Open Sans Condensed" panose="020B0604020202020204" charset="0"/>
              <a:cs typeface="Open Sans Condensed" panose="020B0604020202020204" charset="0"/>
            </a:endParaRPr>
          </a:p>
        </p:txBody>
      </p:sp>
      <p:grpSp>
        <p:nvGrpSpPr>
          <p:cNvPr id="24" name="23 Grupo"/>
          <p:cNvGrpSpPr/>
          <p:nvPr/>
        </p:nvGrpSpPr>
        <p:grpSpPr>
          <a:xfrm>
            <a:off x="3956499" y="10639214"/>
            <a:ext cx="4496916" cy="3078377"/>
            <a:chOff x="3956499" y="10639214"/>
            <a:chExt cx="4496916" cy="3078377"/>
          </a:xfrm>
        </p:grpSpPr>
        <p:cxnSp>
          <p:nvCxnSpPr>
            <p:cNvPr id="13" name="12 Conector recto"/>
            <p:cNvCxnSpPr/>
            <p:nvPr/>
          </p:nvCxnSpPr>
          <p:spPr>
            <a:xfrm flipV="1">
              <a:off x="5255915" y="11404299"/>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flipV="1">
              <a:off x="3956499" y="10734160"/>
              <a:ext cx="2809634" cy="2983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V="1">
              <a:off x="4194049" y="12237272"/>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24 Grupo"/>
          <p:cNvGrpSpPr/>
          <p:nvPr/>
        </p:nvGrpSpPr>
        <p:grpSpPr>
          <a:xfrm>
            <a:off x="13452934" y="628715"/>
            <a:ext cx="4098480" cy="3078375"/>
            <a:chOff x="4354935" y="10639214"/>
            <a:chExt cx="4098480" cy="3078375"/>
          </a:xfrm>
        </p:grpSpPr>
        <p:cxnSp>
          <p:nvCxnSpPr>
            <p:cNvPr id="26" name="25 Conector recto"/>
            <p:cNvCxnSpPr/>
            <p:nvPr/>
          </p:nvCxnSpPr>
          <p:spPr>
            <a:xfrm flipV="1">
              <a:off x="5675997" y="10934215"/>
              <a:ext cx="2034400" cy="2160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Conector recto"/>
            <p:cNvCxnSpPr/>
            <p:nvPr/>
          </p:nvCxnSpPr>
          <p:spPr>
            <a:xfrm flipV="1">
              <a:off x="5554366" y="10639214"/>
              <a:ext cx="2899049" cy="3078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flipV="1">
              <a:off x="4354935" y="10734161"/>
              <a:ext cx="2411198" cy="256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flipV="1">
              <a:off x="4924171" y="11403116"/>
              <a:ext cx="730122" cy="775285"/>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pPr marL="457200" indent="-457200">
              <a:buFont typeface="Arial" panose="020B0604020202020204" pitchFamily="34" charset="0"/>
              <a:buChar char="•"/>
            </a:pPr>
            <a:r>
              <a:rPr lang="en-US" sz="3200" b="0" i="0" dirty="0">
                <a:solidFill>
                  <a:srgbClr val="000000"/>
                </a:solidFill>
                <a:effectLst/>
                <a:latin typeface="system-ui"/>
              </a:rPr>
              <a:t>The SVG stands for Scalable Vector Graphics. HTML SVG is used to describe graphics. It is much easier to use than canvas. </a:t>
            </a:r>
          </a:p>
          <a:p>
            <a:pPr marL="457200" indent="-457200">
              <a:buFont typeface="Arial" panose="020B0604020202020204" pitchFamily="34" charset="0"/>
              <a:buChar char="•"/>
            </a:pPr>
            <a:r>
              <a:rPr lang="en-US" sz="3200" b="0" i="0" dirty="0">
                <a:solidFill>
                  <a:srgbClr val="000000"/>
                </a:solidFill>
                <a:effectLst/>
                <a:latin typeface="system-ui"/>
              </a:rPr>
              <a:t>SVG is mostly used for vector type diagrams like pie charts, 2-Dimensional graphs in an X,Y coordinate system etc. SVG has several methods for drawing paths, boxes, circles, text, and graphic images.</a:t>
            </a:r>
            <a:br>
              <a:rPr lang="en-US" sz="3200" b="0" i="0" dirty="0">
                <a:solidFill>
                  <a:srgbClr val="000000"/>
                </a:solidFill>
                <a:effectLst/>
                <a:latin typeface="system-ui"/>
              </a:rPr>
            </a:br>
            <a:br>
              <a:rPr lang="en-US" sz="3200" b="0" i="0" dirty="0">
                <a:solidFill>
                  <a:srgbClr val="000000"/>
                </a:solidFill>
                <a:effectLst/>
                <a:latin typeface="system-ui"/>
              </a:rPr>
            </a:br>
            <a:r>
              <a:rPr lang="en-US" sz="2800" b="0" i="0" dirty="0">
                <a:solidFill>
                  <a:srgbClr val="0000CD"/>
                </a:solidFill>
                <a:effectLst/>
                <a:latin typeface="system-ui"/>
              </a:rPr>
              <a:t>&lt;</a:t>
            </a:r>
            <a:r>
              <a:rPr lang="en-US" sz="2800" b="0" i="0" dirty="0" err="1">
                <a:solidFill>
                  <a:srgbClr val="A52A2A"/>
                </a:solidFill>
                <a:effectLst/>
                <a:latin typeface="system-ui"/>
              </a:rPr>
              <a:t>svg</a:t>
            </a:r>
            <a:r>
              <a:rPr lang="en-US" sz="2800" b="0" i="0" dirty="0">
                <a:solidFill>
                  <a:srgbClr val="FF0000"/>
                </a:solidFill>
                <a:effectLst/>
                <a:latin typeface="system-ui"/>
              </a:rPr>
              <a:t> width</a:t>
            </a:r>
            <a:r>
              <a:rPr lang="en-US" sz="2800" b="0" i="0" dirty="0">
                <a:solidFill>
                  <a:srgbClr val="0000CD"/>
                </a:solidFill>
                <a:effectLst/>
                <a:latin typeface="system-ui"/>
              </a:rPr>
              <a:t>="100"</a:t>
            </a:r>
            <a:r>
              <a:rPr lang="en-US" sz="2800" b="0" i="0" dirty="0">
                <a:solidFill>
                  <a:srgbClr val="FF0000"/>
                </a:solidFill>
                <a:effectLst/>
                <a:latin typeface="system-ui"/>
              </a:rPr>
              <a:t> height</a:t>
            </a:r>
            <a:r>
              <a:rPr lang="en-US" sz="2800" b="0" i="0" dirty="0">
                <a:solidFill>
                  <a:srgbClr val="0000CD"/>
                </a:solidFill>
                <a:effectLst/>
                <a:latin typeface="system-ui"/>
              </a:rPr>
              <a:t>="100"&gt;</a:t>
            </a:r>
            <a:r>
              <a:rPr lang="en-US" sz="2800" b="0" i="0" dirty="0">
                <a:solidFill>
                  <a:srgbClr val="000000"/>
                </a:solidFill>
                <a:effectLst/>
                <a:latin typeface="system-ui"/>
              </a:rPr>
              <a:t> </a:t>
            </a:r>
            <a:r>
              <a:rPr lang="en-US" sz="2800" b="0" i="0" dirty="0">
                <a:solidFill>
                  <a:srgbClr val="0000CD"/>
                </a:solidFill>
                <a:effectLst/>
                <a:latin typeface="system-ui"/>
              </a:rPr>
              <a:t>&lt;</a:t>
            </a:r>
            <a:r>
              <a:rPr lang="en-US" sz="2800" b="0" i="0" dirty="0">
                <a:solidFill>
                  <a:srgbClr val="A52A2A"/>
                </a:solidFill>
                <a:effectLst/>
                <a:latin typeface="system-ui"/>
              </a:rPr>
              <a:t>circle</a:t>
            </a:r>
            <a:r>
              <a:rPr lang="en-US" sz="2800" b="0" i="0" dirty="0">
                <a:solidFill>
                  <a:srgbClr val="FF0000"/>
                </a:solidFill>
                <a:effectLst/>
                <a:latin typeface="system-ui"/>
              </a:rPr>
              <a:t> cx</a:t>
            </a:r>
            <a:r>
              <a:rPr lang="en-US" sz="2800" b="0" i="0" dirty="0">
                <a:solidFill>
                  <a:srgbClr val="0000CD"/>
                </a:solidFill>
                <a:effectLst/>
                <a:latin typeface="system-ui"/>
              </a:rPr>
              <a:t>="50"</a:t>
            </a:r>
            <a:r>
              <a:rPr lang="en-US" sz="2800" b="0" i="0" dirty="0">
                <a:solidFill>
                  <a:srgbClr val="FF0000"/>
                </a:solidFill>
                <a:effectLst/>
                <a:latin typeface="system-ui"/>
              </a:rPr>
              <a:t> cy</a:t>
            </a:r>
            <a:r>
              <a:rPr lang="en-US" sz="2800" b="0" i="0" dirty="0">
                <a:solidFill>
                  <a:srgbClr val="0000CD"/>
                </a:solidFill>
                <a:effectLst/>
                <a:latin typeface="system-ui"/>
              </a:rPr>
              <a:t>="50"</a:t>
            </a:r>
            <a:r>
              <a:rPr lang="en-US" sz="2800" b="0" i="0" dirty="0">
                <a:solidFill>
                  <a:srgbClr val="FF0000"/>
                </a:solidFill>
                <a:effectLst/>
                <a:latin typeface="system-ui"/>
              </a:rPr>
              <a:t> r</a:t>
            </a:r>
            <a:r>
              <a:rPr lang="en-US" sz="2800" b="0" i="0" dirty="0">
                <a:solidFill>
                  <a:srgbClr val="0000CD"/>
                </a:solidFill>
                <a:effectLst/>
                <a:latin typeface="system-ui"/>
              </a:rPr>
              <a:t>="40"</a:t>
            </a:r>
            <a:r>
              <a:rPr lang="en-US" sz="2800" b="0" i="0" dirty="0">
                <a:solidFill>
                  <a:srgbClr val="FF0000"/>
                </a:solidFill>
                <a:effectLst/>
                <a:latin typeface="system-ui"/>
              </a:rPr>
              <a:t> stroke</a:t>
            </a:r>
            <a:r>
              <a:rPr lang="en-US" sz="2800" b="0" i="0" dirty="0">
                <a:solidFill>
                  <a:srgbClr val="0000CD"/>
                </a:solidFill>
                <a:effectLst/>
                <a:latin typeface="system-ui"/>
              </a:rPr>
              <a:t>="black"</a:t>
            </a:r>
            <a:r>
              <a:rPr lang="en-US" sz="2800" b="0" i="0" dirty="0">
                <a:solidFill>
                  <a:srgbClr val="FF0000"/>
                </a:solidFill>
                <a:effectLst/>
                <a:latin typeface="system-ui"/>
              </a:rPr>
              <a:t> stroke-width</a:t>
            </a:r>
            <a:r>
              <a:rPr lang="en-US" sz="2800" b="0" i="0" dirty="0">
                <a:solidFill>
                  <a:srgbClr val="0000CD"/>
                </a:solidFill>
                <a:effectLst/>
                <a:latin typeface="system-ui"/>
              </a:rPr>
              <a:t>="1"</a:t>
            </a:r>
            <a:r>
              <a:rPr lang="en-US" sz="2800" b="0" i="0" dirty="0">
                <a:solidFill>
                  <a:srgbClr val="FF0000"/>
                </a:solidFill>
                <a:effectLst/>
                <a:latin typeface="system-ui"/>
              </a:rPr>
              <a:t> fill</a:t>
            </a:r>
            <a:r>
              <a:rPr lang="en-US" sz="2800" b="0" i="0" dirty="0">
                <a:solidFill>
                  <a:srgbClr val="0000CD"/>
                </a:solidFill>
                <a:effectLst/>
                <a:latin typeface="system-ui"/>
              </a:rPr>
              <a:t>="green"</a:t>
            </a:r>
            <a:r>
              <a:rPr lang="en-US" sz="2800" b="0" i="0" dirty="0">
                <a:solidFill>
                  <a:srgbClr val="FF0000"/>
                </a:solidFill>
                <a:effectLst/>
                <a:latin typeface="system-ui"/>
              </a:rPr>
              <a:t> /</a:t>
            </a:r>
            <a:r>
              <a:rPr lang="en-US" sz="2800" b="0" i="0" dirty="0">
                <a:solidFill>
                  <a:srgbClr val="0000CD"/>
                </a:solidFill>
                <a:effectLst/>
                <a:latin typeface="system-ui"/>
              </a:rPr>
              <a:t>&gt;</a:t>
            </a:r>
            <a:r>
              <a:rPr lang="en-US" sz="2800" b="0" i="0" dirty="0">
                <a:solidFill>
                  <a:srgbClr val="000000"/>
                </a:solidFill>
                <a:effectLst/>
                <a:latin typeface="system-ui"/>
              </a:rPr>
              <a:t> </a:t>
            </a:r>
            <a:r>
              <a:rPr lang="en-US" sz="2800" b="0" i="0" dirty="0">
                <a:solidFill>
                  <a:srgbClr val="0000CD"/>
                </a:solidFill>
                <a:effectLst/>
                <a:latin typeface="system-ui"/>
              </a:rPr>
              <a:t>&lt;</a:t>
            </a:r>
            <a:r>
              <a:rPr lang="en-US" sz="2800" b="0" i="0" dirty="0">
                <a:solidFill>
                  <a:srgbClr val="A52A2A"/>
                </a:solidFill>
                <a:effectLst/>
                <a:latin typeface="system-ui"/>
              </a:rPr>
              <a:t>/</a:t>
            </a:r>
            <a:r>
              <a:rPr lang="en-US" sz="2800" b="0" i="0" dirty="0" err="1">
                <a:solidFill>
                  <a:srgbClr val="A52A2A"/>
                </a:solidFill>
                <a:effectLst/>
                <a:latin typeface="system-ui"/>
              </a:rPr>
              <a:t>svg</a:t>
            </a:r>
            <a:r>
              <a:rPr lang="en-US" sz="2800" b="0" i="0" dirty="0">
                <a:solidFill>
                  <a:srgbClr val="0000CD"/>
                </a:solidFill>
                <a:effectLst/>
                <a:latin typeface="system-ui"/>
              </a:rPr>
              <a:t>&gt;</a:t>
            </a:r>
            <a:endParaRPr lang="en-US" sz="3200" b="0" i="0" dirty="0">
              <a:solidFill>
                <a:srgbClr val="000000"/>
              </a:solidFill>
              <a:effectLst/>
              <a:latin typeface="system-ui"/>
            </a:endParaRPr>
          </a:p>
          <a:p>
            <a:pPr marL="457200" indent="-457200">
              <a:buFont typeface="Arial" panose="020B0604020202020204" pitchFamily="34" charset="0"/>
              <a:buChar char="•"/>
            </a:pPr>
            <a:br>
              <a:rPr lang="en-US" sz="2800" b="0" i="0" dirty="0">
                <a:solidFill>
                  <a:srgbClr val="0000CD"/>
                </a:solidFill>
                <a:effectLst/>
                <a:latin typeface="system-ui"/>
              </a:rPr>
            </a:br>
            <a:r>
              <a:rPr lang="en-US" sz="2800" b="0" i="0" dirty="0">
                <a:solidFill>
                  <a:srgbClr val="0000CD"/>
                </a:solidFill>
                <a:effectLst/>
                <a:latin typeface="system-ui"/>
              </a:rPr>
              <a:t>&lt;</a:t>
            </a:r>
            <a:r>
              <a:rPr lang="en-US" sz="2800" b="0" i="0" dirty="0" err="1">
                <a:solidFill>
                  <a:srgbClr val="A52A2A"/>
                </a:solidFill>
                <a:effectLst/>
                <a:latin typeface="system-ui"/>
              </a:rPr>
              <a:t>svg</a:t>
            </a:r>
            <a:r>
              <a:rPr lang="en-US" sz="2800" b="0" i="0" dirty="0">
                <a:solidFill>
                  <a:srgbClr val="FF0000"/>
                </a:solidFill>
                <a:effectLst/>
                <a:latin typeface="system-ui"/>
              </a:rPr>
              <a:t> width</a:t>
            </a:r>
            <a:r>
              <a:rPr lang="en-US" sz="2800" b="0" i="0" dirty="0">
                <a:solidFill>
                  <a:srgbClr val="0000CD"/>
                </a:solidFill>
                <a:effectLst/>
                <a:latin typeface="system-ui"/>
              </a:rPr>
              <a:t>="400"</a:t>
            </a:r>
            <a:r>
              <a:rPr lang="en-US" sz="2800" b="0" i="0" dirty="0">
                <a:solidFill>
                  <a:srgbClr val="FF0000"/>
                </a:solidFill>
                <a:effectLst/>
                <a:latin typeface="system-ui"/>
              </a:rPr>
              <a:t> height</a:t>
            </a:r>
            <a:r>
              <a:rPr lang="en-US" sz="2800" b="0" i="0" dirty="0">
                <a:solidFill>
                  <a:srgbClr val="0000CD"/>
                </a:solidFill>
                <a:effectLst/>
                <a:latin typeface="system-ui"/>
              </a:rPr>
              <a:t>="100"&gt;</a:t>
            </a:r>
            <a:r>
              <a:rPr lang="en-US" sz="2800" b="0" i="0" dirty="0">
                <a:solidFill>
                  <a:srgbClr val="000000"/>
                </a:solidFill>
                <a:effectLst/>
                <a:latin typeface="system-ui"/>
              </a:rPr>
              <a:t> </a:t>
            </a:r>
            <a:br>
              <a:rPr lang="en-US" sz="2800" dirty="0"/>
            </a:br>
            <a:r>
              <a:rPr lang="en-US" sz="2800" b="0" i="0" dirty="0">
                <a:solidFill>
                  <a:srgbClr val="0000CD"/>
                </a:solidFill>
                <a:effectLst/>
                <a:latin typeface="system-ui"/>
              </a:rPr>
              <a:t>&lt;</a:t>
            </a:r>
            <a:r>
              <a:rPr lang="en-US" sz="2800" b="0" i="0" dirty="0" err="1">
                <a:solidFill>
                  <a:srgbClr val="A52A2A"/>
                </a:solidFill>
                <a:effectLst/>
                <a:latin typeface="system-ui"/>
              </a:rPr>
              <a:t>rect</a:t>
            </a:r>
            <a:r>
              <a:rPr lang="en-US" sz="2800" b="0" i="0" dirty="0">
                <a:solidFill>
                  <a:srgbClr val="FF0000"/>
                </a:solidFill>
                <a:effectLst/>
                <a:latin typeface="system-ui"/>
              </a:rPr>
              <a:t> width</a:t>
            </a:r>
            <a:r>
              <a:rPr lang="en-US" sz="2800" b="0" i="0" dirty="0">
                <a:solidFill>
                  <a:srgbClr val="0000CD"/>
                </a:solidFill>
                <a:effectLst/>
                <a:latin typeface="system-ui"/>
              </a:rPr>
              <a:t>="400"</a:t>
            </a:r>
            <a:r>
              <a:rPr lang="en-US" sz="2800" b="0" i="0" dirty="0">
                <a:solidFill>
                  <a:srgbClr val="FF0000"/>
                </a:solidFill>
                <a:effectLst/>
                <a:latin typeface="system-ui"/>
              </a:rPr>
              <a:t> height</a:t>
            </a:r>
            <a:r>
              <a:rPr lang="en-US" sz="2800" b="0" i="0" dirty="0">
                <a:solidFill>
                  <a:srgbClr val="0000CD"/>
                </a:solidFill>
                <a:effectLst/>
                <a:latin typeface="system-ui"/>
              </a:rPr>
              <a:t>="100"</a:t>
            </a:r>
            <a:r>
              <a:rPr lang="en-US" sz="2800" b="0" i="0" dirty="0">
                <a:solidFill>
                  <a:srgbClr val="FF0000"/>
                </a:solidFill>
                <a:effectLst/>
                <a:latin typeface="system-ui"/>
              </a:rPr>
              <a:t> stroke</a:t>
            </a:r>
            <a:r>
              <a:rPr lang="en-US" sz="2800" b="0" i="0" dirty="0">
                <a:solidFill>
                  <a:srgbClr val="0000CD"/>
                </a:solidFill>
                <a:effectLst/>
                <a:latin typeface="system-ui"/>
              </a:rPr>
              <a:t>="black"</a:t>
            </a:r>
            <a:r>
              <a:rPr lang="en-US" sz="2800" b="0" i="0" dirty="0">
                <a:solidFill>
                  <a:srgbClr val="FF0000"/>
                </a:solidFill>
                <a:effectLst/>
                <a:latin typeface="system-ui"/>
              </a:rPr>
              <a:t> stroke-width</a:t>
            </a:r>
            <a:r>
              <a:rPr lang="en-US" sz="2800" b="0" i="0" dirty="0">
                <a:solidFill>
                  <a:srgbClr val="0000CD"/>
                </a:solidFill>
                <a:effectLst/>
                <a:latin typeface="system-ui"/>
              </a:rPr>
              <a:t>="1"</a:t>
            </a:r>
            <a:r>
              <a:rPr lang="en-US" sz="2800" b="0" i="0" dirty="0">
                <a:solidFill>
                  <a:srgbClr val="FF0000"/>
                </a:solidFill>
                <a:effectLst/>
                <a:latin typeface="system-ui"/>
              </a:rPr>
              <a:t> fill</a:t>
            </a:r>
            <a:r>
              <a:rPr lang="en-US" sz="2800" b="0" i="0" dirty="0">
                <a:solidFill>
                  <a:srgbClr val="0000CD"/>
                </a:solidFill>
                <a:effectLst/>
                <a:latin typeface="system-ui"/>
              </a:rPr>
              <a:t>="</a:t>
            </a:r>
            <a:r>
              <a:rPr lang="en-US" sz="2800" b="0" i="0" dirty="0" err="1">
                <a:solidFill>
                  <a:srgbClr val="0000CD"/>
                </a:solidFill>
                <a:effectLst/>
                <a:latin typeface="system-ui"/>
              </a:rPr>
              <a:t>lightgray</a:t>
            </a:r>
            <a:r>
              <a:rPr lang="en-US" sz="2800" b="0" i="0" dirty="0">
                <a:solidFill>
                  <a:srgbClr val="0000CD"/>
                </a:solidFill>
                <a:effectLst/>
                <a:latin typeface="system-ui"/>
              </a:rPr>
              <a:t>"</a:t>
            </a:r>
            <a:r>
              <a:rPr lang="en-US" sz="2800" b="0" i="0" dirty="0">
                <a:solidFill>
                  <a:srgbClr val="FF0000"/>
                </a:solidFill>
                <a:effectLst/>
                <a:latin typeface="system-ui"/>
              </a:rPr>
              <a:t> /</a:t>
            </a:r>
            <a:r>
              <a:rPr lang="en-US" sz="2800" b="0" i="0" dirty="0">
                <a:solidFill>
                  <a:srgbClr val="0000CD"/>
                </a:solidFill>
                <a:effectLst/>
                <a:latin typeface="system-ui"/>
              </a:rPr>
              <a:t>&gt;</a:t>
            </a:r>
            <a:br>
              <a:rPr lang="en-US" sz="2800" dirty="0"/>
            </a:br>
            <a:r>
              <a:rPr lang="en-US" sz="2800" b="0" i="0" dirty="0">
                <a:solidFill>
                  <a:srgbClr val="0000CD"/>
                </a:solidFill>
                <a:effectLst/>
                <a:latin typeface="system-ui"/>
              </a:rPr>
              <a:t>&lt;</a:t>
            </a:r>
            <a:r>
              <a:rPr lang="en-US" sz="2800" b="0" i="0" dirty="0">
                <a:solidFill>
                  <a:srgbClr val="A52A2A"/>
                </a:solidFill>
                <a:effectLst/>
                <a:latin typeface="system-ui"/>
              </a:rPr>
              <a:t>/</a:t>
            </a:r>
            <a:r>
              <a:rPr lang="en-US" sz="2800" b="0" i="0" dirty="0" err="1">
                <a:solidFill>
                  <a:srgbClr val="A52A2A"/>
                </a:solidFill>
                <a:effectLst/>
                <a:latin typeface="system-ui"/>
              </a:rPr>
              <a:t>svg</a:t>
            </a:r>
            <a:r>
              <a:rPr lang="en-US" sz="2800" b="0" i="0" dirty="0">
                <a:solidFill>
                  <a:srgbClr val="0000CD"/>
                </a:solidFill>
                <a:effectLst/>
                <a:latin typeface="system-ui"/>
              </a:rPr>
              <a:t>&gt;</a:t>
            </a:r>
            <a:br>
              <a:rPr lang="en-US" sz="2800" dirty="0"/>
            </a:br>
            <a:endParaRPr lang="en-US" sz="3200" dirty="0"/>
          </a:p>
          <a:p>
            <a:endParaRPr lang="en-US" sz="3200" b="0" i="0" dirty="0">
              <a:solidFill>
                <a:srgbClr val="0000CD"/>
              </a:solidFill>
              <a:effectLst/>
              <a:latin typeface="system-ui"/>
            </a:endParaRPr>
          </a:p>
        </p:txBody>
      </p:sp>
      <p:sp>
        <p:nvSpPr>
          <p:cNvPr id="3" name="Text Placeholder 2"/>
          <p:cNvSpPr>
            <a:spLocks noGrp="1"/>
          </p:cNvSpPr>
          <p:nvPr>
            <p:ph type="body" sz="quarter" idx="13"/>
          </p:nvPr>
        </p:nvSpPr>
        <p:spPr/>
        <p:txBody>
          <a:bodyPr/>
          <a:lstStyle/>
          <a:p>
            <a:pPr algn="l"/>
            <a:r>
              <a:rPr lang="en-IN" b="0" i="0" dirty="0">
                <a:solidFill>
                  <a:srgbClr val="000000"/>
                </a:solidFill>
                <a:effectLst/>
                <a:latin typeface="system-ui"/>
              </a:rPr>
              <a:t>HTML SVG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pPr marL="457200" indent="-457200">
              <a:buFont typeface="Arial" panose="020B0604020202020204" pitchFamily="34" charset="0"/>
              <a:buChar char="•"/>
            </a:pPr>
            <a:r>
              <a:rPr lang="en-US" sz="3200" b="0" i="0" dirty="0">
                <a:solidFill>
                  <a:srgbClr val="000000"/>
                </a:solidFill>
                <a:effectLst/>
                <a:latin typeface="system-ui"/>
              </a:rPr>
              <a:t>The HTML canvas is used to draw graphics on the web page. The &lt;canvas&gt; tag is used to draw graphics by the help of scripting language like JavaScript. The &lt;canvas&gt; element is a container for graphics. There are several methods in canvas to draw paths, boxes, circles, text and add images.</a:t>
            </a:r>
            <a:br>
              <a:rPr lang="en-US" sz="3200" b="0" i="0" dirty="0">
                <a:solidFill>
                  <a:srgbClr val="000000"/>
                </a:solidFill>
                <a:effectLst/>
                <a:latin typeface="system-ui"/>
              </a:rPr>
            </a:br>
            <a:br>
              <a:rPr lang="en-US" sz="3200" b="0" i="0" dirty="0">
                <a:solidFill>
                  <a:srgbClr val="000000"/>
                </a:solidFill>
                <a:effectLst/>
                <a:latin typeface="system-ui"/>
              </a:rPr>
            </a:br>
            <a:r>
              <a:rPr lang="en-IN" sz="2400" b="0" i="0" dirty="0">
                <a:solidFill>
                  <a:srgbClr val="0000CD"/>
                </a:solidFill>
                <a:effectLst/>
                <a:latin typeface="system-ui"/>
              </a:rPr>
              <a:t>&lt;</a:t>
            </a:r>
            <a:r>
              <a:rPr lang="en-IN" sz="2400" b="0" i="0" dirty="0">
                <a:solidFill>
                  <a:srgbClr val="A52A2A"/>
                </a:solidFill>
                <a:effectLst/>
                <a:latin typeface="system-ui"/>
              </a:rPr>
              <a:t>canvas</a:t>
            </a:r>
            <a:r>
              <a:rPr lang="en-IN" sz="2400" b="0" i="0" dirty="0">
                <a:solidFill>
                  <a:srgbClr val="FF0000"/>
                </a:solidFill>
                <a:effectLst/>
                <a:latin typeface="system-ui"/>
              </a:rPr>
              <a:t> id</a:t>
            </a:r>
            <a:r>
              <a:rPr lang="en-IN" sz="2400" b="0" i="0" dirty="0">
                <a:solidFill>
                  <a:srgbClr val="0000CD"/>
                </a:solidFill>
                <a:effectLst/>
                <a:latin typeface="system-ui"/>
              </a:rPr>
              <a:t>="Canvas"</a:t>
            </a:r>
            <a:r>
              <a:rPr lang="en-IN" sz="2400" b="0" i="0" dirty="0">
                <a:solidFill>
                  <a:srgbClr val="FF0000"/>
                </a:solidFill>
                <a:effectLst/>
                <a:latin typeface="system-ui"/>
              </a:rPr>
              <a:t> width</a:t>
            </a:r>
            <a:r>
              <a:rPr lang="en-IN" sz="2400" b="0" i="0" dirty="0">
                <a:solidFill>
                  <a:srgbClr val="0000CD"/>
                </a:solidFill>
                <a:effectLst/>
                <a:latin typeface="system-ui"/>
              </a:rPr>
              <a:t>="300"</a:t>
            </a:r>
            <a:r>
              <a:rPr lang="en-IN" sz="2400" b="0" i="0" dirty="0">
                <a:solidFill>
                  <a:srgbClr val="FF0000"/>
                </a:solidFill>
                <a:effectLst/>
                <a:latin typeface="system-ui"/>
              </a:rPr>
              <a:t> height</a:t>
            </a:r>
            <a:r>
              <a:rPr lang="en-IN" sz="2400" b="0" i="0" dirty="0">
                <a:solidFill>
                  <a:srgbClr val="0000CD"/>
                </a:solidFill>
                <a:effectLst/>
                <a:latin typeface="system-ui"/>
              </a:rPr>
              <a:t>="100"</a:t>
            </a:r>
            <a:r>
              <a:rPr lang="en-IN" sz="2400" b="0" i="0" dirty="0">
                <a:solidFill>
                  <a:srgbClr val="FF0000"/>
                </a:solidFill>
                <a:effectLst/>
                <a:latin typeface="system-ui"/>
              </a:rPr>
              <a:t> style</a:t>
            </a:r>
            <a:r>
              <a:rPr lang="en-IN" sz="2400" b="0" i="0" dirty="0">
                <a:solidFill>
                  <a:srgbClr val="0000CD"/>
                </a:solidFill>
                <a:effectLst/>
                <a:latin typeface="system-ui"/>
              </a:rPr>
              <a:t>="border:1px solid;"&gt;</a:t>
            </a:r>
            <a:br>
              <a:rPr lang="en-IN" sz="2400" dirty="0"/>
            </a:br>
            <a:r>
              <a:rPr lang="en-IN" sz="2400" b="0" i="0" dirty="0">
                <a:solidFill>
                  <a:srgbClr val="0000CD"/>
                </a:solidFill>
                <a:effectLst/>
                <a:latin typeface="system-ui"/>
              </a:rPr>
              <a:t>&lt;</a:t>
            </a:r>
            <a:r>
              <a:rPr lang="en-IN" sz="2400" b="0" i="0" dirty="0">
                <a:solidFill>
                  <a:srgbClr val="A52A2A"/>
                </a:solidFill>
                <a:effectLst/>
                <a:latin typeface="system-ui"/>
              </a:rPr>
              <a:t>/canvas</a:t>
            </a:r>
            <a:r>
              <a:rPr lang="en-IN" sz="2400" b="0" i="0" dirty="0">
                <a:solidFill>
                  <a:srgbClr val="0000CD"/>
                </a:solidFill>
                <a:effectLst/>
                <a:latin typeface="system-ui"/>
              </a:rPr>
              <a:t>&gt;</a:t>
            </a:r>
            <a:br>
              <a:rPr lang="en-US" sz="2800" dirty="0"/>
            </a:br>
            <a:endParaRPr lang="en-US" sz="3200" dirty="0"/>
          </a:p>
          <a:p>
            <a:endParaRPr lang="en-US" sz="3200" b="0" i="0" dirty="0">
              <a:solidFill>
                <a:srgbClr val="0000CD"/>
              </a:solidFill>
              <a:effectLst/>
              <a:latin typeface="system-ui"/>
            </a:endParaRPr>
          </a:p>
        </p:txBody>
      </p:sp>
      <p:sp>
        <p:nvSpPr>
          <p:cNvPr id="3" name="Text Placeholder 2"/>
          <p:cNvSpPr>
            <a:spLocks noGrp="1"/>
          </p:cNvSpPr>
          <p:nvPr>
            <p:ph type="body" sz="quarter" idx="13"/>
          </p:nvPr>
        </p:nvSpPr>
        <p:spPr/>
        <p:txBody>
          <a:bodyPr/>
          <a:lstStyle/>
          <a:p>
            <a:pPr algn="l"/>
            <a:r>
              <a:rPr lang="en-IN" b="0" i="0" dirty="0">
                <a:solidFill>
                  <a:srgbClr val="000000"/>
                </a:solidFill>
                <a:effectLst/>
                <a:latin typeface="system-ui"/>
              </a:rPr>
              <a:t>HTML canvas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pPr marL="457200" indent="-457200">
              <a:buFont typeface="Arial" panose="020B0604020202020204" pitchFamily="34" charset="0"/>
              <a:buChar char="•"/>
            </a:pPr>
            <a:r>
              <a:rPr lang="en-US" sz="2800" b="0" i="0" dirty="0">
                <a:solidFill>
                  <a:srgbClr val="000000"/>
                </a:solidFill>
                <a:effectLst/>
                <a:latin typeface="system-ui"/>
              </a:rPr>
              <a:t>SVG refers as shape based but Canvas refers as pixel based. </a:t>
            </a:r>
          </a:p>
          <a:p>
            <a:pPr marL="457200" indent="-457200">
              <a:buFont typeface="Arial" panose="020B0604020202020204" pitchFamily="34" charset="0"/>
              <a:buChar char="•"/>
            </a:pPr>
            <a:r>
              <a:rPr lang="en-US" sz="2800" b="0" i="0" dirty="0">
                <a:solidFill>
                  <a:srgbClr val="000000"/>
                </a:solidFill>
                <a:effectLst/>
                <a:latin typeface="system-ui"/>
              </a:rPr>
              <a:t>Due to its capabilities to render large applications it is suited for the applications with large rendering areas like google maps whereas Canvas is not so good in rendering capabilities.</a:t>
            </a:r>
          </a:p>
          <a:p>
            <a:pPr marL="457200" indent="-457200">
              <a:buFont typeface="Arial" panose="020B0604020202020204" pitchFamily="34" charset="0"/>
              <a:buChar char="•"/>
            </a:pPr>
            <a:r>
              <a:rPr lang="en-US" sz="2800" b="0" i="0" dirty="0">
                <a:solidFill>
                  <a:srgbClr val="000000"/>
                </a:solidFill>
                <a:effectLst/>
                <a:latin typeface="system-ui"/>
              </a:rPr>
              <a:t>SVGs are more flexible to expand the size beyond its natural size whereas Canvas images are not so flexible.</a:t>
            </a:r>
            <a:endParaRPr lang="en-US" sz="2800" dirty="0">
              <a:solidFill>
                <a:srgbClr val="000000"/>
              </a:solidFill>
              <a:latin typeface="system-ui"/>
            </a:endParaRPr>
          </a:p>
          <a:p>
            <a:pPr marL="457200" indent="-457200">
              <a:buFont typeface="Arial" panose="020B0604020202020204" pitchFamily="34" charset="0"/>
              <a:buChar char="•"/>
            </a:pPr>
            <a:r>
              <a:rPr lang="en-US" sz="2800" b="0" i="0" dirty="0">
                <a:solidFill>
                  <a:srgbClr val="000000"/>
                </a:solidFill>
                <a:effectLst/>
                <a:latin typeface="system-ui"/>
              </a:rPr>
              <a:t>SVG supports working with event handlers but Canvas does not provide support for them.</a:t>
            </a:r>
          </a:p>
          <a:p>
            <a:pPr marL="457200" indent="-457200">
              <a:buFont typeface="Arial" panose="020B0604020202020204" pitchFamily="34" charset="0"/>
              <a:buChar char="•"/>
            </a:pPr>
            <a:r>
              <a:rPr lang="en-US" sz="2800" b="0" i="0" dirty="0">
                <a:solidFill>
                  <a:srgbClr val="000000"/>
                </a:solidFill>
                <a:effectLst/>
                <a:latin typeface="system-ui"/>
              </a:rPr>
              <a:t>In terms of gaming also, SVG is not suited for gaming applications but on the other hand Canvas are well suited for those applications.</a:t>
            </a:r>
          </a:p>
          <a:p>
            <a:pPr marL="457200" indent="-457200">
              <a:buFont typeface="Arial" panose="020B0604020202020204" pitchFamily="34" charset="0"/>
              <a:buChar char="•"/>
            </a:pPr>
            <a:r>
              <a:rPr lang="en-US" sz="2800" dirty="0">
                <a:solidFill>
                  <a:srgbClr val="000000"/>
                </a:solidFill>
                <a:latin typeface="system-ui"/>
              </a:rPr>
              <a:t>In SVG, images cannot be saved in other formats but Canvas allows us to save the resulting images in .</a:t>
            </a:r>
            <a:r>
              <a:rPr lang="en-US" sz="2800" dirty="0" err="1">
                <a:solidFill>
                  <a:srgbClr val="000000"/>
                </a:solidFill>
                <a:latin typeface="system-ui"/>
              </a:rPr>
              <a:t>png</a:t>
            </a:r>
            <a:r>
              <a:rPr lang="en-US" sz="2800" dirty="0">
                <a:solidFill>
                  <a:srgbClr val="000000"/>
                </a:solidFill>
                <a:latin typeface="system-ui"/>
              </a:rPr>
              <a:t> and .jpg format.</a:t>
            </a:r>
          </a:p>
          <a:p>
            <a:pPr marL="457200" indent="-457200">
              <a:buFont typeface="Arial" panose="020B0604020202020204" pitchFamily="34" charset="0"/>
              <a:buChar char="•"/>
            </a:pPr>
            <a:endParaRPr lang="en-US" sz="2800" dirty="0">
              <a:solidFill>
                <a:srgbClr val="000000"/>
              </a:solidFill>
              <a:latin typeface="system-ui"/>
            </a:endParaRPr>
          </a:p>
          <a:p>
            <a:pPr marL="457200" indent="-457200">
              <a:buFont typeface="Arial" panose="020B0604020202020204" pitchFamily="34" charset="0"/>
              <a:buChar char="•"/>
            </a:pPr>
            <a:endParaRPr lang="en-US" sz="3200" b="0" i="0" dirty="0">
              <a:solidFill>
                <a:srgbClr val="0000CD"/>
              </a:solidFill>
              <a:effectLst/>
              <a:latin typeface="system-ui"/>
            </a:endParaRPr>
          </a:p>
        </p:txBody>
      </p:sp>
      <p:sp>
        <p:nvSpPr>
          <p:cNvPr id="3" name="Text Placeholder 2"/>
          <p:cNvSpPr>
            <a:spLocks noGrp="1"/>
          </p:cNvSpPr>
          <p:nvPr>
            <p:ph type="body" sz="quarter" idx="13"/>
          </p:nvPr>
        </p:nvSpPr>
        <p:spPr/>
        <p:txBody>
          <a:bodyPr/>
          <a:lstStyle/>
          <a:p>
            <a:pPr algn="l"/>
            <a:r>
              <a:rPr lang="en-US" b="0" i="0" dirty="0">
                <a:solidFill>
                  <a:srgbClr val="000000"/>
                </a:solidFill>
                <a:effectLst/>
                <a:latin typeface="system-ui"/>
              </a:rPr>
              <a:t>Difference between SVG and Canvas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Q &amp; A</a:t>
            </a:r>
          </a:p>
        </p:txBody>
      </p:sp>
      <p:sp>
        <p:nvSpPr>
          <p:cNvPr id="14" name="TextBox 2"/>
          <p:cNvSpPr txBox="1">
            <a:spLocks noChangeArrowheads="1"/>
          </p:cNvSpPr>
          <p:nvPr/>
        </p:nvSpPr>
        <p:spPr bwMode="auto">
          <a:xfrm>
            <a:off x="7422263" y="5373629"/>
            <a:ext cx="9766085"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r>
              <a:rPr lang="en-IN" altLang="en-US" sz="16600" dirty="0">
                <a:solidFill>
                  <a:srgbClr val="C00000"/>
                </a:solidFill>
              </a:rPr>
              <a:t>Thank</a:t>
            </a:r>
            <a:r>
              <a:rPr lang="en-IN" altLang="en-US" sz="16600" dirty="0"/>
              <a:t> </a:t>
            </a:r>
            <a:r>
              <a:rPr lang="en-IN" altLang="en-US" sz="16600" dirty="0">
                <a:solidFill>
                  <a:srgbClr val="FFC000"/>
                </a:solidFill>
              </a:rPr>
              <a:t>You</a:t>
            </a:r>
            <a:r>
              <a:rPr lang="en-IN" altLang="en-US" sz="16600" dirty="0"/>
              <a:t> </a:t>
            </a:r>
            <a:r>
              <a:rPr lang="en-IN" altLang="en-US" sz="16600" dirty="0">
                <a:solidFill>
                  <a:srgbClr val="00B050"/>
                </a:solidFill>
                <a:sym typeface="Wingdings" panose="05000000000000000000" pitchFamily="2" charset="2"/>
              </a:rPr>
              <a:t></a:t>
            </a:r>
            <a:endParaRPr lang="en-IN" altLang="en-US" sz="16600" dirty="0">
              <a:solidFill>
                <a:srgbClr val="00B050"/>
              </a:solidFill>
            </a:endParaRPr>
          </a:p>
        </p:txBody>
      </p:sp>
      <p:sp>
        <p:nvSpPr>
          <p:cNvPr id="15" name="Title 1"/>
          <p:cNvSpPr txBox="1"/>
          <p:nvPr/>
        </p:nvSpPr>
        <p:spPr>
          <a:xfrm>
            <a:off x="15695937" y="99013"/>
            <a:ext cx="8166532" cy="1173201"/>
          </a:xfrm>
          <a:prstGeom prst="rect">
            <a:avLst/>
          </a:prstGeom>
        </p:spPr>
        <p:txBody>
          <a:bodyPr>
            <a:noAutofit/>
          </a:bodyPr>
          <a:lstStyle>
            <a:lvl1pPr algn="l" defTabSz="1811020" rtl="0" eaLnBrk="1" latinLnBrk="0" hangingPunct="1">
              <a:spcBef>
                <a:spcPct val="0"/>
              </a:spcBef>
              <a:buNone/>
              <a:defRPr sz="7200" kern="1200" cap="all" spc="-120" baseline="0">
                <a:solidFill>
                  <a:schemeClr val="tx2"/>
                </a:solidFill>
                <a:latin typeface="+mj-lt"/>
                <a:ea typeface="+mj-ea"/>
                <a:cs typeface="+mj-cs"/>
              </a:defRPr>
            </a:lvl1pPr>
          </a:lstStyle>
          <a:p>
            <a:endParaRPr lang="en-US" sz="5000" spc="60" dirty="0">
              <a:solidFill>
                <a:schemeClr val="bg1">
                  <a:lumMod val="85000"/>
                </a:schemeClr>
              </a:solidFill>
              <a:latin typeface="Trebuchet MS" panose="020B0603020202020204"/>
              <a:cs typeface="Trebuchet MS" panose="020B060302020202020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b="0" i="0" dirty="0">
                <a:solidFill>
                  <a:srgbClr val="000000"/>
                </a:solidFill>
                <a:effectLst/>
                <a:latin typeface="system-ui"/>
              </a:rPr>
              <a:t>Today's Training Topics </a:t>
            </a:r>
          </a:p>
        </p:txBody>
      </p:sp>
      <p:sp>
        <p:nvSpPr>
          <p:cNvPr id="3" name="Text Placeholder 2"/>
          <p:cNvSpPr>
            <a:spLocks noGrp="1"/>
          </p:cNvSpPr>
          <p:nvPr>
            <p:ph type="body" sz="quarter" idx="15"/>
          </p:nvPr>
        </p:nvSpPr>
        <p:spPr>
          <a:xfrm>
            <a:off x="714589" y="2400669"/>
            <a:ext cx="21334300" cy="9948735"/>
          </a:xfrm>
        </p:spPr>
        <p:txBody>
          <a:bodyPr/>
          <a:lstStyle/>
          <a:p>
            <a:pPr marL="571500" indent="-571500">
              <a:buFont typeface="Arial" panose="020B0604020202020204" pitchFamily="34" charset="0"/>
              <a:buChar char="•"/>
            </a:pPr>
            <a:r>
              <a:rPr lang="en-IN" sz="3600" dirty="0">
                <a:solidFill>
                  <a:schemeClr val="accent6">
                    <a:lumMod val="75000"/>
                    <a:lumOff val="25000"/>
                  </a:schemeClr>
                </a:solidFill>
              </a:rPr>
              <a:t>HTML Audio</a:t>
            </a:r>
          </a:p>
          <a:p>
            <a:pPr marL="571500" indent="-571500">
              <a:buFont typeface="Arial" panose="020B0604020202020204" pitchFamily="34" charset="0"/>
              <a:buChar char="•"/>
            </a:pPr>
            <a:r>
              <a:rPr lang="en-IN" sz="3600" dirty="0">
                <a:solidFill>
                  <a:schemeClr val="accent6">
                    <a:lumMod val="75000"/>
                    <a:lumOff val="25000"/>
                  </a:schemeClr>
                </a:solidFill>
              </a:rPr>
              <a:t>HTML Video</a:t>
            </a:r>
          </a:p>
          <a:p>
            <a:pPr marL="571500" indent="-571500">
              <a:buFont typeface="Arial" panose="020B0604020202020204" pitchFamily="34" charset="0"/>
              <a:buChar char="•"/>
            </a:pPr>
            <a:r>
              <a:rPr lang="en-US" sz="3600" dirty="0">
                <a:solidFill>
                  <a:schemeClr val="accent6">
                    <a:lumMod val="75000"/>
                    <a:lumOff val="25000"/>
                  </a:schemeClr>
                </a:solidFill>
              </a:rPr>
              <a:t>HTML </a:t>
            </a:r>
            <a:r>
              <a:rPr lang="en-US" sz="3600" dirty="0" err="1">
                <a:solidFill>
                  <a:schemeClr val="accent6">
                    <a:lumMod val="75000"/>
                    <a:lumOff val="25000"/>
                  </a:schemeClr>
                </a:solidFill>
              </a:rPr>
              <a:t>Youtube</a:t>
            </a:r>
            <a:endParaRPr lang="en-US" sz="3600" dirty="0">
              <a:solidFill>
                <a:schemeClr val="accent6">
                  <a:lumMod val="75000"/>
                  <a:lumOff val="25000"/>
                </a:schemeClr>
              </a:solidFill>
            </a:endParaRPr>
          </a:p>
          <a:p>
            <a:pPr marL="571500" indent="-571500">
              <a:buFont typeface="Arial" panose="020B0604020202020204" pitchFamily="34" charset="0"/>
              <a:buChar char="•"/>
            </a:pPr>
            <a:r>
              <a:rPr lang="en-US" sz="3600" dirty="0">
                <a:solidFill>
                  <a:schemeClr val="accent6">
                    <a:lumMod val="75000"/>
                    <a:lumOff val="25000"/>
                  </a:schemeClr>
                </a:solidFill>
              </a:rPr>
              <a:t>HTML SVG</a:t>
            </a:r>
          </a:p>
          <a:p>
            <a:pPr marL="571500" indent="-571500">
              <a:buFont typeface="Arial" panose="020B0604020202020204" pitchFamily="34" charset="0"/>
              <a:buChar char="•"/>
            </a:pPr>
            <a:r>
              <a:rPr lang="en-US" sz="3600" dirty="0">
                <a:solidFill>
                  <a:schemeClr val="accent6">
                    <a:lumMod val="75000"/>
                    <a:lumOff val="25000"/>
                  </a:schemeClr>
                </a:solidFill>
              </a:rPr>
              <a:t>HTML </a:t>
            </a:r>
            <a:r>
              <a:rPr lang="en-US" sz="3600">
                <a:solidFill>
                  <a:schemeClr val="accent6">
                    <a:lumMod val="75000"/>
                    <a:lumOff val="25000"/>
                  </a:schemeClr>
                </a:solidFill>
              </a:rPr>
              <a:t>Convas</a:t>
            </a:r>
            <a:endParaRPr lang="en-US" sz="3600" dirty="0">
              <a:solidFill>
                <a:schemeClr val="accent6">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6000" b="0" i="0">
                <a:solidFill>
                  <a:srgbClr val="000000"/>
                </a:solidFill>
                <a:effectLst/>
                <a:latin typeface="system-ui"/>
              </a:rPr>
              <a:t>HTML Audio </a:t>
            </a:r>
            <a:r>
              <a:rPr lang="en-IN" sz="6000" b="0" i="0" dirty="0">
                <a:solidFill>
                  <a:srgbClr val="000000"/>
                </a:solidFill>
                <a:effectLst/>
                <a:latin typeface="system-ui"/>
              </a:rPr>
              <a:t>Tag</a:t>
            </a:r>
          </a:p>
        </p:txBody>
      </p:sp>
      <p:sp>
        <p:nvSpPr>
          <p:cNvPr id="3" name="Text Placeholder 2"/>
          <p:cNvSpPr>
            <a:spLocks noGrp="1"/>
          </p:cNvSpPr>
          <p:nvPr>
            <p:ph type="body" sz="quarter" idx="15"/>
          </p:nvPr>
        </p:nvSpPr>
        <p:spPr>
          <a:xfrm>
            <a:off x="714589" y="2400669"/>
            <a:ext cx="21334300" cy="9948735"/>
          </a:xfrm>
        </p:spPr>
        <p:txBody>
          <a:bodyPr/>
          <a:lstStyle/>
          <a:p>
            <a:pPr marL="457200" indent="-457200" algn="l">
              <a:buFont typeface="Arial" panose="020B0604020202020204" pitchFamily="34" charset="0"/>
              <a:buChar char="•"/>
            </a:pPr>
            <a:r>
              <a:rPr lang="en-US" sz="3200" b="0" i="0" dirty="0">
                <a:solidFill>
                  <a:srgbClr val="000000"/>
                </a:solidFill>
                <a:effectLst/>
                <a:latin typeface="system-ui"/>
              </a:rPr>
              <a:t>The HTML5 &lt;audio&gt; tag is used to embed audio in a web page. It's attributes works pretty similar to that of video tag. Not all browsers support all audio formats so, the audio file is encoded using special codecs. It is recommended to use .mp3 file format as it is the most popular audio format globally.</a:t>
            </a:r>
            <a:br>
              <a:rPr lang="en-US" sz="3200" b="0" i="0" dirty="0">
                <a:solidFill>
                  <a:srgbClr val="000000"/>
                </a:solidFill>
                <a:effectLst/>
                <a:latin typeface="system-ui"/>
              </a:rPr>
            </a:br>
            <a:endParaRPr lang="en-US" sz="3200" b="0" i="0" dirty="0">
              <a:solidFill>
                <a:srgbClr val="000000"/>
              </a:solidFill>
              <a:effectLst/>
              <a:latin typeface="system-ui"/>
            </a:endParaRPr>
          </a:p>
          <a:p>
            <a:pPr marL="1811020" lvl="2" indent="0">
              <a:buNone/>
            </a:pPr>
            <a:r>
              <a:rPr lang="en-IN" sz="3600" b="0" i="0" dirty="0">
                <a:solidFill>
                  <a:srgbClr val="0000CD"/>
                </a:solidFill>
                <a:effectLst/>
                <a:latin typeface="system-ui"/>
              </a:rPr>
              <a:t>&lt;</a:t>
            </a:r>
            <a:r>
              <a:rPr lang="en-IN" sz="3600" b="0" i="0" dirty="0">
                <a:solidFill>
                  <a:srgbClr val="A52A2A"/>
                </a:solidFill>
                <a:effectLst/>
                <a:latin typeface="system-ui"/>
              </a:rPr>
              <a:t>audio</a:t>
            </a:r>
            <a:r>
              <a:rPr lang="en-IN" sz="3600" b="0" i="0" dirty="0">
                <a:solidFill>
                  <a:srgbClr val="FF0000"/>
                </a:solidFill>
                <a:effectLst/>
                <a:latin typeface="system-ui"/>
              </a:rPr>
              <a:t> controls</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source</a:t>
            </a:r>
            <a:r>
              <a:rPr lang="en-IN" sz="3600" b="0" i="0" dirty="0">
                <a:solidFill>
                  <a:srgbClr val="FF0000"/>
                </a:solidFill>
                <a:effectLst/>
                <a:latin typeface="system-ui"/>
              </a:rPr>
              <a:t> </a:t>
            </a:r>
            <a:r>
              <a:rPr lang="en-IN" sz="3600" b="0" i="0" dirty="0" err="1">
                <a:solidFill>
                  <a:srgbClr val="FF0000"/>
                </a:solidFill>
                <a:effectLst/>
                <a:latin typeface="system-ui"/>
              </a:rPr>
              <a:t>src</a:t>
            </a:r>
            <a:r>
              <a:rPr lang="en-IN" sz="3600" b="0" i="0" dirty="0">
                <a:solidFill>
                  <a:srgbClr val="0000CD"/>
                </a:solidFill>
                <a:effectLst/>
                <a:latin typeface="system-ui"/>
              </a:rPr>
              <a:t>="html-audio.ogg"</a:t>
            </a:r>
            <a:r>
              <a:rPr lang="en-IN" sz="3600" b="0" i="0" dirty="0">
                <a:solidFill>
                  <a:srgbClr val="FF0000"/>
                </a:solidFill>
                <a:effectLst/>
                <a:latin typeface="system-ui"/>
              </a:rPr>
              <a:t> type</a:t>
            </a:r>
            <a:r>
              <a:rPr lang="en-IN" sz="3600" b="0" i="0" dirty="0">
                <a:solidFill>
                  <a:srgbClr val="0000CD"/>
                </a:solidFill>
                <a:effectLst/>
                <a:latin typeface="system-ui"/>
              </a:rPr>
              <a:t>="audio/</a:t>
            </a:r>
            <a:r>
              <a:rPr lang="en-IN" sz="3600" b="0" i="0" dirty="0" err="1">
                <a:solidFill>
                  <a:srgbClr val="0000CD"/>
                </a:solidFill>
                <a:effectLst/>
                <a:latin typeface="system-ui"/>
              </a:rPr>
              <a:t>ogg</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source</a:t>
            </a:r>
            <a:r>
              <a:rPr lang="en-IN" sz="3600" b="0" i="0" dirty="0">
                <a:solidFill>
                  <a:srgbClr val="FF0000"/>
                </a:solidFill>
                <a:effectLst/>
                <a:latin typeface="system-ui"/>
              </a:rPr>
              <a:t> </a:t>
            </a:r>
            <a:r>
              <a:rPr lang="en-IN" sz="3600" b="0" i="0" dirty="0" err="1">
                <a:solidFill>
                  <a:srgbClr val="FF0000"/>
                </a:solidFill>
                <a:effectLst/>
                <a:latin typeface="system-ui"/>
              </a:rPr>
              <a:t>src</a:t>
            </a:r>
            <a:r>
              <a:rPr lang="en-IN" sz="3600" b="0" i="0" dirty="0">
                <a:solidFill>
                  <a:srgbClr val="0000CD"/>
                </a:solidFill>
                <a:effectLst/>
                <a:latin typeface="system-ui"/>
              </a:rPr>
              <a:t>="html-audio.mp3"</a:t>
            </a:r>
            <a:r>
              <a:rPr lang="en-IN" sz="3600" b="0" i="0" dirty="0">
                <a:solidFill>
                  <a:srgbClr val="FF0000"/>
                </a:solidFill>
                <a:effectLst/>
                <a:latin typeface="system-ui"/>
              </a:rPr>
              <a:t> type</a:t>
            </a:r>
            <a:r>
              <a:rPr lang="en-IN" sz="3600" b="0" i="0" dirty="0">
                <a:solidFill>
                  <a:srgbClr val="0000CD"/>
                </a:solidFill>
                <a:effectLst/>
                <a:latin typeface="system-ui"/>
              </a:rPr>
              <a:t>="audio/mpeg"&gt;</a:t>
            </a:r>
            <a:br>
              <a:rPr lang="en-IN" sz="3600" dirty="0"/>
            </a:br>
            <a:r>
              <a:rPr lang="en-IN" sz="3600" b="0" i="0" dirty="0">
                <a:solidFill>
                  <a:srgbClr val="000000"/>
                </a:solidFill>
                <a:effectLst/>
                <a:latin typeface="system-ui"/>
              </a:rPr>
              <a:t>Your browser does not support the audio element.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/audio</a:t>
            </a:r>
            <a:r>
              <a:rPr lang="en-IN" sz="3600" b="0" i="0" dirty="0">
                <a:solidFill>
                  <a:srgbClr val="0000CD"/>
                </a:solidFill>
                <a:effectLst/>
                <a:latin typeface="system-ui"/>
              </a:rPr>
              <a:t>&gt;</a:t>
            </a:r>
          </a:p>
          <a:p>
            <a:pPr marL="909955" lvl="1" indent="-457200"/>
            <a:r>
              <a:rPr lang="en-IN" sz="3500" dirty="0">
                <a:solidFill>
                  <a:srgbClr val="000000"/>
                </a:solidFill>
                <a:latin typeface="system-ui"/>
                <a:cs typeface="Calibri" panose="020F0502020204030204" pitchFamily="34" charset="0"/>
              </a:rPr>
              <a:t>HTML Audio Formats</a:t>
            </a:r>
            <a:br>
              <a:rPr lang="en-IN" sz="3500" dirty="0">
                <a:solidFill>
                  <a:srgbClr val="000000"/>
                </a:solidFill>
                <a:latin typeface="system-ui"/>
                <a:cs typeface="Calibri" panose="020F0502020204030204" pitchFamily="34" charset="0"/>
              </a:rPr>
            </a:br>
            <a:br>
              <a:rPr lang="en-IN" sz="3900" b="0" i="0" dirty="0">
                <a:solidFill>
                  <a:srgbClr val="0000CD"/>
                </a:solidFill>
                <a:effectLst/>
                <a:latin typeface="system-ui"/>
              </a:rPr>
            </a:br>
            <a:endParaRPr lang="en-IN" sz="3900" b="0" i="0" dirty="0">
              <a:solidFill>
                <a:srgbClr val="0000CD"/>
              </a:solidFill>
              <a:effectLst/>
              <a:latin typeface="system-ui"/>
            </a:endParaRPr>
          </a:p>
          <a:p>
            <a:pPr marL="1811020" lvl="2" indent="0">
              <a:buNone/>
            </a:pPr>
            <a:endParaRPr lang="en-US" sz="3600" dirty="0"/>
          </a:p>
        </p:txBody>
      </p:sp>
      <p:graphicFrame>
        <p:nvGraphicFramePr>
          <p:cNvPr id="6" name="Table 5"/>
          <p:cNvGraphicFramePr>
            <a:graphicFrameLocks noGrp="1"/>
          </p:cNvGraphicFramePr>
          <p:nvPr/>
        </p:nvGraphicFramePr>
        <p:xfrm>
          <a:off x="1841644" y="9289064"/>
          <a:ext cx="11493436" cy="2865120"/>
        </p:xfrm>
        <a:graphic>
          <a:graphicData uri="http://schemas.openxmlformats.org/drawingml/2006/table">
            <a:tbl>
              <a:tblPr/>
              <a:tblGrid>
                <a:gridCol w="5746718">
                  <a:extLst>
                    <a:ext uri="{9D8B030D-6E8A-4147-A177-3AD203B41FA5}">
                      <a16:colId xmlns:a16="http://schemas.microsoft.com/office/drawing/2014/main" val="20000"/>
                    </a:ext>
                  </a:extLst>
                </a:gridCol>
                <a:gridCol w="5746718">
                  <a:extLst>
                    <a:ext uri="{9D8B030D-6E8A-4147-A177-3AD203B41FA5}">
                      <a16:colId xmlns:a16="http://schemas.microsoft.com/office/drawing/2014/main" val="20001"/>
                    </a:ext>
                  </a:extLst>
                </a:gridCol>
              </a:tblGrid>
              <a:tr h="0">
                <a:tc>
                  <a:txBody>
                    <a:bodyPr/>
                    <a:lstStyle/>
                    <a:p>
                      <a:pPr algn="l" fontAlgn="b"/>
                      <a:r>
                        <a:rPr lang="en-IN">
                          <a:effectLst/>
                        </a:rPr>
                        <a:t>Audio File Format</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003CA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a:effectLst/>
                        </a:rPr>
                        <a:t>Media Type</a:t>
                      </a:r>
                    </a:p>
                  </a:txBody>
                  <a:tcPr marL="76200" marR="76200" marT="76200" marB="7620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603EA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0">
                <a:tc>
                  <a:txBody>
                    <a:bodyPr/>
                    <a:lstStyle/>
                    <a:p>
                      <a:pPr fontAlgn="t"/>
                      <a:r>
                        <a:rPr lang="en-IN">
                          <a:effectLst/>
                        </a:rPr>
                        <a:t>.mp3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audio/mp3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IN">
                          <a:effectLst/>
                        </a:rPr>
                        <a:t>.ogg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a:effectLst/>
                        </a:rPr>
                        <a:t>audio/ogg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IN">
                          <a:effectLst/>
                        </a:rPr>
                        <a:t>.wav</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dirty="0">
                          <a:effectLst/>
                        </a:rPr>
                        <a:t>audio/wav</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sz="6000" b="0" i="0" dirty="0">
                <a:solidFill>
                  <a:srgbClr val="000000"/>
                </a:solidFill>
                <a:effectLst/>
                <a:latin typeface="system-ui"/>
              </a:rPr>
              <a:t>HTML5 Audio Attributes</a:t>
            </a:r>
            <a:endParaRPr lang="en-IN" sz="6000" b="0" i="0" dirty="0">
              <a:solidFill>
                <a:srgbClr val="000000"/>
              </a:solidFill>
              <a:effectLst/>
              <a:latin typeface="system-ui"/>
            </a:endParaRPr>
          </a:p>
        </p:txBody>
      </p:sp>
      <p:sp>
        <p:nvSpPr>
          <p:cNvPr id="3" name="Text Placeholder 2"/>
          <p:cNvSpPr>
            <a:spLocks noGrp="1"/>
          </p:cNvSpPr>
          <p:nvPr>
            <p:ph type="body" sz="quarter" idx="15"/>
          </p:nvPr>
        </p:nvSpPr>
        <p:spPr>
          <a:xfrm>
            <a:off x="714589" y="2400669"/>
            <a:ext cx="21334300" cy="9948735"/>
          </a:xfrm>
        </p:spPr>
        <p:txBody>
          <a:bodyPr/>
          <a:lstStyle/>
          <a:p>
            <a:pPr marL="457200" indent="-457200">
              <a:buFont typeface="Arial" panose="020B0604020202020204" pitchFamily="34" charset="0"/>
              <a:buChar char="•"/>
            </a:pPr>
            <a:r>
              <a:rPr lang="en-US" sz="3200" b="0" i="0" dirty="0">
                <a:solidFill>
                  <a:srgbClr val="000000"/>
                </a:solidFill>
                <a:effectLst/>
                <a:latin typeface="system-ui"/>
              </a:rPr>
              <a:t>HTML5 Audio Attributes</a:t>
            </a:r>
            <a:endParaRPr lang="en-IN" sz="3200" b="0" i="0" dirty="0">
              <a:solidFill>
                <a:srgbClr val="000000"/>
              </a:solidFill>
              <a:effectLst/>
              <a:latin typeface="system-ui"/>
            </a:endParaRPr>
          </a:p>
          <a:p>
            <a:pPr marL="457200" indent="-457200" algn="l">
              <a:buFont typeface="Arial" panose="020B0604020202020204" pitchFamily="34" charset="0"/>
              <a:buChar char="•"/>
            </a:pPr>
            <a:endParaRPr lang="en-US" sz="3200" dirty="0">
              <a:solidFill>
                <a:schemeClr val="tx1"/>
              </a:solidFill>
            </a:endParaRPr>
          </a:p>
        </p:txBody>
      </p:sp>
      <p:graphicFrame>
        <p:nvGraphicFramePr>
          <p:cNvPr id="4" name="Table 3"/>
          <p:cNvGraphicFramePr>
            <a:graphicFrameLocks noGrp="1"/>
          </p:cNvGraphicFramePr>
          <p:nvPr/>
        </p:nvGraphicFramePr>
        <p:xfrm>
          <a:off x="2606729" y="3651250"/>
          <a:ext cx="16651850" cy="4979582"/>
        </p:xfrm>
        <a:graphic>
          <a:graphicData uri="http://schemas.openxmlformats.org/drawingml/2006/table">
            <a:tbl>
              <a:tblPr/>
              <a:tblGrid>
                <a:gridCol w="4635515">
                  <a:extLst>
                    <a:ext uri="{9D8B030D-6E8A-4147-A177-3AD203B41FA5}">
                      <a16:colId xmlns:a16="http://schemas.microsoft.com/office/drawing/2014/main" val="20000"/>
                    </a:ext>
                  </a:extLst>
                </a:gridCol>
                <a:gridCol w="12016335">
                  <a:extLst>
                    <a:ext uri="{9D8B030D-6E8A-4147-A177-3AD203B41FA5}">
                      <a16:colId xmlns:a16="http://schemas.microsoft.com/office/drawing/2014/main" val="20001"/>
                    </a:ext>
                  </a:extLst>
                </a:gridCol>
              </a:tblGrid>
              <a:tr h="418420">
                <a:tc>
                  <a:txBody>
                    <a:bodyPr/>
                    <a:lstStyle/>
                    <a:p>
                      <a:pPr algn="l" fontAlgn="b"/>
                      <a:r>
                        <a:rPr lang="en-IN" sz="3000">
                          <a:effectLst/>
                        </a:rPr>
                        <a:t>Tags</a:t>
                      </a:r>
                    </a:p>
                  </a:txBody>
                  <a:tcPr marL="62262" marR="62262" marT="62262" marB="62262"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70E49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b"/>
                      <a:r>
                        <a:rPr lang="en-IN" sz="3000">
                          <a:effectLst/>
                        </a:rPr>
                        <a:t>Description</a:t>
                      </a:r>
                    </a:p>
                  </a:txBody>
                  <a:tcPr marL="62262" marR="62262" marT="62262" marB="62262"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E39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747814">
                <a:tc>
                  <a:txBody>
                    <a:bodyPr/>
                    <a:lstStyle/>
                    <a:p>
                      <a:pPr fontAlgn="t"/>
                      <a:r>
                        <a:rPr lang="en-IN" sz="3000">
                          <a:effectLst/>
                        </a:rPr>
                        <a:t>controls</a:t>
                      </a:r>
                    </a:p>
                  </a:txBody>
                  <a:tcPr marL="62262" marR="62262" marT="62262" marB="622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000">
                          <a:effectLst/>
                        </a:rPr>
                        <a:t>It defines the audio controls with play/pause buttons.</a:t>
                      </a:r>
                    </a:p>
                  </a:txBody>
                  <a:tcPr marL="62262" marR="62262" marT="62262" marB="622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77208">
                <a:tc>
                  <a:txBody>
                    <a:bodyPr/>
                    <a:lstStyle/>
                    <a:p>
                      <a:pPr fontAlgn="t"/>
                      <a:r>
                        <a:rPr lang="en-IN" sz="3000">
                          <a:effectLst/>
                        </a:rPr>
                        <a:t>autoplay</a:t>
                      </a:r>
                    </a:p>
                  </a:txBody>
                  <a:tcPr marL="62262" marR="62262" marT="62262" marB="622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000">
                          <a:effectLst/>
                        </a:rPr>
                        <a:t>It specifies that the audio will start playing as soon as it is ready.</a:t>
                      </a:r>
                    </a:p>
                  </a:txBody>
                  <a:tcPr marL="62262" marR="62262" marT="62262" marB="622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77208">
                <a:tc>
                  <a:txBody>
                    <a:bodyPr/>
                    <a:lstStyle/>
                    <a:p>
                      <a:pPr fontAlgn="t"/>
                      <a:r>
                        <a:rPr lang="en-IN" sz="3000" dirty="0">
                          <a:effectLst/>
                        </a:rPr>
                        <a:t>loop</a:t>
                      </a:r>
                    </a:p>
                  </a:txBody>
                  <a:tcPr marL="62262" marR="62262" marT="62262" marB="622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000" dirty="0">
                          <a:effectLst/>
                        </a:rPr>
                        <a:t>It specifies that the audio file will start over again, every time when it is completed.</a:t>
                      </a:r>
                    </a:p>
                  </a:txBody>
                  <a:tcPr marL="62262" marR="62262" marT="62262" marB="622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47814">
                <a:tc>
                  <a:txBody>
                    <a:bodyPr/>
                    <a:lstStyle/>
                    <a:p>
                      <a:pPr fontAlgn="t"/>
                      <a:r>
                        <a:rPr lang="en-IN" sz="3000">
                          <a:effectLst/>
                        </a:rPr>
                        <a:t>muted</a:t>
                      </a:r>
                    </a:p>
                  </a:txBody>
                  <a:tcPr marL="62262" marR="62262" marT="62262" marB="622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000">
                          <a:effectLst/>
                        </a:rPr>
                        <a:t>It is used to mute the audio output.</a:t>
                      </a:r>
                    </a:p>
                  </a:txBody>
                  <a:tcPr marL="62262" marR="62262" marT="62262" marB="622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47814">
                <a:tc>
                  <a:txBody>
                    <a:bodyPr/>
                    <a:lstStyle/>
                    <a:p>
                      <a:pPr fontAlgn="t"/>
                      <a:r>
                        <a:rPr lang="en-IN" sz="3000" dirty="0" err="1">
                          <a:effectLst/>
                        </a:rPr>
                        <a:t>src</a:t>
                      </a:r>
                      <a:endParaRPr lang="en-IN" sz="3000" dirty="0">
                        <a:effectLst/>
                      </a:endParaRPr>
                    </a:p>
                  </a:txBody>
                  <a:tcPr marL="62262" marR="62262" marT="62262" marB="622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3000" dirty="0">
                          <a:effectLst/>
                        </a:rPr>
                        <a:t>It specifies the address of the audio file.</a:t>
                      </a:r>
                    </a:p>
                  </a:txBody>
                  <a:tcPr marL="62262" marR="62262" marT="62262" marB="622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pPr marL="457200" indent="-457200">
              <a:buFont typeface="Arial" panose="020B0604020202020204" pitchFamily="34" charset="0"/>
              <a:buChar char="•"/>
            </a:pPr>
            <a:r>
              <a:rPr lang="en-US" sz="3200" dirty="0">
                <a:solidFill>
                  <a:schemeClr val="tx1"/>
                </a:solidFill>
              </a:rPr>
              <a:t>HTML5 video tag adds and manages video content on a webpage with its various attributes. Search engines are fond of video content as it is gets most user engagement. It helps in gaining better rankings in Search results.</a:t>
            </a:r>
          </a:p>
          <a:p>
            <a:pPr marL="457200" indent="-457200">
              <a:buFont typeface="Arial" panose="020B0604020202020204" pitchFamily="34" charset="0"/>
              <a:buChar char="•"/>
            </a:pPr>
            <a:r>
              <a:rPr lang="en-US" sz="3200" dirty="0">
                <a:solidFill>
                  <a:schemeClr val="tx1"/>
                </a:solidFill>
              </a:rPr>
              <a:t>The video tag was introduced in HTML5 as the demand of video content increased. The HTML5 &lt;video&gt; tag displays a video player in the webpage with customized controls. These controls can be controlled by attributes of video tag.</a:t>
            </a:r>
          </a:p>
          <a:p>
            <a:pPr marL="457200" indent="-457200">
              <a:buFont typeface="Arial" panose="020B0604020202020204" pitchFamily="34" charset="0"/>
              <a:buChar char="•"/>
            </a:pPr>
            <a:endParaRPr lang="en-US" sz="3200" b="0" i="0" dirty="0">
              <a:solidFill>
                <a:schemeClr val="tx1"/>
              </a:solidFill>
              <a:effectLst/>
              <a:latin typeface="system-ui"/>
            </a:endParaRPr>
          </a:p>
          <a:p>
            <a:pPr marL="457200" indent="-457200">
              <a:buFont typeface="Arial" panose="020B0604020202020204" pitchFamily="34" charset="0"/>
              <a:buChar char="•"/>
            </a:pPr>
            <a:r>
              <a:rPr lang="en-IN" sz="3600" b="0" i="0" dirty="0">
                <a:solidFill>
                  <a:srgbClr val="0000CD"/>
                </a:solidFill>
                <a:effectLst/>
                <a:latin typeface="system-ui"/>
              </a:rPr>
              <a:t>&lt;</a:t>
            </a:r>
            <a:r>
              <a:rPr lang="en-IN" sz="3600" b="0" i="0" dirty="0">
                <a:solidFill>
                  <a:srgbClr val="A52A2A"/>
                </a:solidFill>
                <a:effectLst/>
                <a:latin typeface="system-ui"/>
              </a:rPr>
              <a:t>body</a:t>
            </a:r>
            <a:r>
              <a:rPr lang="en-IN" sz="3600" b="0" i="0" dirty="0">
                <a:solidFill>
                  <a:srgbClr val="0000CD"/>
                </a:solidFill>
                <a:effectLst/>
                <a:latin typeface="system-ui"/>
              </a:rPr>
              <a:t>&gt;</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video</a:t>
            </a:r>
            <a:r>
              <a:rPr lang="en-IN" sz="3600" b="0" i="0" dirty="0">
                <a:solidFill>
                  <a:srgbClr val="FF0000"/>
                </a:solidFill>
                <a:effectLst/>
                <a:latin typeface="system-ui"/>
              </a:rPr>
              <a:t> width</a:t>
            </a:r>
            <a:r>
              <a:rPr lang="en-IN" sz="3600" b="0" i="0" dirty="0">
                <a:solidFill>
                  <a:srgbClr val="0000CD"/>
                </a:solidFill>
                <a:effectLst/>
                <a:latin typeface="system-ui"/>
              </a:rPr>
              <a:t>="480"</a:t>
            </a:r>
            <a:r>
              <a:rPr lang="en-IN" sz="3600" b="0" i="0" dirty="0">
                <a:solidFill>
                  <a:srgbClr val="FF0000"/>
                </a:solidFill>
                <a:effectLst/>
                <a:latin typeface="system-ui"/>
              </a:rPr>
              <a:t> height</a:t>
            </a:r>
            <a:r>
              <a:rPr lang="en-IN" sz="3600" b="0" i="0" dirty="0">
                <a:solidFill>
                  <a:srgbClr val="0000CD"/>
                </a:solidFill>
                <a:effectLst/>
                <a:latin typeface="system-ui"/>
              </a:rPr>
              <a:t>="320"</a:t>
            </a:r>
            <a:r>
              <a:rPr lang="en-IN" sz="3600" b="0" i="0" dirty="0">
                <a:solidFill>
                  <a:srgbClr val="FF0000"/>
                </a:solidFill>
                <a:effectLst/>
                <a:latin typeface="system-ui"/>
              </a:rPr>
              <a:t> controls </a:t>
            </a:r>
            <a:r>
              <a:rPr lang="en-US" sz="3600" b="0" i="0" dirty="0">
                <a:solidFill>
                  <a:srgbClr val="FF0000"/>
                </a:solidFill>
                <a:effectLst/>
                <a:latin typeface="system-ui"/>
              </a:rPr>
              <a:t>poster=“nature.jpg"</a:t>
            </a:r>
            <a:r>
              <a:rPr lang="en-IN" sz="3600" b="0" i="0" dirty="0">
                <a:solidFill>
                  <a:srgbClr val="0000CD"/>
                </a:solidFill>
                <a:effectLst/>
                <a:latin typeface="system-ui"/>
              </a:rPr>
              <a:t>&gt;</a:t>
            </a:r>
            <a:r>
              <a:rPr lang="en-IN" sz="3600" b="0" i="0" dirty="0">
                <a:solidFill>
                  <a:srgbClr val="000000"/>
                </a:solidFill>
                <a:effectLst/>
                <a:latin typeface="system-ui"/>
              </a:rPr>
              <a:t> </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source</a:t>
            </a:r>
            <a:r>
              <a:rPr lang="en-IN" sz="3600" b="0" i="0" dirty="0">
                <a:solidFill>
                  <a:srgbClr val="FF0000"/>
                </a:solidFill>
                <a:effectLst/>
                <a:latin typeface="system-ui"/>
              </a:rPr>
              <a:t> </a:t>
            </a:r>
            <a:r>
              <a:rPr lang="en-IN" sz="3600" b="0" i="0" dirty="0" err="1">
                <a:solidFill>
                  <a:srgbClr val="FF0000"/>
                </a:solidFill>
                <a:effectLst/>
                <a:latin typeface="system-ui"/>
              </a:rPr>
              <a:t>src</a:t>
            </a:r>
            <a:r>
              <a:rPr lang="en-IN" sz="3600" b="0" i="0" dirty="0">
                <a:solidFill>
                  <a:srgbClr val="0000CD"/>
                </a:solidFill>
                <a:effectLst/>
                <a:latin typeface="system-ui"/>
              </a:rPr>
              <a:t>="html-video.mp4"</a:t>
            </a:r>
            <a:r>
              <a:rPr lang="en-IN" sz="3600" b="0" i="0" dirty="0">
                <a:solidFill>
                  <a:srgbClr val="FF0000"/>
                </a:solidFill>
                <a:effectLst/>
                <a:latin typeface="system-ui"/>
              </a:rPr>
              <a:t> type</a:t>
            </a:r>
            <a:r>
              <a:rPr lang="en-IN" sz="3600" b="0" i="0" dirty="0">
                <a:solidFill>
                  <a:srgbClr val="0000CD"/>
                </a:solidFill>
                <a:effectLst/>
                <a:latin typeface="system-ui"/>
              </a:rPr>
              <a:t>="video/mp4"&gt;</a:t>
            </a:r>
            <a:r>
              <a:rPr lang="en-IN" sz="3600" b="0" i="0" dirty="0">
                <a:solidFill>
                  <a:srgbClr val="000000"/>
                </a:solidFill>
                <a:effectLst/>
                <a:latin typeface="system-ui"/>
              </a:rPr>
              <a:t> </a:t>
            </a:r>
            <a:br>
              <a:rPr lang="en-IN" sz="3600" dirty="0"/>
            </a:br>
            <a:r>
              <a:rPr lang="en-IN" sz="3600" b="0" i="0" dirty="0">
                <a:solidFill>
                  <a:srgbClr val="000000"/>
                </a:solidFill>
                <a:effectLst/>
                <a:latin typeface="system-ui"/>
              </a:rPr>
              <a:t>Your browser does not support the video tag.</a:t>
            </a:r>
            <a:br>
              <a:rPr lang="en-IN" sz="3600" dirty="0"/>
            </a:br>
            <a:r>
              <a:rPr lang="en-IN" sz="3600" b="0" i="0" dirty="0">
                <a:solidFill>
                  <a:srgbClr val="0000CD"/>
                </a:solidFill>
                <a:effectLst/>
                <a:latin typeface="system-ui"/>
              </a:rPr>
              <a:t>&lt;</a:t>
            </a:r>
            <a:r>
              <a:rPr lang="en-IN" sz="3600" b="0" i="0" dirty="0">
                <a:solidFill>
                  <a:srgbClr val="A52A2A"/>
                </a:solidFill>
                <a:effectLst/>
                <a:latin typeface="system-ui"/>
              </a:rPr>
              <a:t>/video</a:t>
            </a:r>
            <a:r>
              <a:rPr lang="en-IN" sz="3600" b="0" i="0" dirty="0">
                <a:solidFill>
                  <a:srgbClr val="0000CD"/>
                </a:solidFill>
                <a:effectLst/>
                <a:latin typeface="system-ui"/>
              </a:rPr>
              <a:t>&gt;</a:t>
            </a:r>
            <a:r>
              <a:rPr lang="en-IN" sz="3600" b="0" i="0" dirty="0">
                <a:solidFill>
                  <a:srgbClr val="000000"/>
                </a:solidFill>
                <a:effectLst/>
                <a:latin typeface="system-ui"/>
              </a:rPr>
              <a:t> </a:t>
            </a:r>
            <a:endParaRPr lang="en-US" sz="3600" b="0" i="0" dirty="0">
              <a:solidFill>
                <a:schemeClr val="tx1"/>
              </a:solidFill>
              <a:effectLst/>
              <a:latin typeface="system-ui"/>
            </a:endParaRPr>
          </a:p>
        </p:txBody>
      </p:sp>
      <p:sp>
        <p:nvSpPr>
          <p:cNvPr id="3" name="Text Placeholder 2"/>
          <p:cNvSpPr>
            <a:spLocks noGrp="1"/>
          </p:cNvSpPr>
          <p:nvPr>
            <p:ph type="body" sz="quarter" idx="13"/>
          </p:nvPr>
        </p:nvSpPr>
        <p:spPr/>
        <p:txBody>
          <a:bodyPr/>
          <a:lstStyle/>
          <a:p>
            <a:pPr algn="l"/>
            <a:r>
              <a:rPr lang="en-IN" b="0" i="0" dirty="0">
                <a:solidFill>
                  <a:srgbClr val="000000"/>
                </a:solidFill>
                <a:effectLst/>
                <a:latin typeface="system-ui"/>
              </a:rPr>
              <a:t>HTML5 Video Tag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r>
              <a:rPr lang="en-IN" sz="2800" b="0" i="0" dirty="0">
                <a:solidFill>
                  <a:srgbClr val="000000"/>
                </a:solidFill>
                <a:effectLst/>
                <a:latin typeface="system-ui"/>
              </a:rPr>
              <a:t>HTML Video Attributes </a:t>
            </a:r>
          </a:p>
          <a:p>
            <a:endParaRPr lang="en-US" sz="3200" b="0" i="0" dirty="0">
              <a:solidFill>
                <a:srgbClr val="0000CD"/>
              </a:solidFill>
              <a:effectLst/>
              <a:latin typeface="system-ui"/>
            </a:endParaRPr>
          </a:p>
        </p:txBody>
      </p:sp>
      <p:sp>
        <p:nvSpPr>
          <p:cNvPr id="3" name="Text Placeholder 2"/>
          <p:cNvSpPr>
            <a:spLocks noGrp="1"/>
          </p:cNvSpPr>
          <p:nvPr>
            <p:ph type="body" sz="quarter" idx="13"/>
          </p:nvPr>
        </p:nvSpPr>
        <p:spPr/>
        <p:txBody>
          <a:bodyPr/>
          <a:lstStyle/>
          <a:p>
            <a:r>
              <a:rPr lang="en-IN" sz="6000" b="0" i="0" dirty="0">
                <a:solidFill>
                  <a:srgbClr val="000000"/>
                </a:solidFill>
                <a:effectLst/>
                <a:latin typeface="system-ui"/>
              </a:rPr>
              <a:t>HTML Video Attributes </a:t>
            </a:r>
          </a:p>
        </p:txBody>
      </p:sp>
      <p:graphicFrame>
        <p:nvGraphicFramePr>
          <p:cNvPr id="4" name="Table 3"/>
          <p:cNvGraphicFramePr>
            <a:graphicFrameLocks noGrp="1"/>
          </p:cNvGraphicFramePr>
          <p:nvPr/>
        </p:nvGraphicFramePr>
        <p:xfrm>
          <a:off x="2381704" y="3651250"/>
          <a:ext cx="19127125" cy="7503333"/>
        </p:xfrm>
        <a:graphic>
          <a:graphicData uri="http://schemas.openxmlformats.org/drawingml/2006/table">
            <a:tbl>
              <a:tblPr/>
              <a:tblGrid>
                <a:gridCol w="4250313">
                  <a:extLst>
                    <a:ext uri="{9D8B030D-6E8A-4147-A177-3AD203B41FA5}">
                      <a16:colId xmlns:a16="http://schemas.microsoft.com/office/drawing/2014/main" val="20000"/>
                    </a:ext>
                  </a:extLst>
                </a:gridCol>
                <a:gridCol w="4250313">
                  <a:extLst>
                    <a:ext uri="{9D8B030D-6E8A-4147-A177-3AD203B41FA5}">
                      <a16:colId xmlns:a16="http://schemas.microsoft.com/office/drawing/2014/main" val="20001"/>
                    </a:ext>
                  </a:extLst>
                </a:gridCol>
                <a:gridCol w="10626499">
                  <a:extLst>
                    <a:ext uri="{9D8B030D-6E8A-4147-A177-3AD203B41FA5}">
                      <a16:colId xmlns:a16="http://schemas.microsoft.com/office/drawing/2014/main" val="20002"/>
                    </a:ext>
                  </a:extLst>
                </a:gridCol>
              </a:tblGrid>
              <a:tr h="466477">
                <a:tc>
                  <a:txBody>
                    <a:bodyPr/>
                    <a:lstStyle/>
                    <a:p>
                      <a:pPr algn="l" fontAlgn="t"/>
                      <a:r>
                        <a:rPr lang="en-IN" sz="2400">
                          <a:effectLst/>
                        </a:rPr>
                        <a:t>Attribute</a:t>
                      </a:r>
                    </a:p>
                  </a:txBody>
                  <a:tcPr marL="99250"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Value</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Description</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33704">
                <a:tc>
                  <a:txBody>
                    <a:bodyPr/>
                    <a:lstStyle/>
                    <a:p>
                      <a:pPr algn="l" fontAlgn="t"/>
                      <a:r>
                        <a:rPr lang="en-IN" sz="2400" dirty="0" err="1">
                          <a:effectLst/>
                        </a:rPr>
                        <a:t>autoplay</a:t>
                      </a:r>
                      <a:endParaRPr lang="en-IN" sz="2400" dirty="0">
                        <a:effectLst/>
                      </a:endParaRPr>
                    </a:p>
                  </a:txBody>
                  <a:tcPr marL="99250"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autoplay</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Specifies that the video will start playing as soon as it is ready</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1200930">
                <a:tc>
                  <a:txBody>
                    <a:bodyPr/>
                    <a:lstStyle/>
                    <a:p>
                      <a:pPr algn="l" fontAlgn="t"/>
                      <a:r>
                        <a:rPr lang="en-IN" sz="2400" dirty="0">
                          <a:effectLst/>
                        </a:rPr>
                        <a:t>controls</a:t>
                      </a:r>
                    </a:p>
                  </a:txBody>
                  <a:tcPr marL="99250"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a:effectLst/>
                        </a:rPr>
                        <a:t>controls</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Specifies that video controls should be displayed (such as a play/pause button etc).</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66477">
                <a:tc>
                  <a:txBody>
                    <a:bodyPr/>
                    <a:lstStyle/>
                    <a:p>
                      <a:pPr algn="l" fontAlgn="t"/>
                      <a:r>
                        <a:rPr lang="en-IN" sz="2400" dirty="0">
                          <a:effectLst/>
                        </a:rPr>
                        <a:t>height</a:t>
                      </a:r>
                    </a:p>
                  </a:txBody>
                  <a:tcPr marL="99250"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i="1">
                          <a:effectLst/>
                        </a:rPr>
                        <a:t>pixels</a:t>
                      </a:r>
                      <a:endParaRPr lang="en-IN" sz="2400">
                        <a:effectLst/>
                      </a:endParaRP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Sets the height of the video player</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1200930">
                <a:tc>
                  <a:txBody>
                    <a:bodyPr/>
                    <a:lstStyle/>
                    <a:p>
                      <a:pPr algn="l" fontAlgn="t"/>
                      <a:r>
                        <a:rPr lang="en-IN" sz="2400" dirty="0">
                          <a:effectLst/>
                        </a:rPr>
                        <a:t>loop</a:t>
                      </a:r>
                    </a:p>
                  </a:txBody>
                  <a:tcPr marL="99250"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dirty="0">
                          <a:effectLst/>
                        </a:rPr>
                        <a:t>loop</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Specifies that the video will start over again, every time it is finished</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833704">
                <a:tc>
                  <a:txBody>
                    <a:bodyPr/>
                    <a:lstStyle/>
                    <a:p>
                      <a:pPr algn="l" fontAlgn="t"/>
                      <a:r>
                        <a:rPr lang="en-IN" sz="2400" dirty="0">
                          <a:effectLst/>
                        </a:rPr>
                        <a:t>muted</a:t>
                      </a:r>
                    </a:p>
                  </a:txBody>
                  <a:tcPr marL="99250"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2400">
                          <a:effectLst/>
                        </a:rPr>
                        <a:t>muted</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400">
                          <a:effectLst/>
                        </a:rPr>
                        <a:t>Specifies that the audio output of the video should be muted</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5"/>
                  </a:ext>
                </a:extLst>
              </a:tr>
              <a:tr h="1568157">
                <a:tc>
                  <a:txBody>
                    <a:bodyPr/>
                    <a:lstStyle/>
                    <a:p>
                      <a:pPr algn="l" fontAlgn="t"/>
                      <a:r>
                        <a:rPr lang="en-IN" sz="2400" dirty="0">
                          <a:effectLst/>
                        </a:rPr>
                        <a:t>poster</a:t>
                      </a:r>
                    </a:p>
                  </a:txBody>
                  <a:tcPr marL="99250"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i="1">
                          <a:effectLst/>
                        </a:rPr>
                        <a:t>URL</a:t>
                      </a:r>
                      <a:endParaRPr lang="en-IN" sz="2400">
                        <a:effectLst/>
                      </a:endParaRP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Specifies an image to be shown while the video is downloading, or until the user hits the play button</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66477">
                <a:tc>
                  <a:txBody>
                    <a:bodyPr/>
                    <a:lstStyle/>
                    <a:p>
                      <a:pPr algn="l" fontAlgn="t"/>
                      <a:r>
                        <a:rPr lang="en-US" sz="2400" dirty="0" err="1">
                          <a:effectLst/>
                        </a:rPr>
                        <a:t>src</a:t>
                      </a:r>
                      <a:endParaRPr lang="en-IN" sz="2400" dirty="0">
                        <a:effectLst/>
                      </a:endParaRPr>
                    </a:p>
                  </a:txBody>
                  <a:tcPr marL="99250"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i="1">
                          <a:effectLst/>
                        </a:rPr>
                        <a:t>URL</a:t>
                      </a:r>
                      <a:endParaRPr lang="en-IN" sz="2400">
                        <a:effectLst/>
                      </a:endParaRP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dirty="0">
                          <a:effectLst/>
                        </a:rPr>
                        <a:t>Specifies the URL of the video file</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6477">
                <a:tc>
                  <a:txBody>
                    <a:bodyPr/>
                    <a:lstStyle/>
                    <a:p>
                      <a:pPr algn="l" fontAlgn="t"/>
                      <a:r>
                        <a:rPr lang="en-IN" sz="2400" dirty="0">
                          <a:effectLst/>
                        </a:rPr>
                        <a:t>width</a:t>
                      </a:r>
                    </a:p>
                  </a:txBody>
                  <a:tcPr marL="99250"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i="1">
                          <a:effectLst/>
                        </a:rPr>
                        <a:t>pixels</a:t>
                      </a:r>
                      <a:endParaRPr lang="en-IN" sz="2400">
                        <a:effectLst/>
                      </a:endParaRP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400" dirty="0">
                          <a:effectLst/>
                        </a:rPr>
                        <a:t>Sets the width of the video player</a:t>
                      </a:r>
                    </a:p>
                  </a:txBody>
                  <a:tcPr marL="49625" marR="49625" marT="49625" marB="49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pPr marL="457200" indent="-457200">
              <a:buFont typeface="Arial" panose="020B0604020202020204" pitchFamily="34" charset="0"/>
              <a:buChar char="•"/>
            </a:pPr>
            <a:r>
              <a:rPr lang="en-US" sz="3200" dirty="0" err="1">
                <a:solidFill>
                  <a:schemeClr val="tx1"/>
                </a:solidFill>
              </a:rPr>
              <a:t>Youtube</a:t>
            </a:r>
            <a:r>
              <a:rPr lang="en-US" sz="3200" dirty="0">
                <a:solidFill>
                  <a:schemeClr val="tx1"/>
                </a:solidFill>
              </a:rPr>
              <a:t> provides an embed Video </a:t>
            </a:r>
            <a:r>
              <a:rPr lang="en-US" sz="3200" dirty="0" err="1">
                <a:solidFill>
                  <a:schemeClr val="tx1"/>
                </a:solidFill>
              </a:rPr>
              <a:t>url</a:t>
            </a:r>
            <a:r>
              <a:rPr lang="en-US" sz="3200" dirty="0">
                <a:solidFill>
                  <a:schemeClr val="tx1"/>
                </a:solidFill>
              </a:rPr>
              <a:t> using &lt;iframe&gt; tag, that allows adding their videos on any website. Hosting videos on websites and managing them can get complicated. Hence, its better to first upload them on YouTube and then add them in the website.</a:t>
            </a:r>
          </a:p>
          <a:p>
            <a:pPr marL="457200" indent="-457200">
              <a:buFont typeface="Arial" panose="020B0604020202020204" pitchFamily="34" charset="0"/>
              <a:buChar char="•"/>
            </a:pPr>
            <a:r>
              <a:rPr lang="en-US" sz="3200" dirty="0">
                <a:solidFill>
                  <a:schemeClr val="tx1"/>
                </a:solidFill>
              </a:rPr>
              <a:t>Adding </a:t>
            </a:r>
            <a:r>
              <a:rPr lang="en-US" sz="3200" dirty="0" err="1">
                <a:solidFill>
                  <a:schemeClr val="tx1"/>
                </a:solidFill>
              </a:rPr>
              <a:t>Youtube</a:t>
            </a:r>
            <a:r>
              <a:rPr lang="en-US" sz="3200" dirty="0">
                <a:solidFill>
                  <a:schemeClr val="tx1"/>
                </a:solidFill>
              </a:rPr>
              <a:t> videos using </a:t>
            </a:r>
            <a:r>
              <a:rPr lang="en-US" sz="3200" dirty="0" err="1">
                <a:solidFill>
                  <a:schemeClr val="tx1"/>
                </a:solidFill>
              </a:rPr>
              <a:t>Youtube</a:t>
            </a:r>
            <a:r>
              <a:rPr lang="en-US" sz="3200" dirty="0">
                <a:solidFill>
                  <a:schemeClr val="tx1"/>
                </a:solidFill>
              </a:rPr>
              <a:t> video tag </a:t>
            </a:r>
            <a:r>
              <a:rPr lang="en-US" sz="3200" dirty="0" err="1">
                <a:solidFill>
                  <a:schemeClr val="tx1"/>
                </a:solidFill>
              </a:rPr>
              <a:t>url</a:t>
            </a:r>
            <a:r>
              <a:rPr lang="en-US" sz="3200" dirty="0">
                <a:solidFill>
                  <a:schemeClr val="tx1"/>
                </a:solidFill>
              </a:rPr>
              <a:t> in a website, increases view </a:t>
            </a:r>
            <a:r>
              <a:rPr lang="en-US" sz="3200" dirty="0" err="1">
                <a:solidFill>
                  <a:schemeClr val="tx1"/>
                </a:solidFill>
              </a:rPr>
              <a:t>counts.It</a:t>
            </a:r>
            <a:r>
              <a:rPr lang="en-US" sz="3200" dirty="0">
                <a:solidFill>
                  <a:schemeClr val="tx1"/>
                </a:solidFill>
              </a:rPr>
              <a:t> also enhances website content quality and can result in better search engine rankings.</a:t>
            </a:r>
          </a:p>
          <a:p>
            <a:pPr marL="457200" indent="-457200">
              <a:buFont typeface="Arial" panose="020B0604020202020204" pitchFamily="34" charset="0"/>
              <a:buChar char="•"/>
            </a:pPr>
            <a:r>
              <a:rPr lang="en-US" sz="3200" b="1" dirty="0">
                <a:solidFill>
                  <a:schemeClr val="tx1"/>
                </a:solidFill>
              </a:rPr>
              <a:t>Steps to Embed YouTube Video </a:t>
            </a:r>
            <a:r>
              <a:rPr lang="en-US" sz="3200" b="1" dirty="0" err="1">
                <a:solidFill>
                  <a:schemeClr val="tx1"/>
                </a:solidFill>
              </a:rPr>
              <a:t>url</a:t>
            </a:r>
            <a:r>
              <a:rPr lang="en-US" sz="3200" b="1" dirty="0">
                <a:solidFill>
                  <a:schemeClr val="tx1"/>
                </a:solidFill>
              </a:rPr>
              <a:t> in HTML</a:t>
            </a:r>
            <a:br>
              <a:rPr lang="en-US" sz="3200" b="1" dirty="0">
                <a:solidFill>
                  <a:schemeClr val="tx1"/>
                </a:solidFill>
              </a:rPr>
            </a:br>
            <a:r>
              <a:rPr lang="en-US" sz="3200" dirty="0">
                <a:solidFill>
                  <a:schemeClr val="tx1"/>
                </a:solidFill>
              </a:rPr>
              <a:t>To Add and Play </a:t>
            </a:r>
            <a:r>
              <a:rPr lang="en-US" sz="3200" dirty="0" err="1">
                <a:solidFill>
                  <a:schemeClr val="tx1"/>
                </a:solidFill>
              </a:rPr>
              <a:t>Youtube</a:t>
            </a:r>
            <a:r>
              <a:rPr lang="en-US" sz="3200" dirty="0">
                <a:solidFill>
                  <a:schemeClr val="tx1"/>
                </a:solidFill>
              </a:rPr>
              <a:t> Videos on a website, just follow these simple steps:</a:t>
            </a:r>
            <a:br>
              <a:rPr lang="en-US" sz="3200" dirty="0">
                <a:solidFill>
                  <a:schemeClr val="tx1"/>
                </a:solidFill>
              </a:rPr>
            </a:br>
            <a:r>
              <a:rPr lang="en-US" sz="3200" dirty="0">
                <a:solidFill>
                  <a:schemeClr val="tx1"/>
                </a:solidFill>
              </a:rPr>
              <a:t>Upload the video to YouTube, which you want to Embed.</a:t>
            </a:r>
            <a:br>
              <a:rPr lang="en-US" sz="3200" dirty="0">
                <a:solidFill>
                  <a:schemeClr val="tx1"/>
                </a:solidFill>
              </a:rPr>
            </a:br>
            <a:r>
              <a:rPr lang="en-US" sz="3200" dirty="0">
                <a:solidFill>
                  <a:schemeClr val="tx1"/>
                </a:solidFill>
              </a:rPr>
              <a:t>After uploading play the video on </a:t>
            </a:r>
            <a:r>
              <a:rPr lang="en-US" sz="3200" dirty="0" err="1">
                <a:solidFill>
                  <a:schemeClr val="tx1"/>
                </a:solidFill>
              </a:rPr>
              <a:t>youtube</a:t>
            </a:r>
            <a:r>
              <a:rPr lang="en-US" sz="3200" dirty="0">
                <a:solidFill>
                  <a:schemeClr val="tx1"/>
                </a:solidFill>
              </a:rPr>
              <a:t> website. You can choose any video uploaded by any other person also.</a:t>
            </a:r>
            <a:br>
              <a:rPr lang="en-US" sz="3200" dirty="0">
                <a:solidFill>
                  <a:schemeClr val="tx1"/>
                </a:solidFill>
              </a:rPr>
            </a:br>
            <a:r>
              <a:rPr lang="en-US" sz="3200" dirty="0">
                <a:solidFill>
                  <a:schemeClr val="tx1"/>
                </a:solidFill>
              </a:rPr>
              <a:t>Right click over the video, a menu will open.</a:t>
            </a:r>
            <a:br>
              <a:rPr lang="en-US" sz="3200" dirty="0">
                <a:solidFill>
                  <a:schemeClr val="tx1"/>
                </a:solidFill>
              </a:rPr>
            </a:br>
            <a:r>
              <a:rPr lang="en-US" sz="3200" dirty="0">
                <a:solidFill>
                  <a:schemeClr val="tx1"/>
                </a:solidFill>
              </a:rPr>
              <a:t>From the menu, click copy embed code.</a:t>
            </a:r>
            <a:br>
              <a:rPr lang="en-US" sz="3200" dirty="0">
                <a:solidFill>
                  <a:schemeClr val="tx1"/>
                </a:solidFill>
              </a:rPr>
            </a:br>
            <a:r>
              <a:rPr lang="en-US" sz="3200" dirty="0">
                <a:solidFill>
                  <a:schemeClr val="tx1"/>
                </a:solidFill>
              </a:rPr>
              <a:t>The </a:t>
            </a:r>
            <a:r>
              <a:rPr lang="en-US" sz="3200" dirty="0" err="1">
                <a:solidFill>
                  <a:schemeClr val="tx1"/>
                </a:solidFill>
              </a:rPr>
              <a:t>Youtube</a:t>
            </a:r>
            <a:r>
              <a:rPr lang="en-US" sz="3200" dirty="0">
                <a:solidFill>
                  <a:schemeClr val="tx1"/>
                </a:solidFill>
              </a:rPr>
              <a:t> video </a:t>
            </a:r>
            <a:r>
              <a:rPr lang="en-US" sz="3200" dirty="0" err="1">
                <a:solidFill>
                  <a:schemeClr val="tx1"/>
                </a:solidFill>
              </a:rPr>
              <a:t>url</a:t>
            </a:r>
            <a:r>
              <a:rPr lang="en-US" sz="3200" dirty="0">
                <a:solidFill>
                  <a:schemeClr val="tx1"/>
                </a:solidFill>
              </a:rPr>
              <a:t> is now copied, just paste this code in the body of the webpage. The video will get displayed where the code was pasted.</a:t>
            </a:r>
          </a:p>
          <a:p>
            <a:endParaRPr lang="en-US" sz="3200" b="0" i="0" dirty="0">
              <a:solidFill>
                <a:schemeClr val="tx1"/>
              </a:solidFill>
              <a:effectLst/>
              <a:latin typeface="system-ui"/>
            </a:endParaRPr>
          </a:p>
        </p:txBody>
      </p:sp>
      <p:sp>
        <p:nvSpPr>
          <p:cNvPr id="3" name="Text Placeholder 2"/>
          <p:cNvSpPr>
            <a:spLocks noGrp="1"/>
          </p:cNvSpPr>
          <p:nvPr>
            <p:ph type="body" sz="quarter" idx="13"/>
          </p:nvPr>
        </p:nvSpPr>
        <p:spPr/>
        <p:txBody>
          <a:bodyPr/>
          <a:lstStyle/>
          <a:p>
            <a:pPr algn="l"/>
            <a:r>
              <a:rPr lang="en-IN" b="0" i="0" dirty="0">
                <a:solidFill>
                  <a:srgbClr val="000000"/>
                </a:solidFill>
                <a:effectLst/>
                <a:latin typeface="system-ui"/>
              </a:rPr>
              <a:t>HTML </a:t>
            </a:r>
            <a:r>
              <a:rPr lang="en-IN" b="0" i="0" dirty="0" err="1">
                <a:solidFill>
                  <a:srgbClr val="000000"/>
                </a:solidFill>
                <a:effectLst/>
                <a:latin typeface="system-ui"/>
              </a:rPr>
              <a:t>Youtube</a:t>
            </a:r>
            <a:r>
              <a:rPr lang="en-IN" b="0" i="0" dirty="0">
                <a:solidFill>
                  <a:srgbClr val="000000"/>
                </a:solidFill>
                <a:effectLst/>
                <a:latin typeface="system-ui"/>
              </a:rPr>
              <a:t> video tag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pPr marL="457200" indent="-457200">
              <a:buFont typeface="Arial" panose="020B0604020202020204" pitchFamily="34" charset="0"/>
              <a:buChar char="•"/>
            </a:pPr>
            <a:r>
              <a:rPr lang="en-US" sz="3200" dirty="0" err="1">
                <a:solidFill>
                  <a:schemeClr val="tx1"/>
                </a:solidFill>
              </a:rPr>
              <a:t>Youtube</a:t>
            </a:r>
            <a:r>
              <a:rPr lang="en-US" sz="3200" dirty="0">
                <a:solidFill>
                  <a:schemeClr val="tx1"/>
                </a:solidFill>
              </a:rPr>
              <a:t> provides an embed Video </a:t>
            </a:r>
            <a:r>
              <a:rPr lang="en-US" sz="3200" dirty="0" err="1">
                <a:solidFill>
                  <a:schemeClr val="tx1"/>
                </a:solidFill>
              </a:rPr>
              <a:t>url</a:t>
            </a:r>
            <a:r>
              <a:rPr lang="en-US" sz="3200" dirty="0">
                <a:solidFill>
                  <a:schemeClr val="tx1"/>
                </a:solidFill>
              </a:rPr>
              <a:t> using &lt;iframe&gt; tag, that allows adding their videos on any website. Hosting videos on websites and managing them can get complicated. Hence, its better to first upload them on YouTube and then add them in the website.</a:t>
            </a:r>
          </a:p>
          <a:p>
            <a:pPr marL="457200" indent="-457200">
              <a:buFont typeface="Arial" panose="020B0604020202020204" pitchFamily="34" charset="0"/>
              <a:buChar char="•"/>
            </a:pPr>
            <a:r>
              <a:rPr lang="en-US" sz="3200" dirty="0">
                <a:solidFill>
                  <a:schemeClr val="tx1"/>
                </a:solidFill>
              </a:rPr>
              <a:t>Adding </a:t>
            </a:r>
            <a:r>
              <a:rPr lang="en-US" sz="3200" dirty="0" err="1">
                <a:solidFill>
                  <a:schemeClr val="tx1"/>
                </a:solidFill>
              </a:rPr>
              <a:t>Youtube</a:t>
            </a:r>
            <a:r>
              <a:rPr lang="en-US" sz="3200" dirty="0">
                <a:solidFill>
                  <a:schemeClr val="tx1"/>
                </a:solidFill>
              </a:rPr>
              <a:t> videos using </a:t>
            </a:r>
            <a:r>
              <a:rPr lang="en-US" sz="3200" dirty="0" err="1">
                <a:solidFill>
                  <a:schemeClr val="tx1"/>
                </a:solidFill>
              </a:rPr>
              <a:t>Youtube</a:t>
            </a:r>
            <a:r>
              <a:rPr lang="en-US" sz="3200" dirty="0">
                <a:solidFill>
                  <a:schemeClr val="tx1"/>
                </a:solidFill>
              </a:rPr>
              <a:t> video tag </a:t>
            </a:r>
            <a:r>
              <a:rPr lang="en-US" sz="3200" dirty="0" err="1">
                <a:solidFill>
                  <a:schemeClr val="tx1"/>
                </a:solidFill>
              </a:rPr>
              <a:t>url</a:t>
            </a:r>
            <a:r>
              <a:rPr lang="en-US" sz="3200" dirty="0">
                <a:solidFill>
                  <a:schemeClr val="tx1"/>
                </a:solidFill>
              </a:rPr>
              <a:t> in a website, increases view </a:t>
            </a:r>
            <a:r>
              <a:rPr lang="en-US" sz="3200" dirty="0" err="1">
                <a:solidFill>
                  <a:schemeClr val="tx1"/>
                </a:solidFill>
              </a:rPr>
              <a:t>counts.It</a:t>
            </a:r>
            <a:r>
              <a:rPr lang="en-US" sz="3200" dirty="0">
                <a:solidFill>
                  <a:schemeClr val="tx1"/>
                </a:solidFill>
              </a:rPr>
              <a:t> also enhances website content quality and can result in better search engine rankings.</a:t>
            </a:r>
          </a:p>
          <a:p>
            <a:pPr marL="457200" indent="-457200">
              <a:buFont typeface="Arial" panose="020B0604020202020204" pitchFamily="34" charset="0"/>
              <a:buChar char="•"/>
            </a:pPr>
            <a:r>
              <a:rPr lang="en-US" sz="3200" b="1" dirty="0">
                <a:solidFill>
                  <a:schemeClr val="tx1"/>
                </a:solidFill>
              </a:rPr>
              <a:t>Steps to Embed YouTube Video </a:t>
            </a:r>
            <a:r>
              <a:rPr lang="en-US" sz="3200" b="1" dirty="0" err="1">
                <a:solidFill>
                  <a:schemeClr val="tx1"/>
                </a:solidFill>
              </a:rPr>
              <a:t>url</a:t>
            </a:r>
            <a:r>
              <a:rPr lang="en-US" sz="3200" b="1" dirty="0">
                <a:solidFill>
                  <a:schemeClr val="tx1"/>
                </a:solidFill>
              </a:rPr>
              <a:t> in HTML</a:t>
            </a:r>
            <a:br>
              <a:rPr lang="en-US" sz="3200" b="1" dirty="0">
                <a:solidFill>
                  <a:schemeClr val="tx1"/>
                </a:solidFill>
              </a:rPr>
            </a:br>
            <a:r>
              <a:rPr lang="en-US" sz="3200" dirty="0">
                <a:solidFill>
                  <a:schemeClr val="tx1"/>
                </a:solidFill>
              </a:rPr>
              <a:t>To Add and Play </a:t>
            </a:r>
            <a:r>
              <a:rPr lang="en-US" sz="3200" dirty="0" err="1">
                <a:solidFill>
                  <a:schemeClr val="tx1"/>
                </a:solidFill>
              </a:rPr>
              <a:t>Youtube</a:t>
            </a:r>
            <a:r>
              <a:rPr lang="en-US" sz="3200" dirty="0">
                <a:solidFill>
                  <a:schemeClr val="tx1"/>
                </a:solidFill>
              </a:rPr>
              <a:t> Videos on a website, just follow these simple steps:</a:t>
            </a:r>
            <a:br>
              <a:rPr lang="en-US" sz="3200" dirty="0">
                <a:solidFill>
                  <a:schemeClr val="tx1"/>
                </a:solidFill>
              </a:rPr>
            </a:br>
            <a:r>
              <a:rPr lang="en-US" sz="3200" dirty="0">
                <a:solidFill>
                  <a:schemeClr val="tx1"/>
                </a:solidFill>
              </a:rPr>
              <a:t>Upload the video to YouTube, which you want to Embed.</a:t>
            </a:r>
            <a:br>
              <a:rPr lang="en-US" sz="3200" dirty="0">
                <a:solidFill>
                  <a:schemeClr val="tx1"/>
                </a:solidFill>
              </a:rPr>
            </a:br>
            <a:r>
              <a:rPr lang="en-US" sz="3200" dirty="0">
                <a:solidFill>
                  <a:schemeClr val="tx1"/>
                </a:solidFill>
              </a:rPr>
              <a:t>After uploading play the video on </a:t>
            </a:r>
            <a:r>
              <a:rPr lang="en-US" sz="3200" dirty="0" err="1">
                <a:solidFill>
                  <a:schemeClr val="tx1"/>
                </a:solidFill>
              </a:rPr>
              <a:t>youtube</a:t>
            </a:r>
            <a:r>
              <a:rPr lang="en-US" sz="3200" dirty="0">
                <a:solidFill>
                  <a:schemeClr val="tx1"/>
                </a:solidFill>
              </a:rPr>
              <a:t> website. You can choose any video uploaded by any other person also.</a:t>
            </a:r>
            <a:br>
              <a:rPr lang="en-US" sz="3200" dirty="0">
                <a:solidFill>
                  <a:schemeClr val="tx1"/>
                </a:solidFill>
              </a:rPr>
            </a:br>
            <a:r>
              <a:rPr lang="en-US" sz="3200" dirty="0">
                <a:solidFill>
                  <a:schemeClr val="tx1"/>
                </a:solidFill>
              </a:rPr>
              <a:t>Right click over the video, a menu will open.</a:t>
            </a:r>
            <a:br>
              <a:rPr lang="en-US" sz="3200" dirty="0">
                <a:solidFill>
                  <a:schemeClr val="tx1"/>
                </a:solidFill>
              </a:rPr>
            </a:br>
            <a:r>
              <a:rPr lang="en-US" sz="3200" dirty="0">
                <a:solidFill>
                  <a:schemeClr val="tx1"/>
                </a:solidFill>
              </a:rPr>
              <a:t>From the menu, click copy embed code.</a:t>
            </a:r>
            <a:br>
              <a:rPr lang="en-US" sz="3200" dirty="0">
                <a:solidFill>
                  <a:schemeClr val="tx1"/>
                </a:solidFill>
              </a:rPr>
            </a:br>
            <a:r>
              <a:rPr lang="en-US" sz="3200" dirty="0">
                <a:solidFill>
                  <a:schemeClr val="tx1"/>
                </a:solidFill>
              </a:rPr>
              <a:t>The </a:t>
            </a:r>
            <a:r>
              <a:rPr lang="en-US" sz="3200" dirty="0" err="1">
                <a:solidFill>
                  <a:schemeClr val="tx1"/>
                </a:solidFill>
              </a:rPr>
              <a:t>Youtube</a:t>
            </a:r>
            <a:r>
              <a:rPr lang="en-US" sz="3200" dirty="0">
                <a:solidFill>
                  <a:schemeClr val="tx1"/>
                </a:solidFill>
              </a:rPr>
              <a:t> video </a:t>
            </a:r>
            <a:r>
              <a:rPr lang="en-US" sz="3200" dirty="0" err="1">
                <a:solidFill>
                  <a:schemeClr val="tx1"/>
                </a:solidFill>
              </a:rPr>
              <a:t>url</a:t>
            </a:r>
            <a:r>
              <a:rPr lang="en-US" sz="3200" dirty="0">
                <a:solidFill>
                  <a:schemeClr val="tx1"/>
                </a:solidFill>
              </a:rPr>
              <a:t> is now copied, just paste this code in the body of the webpage. The video will get displayed where the code was pasted.</a:t>
            </a:r>
          </a:p>
          <a:p>
            <a:endParaRPr lang="en-US" sz="3200" b="0" i="0" dirty="0">
              <a:solidFill>
                <a:schemeClr val="tx1"/>
              </a:solidFill>
              <a:effectLst/>
              <a:latin typeface="system-ui"/>
            </a:endParaRPr>
          </a:p>
        </p:txBody>
      </p:sp>
      <p:sp>
        <p:nvSpPr>
          <p:cNvPr id="3" name="Text Placeholder 2"/>
          <p:cNvSpPr>
            <a:spLocks noGrp="1"/>
          </p:cNvSpPr>
          <p:nvPr>
            <p:ph type="body" sz="quarter" idx="13"/>
          </p:nvPr>
        </p:nvSpPr>
        <p:spPr/>
        <p:txBody>
          <a:bodyPr/>
          <a:lstStyle/>
          <a:p>
            <a:pPr algn="l"/>
            <a:r>
              <a:rPr lang="en-IN" b="0" i="0" dirty="0">
                <a:solidFill>
                  <a:srgbClr val="000000"/>
                </a:solidFill>
                <a:effectLst/>
                <a:latin typeface="system-ui"/>
              </a:rPr>
              <a:t>HTML </a:t>
            </a:r>
            <a:r>
              <a:rPr lang="en-IN" b="0" i="0" dirty="0" err="1">
                <a:solidFill>
                  <a:srgbClr val="000000"/>
                </a:solidFill>
                <a:effectLst/>
                <a:latin typeface="system-ui"/>
              </a:rPr>
              <a:t>Youtube</a:t>
            </a:r>
            <a:r>
              <a:rPr lang="en-IN" b="0" i="0" dirty="0">
                <a:solidFill>
                  <a:srgbClr val="000000"/>
                </a:solidFill>
                <a:effectLst/>
                <a:latin typeface="system-ui"/>
              </a:rPr>
              <a:t> video tag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714589" y="2400669"/>
            <a:ext cx="22144390" cy="9183650"/>
          </a:xfrm>
        </p:spPr>
        <p:txBody>
          <a:bodyPr/>
          <a:lstStyle/>
          <a:p>
            <a:pPr algn="l"/>
            <a:br>
              <a:rPr lang="en-IN" sz="2800" dirty="0"/>
            </a:br>
            <a:r>
              <a:rPr lang="en-IN" sz="2800" b="0" i="0" dirty="0">
                <a:solidFill>
                  <a:srgbClr val="0000CD"/>
                </a:solidFill>
                <a:effectLst/>
                <a:latin typeface="system-ui"/>
              </a:rPr>
              <a:t>&lt;</a:t>
            </a:r>
            <a:r>
              <a:rPr lang="en-IN" sz="2800" b="0" i="0" dirty="0">
                <a:solidFill>
                  <a:srgbClr val="A52A2A"/>
                </a:solidFill>
                <a:effectLst/>
                <a:latin typeface="system-ui"/>
              </a:rPr>
              <a:t>!DOCTYPE</a:t>
            </a:r>
            <a:r>
              <a:rPr lang="en-IN" sz="2800" b="0" i="0" dirty="0">
                <a:solidFill>
                  <a:srgbClr val="FF0000"/>
                </a:solidFill>
                <a:effectLst/>
                <a:latin typeface="system-ui"/>
              </a:rPr>
              <a:t> html</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FF0000"/>
                </a:solidFill>
                <a:effectLst/>
                <a:latin typeface="system-ui"/>
              </a:rPr>
              <a:t> lang</a:t>
            </a:r>
            <a:r>
              <a:rPr lang="en-IN" sz="2800" b="0" i="0" dirty="0">
                <a:solidFill>
                  <a:srgbClr val="0000CD"/>
                </a:solidFill>
                <a:effectLst/>
                <a:latin typeface="system-ui"/>
              </a:rPr>
              <a:t>="</a:t>
            </a:r>
            <a:r>
              <a:rPr lang="en-IN" sz="2800" b="0" i="0" dirty="0" err="1">
                <a:solidFill>
                  <a:srgbClr val="0000CD"/>
                </a:solidFill>
                <a:effectLst/>
                <a:latin typeface="system-ui"/>
              </a:rPr>
              <a:t>en</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meta</a:t>
            </a:r>
            <a:r>
              <a:rPr lang="en-IN" sz="2800" b="0" i="0" dirty="0">
                <a:solidFill>
                  <a:srgbClr val="FF0000"/>
                </a:solidFill>
                <a:effectLst/>
                <a:latin typeface="system-ui"/>
              </a:rPr>
              <a:t> charset</a:t>
            </a:r>
            <a:r>
              <a:rPr lang="en-IN" sz="2800" b="0" i="0" dirty="0">
                <a:solidFill>
                  <a:srgbClr val="0000CD"/>
                </a:solidFill>
                <a:effectLst/>
                <a:latin typeface="system-ui"/>
              </a:rPr>
              <a:t>="UTF-8"&gt;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r>
              <a:rPr lang="en-IN" sz="2800" b="0" i="0" dirty="0">
                <a:solidFill>
                  <a:srgbClr val="000000"/>
                </a:solidFill>
                <a:effectLst/>
                <a:latin typeface="system-ui"/>
              </a:rPr>
              <a:t> HTML </a:t>
            </a:r>
            <a:r>
              <a:rPr lang="en-IN" sz="2800" b="0" i="0" dirty="0" err="1">
                <a:solidFill>
                  <a:srgbClr val="000000"/>
                </a:solidFill>
                <a:effectLst/>
                <a:latin typeface="system-ui"/>
              </a:rPr>
              <a:t>Youtube</a:t>
            </a:r>
            <a:r>
              <a:rPr lang="en-IN" sz="2800" b="0" i="0" dirty="0">
                <a:solidFill>
                  <a:srgbClr val="000000"/>
                </a:solidFill>
                <a:effectLst/>
                <a:latin typeface="system-ui"/>
              </a:rPr>
              <a:t> Video </a:t>
            </a:r>
            <a:r>
              <a:rPr lang="en-IN" sz="2800" b="0" i="0" dirty="0" err="1">
                <a:solidFill>
                  <a:srgbClr val="000000"/>
                </a:solidFill>
                <a:effectLst/>
                <a:latin typeface="system-ui"/>
              </a:rPr>
              <a:t>Autoplay</a:t>
            </a:r>
            <a:r>
              <a:rPr lang="en-IN" sz="2800" b="0" i="0" dirty="0">
                <a:solidFill>
                  <a:srgbClr val="000000"/>
                </a:solidFill>
                <a:effectLst/>
                <a:latin typeface="system-ui"/>
              </a:rPr>
              <a:t> </a:t>
            </a:r>
            <a:r>
              <a:rPr lang="en-IN" sz="2800" b="0" i="0" dirty="0">
                <a:solidFill>
                  <a:srgbClr val="0000CD"/>
                </a:solidFill>
                <a:effectLst/>
                <a:latin typeface="system-ui"/>
              </a:rPr>
              <a:t>&lt;</a:t>
            </a:r>
            <a:r>
              <a:rPr lang="en-IN" sz="2800" b="0" i="0" dirty="0">
                <a:solidFill>
                  <a:srgbClr val="A52A2A"/>
                </a:solidFill>
                <a:effectLst/>
                <a:latin typeface="system-ui"/>
              </a:rPr>
              <a:t>/title</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/head</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iframe</a:t>
            </a:r>
            <a:r>
              <a:rPr lang="en-IN" sz="2800" b="0" i="0" dirty="0">
                <a:solidFill>
                  <a:srgbClr val="FF0000"/>
                </a:solidFill>
                <a:effectLst/>
                <a:latin typeface="system-ui"/>
              </a:rPr>
              <a:t> width</a:t>
            </a:r>
            <a:r>
              <a:rPr lang="en-IN" sz="2800" b="0" i="0" dirty="0">
                <a:solidFill>
                  <a:srgbClr val="0000CD"/>
                </a:solidFill>
                <a:effectLst/>
                <a:latin typeface="system-ui"/>
              </a:rPr>
              <a:t>="420"</a:t>
            </a:r>
            <a:r>
              <a:rPr lang="en-IN" sz="2800" b="0" i="0" dirty="0">
                <a:solidFill>
                  <a:srgbClr val="FF0000"/>
                </a:solidFill>
                <a:effectLst/>
                <a:latin typeface="system-ui"/>
              </a:rPr>
              <a:t> height</a:t>
            </a:r>
            <a:r>
              <a:rPr lang="en-IN" sz="2800" b="0" i="0" dirty="0">
                <a:solidFill>
                  <a:srgbClr val="0000CD"/>
                </a:solidFill>
                <a:effectLst/>
                <a:latin typeface="system-ui"/>
              </a:rPr>
              <a:t>="345"</a:t>
            </a:r>
            <a:r>
              <a:rPr lang="en-IN" sz="2800" b="0" i="0" dirty="0">
                <a:solidFill>
                  <a:srgbClr val="FF0000"/>
                </a:solidFill>
                <a:effectLst/>
                <a:latin typeface="system-ui"/>
              </a:rPr>
              <a:t> </a:t>
            </a:r>
            <a:r>
              <a:rPr lang="en-IN" sz="2800" b="0" i="0" dirty="0" err="1">
                <a:solidFill>
                  <a:srgbClr val="FF0000"/>
                </a:solidFill>
                <a:effectLst/>
                <a:latin typeface="system-ui"/>
              </a:rPr>
              <a:t>src</a:t>
            </a:r>
            <a:r>
              <a:rPr lang="en-IN" sz="2800" b="0" i="0" dirty="0">
                <a:solidFill>
                  <a:srgbClr val="0000CD"/>
                </a:solidFill>
                <a:effectLst/>
                <a:latin typeface="system-ui"/>
              </a:rPr>
              <a:t>="//www.youtube.com/embed/NoHEn0sxSIA?autoplay=1&amp;</a:t>
            </a:r>
            <a:r>
              <a:rPr lang="en-IN" sz="2400" b="0" i="0" dirty="0">
                <a:solidFill>
                  <a:srgbClr val="0000CD"/>
                </a:solidFill>
                <a:effectLst/>
                <a:latin typeface="system-ui"/>
              </a:rPr>
              <a:t>loop=1&amp;controls=0</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/iframe</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/body</a:t>
            </a:r>
            <a:r>
              <a:rPr lang="en-IN" sz="2800" b="0" i="0" dirty="0">
                <a:solidFill>
                  <a:srgbClr val="0000CD"/>
                </a:solidFill>
                <a:effectLst/>
                <a:latin typeface="system-ui"/>
              </a:rPr>
              <a:t>&gt;</a:t>
            </a:r>
            <a:br>
              <a:rPr lang="en-IN" sz="2800" b="0" i="0" dirty="0">
                <a:solidFill>
                  <a:srgbClr val="000000"/>
                </a:solidFill>
                <a:effectLst/>
                <a:latin typeface="system-ui"/>
              </a:rPr>
            </a:br>
            <a:r>
              <a:rPr lang="en-IN" sz="2800" b="0" i="0" dirty="0">
                <a:solidFill>
                  <a:srgbClr val="0000CD"/>
                </a:solidFill>
                <a:effectLst/>
                <a:latin typeface="system-ui"/>
              </a:rPr>
              <a:t>&lt;</a:t>
            </a:r>
            <a:r>
              <a:rPr lang="en-IN" sz="2800" b="0" i="0" dirty="0">
                <a:solidFill>
                  <a:srgbClr val="A52A2A"/>
                </a:solidFill>
                <a:effectLst/>
                <a:latin typeface="system-ui"/>
              </a:rPr>
              <a:t>/html</a:t>
            </a:r>
            <a:r>
              <a:rPr lang="en-IN" sz="2800" b="0" i="0" dirty="0">
                <a:solidFill>
                  <a:srgbClr val="0000CD"/>
                </a:solidFill>
                <a:effectLst/>
                <a:latin typeface="system-ui"/>
              </a:rPr>
              <a:t>&gt;</a:t>
            </a:r>
            <a:endParaRPr lang="en-IN" sz="2800" b="0" i="0" dirty="0">
              <a:solidFill>
                <a:srgbClr val="000000"/>
              </a:solidFill>
              <a:effectLst/>
              <a:latin typeface="system-ui"/>
            </a:endParaRPr>
          </a:p>
          <a:p>
            <a:endParaRPr lang="en-US" sz="3200" b="0" i="0" dirty="0">
              <a:solidFill>
                <a:srgbClr val="0000CD"/>
              </a:solidFill>
              <a:effectLst/>
              <a:latin typeface="system-ui"/>
            </a:endParaRPr>
          </a:p>
        </p:txBody>
      </p:sp>
      <p:sp>
        <p:nvSpPr>
          <p:cNvPr id="3" name="Text Placeholder 2"/>
          <p:cNvSpPr>
            <a:spLocks noGrp="1"/>
          </p:cNvSpPr>
          <p:nvPr>
            <p:ph type="body" sz="quarter" idx="13"/>
          </p:nvPr>
        </p:nvSpPr>
        <p:spPr/>
        <p:txBody>
          <a:bodyPr/>
          <a:lstStyle/>
          <a:p>
            <a:pPr algn="l"/>
            <a:r>
              <a:rPr lang="en-IN" b="0" i="0" dirty="0">
                <a:solidFill>
                  <a:srgbClr val="000000"/>
                </a:solidFill>
                <a:effectLst/>
                <a:latin typeface="system-ui"/>
              </a:rPr>
              <a:t>HTML </a:t>
            </a:r>
            <a:r>
              <a:rPr lang="en-IN" b="0" i="0" dirty="0" err="1">
                <a:solidFill>
                  <a:srgbClr val="000000"/>
                </a:solidFill>
                <a:effectLst/>
                <a:latin typeface="system-ui"/>
              </a:rPr>
              <a:t>Youtube</a:t>
            </a:r>
            <a:r>
              <a:rPr lang="en-IN" b="0" i="0" dirty="0">
                <a:solidFill>
                  <a:srgbClr val="000000"/>
                </a:solidFill>
                <a:effectLst/>
                <a:latin typeface="system-ui"/>
              </a:rPr>
              <a:t> video tag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enc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spDef>
      <a:spPr bwMode="auto">
        <a:solidFill>
          <a:srgbClr val="05889A"/>
        </a:solidFill>
        <a:ln>
          <a:noFill/>
        </a:ln>
      </a:spPr>
      <a:bodyPr lIns="0" tIns="0" rIns="0" bIns="0" rtlCol="0" anchor="ctr"/>
      <a:lstStyle>
        <a:defPPr algn="ct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1391</Words>
  <Application>Microsoft Office PowerPoint</Application>
  <PresentationFormat>Custom</PresentationFormat>
  <Paragraphs>95</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Aleo</vt:lpstr>
      <vt:lpstr>Arial</vt:lpstr>
      <vt:lpstr>Calibri</vt:lpstr>
      <vt:lpstr>Open Sans Condensed</vt:lpstr>
      <vt:lpstr>Oswald</vt:lpstr>
      <vt:lpstr>PT Sans</vt:lpstr>
      <vt:lpstr>system-ui</vt:lpstr>
      <vt:lpstr>Trebuchet MS</vt:lpstr>
      <vt:lpstr>Esencial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 Central de Reserva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KoteswaraRao Vuyyuru - Swayam/Incepteo</cp:lastModifiedBy>
  <cp:revision>7201</cp:revision>
  <cp:lastPrinted>2016-07-10T15:03:00Z</cp:lastPrinted>
  <dcterms:created xsi:type="dcterms:W3CDTF">2014-07-01T16:42:00Z</dcterms:created>
  <dcterms:modified xsi:type="dcterms:W3CDTF">2022-11-09T15:23:52Z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y fmtid="{D5CDD505-2E9C-101B-9397-08002B2CF9AE}" pid="3" name="ICV">
    <vt:lpwstr>7BCC4A92B30F461EB35A9E64009EAF91</vt:lpwstr>
  </property>
  <property fmtid="{D5CDD505-2E9C-101B-9397-08002B2CF9AE}" pid="4" name="KSOProductBuildVer">
    <vt:lpwstr>1033-11.2.0.11130</vt:lpwstr>
  </property>
</Properties>
</file>