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449" r:id="rId3"/>
    <p:sldId id="534" r:id="rId5"/>
    <p:sldId id="535" r:id="rId6"/>
    <p:sldId id="537" r:id="rId7"/>
    <p:sldId id="538" r:id="rId8"/>
    <p:sldId id="539" r:id="rId9"/>
    <p:sldId id="540" r:id="rId10"/>
    <p:sldId id="536" r:id="rId11"/>
    <p:sldId id="541" r:id="rId12"/>
    <p:sldId id="459" r:id="rId13"/>
  </p:sldIdLst>
  <p:sldSz cx="24385270" cy="13717270"/>
  <p:notesSz cx="6881495" cy="10002520"/>
  <p:defaultTextStyle>
    <a:defPPr>
      <a:defRPr lang="es-MX"/>
    </a:defPPr>
    <a:lvl1pPr marL="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77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17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94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71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48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89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43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534"/>
            <p14:sldId id="535"/>
            <p14:sldId id="537"/>
            <p14:sldId id="539"/>
            <p14:sldId id="540"/>
            <p14:sldId id="536"/>
            <p14:sldId id="541"/>
            <p14:sldId id="538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0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81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21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62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66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106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47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7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  <a:endParaRPr lang="en-US" sz="3400" b="1" dirty="0">
              <a:solidFill>
                <a:srgbClr val="C00000"/>
              </a:solidFill>
            </a:endParaRPr>
          </a:p>
          <a:p>
            <a:pPr defTabSz="2550795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-1" fmla="*/ 0 w 16963324"/>
              <a:gd name="connsiteY0-2" fmla="*/ 0 h 9450000"/>
              <a:gd name="connsiteX1-3" fmla="*/ 16963324 w 16963324"/>
              <a:gd name="connsiteY1-4" fmla="*/ 0 h 9450000"/>
              <a:gd name="connsiteX2-5" fmla="*/ 16963324 w 16963324"/>
              <a:gd name="connsiteY2-6" fmla="*/ 9450000 h 9450000"/>
              <a:gd name="connsiteX3-7" fmla="*/ 1971675 w 16963324"/>
              <a:gd name="connsiteY3-8" fmla="*/ 9450000 h 9450000"/>
              <a:gd name="connsiteX4-9" fmla="*/ 0 w 16963324"/>
              <a:gd name="connsiteY4-10" fmla="*/ 0 h 945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1811020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1020" rtl="0" eaLnBrk="1" latinLnBrk="0" hangingPunct="1">
        <a:spcBef>
          <a:spcPct val="20000"/>
        </a:spcBef>
        <a:spcAft>
          <a:spcPts val="1200"/>
        </a:spcAft>
        <a:buFont typeface="Arial" panose="020B0604020202020204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indent="-361950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77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65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16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7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18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69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56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02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589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40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1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42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93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28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Bootstrap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US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1020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Tables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Bootstrap doesn't provide any default styling for tables. In other words, Bootstrap's table styles are opt-in. To use Bootstrap's styles for tables, use Bootstrap's .table class, then apply any additional modifier classes or custom styles as required.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1484D"/>
                </a:solidFill>
                <a:effectLst/>
                <a:latin typeface="Lato" panose="020F0502020204030203" pitchFamily="34" charset="0"/>
              </a:rPr>
              <a:t>Also, Bootstrap's table styles are not inherited, meaning any nested tables can be styled independent from the parent.</a:t>
            </a: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Basic Table: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For a basic table with lightly padded cells and horizontal dividers, apply Bootstrap's .table class to the &lt;table&gt; element.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Class name =.table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Dark Table: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You can use the .table-dark class to invert the colors so that it has light text on a dark background.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Class name =.table-dark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Striped Table:</a:t>
            </a:r>
            <a:br>
              <a:rPr lang="en-IN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For alternating background colors on the rows, add Bootstrap's .table-striped class (while keeping the .table class in place).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Class name =.table-striped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Bordered Table: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For borders all around the table, use Bootstrap's .table-bordered class (while keeping the .table class in place).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Class name =.table-bordered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Tables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Hover Rows: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To achieve that "hover" effect when mousing over the table rows, use Bootstrap's .table-hover class (while keeping the .table class in place).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Class name =.table-hover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Small/Condensed Table: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If you find a table has too much padding, you can half the padding by using Bootstrap's .table-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sm</a:t>
            </a: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 class (while keeping the .table class in place).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Class name =.table-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sm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Contextual Classes:</a:t>
            </a:r>
            <a:br>
              <a:rPr lang="en-IN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You can apply color to individual rows or cells by using Bootstrap's contextual classes.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The 5 contextual classes are: .table-active, .table-success, .table-info, .table-warning, and .table-danger.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This can also be applied at the table level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Responsive Tables: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Responsive tables automatically create horizontal scrollbars when viewed on devices smaller than a given breakpoint.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To create a responsive table, enclose the table in a &lt;div&gt; element that has the .table-responsive class (or one of the .table-responsive-* classes) applied.</a:t>
            </a: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Buttons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Bootstrap 5 provides nine predefined styles for buttons — each serving a different semantic purpose.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To style a button, use Bootstrap's .</a:t>
            </a:r>
            <a:r>
              <a:rPr lang="en-US" sz="3200" dirty="0" err="1"/>
              <a:t>btn</a:t>
            </a:r>
            <a:r>
              <a:rPr lang="en-US" sz="3200" dirty="0"/>
              <a:t> class, followed by the desired style. For example, class="</a:t>
            </a:r>
            <a:r>
              <a:rPr lang="en-US" sz="3200" dirty="0" err="1"/>
              <a:t>btn</a:t>
            </a:r>
            <a:r>
              <a:rPr lang="en-US" sz="3200" dirty="0"/>
              <a:t> </a:t>
            </a:r>
            <a:r>
              <a:rPr lang="en-US" sz="3200" dirty="0" err="1"/>
              <a:t>btn</a:t>
            </a:r>
            <a:r>
              <a:rPr lang="en-US" sz="3200" dirty="0"/>
              <a:t>-primary" results in a primary button.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Button Elements: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Bootstrap 5's button styles are designed to be used with the &lt;button&gt; element, but they can also be applied to &lt;input&gt; and &lt;a&gt; elements.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Button Outlines:</a:t>
            </a:r>
            <a:b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Use Bootstrap 5's .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btn</a:t>
            </a: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-outline-* classes to apply the semantic color to the outline only.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Button Size: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You can specify the button size with Bootstrap's .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btn</a:t>
            </a: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-lg and .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btn-sm</a:t>
            </a: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 classes. Place these in addition to the other button classes. 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Disabled Buttons: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Bootstrap provides specific styles for the disabled state (as well as for other states, such as active).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If you need to disable a button that uses an &lt;a&gt; element, you can use Bootstrap's .disabled class. You don't need to do this on buttons that use the &lt;button&gt; and &lt;input&gt; elements. To disable those buttons, use the standard HTML disabled attribute.</a:t>
            </a:r>
            <a:endParaRPr lang="en-IN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Images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Bootstrap provides classes that can be used when working with the </a:t>
            </a:r>
            <a:r>
              <a:rPr lang="en-US" sz="3200" dirty="0" err="1"/>
              <a:t>img</a:t>
            </a:r>
            <a:r>
              <a:rPr lang="en-US" sz="3200" dirty="0"/>
              <a:t> element. Most of these are utility classes that can be applied to any element (not just images). However, there is a class specifically for responsive images.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Responsive Images: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Bootstrap provides the .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img</a:t>
            </a: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-fluid class to make an image scale appropriately across devices. This class applies max-width: 100% and height: auto to the image. This ensures that the image scales to the parent element.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Rounded Corners &amp; Thumbnails:</a:t>
            </a:r>
            <a:b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You can use Bootstrap to render images with rounded corners or as a circle. This is 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acheived</a:t>
            </a: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 with the .rounded-* utility classes.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Rounded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rounded-top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rounded-end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rounded-bottom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rounded-start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rounded-circle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rounded-pill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Image Alignment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You can use either Bootstrap's helper float classes or text alignment classes to align images horizontally.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Float: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Use Bootstrap's .float-start, .float-end, and .float-*-* classes to float an image to the left or right. These classes float an element to the left or right, or disable floating, based on the current viewport size.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.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float-start, .float-end, .float-none</a:t>
            </a:r>
            <a:b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.float-</a:t>
            </a:r>
            <a:r>
              <a:rPr lang="en-IN" sz="3200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sm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-start, .float-</a:t>
            </a:r>
            <a:r>
              <a:rPr lang="en-IN" sz="3200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sm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-end, .float-</a:t>
            </a:r>
            <a:r>
              <a:rPr lang="en-IN" sz="3200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sm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-none</a:t>
            </a:r>
            <a:b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.float-md-start, .float-md-end, .float-md-none</a:t>
            </a:r>
            <a:b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.float-</a:t>
            </a:r>
            <a:r>
              <a:rPr lang="en-IN" sz="3200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lg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-start, .float-</a:t>
            </a:r>
            <a:r>
              <a:rPr lang="en-IN" sz="3200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lg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-end, .float-</a:t>
            </a:r>
            <a:r>
              <a:rPr lang="en-IN" sz="3200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lg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-none</a:t>
            </a:r>
            <a:b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.float-xl-start, .float-xl-end, .float-xl-none</a:t>
            </a:r>
            <a:b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.float-</a:t>
            </a:r>
            <a:r>
              <a:rPr lang="en-IN" sz="3200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xxl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-start, .float-</a:t>
            </a:r>
            <a:r>
              <a:rPr lang="en-IN" sz="3200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xxl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-end, .float-</a:t>
            </a:r>
            <a:r>
              <a:rPr lang="en-IN" sz="3200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xxl</a:t>
            </a:r>
            <a:r>
              <a:rPr lang="en-IN" sz="3200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-none</a:t>
            </a:r>
            <a:endParaRPr lang="en-IN" sz="3200" dirty="0">
              <a:solidFill>
                <a:srgbClr val="000000"/>
              </a:solidFill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 err="1">
                <a:solidFill>
                  <a:srgbClr val="000000"/>
                </a:solidFill>
                <a:latin typeface="Lato" panose="020F0502020204030203" pitchFamily="34" charset="0"/>
              </a:rPr>
              <a:t>Centering</a:t>
            </a: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 Block-Level Images:</a:t>
            </a:r>
            <a:b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Use Bootstrap's .mx-auto to center an image with .d-block applied. This sets margin: auto.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err="1">
                <a:solidFill>
                  <a:srgbClr val="000000"/>
                </a:solidFill>
                <a:latin typeface="Lato" panose="020F0502020204030203" pitchFamily="34" charset="0"/>
              </a:rPr>
              <a:t>Centering</a:t>
            </a:r>
            <a: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  <a:t> Non Block-Level Images:</a:t>
            </a:r>
            <a:br>
              <a:rPr lang="en-IN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You can use Bootstrap's .text-center class on the image's parent to center a non-block-level image.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Figures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Anytime you need to display a piece of content—like an image with an optional caption, consider using a &lt;figure&gt;.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Use the included .figure, .figure-</a:t>
            </a:r>
            <a:r>
              <a:rPr lang="en-US" sz="3200" dirty="0" err="1"/>
              <a:t>img</a:t>
            </a:r>
            <a:r>
              <a:rPr lang="en-US" sz="3200" dirty="0"/>
              <a:t> and .figure-caption classes to provide some baseline styles for the HTML5 &lt;figure&gt; and &lt;</a:t>
            </a:r>
            <a:r>
              <a:rPr lang="en-US" sz="3200" dirty="0" err="1"/>
              <a:t>figcaption</a:t>
            </a:r>
            <a:r>
              <a:rPr lang="en-US" sz="3200" dirty="0"/>
              <a:t>&gt; elements. Images in figures have no explicit size, so be sure to add the .</a:t>
            </a:r>
            <a:r>
              <a:rPr lang="en-US" sz="3200" dirty="0" err="1"/>
              <a:t>img</a:t>
            </a:r>
            <a:r>
              <a:rPr lang="en-US" sz="3200" dirty="0"/>
              <a:t>-fluid class to your &lt;</a:t>
            </a:r>
            <a:r>
              <a:rPr lang="en-US" sz="3200" dirty="0" err="1"/>
              <a:t>img</a:t>
            </a:r>
            <a:r>
              <a:rPr lang="en-US" sz="3200" dirty="0"/>
              <a:t>&gt; to make it responsive.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Forms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Bootstrap 5 provides a default style that is applied across most form controls. It also provides classes for specific purposes.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Form control: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Style textual inputs and </a:t>
            </a:r>
            <a:r>
              <a:rPr lang="en-US" sz="3200" dirty="0" err="1"/>
              <a:t>textareas</a:t>
            </a:r>
            <a:r>
              <a:rPr lang="en-US" sz="3200" dirty="0"/>
              <a:t> with support for multiple states.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Select: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Improve browser default select elements with a custom initial appearance.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Checks &amp; radios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Use our custom radio buttons and checkboxes in forms for selecting input options.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Range: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Replace browser default range inputs with our custom version.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Input group: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Attach labels and buttons to your inputs for increased semantic value.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Floating labels: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Create beautifully simple form labels that float over your input fields.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Forms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Layout: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Create inline, horizontal, or complex grid-based layouts with your forms.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Validation: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Validate your forms with custom or native validation behaviors and styles.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5859</Words>
  <Application>WPS Presentation</Application>
  <PresentationFormat>Custom</PresentationFormat>
  <Paragraphs>166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PT Sans</vt:lpstr>
      <vt:lpstr>Yu Gothic UI</vt:lpstr>
      <vt:lpstr>Roboto Light</vt:lpstr>
      <vt:lpstr>Verdana</vt:lpstr>
      <vt:lpstr>Aleo</vt:lpstr>
      <vt:lpstr>Aleo Regular</vt:lpstr>
      <vt:lpstr>Oswald</vt:lpstr>
      <vt:lpstr>Roboto Condensed</vt:lpstr>
      <vt:lpstr>Open Sans</vt:lpstr>
      <vt:lpstr>Open Sans Condensed</vt:lpstr>
      <vt:lpstr>Lato</vt:lpstr>
      <vt:lpstr>MS PGothic</vt:lpstr>
      <vt:lpstr>Trebuchet MS</vt:lpstr>
      <vt:lpstr>MV Boli</vt:lpstr>
      <vt:lpstr>Segoe Print</vt:lpstr>
      <vt:lpstr>Microsoft YaHei</vt:lpstr>
      <vt:lpstr>Arial Unicode MS</vt:lpstr>
      <vt:lpstr>Esencial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ICLAP-A08</cp:lastModifiedBy>
  <cp:revision>7887</cp:revision>
  <cp:lastPrinted>2016-07-10T15:03:00Z</cp:lastPrinted>
  <dcterms:created xsi:type="dcterms:W3CDTF">2014-07-01T16:42:00Z</dcterms:created>
  <dcterms:modified xsi:type="dcterms:W3CDTF">2022-11-28T15:33:19Z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  <property fmtid="{D5CDD505-2E9C-101B-9397-08002B2CF9AE}" pid="3" name="ICV">
    <vt:lpwstr>BF520DA7729E466F96BF237BE1BFC6FA</vt:lpwstr>
  </property>
  <property fmtid="{D5CDD505-2E9C-101B-9397-08002B2CF9AE}" pid="4" name="KSOProductBuildVer">
    <vt:lpwstr>2057-11.2.0.11417</vt:lpwstr>
  </property>
</Properties>
</file>