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449" r:id="rId3"/>
    <p:sldId id="536" r:id="rId5"/>
    <p:sldId id="541" r:id="rId6"/>
    <p:sldId id="543" r:id="rId7"/>
    <p:sldId id="544" r:id="rId8"/>
    <p:sldId id="545" r:id="rId9"/>
    <p:sldId id="546" r:id="rId10"/>
    <p:sldId id="547" r:id="rId11"/>
    <p:sldId id="459" r:id="rId12"/>
  </p:sldIdLst>
  <p:sldSz cx="24385270" cy="13717270"/>
  <p:notesSz cx="6881495" cy="10002520"/>
  <p:defaultTextStyle>
    <a:defPPr>
      <a:defRPr lang="es-MX"/>
    </a:defPPr>
    <a:lvl1pPr marL="0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7770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6175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3945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1715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39485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7890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5660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3430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B8A2F26-7E97-455C-97BA-89A17C8F2969}">
          <p14:sldIdLst>
            <p14:sldId id="449"/>
          </p14:sldIdLst>
        </p14:section>
        <p14:section name="Middle" id="{C9A4A5C9-33E1-452D-A376-A7597331C4D5}">
          <p14:sldIdLst>
            <p14:sldId id="541"/>
            <p14:sldId id="543"/>
            <p14:sldId id="544"/>
            <p14:sldId id="545"/>
            <p14:sldId id="546"/>
            <p14:sldId id="547"/>
            <p14:sldId id="536"/>
          </p14:sldIdLst>
        </p14:section>
        <p14:section name="Conclusion" id="{ED853034-0CB5-4518-B834-FE65723CE995}">
          <p14:sldIdLst>
            <p14:sldId id="4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CBC"/>
    <a:srgbClr val="D2D2D2"/>
    <a:srgbClr val="1F1F1F"/>
    <a:srgbClr val="DB0F19"/>
    <a:srgbClr val="1A1919"/>
    <a:srgbClr val="F23A43"/>
    <a:srgbClr val="FFFFFF"/>
    <a:srgbClr val="191919"/>
    <a:srgbClr val="1F1F1E"/>
    <a:srgbClr val="FE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010" autoAdjust="0"/>
  </p:normalViewPr>
  <p:slideViewPr>
    <p:cSldViewPr>
      <p:cViewPr varScale="1">
        <p:scale>
          <a:sx n="58" d="100"/>
          <a:sy n="58" d="100"/>
        </p:scale>
        <p:origin x="336" y="90"/>
      </p:cViewPr>
      <p:guideLst>
        <p:guide pos="2880"/>
        <p:guide orient="horz" pos="2053"/>
        <p:guide pos="7681"/>
        <p:guide pos="7680"/>
        <p:guide orient="horz" pos="4321"/>
        <p:guide pos="14484"/>
        <p:guide orient="horz" pos="6588"/>
        <p:guide orient="horz" pos="2052"/>
        <p:guide orient="horz" pos="4320"/>
        <p:guide orient="horz" pos="2696"/>
        <p:guide pos="3826"/>
        <p:guide pos="11536"/>
        <p:guide pos="515"/>
        <p:guide orient="horz" pos="6587"/>
        <p:guide orient="horz" pos="2051"/>
        <p:guide pos="3598"/>
        <p:guide pos="11529"/>
        <p:guide pos="3824"/>
        <p:guide pos="3853"/>
        <p:guide orient="horz" pos="2054"/>
        <p:guide pos="3827"/>
        <p:guide pos="11537"/>
        <p:guide pos="3854"/>
        <p:guide pos="7708"/>
        <p:guide orient="horz" pos="8232"/>
        <p:guide orient="horz" pos="6843"/>
        <p:guide orient="horz" pos="1995"/>
        <p:guide orient="horz" pos="8233"/>
        <p:guide pos="7707"/>
      </p:guideLst>
    </p:cSldViewPr>
  </p:slideViewPr>
  <p:outlineViewPr>
    <p:cViewPr>
      <p:scale>
        <a:sx n="33" d="100"/>
        <a:sy n="33" d="100"/>
      </p:scale>
      <p:origin x="0" y="-5292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-37602"/>
    </p:cViewPr>
  </p:sorterViewPr>
  <p:notesViewPr>
    <p:cSldViewPr>
      <p:cViewPr varScale="1">
        <p:scale>
          <a:sx n="83" d="100"/>
          <a:sy n="83" d="100"/>
        </p:scale>
        <p:origin x="-3816" y="-78"/>
      </p:cViewPr>
      <p:guideLst>
        <p:guide orient="horz" pos="3151"/>
        <p:guide pos="216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8A7FA585-751B-4C14-83D9-CD2D2E2E259A}" type="datetimeFigureOut">
              <a:rPr lang="es-SV" smtClean="0"/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DE859BFD-58C8-42F7-8452-9A3A9ED4879D}" type="slidenum">
              <a:rPr lang="es-SV" smtClean="0"/>
            </a:fld>
            <a:endParaRPr lang="es-S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01993A81-F12D-42C5-A35C-8AABE483B59D}" type="datetimeFigureOut">
              <a:rPr lang="es-MX" smtClean="0"/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50888"/>
            <a:ext cx="6662737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lang="es-ES"/>
              <a:t>Haga clic para modificar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69BC2EFC-28F3-48C0-BF6B-230A53BCFDFC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405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6810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5215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3620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2660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1065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59470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67875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400" b="1" dirty="0">
                <a:solidFill>
                  <a:srgbClr val="C00000"/>
                </a:solidFill>
              </a:rPr>
              <a:t>Add or change image:</a:t>
            </a:r>
            <a:endParaRPr lang="en-US" sz="3400" b="1" dirty="0">
              <a:solidFill>
                <a:srgbClr val="C00000"/>
              </a:solidFill>
            </a:endParaRPr>
          </a:p>
          <a:p>
            <a:pPr defTabSz="2550795">
              <a:defRPr/>
            </a:pPr>
            <a:r>
              <a:rPr lang="en-US" sz="3400" dirty="0"/>
              <a:t>Right click on image &gt;&gt; Format Picture &gt;&gt; Fill Tab &gt;&gt; Picture or texture fill &gt;&gt; File button &gt;&gt; Choose your Image</a:t>
            </a:r>
            <a:endParaRPr lang="es-SV" sz="3400" dirty="0"/>
          </a:p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6175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>
                <a:solidFill>
                  <a:srgbClr val="575757"/>
                </a:solidFill>
              </a:rPr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6175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  <a:endParaRPr lang="en-US" noProof="0" dirty="0"/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852398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/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523861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/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2268284"/>
            <a:ext cx="24385588" cy="657022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/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7422263" y="2898353"/>
            <a:ext cx="16963324" cy="9450000"/>
          </a:xfrm>
          <a:custGeom>
            <a:avLst/>
            <a:gdLst>
              <a:gd name="connsiteX0" fmla="*/ 0 w 16963324"/>
              <a:gd name="connsiteY0" fmla="*/ 0 h 9450000"/>
              <a:gd name="connsiteX1" fmla="*/ 16963324 w 16963324"/>
              <a:gd name="connsiteY1" fmla="*/ 0 h 9450000"/>
              <a:gd name="connsiteX2" fmla="*/ 16963324 w 16963324"/>
              <a:gd name="connsiteY2" fmla="*/ 9450000 h 9450000"/>
              <a:gd name="connsiteX3" fmla="*/ 0 w 16963324"/>
              <a:gd name="connsiteY3" fmla="*/ 9450000 h 9450000"/>
              <a:gd name="connsiteX4" fmla="*/ 0 w 16963324"/>
              <a:gd name="connsiteY4" fmla="*/ 0 h 9450000"/>
              <a:gd name="connsiteX0-1" fmla="*/ 0 w 16963324"/>
              <a:gd name="connsiteY0-2" fmla="*/ 0 h 9450000"/>
              <a:gd name="connsiteX1-3" fmla="*/ 16963324 w 16963324"/>
              <a:gd name="connsiteY1-4" fmla="*/ 0 h 9450000"/>
              <a:gd name="connsiteX2-5" fmla="*/ 16963324 w 16963324"/>
              <a:gd name="connsiteY2-6" fmla="*/ 9450000 h 9450000"/>
              <a:gd name="connsiteX3-7" fmla="*/ 1971675 w 16963324"/>
              <a:gd name="connsiteY3-8" fmla="*/ 9450000 h 9450000"/>
              <a:gd name="connsiteX4-9" fmla="*/ 0 w 16963324"/>
              <a:gd name="connsiteY4-10" fmla="*/ 0 h 945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963324" h="9450000">
                <a:moveTo>
                  <a:pt x="0" y="0"/>
                </a:moveTo>
                <a:lnTo>
                  <a:pt x="16963324" y="0"/>
                </a:lnTo>
                <a:lnTo>
                  <a:pt x="16963324" y="9450000"/>
                </a:lnTo>
                <a:lnTo>
                  <a:pt x="1971675" y="945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/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12890486" y="1008144"/>
            <a:ext cx="9856094" cy="10766444"/>
          </a:xfrm>
          <a:custGeom>
            <a:avLst/>
            <a:gdLst>
              <a:gd name="connsiteX0" fmla="*/ 0 w 9856094"/>
              <a:gd name="connsiteY0" fmla="*/ 0 h 10766444"/>
              <a:gd name="connsiteX1" fmla="*/ 7392070 w 9856094"/>
              <a:gd name="connsiteY1" fmla="*/ 0 h 10766444"/>
              <a:gd name="connsiteX2" fmla="*/ 9856094 w 9856094"/>
              <a:gd name="connsiteY2" fmla="*/ 10766444 h 10766444"/>
              <a:gd name="connsiteX3" fmla="*/ 2464024 w 9856094"/>
              <a:gd name="connsiteY3" fmla="*/ 10766444 h 1076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6094" h="10766444">
                <a:moveTo>
                  <a:pt x="0" y="0"/>
                </a:moveTo>
                <a:lnTo>
                  <a:pt x="7392070" y="0"/>
                </a:lnTo>
                <a:lnTo>
                  <a:pt x="9856094" y="10766444"/>
                </a:lnTo>
                <a:lnTo>
                  <a:pt x="2464024" y="10766444"/>
                </a:lnTo>
                <a:close/>
              </a:path>
            </a:pathLst>
          </a:custGeom>
          <a:solidFill>
            <a:srgbClr val="FFFFFF">
              <a:lumMod val="85000"/>
              <a:alpha val="50000"/>
            </a:srgbClr>
          </a:solidFill>
        </p:spPr>
        <p:txBody>
          <a:bodyPr wrap="square" lIns="91383" tIns="45688" rIns="91383" bIns="45688">
            <a:noAutofit/>
          </a:bodyPr>
          <a:lstStyle/>
          <a:p>
            <a:endParaRPr lang="es-SV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9" y="0"/>
            <a:ext cx="107527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6183718"/>
            <a:ext cx="24385588" cy="75338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6175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  <a:endParaRPr lang="en-US" noProof="0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6175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  <a:endParaRPr lang="en-US" noProof="0" dirty="0"/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10019287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6175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>
                <a:solidFill>
                  <a:srgbClr val="575757"/>
                </a:solidFill>
              </a:rPr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8154372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6175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  <a:endParaRPr lang="en-US" noProof="0" dirty="0"/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9560195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9527797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 userDrawn="1"/>
        </p:nvCxnSpPr>
        <p:spPr>
          <a:xfrm>
            <a:off x="714589" y="75407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17456826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r" defTabSz="2416175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>
                <a:solidFill>
                  <a:srgbClr val="575757"/>
                </a:solidFill>
              </a:rPr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r" defTabSz="2416175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  <a:endParaRPr lang="en-US" noProof="0" dirty="0"/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17456826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21561801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4" name="13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5080256" y="2400669"/>
            <a:ext cx="14176577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ctr" defTabSz="2416175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  <a:endParaRPr lang="en-US" noProof="0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ctr" defTabSz="2416175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  <a:endParaRPr lang="en-US" noProof="0" dirty="0"/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9085705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1113819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/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2 Marcador de posición de imagen"/>
          <p:cNvSpPr>
            <a:spLocks noGrp="1"/>
          </p:cNvSpPr>
          <p:nvPr>
            <p:ph type="pic" sz="quarter" idx="11"/>
          </p:nvPr>
        </p:nvSpPr>
        <p:spPr>
          <a:xfrm>
            <a:off x="12192389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1811020" rtl="0" eaLnBrk="1" latinLnBrk="0" hangingPunct="1">
        <a:spcBef>
          <a:spcPct val="0"/>
        </a:spcBef>
        <a:buNone/>
        <a:defRPr sz="7200" kern="1200" cap="all" spc="-1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811020" rtl="0" eaLnBrk="1" latinLnBrk="0" hangingPunct="1">
        <a:spcBef>
          <a:spcPct val="20000"/>
        </a:spcBef>
        <a:spcAft>
          <a:spcPts val="1200"/>
        </a:spcAft>
        <a:buFont typeface="Arial" panose="020B0604020202020204" pitchFamily="34" charset="0"/>
        <a:buNone/>
        <a:defRPr sz="4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5510" indent="-361950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63775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3168650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4074160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7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4979670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885180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790690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7695565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05510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11020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715895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21405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915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32425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337935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242810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/>
          <p:nvPr/>
        </p:nvSpPr>
        <p:spPr>
          <a:xfrm>
            <a:off x="9501878" y="5041808"/>
            <a:ext cx="11511896" cy="1659689"/>
          </a:xfrm>
          <a:prstGeom prst="rect">
            <a:avLst/>
          </a:prstGeom>
        </p:spPr>
        <p:txBody>
          <a:bodyPr wrap="square" lIns="0" tIns="120779" rIns="0" bIns="120779">
            <a:spAutoFit/>
          </a:bodyPr>
          <a:lstStyle/>
          <a:p>
            <a:r>
              <a:rPr lang="en-US" sz="9200" b="1" dirty="0">
                <a:solidFill>
                  <a:srgbClr val="CC0000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Bootstrap Training </a:t>
            </a:r>
            <a:endParaRPr lang="en-US" sz="11500" dirty="0">
              <a:solidFill>
                <a:schemeClr val="tx2"/>
              </a:solidFill>
              <a:latin typeface="Oswald" panose="02000503000000000000" pitchFamily="2" charset="0"/>
              <a:ea typeface="Roboto Condensed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 bwMode="auto">
          <a:xfrm>
            <a:off x="9512566" y="6903799"/>
            <a:ext cx="4660447" cy="1732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539648" tIns="323792" rIns="539648" bIns="359767" numCol="1" spcCol="0" rtlCol="0" fromWordArt="0" anchor="t" anchorCtr="0" forceAA="0" compatLnSpc="1">
            <a:noAutofit/>
          </a:bodyPr>
          <a:lstStyle/>
          <a:p>
            <a:pPr algn="ctr"/>
            <a:endParaRPr lang="es-SV" sz="2700" kern="1000">
              <a:solidFill>
                <a:schemeClr val="bg1"/>
              </a:solidFill>
              <a:latin typeface="Open Sans Condensed" panose="020B0604020202020204" charset="0"/>
              <a:ea typeface="Open Sans Condensed" panose="020B0604020202020204" charset="0"/>
              <a:cs typeface="Open Sans Condensed" panose="020B0604020202020204" charset="0"/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3956499" y="10639214"/>
            <a:ext cx="4496916" cy="3078377"/>
            <a:chOff x="3956499" y="10639214"/>
            <a:chExt cx="4496916" cy="3078377"/>
          </a:xfrm>
        </p:grpSpPr>
        <p:cxnSp>
          <p:nvCxnSpPr>
            <p:cNvPr id="13" name="12 Conector recto"/>
            <p:cNvCxnSpPr/>
            <p:nvPr/>
          </p:nvCxnSpPr>
          <p:spPr>
            <a:xfrm flipV="1">
              <a:off x="5255915" y="11404299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 flipV="1">
              <a:off x="3956499" y="10734160"/>
              <a:ext cx="2809634" cy="2983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V="1">
              <a:off x="4194049" y="12237272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24 Grupo"/>
          <p:cNvGrpSpPr/>
          <p:nvPr/>
        </p:nvGrpSpPr>
        <p:grpSpPr>
          <a:xfrm>
            <a:off x="13452934" y="628715"/>
            <a:ext cx="4098480" cy="3078375"/>
            <a:chOff x="4354935" y="10639214"/>
            <a:chExt cx="4098480" cy="3078375"/>
          </a:xfrm>
        </p:grpSpPr>
        <p:cxnSp>
          <p:nvCxnSpPr>
            <p:cNvPr id="26" name="25 Conector recto"/>
            <p:cNvCxnSpPr/>
            <p:nvPr/>
          </p:nvCxnSpPr>
          <p:spPr>
            <a:xfrm flipV="1">
              <a:off x="5675997" y="10934215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 flipV="1">
              <a:off x="4354935" y="10734161"/>
              <a:ext cx="2411198" cy="2560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 flipV="1">
              <a:off x="4924171" y="11403116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Bootstrap 5 Forms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Bootstrap 5 provides a default style that is applied across most form controls. It also provides classes for specific purposes.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  <a:t>Form control:</a:t>
            </a:r>
            <a:b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3200" dirty="0"/>
              <a:t>Style textual inputs and </a:t>
            </a:r>
            <a:r>
              <a:rPr lang="en-US" sz="3200" dirty="0" err="1"/>
              <a:t>textareas</a:t>
            </a:r>
            <a:r>
              <a:rPr lang="en-US" sz="3200" dirty="0"/>
              <a:t> with support for multiple states.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  <a:t>Select:</a:t>
            </a:r>
            <a:b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3200" dirty="0"/>
              <a:t>Improve browser default select elements with a custom initial appearance.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  <a:t>Checks &amp; radios</a:t>
            </a:r>
            <a:b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3200" dirty="0"/>
              <a:t>Use our custom radio buttons and checkboxes in forms for selecting input options.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  <a:t>Range:</a:t>
            </a:r>
            <a:b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3200" dirty="0"/>
              <a:t>Replace browser default range inputs with our custom version.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  <a:t>Input group:</a:t>
            </a:r>
            <a:b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3200" dirty="0"/>
              <a:t>Attach labels and buttons to your inputs for increased semantic value.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  <a:t>Floating labels:</a:t>
            </a:r>
            <a:b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3200" dirty="0"/>
              <a:t>Create beautifully simple form labels that float over your input fields.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Bootstrap 5 Forms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  <a:t>Layout:</a:t>
            </a:r>
            <a:b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3200" dirty="0"/>
              <a:t>Create inline, horizontal, or complex grid-based layouts with your forms.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  <a:t>Validation:</a:t>
            </a:r>
            <a:b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3200" dirty="0"/>
              <a:t>Validate your forms with custom or native validation behaviors and styles.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Form controls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212529"/>
                </a:solidFill>
                <a:latin typeface="system-ui"/>
              </a:rPr>
              <a:t>Switches:</a:t>
            </a:r>
            <a:br>
              <a:rPr lang="en-IN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dirty="0">
                <a:solidFill>
                  <a:srgbClr val="212529"/>
                </a:solidFill>
                <a:latin typeface="system-ui"/>
              </a:rPr>
              <a:t>A switch has the markup of a custom checkbox but uses the .form-switch class to render a toggle switch. Switches also support the disabled attribute.</a:t>
            </a:r>
            <a:endParaRPr lang="en-US" sz="3200" dirty="0">
              <a:solidFill>
                <a:srgbClr val="212529"/>
              </a:solidFill>
              <a:latin typeface="system-ui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212529"/>
                </a:solidFill>
                <a:latin typeface="system-ui"/>
              </a:rPr>
              <a:t>Range:</a:t>
            </a:r>
            <a:br>
              <a:rPr lang="en-IN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dirty="0"/>
              <a:t>Create custom &lt;input type="range"&gt; controls with .form-range. The track (the background) and thumb (the value) are both styled to appear the same across browsers.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12529"/>
                </a:solidFill>
                <a:latin typeface="system-ui"/>
              </a:rPr>
              <a:t>Min and max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dirty="0"/>
              <a:t>Range inputs have implicit values for min and max—0 and 100, respectively. You may specify new values for those using the min and max attributes. 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12529"/>
                </a:solidFill>
                <a:latin typeface="system-ui"/>
              </a:rPr>
              <a:t>Steps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dirty="0"/>
              <a:t>By default, range inputs “snap” to integer values. To change this, you can specify a step value. In the example below, we double the number of steps by using step="0.5".</a:t>
            </a: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12529"/>
              </a:solidFill>
              <a:effectLst/>
              <a:latin typeface="system-ui"/>
            </a:endParaRPr>
          </a:p>
          <a:p>
            <a:br>
              <a:rPr lang="en-IN" sz="2400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IN" sz="2800" dirty="0"/>
            </a:b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Range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212529"/>
                </a:solidFill>
                <a:latin typeface="system-ui"/>
              </a:rPr>
              <a:t>Range:</a:t>
            </a:r>
            <a:br>
              <a:rPr lang="en-IN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dirty="0"/>
              <a:t>Create custom &lt;input type="range"&gt; controls with .form-range. The track (the background) and thumb (the value) are both styled to appear the same across browsers.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12529"/>
                </a:solidFill>
                <a:latin typeface="system-ui"/>
              </a:rPr>
              <a:t>Min and max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dirty="0"/>
              <a:t>Range inputs have implicit values for min and max—0 and 100, respectively. You may specify new values for those using the min and max attributes. 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12529"/>
                </a:solidFill>
                <a:latin typeface="system-ui"/>
              </a:rPr>
              <a:t>Steps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dirty="0"/>
              <a:t>By default, range inputs “snap” to integer values. To change this, you can specify a step value. In the example below, we double the number of steps by using step="0.5".</a:t>
            </a: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12529"/>
              </a:solidFill>
              <a:effectLst/>
              <a:latin typeface="system-ui"/>
            </a:endParaRPr>
          </a:p>
          <a:p>
            <a:br>
              <a:rPr lang="en-IN" sz="2400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IN" sz="2800" dirty="0"/>
            </a:b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Floating labels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212529"/>
                </a:solidFill>
                <a:latin typeface="system-ui"/>
              </a:rPr>
              <a:t>Floating labels:</a:t>
            </a:r>
            <a:br>
              <a:rPr lang="en-IN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dirty="0"/>
              <a:t>Create beautifully simple form labels that float over your input fields.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Wrap a pair of &lt;input class="form-control"&gt; and &lt;label&gt; elements in .form-floating to enable floating labels with Bootstrap’s textual form fields. A placeholder is required on each &lt;input&gt; as our method of CSS-only floating labels uses the :placeholder-shown pseudo-element..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12529"/>
              </a:solidFill>
              <a:effectLst/>
              <a:latin typeface="system-ui"/>
            </a:endParaRPr>
          </a:p>
          <a:p>
            <a:br>
              <a:rPr lang="en-IN" sz="2400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IN" sz="2800" dirty="0"/>
            </a:b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Layout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212529"/>
                </a:solidFill>
                <a:latin typeface="system-ui"/>
              </a:rPr>
              <a:t>Layout:</a:t>
            </a:r>
            <a:br>
              <a:rPr lang="en-IN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dirty="0"/>
              <a:t>Give your forms some structure—from inline to horizontal to custom grid implementations—with our form layout options.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Wrap a pair of &lt;input class="form-control"&gt; and &lt;label&gt; elements in .form-floating to enable floating labels with Bootstrap’s textual form fields. A placeholder is required on each &lt;input&gt; as our method of CSS-only floating labels uses the :placeholder-shown pseudo-element..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12529"/>
              </a:solidFill>
              <a:effectLst/>
              <a:latin typeface="system-ui"/>
            </a:endParaRPr>
          </a:p>
          <a:p>
            <a:br>
              <a:rPr lang="en-IN" sz="2400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IN" sz="2800" dirty="0"/>
            </a:b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Validation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HTML form validation is applied via CSS’s two pseudo-classes, :invalid and :valid. It applies to &lt;input&gt;, &lt;select&gt;, and &lt;</a:t>
            </a:r>
            <a:r>
              <a:rPr lang="en-US" sz="3200" dirty="0" err="1"/>
              <a:t>textarea</a:t>
            </a:r>
            <a:r>
              <a:rPr lang="en-US" sz="3200" dirty="0"/>
              <a:t>&gt; elements.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Bootstrap scopes the :invalid and :valid styles to parent .was-validated class, usually applied to the &lt;form&gt;. Otherwise, any required field without a value shows up as invalid on page load. This way, you may choose when to activate them (typically after form submission is attempted).</a:t>
            </a:r>
            <a:endParaRPr lang="en-US" sz="3200" dirty="0"/>
          </a:p>
          <a:p>
            <a:br>
              <a:rPr lang="en-IN" sz="2400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IN" sz="2800" dirty="0"/>
            </a:b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en-US" dirty="0"/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7422263" y="5373629"/>
            <a:ext cx="9766085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IN" altLang="en-US" sz="16600" dirty="0">
                <a:solidFill>
                  <a:srgbClr val="C00000"/>
                </a:solidFill>
              </a:rPr>
              <a:t>Thank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FFC000"/>
                </a:solidFill>
              </a:rPr>
              <a:t>You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IN" altLang="en-US" sz="16600" dirty="0">
              <a:solidFill>
                <a:srgbClr val="00B050"/>
              </a:solidFill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15695937" y="99013"/>
            <a:ext cx="8166532" cy="11732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11020" rtl="0" eaLnBrk="1" latinLnBrk="0" hangingPunct="1">
              <a:spcBef>
                <a:spcPct val="0"/>
              </a:spcBef>
              <a:buNone/>
              <a:defRPr sz="7200" kern="1200" cap="all" spc="-12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spc="60" dirty="0">
              <a:solidFill>
                <a:schemeClr val="bg1">
                  <a:lumMod val="85000"/>
                </a:schemeClr>
              </a:solidFill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Duarte Color 1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F23A43"/>
      </a:accent1>
      <a:accent2>
        <a:srgbClr val="F88818"/>
      </a:accent2>
      <a:accent3>
        <a:srgbClr val="15A4C6"/>
      </a:accent3>
      <a:accent4>
        <a:srgbClr val="95C94A"/>
      </a:accent4>
      <a:accent5>
        <a:srgbClr val="B5568A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 bwMode="auto">
        <a:solidFill>
          <a:srgbClr val="05889A"/>
        </a:solidFill>
        <a:ln>
          <a:noFill/>
        </a:ln>
      </a:spPr>
      <a:bodyPr lIns="0" tIns="0" rIns="0" bIns="0" rtlCol="0" anchor="ctr"/>
      <a:lstStyle>
        <a:defPPr algn="ctr">
          <a:defRPr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3304</Words>
  <Application>WPS Presentation</Application>
  <PresentationFormat>Custom</PresentationFormat>
  <Paragraphs>146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PT Sans</vt:lpstr>
      <vt:lpstr>Yu Gothic UI</vt:lpstr>
      <vt:lpstr>Roboto Light</vt:lpstr>
      <vt:lpstr>Verdana</vt:lpstr>
      <vt:lpstr>Aleo</vt:lpstr>
      <vt:lpstr>Aleo Regular</vt:lpstr>
      <vt:lpstr>Oswald</vt:lpstr>
      <vt:lpstr>Roboto Condensed</vt:lpstr>
      <vt:lpstr>Open Sans</vt:lpstr>
      <vt:lpstr>Open Sans Condensed</vt:lpstr>
      <vt:lpstr>Lato</vt:lpstr>
      <vt:lpstr>system-ui</vt:lpstr>
      <vt:lpstr>Segoe Print</vt:lpstr>
      <vt:lpstr>MS PGothic</vt:lpstr>
      <vt:lpstr>Trebuchet MS</vt:lpstr>
      <vt:lpstr>MV Boli</vt:lpstr>
      <vt:lpstr>Microsoft YaHei</vt:lpstr>
      <vt:lpstr>Arial Unicode MS</vt:lpstr>
      <vt:lpstr>Esencial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Banco Central de Reserva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ICLAP-A08</cp:lastModifiedBy>
  <cp:revision>7928</cp:revision>
  <cp:lastPrinted>2016-07-10T15:03:00Z</cp:lastPrinted>
  <dcterms:created xsi:type="dcterms:W3CDTF">2014-07-01T16:42:00Z</dcterms:created>
  <dcterms:modified xsi:type="dcterms:W3CDTF">2022-11-30T02:28:03Z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0x01010061F4C67E32833649B0448311EF6012CD</vt:lpwstr>
  </property>
  <property fmtid="{D5CDD505-2E9C-101B-9397-08002B2CF9AE}" pid="3" name="ICV">
    <vt:lpwstr>108B6F30DBD64F44A7971A847D3CF4FC</vt:lpwstr>
  </property>
  <property fmtid="{D5CDD505-2E9C-101B-9397-08002B2CF9AE}" pid="4" name="KSOProductBuildVer">
    <vt:lpwstr>2057-11.2.0.11417</vt:lpwstr>
  </property>
</Properties>
</file>