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449" r:id="rId5"/>
    <p:sldId id="460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59" r:id="rId17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15/12/2021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15/12/2021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CSS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Horizontal Navigation bar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A tooltip is often used to specify extra information about something when the user moves the mouse pointer over an element.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.tooltip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position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relative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display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inline-block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border-bottom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1px dotted black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.tooltip .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tooltiptext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visibility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hidden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width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120px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green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#fff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text-align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border-radius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10px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10px 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position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absolute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z-index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400" dirty="0"/>
            </a:br>
            <a:br>
              <a:rPr lang="en-IN" sz="24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689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Horizontal Navigation bar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A tooltip is often used to specify extra information about something when the user moves the mouse pointer over an element.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.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system-ui"/>
              </a:rPr>
              <a:t>tooltip:hover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 .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system-ui"/>
              </a:rPr>
              <a:t>tooltiptext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system-ui"/>
              </a:rPr>
              <a:t>visibility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 visible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</a:br>
            <a:b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ystem-ui"/>
              </a:rPr>
              <a:t>Move the mouse over the text below: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="tooltip"&gt;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ystem-ui"/>
              </a:rPr>
              <a:t>Hover over me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span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system-ui"/>
              </a:rPr>
              <a:t>tooltiptext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ystem-ui"/>
              </a:rPr>
              <a:t>Tooltip text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  <a:t>/span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400" dirty="0"/>
            </a:br>
            <a:br>
              <a:rPr lang="en-IN" sz="24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432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.button-style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#4CAF50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border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white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15px 32px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text-align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display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inline-block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font-size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16px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margin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4px 2px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cursor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pointer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endParaRPr lang="en-IN" sz="2800" b="0" i="0" dirty="0">
              <a:solidFill>
                <a:srgbClr val="0000CD"/>
              </a:solidFill>
              <a:effectLst/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h2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CSS Buttons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/h2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button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Default Button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/button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="#"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="button-style"&gt;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Link Button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input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type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="button"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="button-style"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value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="Input Button"&gt;&lt;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button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="button-style"&gt;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CSS Button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/button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400" dirty="0"/>
            </a:br>
            <a:br>
              <a:rPr lang="en-IN" sz="24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883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Today's Training Topics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Navigation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Buttons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Input Field Width:</a:t>
            </a:r>
            <a:br>
              <a:rPr lang="en-US" sz="3600" b="1" dirty="0"/>
            </a:br>
            <a:r>
              <a:rPr lang="en-US" sz="3600" dirty="0"/>
              <a:t>The width of an input field can be given by CSS width property. It can be given in pixels or in percent value also.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input[type=text]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width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100%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10px 15px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margin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8px 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box-sizing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border-box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6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form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label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for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fname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First 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/label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input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type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="text"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id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fname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fname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label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for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lname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Last 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/label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input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type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="text"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id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lname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lname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/form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7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Input Field Border Color:</a:t>
            </a:r>
            <a:br>
              <a:rPr lang="en-US" sz="3600" b="1" dirty="0"/>
            </a:br>
            <a:r>
              <a:rPr lang="en-US" sz="3600" dirty="0"/>
              <a:t>The CSS border property is used to give the border and the color of the input field.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input[type=text]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width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100%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10px 15px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margin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8px 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box-sizing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border-box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border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2px solid green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border-radius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4px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015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Input Field Background Color:</a:t>
            </a:r>
            <a:br>
              <a:rPr lang="en-US" sz="3600" b="1" dirty="0"/>
            </a:br>
            <a:r>
              <a:rPr lang="en-US" sz="3600" dirty="0"/>
              <a:t>The background-color property is used to add background color to the input.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input[type=text]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width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100%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12px 20px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margin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8px 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box-sizing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border-box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border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1px solid red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#3CBC8D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white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2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Focused Inputs:</a:t>
            </a:r>
            <a:br>
              <a:rPr lang="en-US" sz="3600" b="1" dirty="0"/>
            </a:br>
            <a:r>
              <a:rPr lang="en-US" sz="3600" dirty="0"/>
              <a:t>The :focus selector is used to change the CSS of the input field when it gets focus.</a:t>
            </a:r>
            <a:br>
              <a:rPr lang="en-US" sz="3600" dirty="0"/>
            </a:br>
            <a:br>
              <a:rPr lang="en-US" sz="36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input[type=text]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width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100%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12px 20px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margin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8px 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box-sizing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border-box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webkit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-transition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0.5s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transition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0.5s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outline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input[type=text]:focus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border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3px solid blue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55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Vertical Navigation Bar with 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ul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list-style-type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margin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width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200px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#1c2b5242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system-ui"/>
              </a:rPr>
              <a:t>!important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line-height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li a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display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block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#000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3px 16px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/* Change the link </a:t>
            </a:r>
            <a:r>
              <a:rPr lang="en-IN" sz="2800" b="0" i="0" dirty="0" err="1">
                <a:solidFill>
                  <a:srgbClr val="008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 on hover */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li a:hover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#555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system-ui"/>
              </a:rPr>
              <a:t>!important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white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system-ui"/>
              </a:rPr>
              <a:t>!important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308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Active Navigation Bar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li 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a.active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background-color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white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US" sz="3200" dirty="0"/>
            </a:b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li a:hover:not(.active)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background-color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#555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white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36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Horizontal Navigation bar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It's a horizontal navigation bar with list tags. The &lt;li&gt; has been given </a:t>
            </a:r>
            <a:r>
              <a:rPr lang="en-US" sz="3600" dirty="0" err="1"/>
              <a:t>float:left</a:t>
            </a:r>
            <a:r>
              <a:rPr lang="en-US" sz="3600" dirty="0"/>
              <a:t>;, which will align elements horizontally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ul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list-style-type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margin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overflow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hidden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#333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dirty="0"/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li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float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left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dirty="0"/>
            </a:br>
            <a:br>
              <a:rPr lang="en-IN" sz="2800" dirty="0"/>
            </a:b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86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84955</TotalTime>
  <Words>1002</Words>
  <Application>Microsoft Office PowerPoint</Application>
  <PresentationFormat>Custom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Aleo</vt:lpstr>
      <vt:lpstr>Arial</vt:lpstr>
      <vt:lpstr>Calibri</vt:lpstr>
      <vt:lpstr>Open Sans Condensed</vt:lpstr>
      <vt:lpstr>Oswald</vt:lpstr>
      <vt:lpstr>PT Sans</vt:lpstr>
      <vt:lpstr>system-ui</vt:lpstr>
      <vt:lpstr>Trebuchet MS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ADMIN</cp:lastModifiedBy>
  <cp:revision>7544</cp:revision>
  <cp:lastPrinted>2016-07-10T15:03:07Z</cp:lastPrinted>
  <dcterms:created xsi:type="dcterms:W3CDTF">2014-07-01T16:42:18Z</dcterms:created>
  <dcterms:modified xsi:type="dcterms:W3CDTF">2021-12-15T02:45:34Z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