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4"/>
  </p:handoutMasterIdLst>
  <p:sldIdLst>
    <p:sldId id="449" r:id="rId3"/>
    <p:sldId id="460" r:id="rId5"/>
    <p:sldId id="472" r:id="rId6"/>
    <p:sldId id="461" r:id="rId7"/>
    <p:sldId id="481" r:id="rId8"/>
    <p:sldId id="482" r:id="rId9"/>
    <p:sldId id="483" r:id="rId10"/>
    <p:sldId id="484" r:id="rId11"/>
    <p:sldId id="485" r:id="rId12"/>
    <p:sldId id="459" r:id="rId13"/>
  </p:sldIdLst>
  <p:sldSz cx="24385270" cy="13717270"/>
  <p:notesSz cx="6881495" cy="10002520"/>
  <p:defaultTextStyle>
    <a:defPPr>
      <a:defRPr lang="es-MX"/>
    </a:defPPr>
    <a:lvl1pPr marL="0" algn="l" defTabSz="2416175" rtl="0" eaLnBrk="1" latinLnBrk="0" hangingPunct="1">
      <a:defRPr sz="4800" kern="1200">
        <a:solidFill>
          <a:schemeClr val="tx1"/>
        </a:solidFill>
        <a:latin typeface="+mn-lt"/>
        <a:ea typeface="+mn-ea"/>
        <a:cs typeface="+mn-cs"/>
      </a:defRPr>
    </a:lvl1pPr>
    <a:lvl2pPr marL="1207770" algn="l" defTabSz="2416175" rtl="0" eaLnBrk="1" latinLnBrk="0" hangingPunct="1">
      <a:defRPr sz="4800" kern="1200">
        <a:solidFill>
          <a:schemeClr val="tx1"/>
        </a:solidFill>
        <a:latin typeface="+mn-lt"/>
        <a:ea typeface="+mn-ea"/>
        <a:cs typeface="+mn-cs"/>
      </a:defRPr>
    </a:lvl2pPr>
    <a:lvl3pPr marL="2416175" algn="l" defTabSz="2416175" rtl="0" eaLnBrk="1" latinLnBrk="0" hangingPunct="1">
      <a:defRPr sz="4800" kern="1200">
        <a:solidFill>
          <a:schemeClr val="tx1"/>
        </a:solidFill>
        <a:latin typeface="+mn-lt"/>
        <a:ea typeface="+mn-ea"/>
        <a:cs typeface="+mn-cs"/>
      </a:defRPr>
    </a:lvl3pPr>
    <a:lvl4pPr marL="3623945" algn="l" defTabSz="2416175" rtl="0" eaLnBrk="1" latinLnBrk="0" hangingPunct="1">
      <a:defRPr sz="4800" kern="1200">
        <a:solidFill>
          <a:schemeClr val="tx1"/>
        </a:solidFill>
        <a:latin typeface="+mn-lt"/>
        <a:ea typeface="+mn-ea"/>
        <a:cs typeface="+mn-cs"/>
      </a:defRPr>
    </a:lvl4pPr>
    <a:lvl5pPr marL="4831715" algn="l" defTabSz="2416175" rtl="0" eaLnBrk="1" latinLnBrk="0" hangingPunct="1">
      <a:defRPr sz="4800" kern="1200">
        <a:solidFill>
          <a:schemeClr val="tx1"/>
        </a:solidFill>
        <a:latin typeface="+mn-lt"/>
        <a:ea typeface="+mn-ea"/>
        <a:cs typeface="+mn-cs"/>
      </a:defRPr>
    </a:lvl5pPr>
    <a:lvl6pPr marL="6039485" algn="l" defTabSz="2416175" rtl="0" eaLnBrk="1" latinLnBrk="0" hangingPunct="1">
      <a:defRPr sz="4800" kern="1200">
        <a:solidFill>
          <a:schemeClr val="tx1"/>
        </a:solidFill>
        <a:latin typeface="+mn-lt"/>
        <a:ea typeface="+mn-ea"/>
        <a:cs typeface="+mn-cs"/>
      </a:defRPr>
    </a:lvl6pPr>
    <a:lvl7pPr marL="7247890" algn="l" defTabSz="2416175" rtl="0" eaLnBrk="1" latinLnBrk="0" hangingPunct="1">
      <a:defRPr sz="4800" kern="1200">
        <a:solidFill>
          <a:schemeClr val="tx1"/>
        </a:solidFill>
        <a:latin typeface="+mn-lt"/>
        <a:ea typeface="+mn-ea"/>
        <a:cs typeface="+mn-cs"/>
      </a:defRPr>
    </a:lvl7pPr>
    <a:lvl8pPr marL="8455660" algn="l" defTabSz="2416175" rtl="0" eaLnBrk="1" latinLnBrk="0" hangingPunct="1">
      <a:defRPr sz="4800" kern="1200">
        <a:solidFill>
          <a:schemeClr val="tx1"/>
        </a:solidFill>
        <a:latin typeface="+mn-lt"/>
        <a:ea typeface="+mn-ea"/>
        <a:cs typeface="+mn-cs"/>
      </a:defRPr>
    </a:lvl8pPr>
    <a:lvl9pPr marL="9663430" algn="l" defTabSz="2416175" rtl="0" eaLnBrk="1" latinLnBrk="0" hangingPunct="1">
      <a:defRPr sz="4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B8A2F26-7E97-455C-97BA-89A17C8F2969}">
          <p14:sldIdLst>
            <p14:sldId id="449"/>
          </p14:sldIdLst>
        </p14:section>
        <p14:section name="Middle" id="{C9A4A5C9-33E1-452D-A376-A7597331C4D5}">
          <p14:sldIdLst>
            <p14:sldId id="472"/>
            <p14:sldId id="461"/>
            <p14:sldId id="481"/>
            <p14:sldId id="482"/>
            <p14:sldId id="483"/>
            <p14:sldId id="460"/>
          </p14:sldIdLst>
        </p14:section>
        <p14:section name="Conclusion" id="{ED853034-0CB5-4518-B834-FE65723CE995}">
          <p14:sldIdLst>
            <p14:sldId id="485"/>
            <p14:sldId id="459"/>
            <p14:sldId id="48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BCBC"/>
    <a:srgbClr val="D2D2D2"/>
    <a:srgbClr val="1F1F1F"/>
    <a:srgbClr val="DB0F19"/>
    <a:srgbClr val="1A1919"/>
    <a:srgbClr val="F23A43"/>
    <a:srgbClr val="FFFFFF"/>
    <a:srgbClr val="191919"/>
    <a:srgbClr val="1F1F1E"/>
    <a:srgbClr val="FE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4" autoAdjust="0"/>
    <p:restoredTop sz="94010" autoAdjust="0"/>
  </p:normalViewPr>
  <p:slideViewPr>
    <p:cSldViewPr>
      <p:cViewPr varScale="1">
        <p:scale>
          <a:sx n="44" d="100"/>
          <a:sy n="44" d="100"/>
        </p:scale>
        <p:origin x="-394" y="-77"/>
      </p:cViewPr>
      <p:guideLst>
        <p:guide orient="horz" pos="2053"/>
        <p:guide orient="horz" pos="4321"/>
        <p:guide orient="horz" pos="6588"/>
        <p:guide orient="horz" pos="2052"/>
        <p:guide orient="horz" pos="4320"/>
        <p:guide orient="horz" pos="2696"/>
        <p:guide orient="horz" pos="6587"/>
        <p:guide orient="horz" pos="2051"/>
        <p:guide orient="horz" pos="2054"/>
        <p:guide orient="horz" pos="8232"/>
        <p:guide orient="horz" pos="6843"/>
        <p:guide orient="horz" pos="1995"/>
        <p:guide orient="horz" pos="8233"/>
        <p:guide pos="2880"/>
        <p:guide pos="7681"/>
        <p:guide pos="7680"/>
        <p:guide pos="14484"/>
        <p:guide pos="3826"/>
        <p:guide pos="11536"/>
        <p:guide pos="515"/>
        <p:guide pos="3598"/>
        <p:guide pos="11529"/>
        <p:guide pos="3824"/>
        <p:guide pos="3853"/>
        <p:guide pos="3827"/>
        <p:guide pos="11537"/>
        <p:guide pos="3854"/>
        <p:guide pos="7708"/>
        <p:guide pos="7707"/>
      </p:guideLst>
    </p:cSldViewPr>
  </p:slideViewPr>
  <p:outlineViewPr>
    <p:cViewPr>
      <p:scale>
        <a:sx n="33" d="100"/>
        <a:sy n="33" d="100"/>
      </p:scale>
      <p:origin x="0" y="-52926"/>
    </p:cViewPr>
  </p:outlineViewPr>
  <p:notesTextViewPr>
    <p:cViewPr>
      <p:scale>
        <a:sx n="75" d="100"/>
        <a:sy n="75" d="100"/>
      </p:scale>
      <p:origin x="0" y="0"/>
    </p:cViewPr>
  </p:notesTextViewPr>
  <p:sorterViewPr>
    <p:cViewPr>
      <p:scale>
        <a:sx n="66" d="100"/>
        <a:sy n="66" d="100"/>
      </p:scale>
      <p:origin x="0" y="-37602"/>
    </p:cViewPr>
  </p:sorterViewPr>
  <p:notesViewPr>
    <p:cSldViewPr>
      <p:cViewPr varScale="1">
        <p:scale>
          <a:sx n="83" d="100"/>
          <a:sy n="83" d="100"/>
        </p:scale>
        <p:origin x="-3816" y="-78"/>
      </p:cViewPr>
      <p:guideLst>
        <p:guide orient="horz" pos="3151"/>
        <p:guide pos="2168"/>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119" cy="500142"/>
          </a:xfrm>
          <a:prstGeom prst="rect">
            <a:avLst/>
          </a:prstGeom>
        </p:spPr>
        <p:txBody>
          <a:bodyPr vert="horz" lIns="96478" tIns="48239" rIns="96478" bIns="48239" rtlCol="0"/>
          <a:lstStyle>
            <a:lvl1pPr algn="l">
              <a:defRPr sz="1300"/>
            </a:lvl1pPr>
          </a:lstStyle>
          <a:p>
            <a:endParaRPr lang="es-SV"/>
          </a:p>
        </p:txBody>
      </p:sp>
      <p:sp>
        <p:nvSpPr>
          <p:cNvPr id="3" name="2 Marcador de fecha"/>
          <p:cNvSpPr>
            <a:spLocks noGrp="1"/>
          </p:cNvSpPr>
          <p:nvPr>
            <p:ph type="dt" sz="quarter" idx="1"/>
          </p:nvPr>
        </p:nvSpPr>
        <p:spPr>
          <a:xfrm>
            <a:off x="3898102" y="0"/>
            <a:ext cx="2982119" cy="500142"/>
          </a:xfrm>
          <a:prstGeom prst="rect">
            <a:avLst/>
          </a:prstGeom>
        </p:spPr>
        <p:txBody>
          <a:bodyPr vert="horz" lIns="96478" tIns="48239" rIns="96478" bIns="48239" rtlCol="0"/>
          <a:lstStyle>
            <a:lvl1pPr algn="r">
              <a:defRPr sz="1300"/>
            </a:lvl1pPr>
          </a:lstStyle>
          <a:p>
            <a:fld id="{8A7FA585-751B-4C14-83D9-CD2D2E2E259A}" type="datetimeFigureOut">
              <a:rPr lang="es-SV" smtClean="0"/>
            </a:fld>
            <a:endParaRPr lang="es-SV"/>
          </a:p>
        </p:txBody>
      </p:sp>
      <p:sp>
        <p:nvSpPr>
          <p:cNvPr id="4" name="3 Marcador de pie de página"/>
          <p:cNvSpPr>
            <a:spLocks noGrp="1"/>
          </p:cNvSpPr>
          <p:nvPr>
            <p:ph type="ftr" sz="quarter" idx="2"/>
          </p:nvPr>
        </p:nvSpPr>
        <p:spPr>
          <a:xfrm>
            <a:off x="0" y="9500960"/>
            <a:ext cx="2982119" cy="500142"/>
          </a:xfrm>
          <a:prstGeom prst="rect">
            <a:avLst/>
          </a:prstGeom>
        </p:spPr>
        <p:txBody>
          <a:bodyPr vert="horz" lIns="96478" tIns="48239" rIns="96478" bIns="48239" rtlCol="0" anchor="b"/>
          <a:lstStyle>
            <a:lvl1pPr algn="l">
              <a:defRPr sz="1300"/>
            </a:lvl1pPr>
          </a:lstStyle>
          <a:p>
            <a:endParaRPr lang="es-SV"/>
          </a:p>
        </p:txBody>
      </p:sp>
      <p:sp>
        <p:nvSpPr>
          <p:cNvPr id="5" name="4 Marcador de número de diapositiva"/>
          <p:cNvSpPr>
            <a:spLocks noGrp="1"/>
          </p:cNvSpPr>
          <p:nvPr>
            <p:ph type="sldNum" sz="quarter" idx="3"/>
          </p:nvPr>
        </p:nvSpPr>
        <p:spPr>
          <a:xfrm>
            <a:off x="3898102" y="9500960"/>
            <a:ext cx="2982119" cy="500142"/>
          </a:xfrm>
          <a:prstGeom prst="rect">
            <a:avLst/>
          </a:prstGeom>
        </p:spPr>
        <p:txBody>
          <a:bodyPr vert="horz" lIns="96478" tIns="48239" rIns="96478" bIns="48239" rtlCol="0" anchor="b"/>
          <a:lstStyle>
            <a:lvl1pPr algn="r">
              <a:defRPr sz="1300"/>
            </a:lvl1pPr>
          </a:lstStyle>
          <a:p>
            <a:fld id="{DE859BFD-58C8-42F7-8452-9A3A9ED4879D}" type="slidenum">
              <a:rPr lang="es-SV" smtClean="0"/>
            </a:fld>
            <a:endParaRPr lang="es-SV"/>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119" cy="500142"/>
          </a:xfrm>
          <a:prstGeom prst="rect">
            <a:avLst/>
          </a:prstGeom>
        </p:spPr>
        <p:txBody>
          <a:bodyPr vert="horz" lIns="96478" tIns="48239" rIns="96478" bIns="48239" rtlCol="0"/>
          <a:lstStyle>
            <a:lvl1pPr algn="l">
              <a:defRPr sz="1300"/>
            </a:lvl1pPr>
          </a:lstStyle>
          <a:p>
            <a:endParaRPr lang="es-MX"/>
          </a:p>
        </p:txBody>
      </p:sp>
      <p:sp>
        <p:nvSpPr>
          <p:cNvPr id="3" name="2 Marcador de fecha"/>
          <p:cNvSpPr>
            <a:spLocks noGrp="1"/>
          </p:cNvSpPr>
          <p:nvPr>
            <p:ph type="dt" idx="1"/>
          </p:nvPr>
        </p:nvSpPr>
        <p:spPr>
          <a:xfrm>
            <a:off x="3898102" y="0"/>
            <a:ext cx="2982119" cy="500142"/>
          </a:xfrm>
          <a:prstGeom prst="rect">
            <a:avLst/>
          </a:prstGeom>
        </p:spPr>
        <p:txBody>
          <a:bodyPr vert="horz" lIns="96478" tIns="48239" rIns="96478" bIns="48239" rtlCol="0"/>
          <a:lstStyle>
            <a:lvl1pPr algn="r">
              <a:defRPr sz="1300"/>
            </a:lvl1pPr>
          </a:lstStyle>
          <a:p>
            <a:fld id="{01993A81-F12D-42C5-A35C-8AABE483B59D}" type="datetimeFigureOut">
              <a:rPr lang="es-MX" smtClean="0"/>
            </a:fld>
            <a:endParaRPr lang="es-MX"/>
          </a:p>
        </p:txBody>
      </p:sp>
      <p:sp>
        <p:nvSpPr>
          <p:cNvPr id="4" name="3 Marcador de imagen de diapositiva"/>
          <p:cNvSpPr>
            <a:spLocks noGrp="1" noRot="1" noChangeAspect="1"/>
          </p:cNvSpPr>
          <p:nvPr>
            <p:ph type="sldImg" idx="2"/>
          </p:nvPr>
        </p:nvSpPr>
        <p:spPr>
          <a:xfrm>
            <a:off x="109538" y="750888"/>
            <a:ext cx="6662737" cy="3749675"/>
          </a:xfrm>
          <a:prstGeom prst="rect">
            <a:avLst/>
          </a:prstGeom>
          <a:noFill/>
          <a:ln w="12700">
            <a:solidFill>
              <a:prstClr val="black"/>
            </a:solidFill>
          </a:ln>
        </p:spPr>
        <p:txBody>
          <a:bodyPr vert="horz" lIns="96478" tIns="48239" rIns="96478" bIns="48239" rtlCol="0" anchor="ctr"/>
          <a:lstStyle/>
          <a:p>
            <a:endParaRPr lang="es-MX"/>
          </a:p>
        </p:txBody>
      </p:sp>
      <p:sp>
        <p:nvSpPr>
          <p:cNvPr id="5" name="4 Marcador de notas"/>
          <p:cNvSpPr>
            <a:spLocks noGrp="1"/>
          </p:cNvSpPr>
          <p:nvPr>
            <p:ph type="body" sz="quarter" idx="3"/>
          </p:nvPr>
        </p:nvSpPr>
        <p:spPr>
          <a:xfrm>
            <a:off x="688182" y="4751348"/>
            <a:ext cx="5505450" cy="4501277"/>
          </a:xfrm>
          <a:prstGeom prst="rect">
            <a:avLst/>
          </a:prstGeom>
        </p:spPr>
        <p:txBody>
          <a:bodyPr vert="horz" lIns="96478" tIns="48239" rIns="96478" bIns="48239" rtlCol="0"/>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MX"/>
          </a:p>
        </p:txBody>
      </p:sp>
      <p:sp>
        <p:nvSpPr>
          <p:cNvPr id="6" name="5 Marcador de pie de página"/>
          <p:cNvSpPr>
            <a:spLocks noGrp="1"/>
          </p:cNvSpPr>
          <p:nvPr>
            <p:ph type="ftr" sz="quarter" idx="4"/>
          </p:nvPr>
        </p:nvSpPr>
        <p:spPr>
          <a:xfrm>
            <a:off x="0" y="9500960"/>
            <a:ext cx="2982119" cy="500142"/>
          </a:xfrm>
          <a:prstGeom prst="rect">
            <a:avLst/>
          </a:prstGeom>
        </p:spPr>
        <p:txBody>
          <a:bodyPr vert="horz" lIns="96478" tIns="48239" rIns="96478" bIns="48239" rtlCol="0" anchor="b"/>
          <a:lstStyle>
            <a:lvl1pPr algn="l">
              <a:defRPr sz="1300"/>
            </a:lvl1pPr>
          </a:lstStyle>
          <a:p>
            <a:endParaRPr lang="es-MX"/>
          </a:p>
        </p:txBody>
      </p:sp>
      <p:sp>
        <p:nvSpPr>
          <p:cNvPr id="7" name="6 Marcador de número de diapositiva"/>
          <p:cNvSpPr>
            <a:spLocks noGrp="1"/>
          </p:cNvSpPr>
          <p:nvPr>
            <p:ph type="sldNum" sz="quarter" idx="5"/>
          </p:nvPr>
        </p:nvSpPr>
        <p:spPr>
          <a:xfrm>
            <a:off x="3898102" y="9500960"/>
            <a:ext cx="2982119" cy="500142"/>
          </a:xfrm>
          <a:prstGeom prst="rect">
            <a:avLst/>
          </a:prstGeom>
        </p:spPr>
        <p:txBody>
          <a:bodyPr vert="horz" lIns="96478" tIns="48239" rIns="96478" bIns="48239" rtlCol="0" anchor="b"/>
          <a:lstStyle>
            <a:lvl1pPr algn="r">
              <a:defRPr sz="1300"/>
            </a:lvl1pPr>
          </a:lstStyle>
          <a:p>
            <a:fld id="{69BC2EFC-28F3-48C0-BF6B-230A53BCFDFC}" type="slidenum">
              <a:rPr lang="es-MX" smtClean="0"/>
            </a:fld>
            <a:endParaRPr lang="es-MX"/>
          </a:p>
        </p:txBody>
      </p:sp>
    </p:spTree>
  </p:cSld>
  <p:clrMap bg1="lt1" tx1="dk1" bg2="lt2" tx2="dk2" accent1="accent1" accent2="accent2" accent3="accent3" accent4="accent4" accent5="accent5" accent6="accent6" hlink="hlink" folHlink="folHlink"/>
  <p:notesStyle>
    <a:lvl1pPr marL="0" algn="l" defTabSz="2416810" rtl="0" eaLnBrk="1" latinLnBrk="0" hangingPunct="1">
      <a:defRPr sz="3200" kern="1200">
        <a:solidFill>
          <a:schemeClr val="tx1"/>
        </a:solidFill>
        <a:latin typeface="+mn-lt"/>
        <a:ea typeface="+mn-ea"/>
        <a:cs typeface="+mn-cs"/>
      </a:defRPr>
    </a:lvl1pPr>
    <a:lvl2pPr marL="1208405" algn="l" defTabSz="2416810" rtl="0" eaLnBrk="1" latinLnBrk="0" hangingPunct="1">
      <a:defRPr sz="3200" kern="1200">
        <a:solidFill>
          <a:schemeClr val="tx1"/>
        </a:solidFill>
        <a:latin typeface="+mn-lt"/>
        <a:ea typeface="+mn-ea"/>
        <a:cs typeface="+mn-cs"/>
      </a:defRPr>
    </a:lvl2pPr>
    <a:lvl3pPr marL="2416810" algn="l" defTabSz="2416810" rtl="0" eaLnBrk="1" latinLnBrk="0" hangingPunct="1">
      <a:defRPr sz="3200" kern="1200">
        <a:solidFill>
          <a:schemeClr val="tx1"/>
        </a:solidFill>
        <a:latin typeface="+mn-lt"/>
        <a:ea typeface="+mn-ea"/>
        <a:cs typeface="+mn-cs"/>
      </a:defRPr>
    </a:lvl3pPr>
    <a:lvl4pPr marL="3625215" algn="l" defTabSz="2416810" rtl="0" eaLnBrk="1" latinLnBrk="0" hangingPunct="1">
      <a:defRPr sz="3200" kern="1200">
        <a:solidFill>
          <a:schemeClr val="tx1"/>
        </a:solidFill>
        <a:latin typeface="+mn-lt"/>
        <a:ea typeface="+mn-ea"/>
        <a:cs typeface="+mn-cs"/>
      </a:defRPr>
    </a:lvl4pPr>
    <a:lvl5pPr marL="4833620" algn="l" defTabSz="2416810" rtl="0" eaLnBrk="1" latinLnBrk="0" hangingPunct="1">
      <a:defRPr sz="3200" kern="1200">
        <a:solidFill>
          <a:schemeClr val="tx1"/>
        </a:solidFill>
        <a:latin typeface="+mn-lt"/>
        <a:ea typeface="+mn-ea"/>
        <a:cs typeface="+mn-cs"/>
      </a:defRPr>
    </a:lvl5pPr>
    <a:lvl6pPr marL="6042660" algn="l" defTabSz="2416810" rtl="0" eaLnBrk="1" latinLnBrk="0" hangingPunct="1">
      <a:defRPr sz="3200" kern="1200">
        <a:solidFill>
          <a:schemeClr val="tx1"/>
        </a:solidFill>
        <a:latin typeface="+mn-lt"/>
        <a:ea typeface="+mn-ea"/>
        <a:cs typeface="+mn-cs"/>
      </a:defRPr>
    </a:lvl6pPr>
    <a:lvl7pPr marL="7251065" algn="l" defTabSz="2416810" rtl="0" eaLnBrk="1" latinLnBrk="0" hangingPunct="1">
      <a:defRPr sz="3200" kern="1200">
        <a:solidFill>
          <a:schemeClr val="tx1"/>
        </a:solidFill>
        <a:latin typeface="+mn-lt"/>
        <a:ea typeface="+mn-ea"/>
        <a:cs typeface="+mn-cs"/>
      </a:defRPr>
    </a:lvl7pPr>
    <a:lvl8pPr marL="8459470" algn="l" defTabSz="2416810" rtl="0" eaLnBrk="1" latinLnBrk="0" hangingPunct="1">
      <a:defRPr sz="3200" kern="1200">
        <a:solidFill>
          <a:schemeClr val="tx1"/>
        </a:solidFill>
        <a:latin typeface="+mn-lt"/>
        <a:ea typeface="+mn-ea"/>
        <a:cs typeface="+mn-cs"/>
      </a:defRPr>
    </a:lvl8pPr>
    <a:lvl9pPr marL="9667875" algn="l" defTabSz="2416810"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3400" b="1" dirty="0">
                <a:solidFill>
                  <a:srgbClr val="C00000"/>
                </a:solidFill>
              </a:rPr>
              <a:t>Add or change image:</a:t>
            </a:r>
            <a:endParaRPr lang="en-US" sz="3400" b="1" dirty="0">
              <a:solidFill>
                <a:srgbClr val="C00000"/>
              </a:solidFill>
            </a:endParaRPr>
          </a:p>
          <a:p>
            <a:pPr defTabSz="2550795">
              <a:defRPr/>
            </a:pPr>
            <a:r>
              <a:rPr lang="en-US" sz="3400" dirty="0"/>
              <a:t>Right click on image &gt;&gt; Format Picture &gt;&gt; Fill Tab &gt;&gt; Picture or texture fill &gt;&gt; File button &gt;&gt; Choose your Image</a:t>
            </a:r>
            <a:endParaRPr lang="es-SV" sz="3400" dirty="0"/>
          </a:p>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fld>
            <a:endParaRPr lang="es-MX"/>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ft type 1">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2400669"/>
            <a:ext cx="6165684" cy="553197"/>
          </a:xfrm>
          <a:prstGeom prst="rect">
            <a:avLst/>
          </a:prstGeom>
        </p:spPr>
        <p:txBody>
          <a:bodyPr lIns="90701" tIns="45304" rIns="90701" bIns="45304" anchor="t"/>
          <a:lstStyle>
            <a:lvl1pPr marL="0" algn="l"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endParaRPr lang="en-US" noProof="0" dirty="0"/>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solidFill>
                  <a:srgbClr val="575757"/>
                </a:solidFill>
              </a:rPr>
            </a:fld>
            <a:endParaRPr lang="es-SV" dirty="0">
              <a:solidFill>
                <a:srgbClr val="575757"/>
              </a:solidFill>
            </a:endParaRP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l"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endParaRPr lang="en-US" noProof="0" dirty="0"/>
          </a:p>
        </p:txBody>
      </p:sp>
      <p:cxnSp>
        <p:nvCxnSpPr>
          <p:cNvPr id="19" name="18 Conector recto"/>
          <p:cNvCxnSpPr/>
          <p:nvPr userDrawn="1"/>
        </p:nvCxnSpPr>
        <p:spPr>
          <a:xfrm>
            <a:off x="714589"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endParaRPr>
            </a:p>
          </p:txBody>
        </p:sp>
      </p:grpSp>
      <p:cxnSp>
        <p:nvCxnSpPr>
          <p:cNvPr id="15" name="14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lvl="0">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Layout 2">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8523980"/>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4"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fld>
            <a:endParaRPr lang="es-SV" dirty="0"/>
          </a:p>
        </p:txBody>
      </p:sp>
      <p:grpSp>
        <p:nvGrpSpPr>
          <p:cNvPr id="5" name="4 Grupo"/>
          <p:cNvGrpSpPr>
            <a:grpSpLocks noChangeAspect="1"/>
          </p:cNvGrpSpPr>
          <p:nvPr userDrawn="1"/>
        </p:nvGrpSpPr>
        <p:grpSpPr>
          <a:xfrm>
            <a:off x="23608195" y="13071888"/>
            <a:ext cx="464625" cy="464675"/>
            <a:chOff x="9447488" y="6048704"/>
            <a:chExt cx="1800000" cy="1800200"/>
          </a:xfrm>
        </p:grpSpPr>
        <p:sp>
          <p:nvSpPr>
            <p:cNvPr id="6" name="5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7" name="6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8" name="7 Grupo"/>
          <p:cNvGrpSpPr>
            <a:grpSpLocks noChangeAspect="1"/>
          </p:cNvGrpSpPr>
          <p:nvPr userDrawn="1"/>
        </p:nvGrpSpPr>
        <p:grpSpPr>
          <a:xfrm>
            <a:off x="22365231" y="13071888"/>
            <a:ext cx="464625" cy="464675"/>
            <a:chOff x="9447488" y="6048704"/>
            <a:chExt cx="1800000" cy="1800200"/>
          </a:xfrm>
        </p:grpSpPr>
        <p:sp>
          <p:nvSpPr>
            <p:cNvPr id="9" name="8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10" name="9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11" name="10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Layout 3">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5238614"/>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4"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fld>
            <a:endParaRPr lang="es-SV" dirty="0"/>
          </a:p>
        </p:txBody>
      </p:sp>
      <p:grpSp>
        <p:nvGrpSpPr>
          <p:cNvPr id="5" name="4 Grupo"/>
          <p:cNvGrpSpPr>
            <a:grpSpLocks noChangeAspect="1"/>
          </p:cNvGrpSpPr>
          <p:nvPr userDrawn="1"/>
        </p:nvGrpSpPr>
        <p:grpSpPr>
          <a:xfrm>
            <a:off x="23608195" y="13071888"/>
            <a:ext cx="464625" cy="464675"/>
            <a:chOff x="9447488" y="6048704"/>
            <a:chExt cx="1800000" cy="1800200"/>
          </a:xfrm>
        </p:grpSpPr>
        <p:sp>
          <p:nvSpPr>
            <p:cNvPr id="6" name="5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7" name="6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8" name="7 Grupo"/>
          <p:cNvGrpSpPr>
            <a:grpSpLocks noChangeAspect="1"/>
          </p:cNvGrpSpPr>
          <p:nvPr userDrawn="1"/>
        </p:nvGrpSpPr>
        <p:grpSpPr>
          <a:xfrm>
            <a:off x="22365231" y="13071888"/>
            <a:ext cx="464625" cy="464675"/>
            <a:chOff x="9447488" y="6048704"/>
            <a:chExt cx="1800000" cy="1800200"/>
          </a:xfrm>
        </p:grpSpPr>
        <p:sp>
          <p:nvSpPr>
            <p:cNvPr id="9" name="8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10" name="9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11" name="10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ayout 4">
    <p:spTree>
      <p:nvGrpSpPr>
        <p:cNvPr id="1" name=""/>
        <p:cNvGrpSpPr/>
        <p:nvPr/>
      </p:nvGrpSpPr>
      <p:grpSpPr>
        <a:xfrm>
          <a:off x="0" y="0"/>
          <a:ext cx="0" cy="0"/>
          <a:chOff x="0" y="0"/>
          <a:chExt cx="0" cy="0"/>
        </a:xfrm>
      </p:grpSpPr>
      <p:sp>
        <p:nvSpPr>
          <p:cNvPr id="11" name="2 Marcador de posición de imagen"/>
          <p:cNvSpPr>
            <a:spLocks noGrp="1"/>
          </p:cNvSpPr>
          <p:nvPr>
            <p:ph type="pic" sz="quarter" idx="10"/>
          </p:nvPr>
        </p:nvSpPr>
        <p:spPr>
          <a:xfrm>
            <a:off x="0" y="2268284"/>
            <a:ext cx="24385588" cy="6570227"/>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Layout 5">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7422263" y="2898353"/>
            <a:ext cx="16963324" cy="9450000"/>
          </a:xfrm>
          <a:custGeom>
            <a:avLst/>
            <a:gdLst>
              <a:gd name="connsiteX0" fmla="*/ 0 w 16963324"/>
              <a:gd name="connsiteY0" fmla="*/ 0 h 9450000"/>
              <a:gd name="connsiteX1" fmla="*/ 16963324 w 16963324"/>
              <a:gd name="connsiteY1" fmla="*/ 0 h 9450000"/>
              <a:gd name="connsiteX2" fmla="*/ 16963324 w 16963324"/>
              <a:gd name="connsiteY2" fmla="*/ 9450000 h 9450000"/>
              <a:gd name="connsiteX3" fmla="*/ 0 w 16963324"/>
              <a:gd name="connsiteY3" fmla="*/ 9450000 h 9450000"/>
              <a:gd name="connsiteX4" fmla="*/ 0 w 16963324"/>
              <a:gd name="connsiteY4" fmla="*/ 0 h 9450000"/>
              <a:gd name="connsiteX0-1" fmla="*/ 0 w 16963324"/>
              <a:gd name="connsiteY0-2" fmla="*/ 0 h 9450000"/>
              <a:gd name="connsiteX1-3" fmla="*/ 16963324 w 16963324"/>
              <a:gd name="connsiteY1-4" fmla="*/ 0 h 9450000"/>
              <a:gd name="connsiteX2-5" fmla="*/ 16963324 w 16963324"/>
              <a:gd name="connsiteY2-6" fmla="*/ 9450000 h 9450000"/>
              <a:gd name="connsiteX3-7" fmla="*/ 1971675 w 16963324"/>
              <a:gd name="connsiteY3-8" fmla="*/ 9450000 h 9450000"/>
              <a:gd name="connsiteX4-9" fmla="*/ 0 w 16963324"/>
              <a:gd name="connsiteY4-10" fmla="*/ 0 h 945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3324" h="9450000">
                <a:moveTo>
                  <a:pt x="0" y="0"/>
                </a:moveTo>
                <a:lnTo>
                  <a:pt x="16963324" y="0"/>
                </a:lnTo>
                <a:lnTo>
                  <a:pt x="16963324" y="9450000"/>
                </a:lnTo>
                <a:lnTo>
                  <a:pt x="1971675" y="9450000"/>
                </a:lnTo>
                <a:lnTo>
                  <a:pt x="0" y="0"/>
                </a:lnTo>
                <a:close/>
              </a:path>
            </a:pathLst>
          </a:cu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ayout 6">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
        <p:nvSpPr>
          <p:cNvPr id="13" name="Marcador de posición de imagen 12"/>
          <p:cNvSpPr>
            <a:spLocks noGrp="1"/>
          </p:cNvSpPr>
          <p:nvPr>
            <p:ph type="pic" sz="quarter" idx="13"/>
          </p:nvPr>
        </p:nvSpPr>
        <p:spPr>
          <a:xfrm>
            <a:off x="12890486" y="1008144"/>
            <a:ext cx="9856094" cy="10766444"/>
          </a:xfrm>
          <a:custGeom>
            <a:avLst/>
            <a:gdLst>
              <a:gd name="connsiteX0" fmla="*/ 0 w 9856094"/>
              <a:gd name="connsiteY0" fmla="*/ 0 h 10766444"/>
              <a:gd name="connsiteX1" fmla="*/ 7392070 w 9856094"/>
              <a:gd name="connsiteY1" fmla="*/ 0 h 10766444"/>
              <a:gd name="connsiteX2" fmla="*/ 9856094 w 9856094"/>
              <a:gd name="connsiteY2" fmla="*/ 10766444 h 10766444"/>
              <a:gd name="connsiteX3" fmla="*/ 2464024 w 9856094"/>
              <a:gd name="connsiteY3" fmla="*/ 10766444 h 10766444"/>
            </a:gdLst>
            <a:ahLst/>
            <a:cxnLst>
              <a:cxn ang="0">
                <a:pos x="connsiteX0" y="connsiteY0"/>
              </a:cxn>
              <a:cxn ang="0">
                <a:pos x="connsiteX1" y="connsiteY1"/>
              </a:cxn>
              <a:cxn ang="0">
                <a:pos x="connsiteX2" y="connsiteY2"/>
              </a:cxn>
              <a:cxn ang="0">
                <a:pos x="connsiteX3" y="connsiteY3"/>
              </a:cxn>
            </a:cxnLst>
            <a:rect l="l" t="t" r="r" b="b"/>
            <a:pathLst>
              <a:path w="9856094" h="10766444">
                <a:moveTo>
                  <a:pt x="0" y="0"/>
                </a:moveTo>
                <a:lnTo>
                  <a:pt x="7392070" y="0"/>
                </a:lnTo>
                <a:lnTo>
                  <a:pt x="9856094" y="10766444"/>
                </a:lnTo>
                <a:lnTo>
                  <a:pt x="2464024" y="10766444"/>
                </a:lnTo>
                <a:close/>
              </a:path>
            </a:pathLst>
          </a:custGeom>
          <a:solidFill>
            <a:srgbClr val="FFFFFF">
              <a:lumMod val="85000"/>
              <a:alpha val="50000"/>
            </a:srgbClr>
          </a:solidFill>
        </p:spPr>
        <p:txBody>
          <a:bodyPr wrap="square" lIns="91383" tIns="45688" rIns="91383" bIns="45688">
            <a:noAutofit/>
          </a:bodyPr>
          <a:lstStyle/>
          <a:p>
            <a:endParaRPr lang="es-SV"/>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Layout 7">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9" y="0"/>
            <a:ext cx="107527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Layout 8">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6183718"/>
            <a:ext cx="24385588" cy="7533869"/>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ft type 2">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2400669"/>
            <a:ext cx="6165684" cy="553197"/>
          </a:xfrm>
          <a:prstGeom prst="rect">
            <a:avLst/>
          </a:prstGeom>
        </p:spPr>
        <p:txBody>
          <a:bodyPr lIns="90701" tIns="45304" rIns="90701" bIns="45304" anchor="t"/>
          <a:lstStyle>
            <a:lvl1pPr marL="0" algn="l"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endParaRPr lang="en-US" noProof="0" dirty="0"/>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l"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endParaRPr lang="en-US" noProof="0" dirty="0"/>
          </a:p>
        </p:txBody>
      </p:sp>
      <p:cxnSp>
        <p:nvCxnSpPr>
          <p:cNvPr id="19" name="18 Conector recto"/>
          <p:cNvCxnSpPr/>
          <p:nvPr userDrawn="1"/>
        </p:nvCxnSpPr>
        <p:spPr>
          <a:xfrm>
            <a:off x="714589"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13" grpId="0">
        <p:tmplLst>
          <p:tmpl lvl="0">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ft type 3">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10019287"/>
            <a:ext cx="6165684" cy="553197"/>
          </a:xfrm>
          <a:prstGeom prst="rect">
            <a:avLst/>
          </a:prstGeom>
        </p:spPr>
        <p:txBody>
          <a:bodyPr lIns="90701" tIns="45304" rIns="90701" bIns="45304" anchor="t"/>
          <a:lstStyle>
            <a:lvl1pPr marL="0" algn="l"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endParaRPr lang="en-US" noProof="0" dirty="0"/>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defTabSz="1811020"/>
            <a:fld id="{597BFFA6-61B1-4984-983B-9D1AEC0ED12D}" type="slidenum">
              <a:rPr lang="es-SV" smtClean="0">
                <a:solidFill>
                  <a:srgbClr val="575757"/>
                </a:solidFill>
              </a:rPr>
            </a:fld>
            <a:endParaRPr lang="es-SV" dirty="0">
              <a:solidFill>
                <a:srgbClr val="575757"/>
              </a:solidFill>
            </a:endParaRPr>
          </a:p>
        </p:txBody>
      </p:sp>
      <p:sp>
        <p:nvSpPr>
          <p:cNvPr id="13" name="12 Marcador de texto"/>
          <p:cNvSpPr>
            <a:spLocks noGrp="1"/>
          </p:cNvSpPr>
          <p:nvPr>
            <p:ph type="body" sz="quarter" idx="13" hasCustomPrompt="1"/>
          </p:nvPr>
        </p:nvSpPr>
        <p:spPr>
          <a:xfrm>
            <a:off x="714582" y="8154372"/>
            <a:ext cx="22907924" cy="946736"/>
          </a:xfrm>
          <a:prstGeom prst="rect">
            <a:avLst/>
          </a:prstGeom>
        </p:spPr>
        <p:txBody>
          <a:bodyPr lIns="90701" tIns="45304" rIns="90701" bIns="45304" anchor="ctr"/>
          <a:lstStyle>
            <a:lvl1pPr marL="0" algn="l"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endParaRPr lang="en-US" noProof="0" dirty="0"/>
          </a:p>
        </p:txBody>
      </p:sp>
      <p:cxnSp>
        <p:nvCxnSpPr>
          <p:cNvPr id="19" name="18 Conector recto"/>
          <p:cNvCxnSpPr/>
          <p:nvPr userDrawn="1"/>
        </p:nvCxnSpPr>
        <p:spPr>
          <a:xfrm>
            <a:off x="714589" y="9560195"/>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9527797"/>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cxnSp>
        <p:nvCxnSpPr>
          <p:cNvPr id="15" name="14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userDrawn="1"/>
        </p:nvCxnSpPr>
        <p:spPr>
          <a:xfrm>
            <a:off x="714589" y="75407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0"/>
                            </p:stCondLst>
                            <p:childTnLst>
                              <p:par>
                                <p:cTn id="20" presetID="10" presetClass="entr" presetSubtype="0" fill="hold" grpId="0" nodeType="after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Effect transition="in" filter="fade">
                                      <p:cBhvr>
                                        <p:cTn id="22" dur="500"/>
                                        <p:tgtEl>
                                          <p:spTgt spid="20">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lvl="0">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type 1">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17456826" y="2400669"/>
            <a:ext cx="6165684" cy="553197"/>
          </a:xfrm>
          <a:prstGeom prst="rect">
            <a:avLst/>
          </a:prstGeom>
        </p:spPr>
        <p:txBody>
          <a:bodyPr lIns="90701" tIns="45304" rIns="90701" bIns="45304" anchor="t"/>
          <a:lstStyle>
            <a:lvl1pPr marL="0" algn="r"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endParaRPr lang="en-US" noProof="0" dirty="0"/>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defTabSz="1811020"/>
            <a:fld id="{597BFFA6-61B1-4984-983B-9D1AEC0ED12D}" type="slidenum">
              <a:rPr lang="es-SV" smtClean="0">
                <a:solidFill>
                  <a:srgbClr val="575757"/>
                </a:solidFill>
              </a:rPr>
            </a:fld>
            <a:endParaRPr lang="es-SV" dirty="0">
              <a:solidFill>
                <a:srgbClr val="575757"/>
              </a:solidFill>
            </a:endParaRP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r"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endParaRPr lang="en-US" noProof="0" dirty="0"/>
          </a:p>
        </p:txBody>
      </p:sp>
      <p:cxnSp>
        <p:nvCxnSpPr>
          <p:cNvPr id="19" name="18 Conector recto"/>
          <p:cNvCxnSpPr/>
          <p:nvPr userDrawn="1"/>
        </p:nvCxnSpPr>
        <p:spPr>
          <a:xfrm>
            <a:off x="17456826"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21561801" y="1909179"/>
            <a:ext cx="2060705" cy="64800"/>
          </a:xfrm>
          <a:prstGeom prst="rect">
            <a:avLst/>
          </a:prstGeom>
          <a:solidFill>
            <a:schemeClr val="accent1"/>
          </a:solidFill>
          <a:ln>
            <a:noFill/>
          </a:ln>
        </p:spPr>
        <p:txBody>
          <a:bodyPr lIns="0" tIns="0" rIns="0" bIns="0" rtlCol="0" anchor="ctr"/>
          <a:lstStyle/>
          <a:p>
            <a:pPr algn="r"/>
            <a:endParaRPr lang="es-SV" dirty="0">
              <a:solidFill>
                <a:srgbClr val="000000"/>
              </a:solidFill>
              <a:latin typeface="Calibri" panose="020F0502020204030204" pitchFamily="34" charset="0"/>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cxnSp>
        <p:nvCxnSpPr>
          <p:cNvPr id="14" name="13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2"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right)">
                                      <p:cBhvr>
                                        <p:cTn id="15" dur="500"/>
                                        <p:tgtEl>
                                          <p:spTgt spid="19"/>
                                        </p:tgtEl>
                                      </p:cBhvr>
                                    </p:animEffec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lvl="0">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enter type 2">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5080256" y="2400669"/>
            <a:ext cx="14176577" cy="553197"/>
          </a:xfrm>
          <a:prstGeom prst="rect">
            <a:avLst/>
          </a:prstGeom>
        </p:spPr>
        <p:txBody>
          <a:bodyPr lIns="90701" tIns="45304" rIns="90701" bIns="45304" anchor="t"/>
          <a:lstStyle>
            <a:lvl1pPr marL="0" algn="ctr"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endParaRPr lang="en-US" noProof="0" dirty="0"/>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ctr"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endParaRPr lang="en-US" noProof="0" dirty="0"/>
          </a:p>
        </p:txBody>
      </p:sp>
      <p:cxnSp>
        <p:nvCxnSpPr>
          <p:cNvPr id="19" name="18 Conector recto"/>
          <p:cNvCxnSpPr/>
          <p:nvPr userDrawn="1"/>
        </p:nvCxnSpPr>
        <p:spPr>
          <a:xfrm>
            <a:off x="9085705"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1113819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16" presetClass="entr" presetSubtype="37"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arn(outVertical)">
                                      <p:cBhvr>
                                        <p:cTn id="15" dur="500"/>
                                        <p:tgtEl>
                                          <p:spTgt spid="19"/>
                                        </p:tgtEl>
                                      </p:cBhvr>
                                    </p:animEffec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13" grpId="0">
        <p:tmplLst>
          <p:tmpl lvl="0">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 type 1">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 type 2">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Image Layout">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Layout 1">
    <p:spTree>
      <p:nvGrpSpPr>
        <p:cNvPr id="1" name=""/>
        <p:cNvGrpSpPr/>
        <p:nvPr/>
      </p:nvGrpSpPr>
      <p:grpSpPr>
        <a:xfrm>
          <a:off x="0" y="0"/>
          <a:ext cx="0" cy="0"/>
          <a:chOff x="0" y="0"/>
          <a:chExt cx="0" cy="0"/>
        </a:xfrm>
      </p:grpSpPr>
      <p:sp>
        <p:nvSpPr>
          <p:cNvPr id="5" name="2 Marcador de posición de imagen"/>
          <p:cNvSpPr>
            <a:spLocks noGrp="1"/>
          </p:cNvSpPr>
          <p:nvPr>
            <p:ph type="pic" sz="quarter" idx="10"/>
          </p:nvPr>
        </p:nvSpPr>
        <p:spPr>
          <a:xfrm>
            <a:off x="0" y="0"/>
            <a:ext cx="121931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6" name="2 Marcador de posición de imagen"/>
          <p:cNvSpPr>
            <a:spLocks noGrp="1"/>
          </p:cNvSpPr>
          <p:nvPr>
            <p:ph type="pic" sz="quarter" idx="11"/>
          </p:nvPr>
        </p:nvSpPr>
        <p:spPr>
          <a:xfrm>
            <a:off x="12192389" y="0"/>
            <a:ext cx="121931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4/3*#ppt_w"/>
                                          </p:val>
                                        </p:tav>
                                        <p:tav tm="100000">
                                          <p:val>
                                            <p:strVal val="#ppt_w"/>
                                          </p:val>
                                        </p:tav>
                                      </p:tavLst>
                                    </p:anim>
                                    <p:anim calcmode="lin" valueType="num">
                                      <p:cBhvr>
                                        <p:cTn id="8" dur="500" fill="hold"/>
                                        <p:tgtEl>
                                          <p:spTgt spid="5"/>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strVal val="4/3*#ppt_w"/>
                                          </p:val>
                                        </p:tav>
                                        <p:tav tm="100000">
                                          <p:val>
                                            <p:strVal val="#ppt_w"/>
                                          </p:val>
                                        </p:tav>
                                      </p:tavLst>
                                    </p:anim>
                                    <p:anim calcmode="lin" valueType="num">
                                      <p:cBhvr>
                                        <p:cTn id="12" dur="500" fill="hold"/>
                                        <p:tgtEl>
                                          <p:spTgt spid="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txStyles>
    <p:titleStyle>
      <a:lvl1pPr algn="l" defTabSz="1811020" rtl="0" eaLnBrk="1" latinLnBrk="0" hangingPunct="1">
        <a:spcBef>
          <a:spcPct val="0"/>
        </a:spcBef>
        <a:buNone/>
        <a:defRPr sz="7200" kern="1200" cap="all" spc="-120" baseline="0">
          <a:solidFill>
            <a:schemeClr val="tx2"/>
          </a:solidFill>
          <a:latin typeface="+mj-lt"/>
          <a:ea typeface="+mj-ea"/>
          <a:cs typeface="+mj-cs"/>
        </a:defRPr>
      </a:lvl1pPr>
    </p:titleStyle>
    <p:bodyStyle>
      <a:lvl1pPr marL="0" indent="0" algn="l" defTabSz="1811020" rtl="0" eaLnBrk="1" latinLnBrk="0" hangingPunct="1">
        <a:spcBef>
          <a:spcPct val="20000"/>
        </a:spcBef>
        <a:spcAft>
          <a:spcPts val="1200"/>
        </a:spcAft>
        <a:buFont typeface="Arial" panose="020B0604020202020204" pitchFamily="34" charset="0"/>
        <a:buNone/>
        <a:defRPr sz="4000" b="1" kern="1200">
          <a:solidFill>
            <a:schemeClr val="tx1"/>
          </a:solidFill>
          <a:latin typeface="+mn-lt"/>
          <a:ea typeface="+mn-ea"/>
          <a:cs typeface="+mn-cs"/>
        </a:defRPr>
      </a:lvl1pPr>
      <a:lvl2pPr marL="905510" indent="-361950" algn="l" defTabSz="1811020" rtl="0" eaLnBrk="1" latinLnBrk="0" hangingPunct="1">
        <a:spcBef>
          <a:spcPct val="20000"/>
        </a:spcBef>
        <a:buClr>
          <a:schemeClr val="tx2"/>
        </a:buClr>
        <a:buFont typeface="Arial" panose="020B0604020202020204" pitchFamily="34" charset="0"/>
        <a:buChar char="•"/>
        <a:defRPr sz="4000" kern="1200">
          <a:solidFill>
            <a:schemeClr val="tx1"/>
          </a:solidFill>
          <a:latin typeface="+mn-lt"/>
          <a:ea typeface="+mn-ea"/>
          <a:cs typeface="+mn-cs"/>
        </a:defRPr>
      </a:lvl2pPr>
      <a:lvl3pPr marL="2263775" indent="-452755" algn="l" defTabSz="1811020" rtl="0" eaLnBrk="1" latinLnBrk="0" hangingPunct="1">
        <a:spcBef>
          <a:spcPct val="20000"/>
        </a:spcBef>
        <a:buClr>
          <a:schemeClr val="tx2"/>
        </a:buClr>
        <a:buFont typeface="Arial" panose="020B0604020202020204" pitchFamily="34" charset="0"/>
        <a:buChar char="•"/>
        <a:defRPr sz="3700" kern="1200">
          <a:solidFill>
            <a:schemeClr val="tx1"/>
          </a:solidFill>
          <a:latin typeface="+mn-lt"/>
          <a:ea typeface="+mn-ea"/>
          <a:cs typeface="+mn-cs"/>
        </a:defRPr>
      </a:lvl3pPr>
      <a:lvl4pPr marL="3168650" indent="-452755" algn="l" defTabSz="1811020" rtl="0" eaLnBrk="1" latinLnBrk="0" hangingPunct="1">
        <a:spcBef>
          <a:spcPct val="20000"/>
        </a:spcBef>
        <a:buClr>
          <a:schemeClr val="tx2"/>
        </a:buClr>
        <a:buFont typeface="Arial" panose="020B0604020202020204" pitchFamily="34" charset="0"/>
        <a:buChar char="•"/>
        <a:defRPr sz="3700" kern="1200">
          <a:solidFill>
            <a:schemeClr val="tx1"/>
          </a:solidFill>
          <a:latin typeface="+mn-lt"/>
          <a:ea typeface="+mn-ea"/>
          <a:cs typeface="+mn-cs"/>
        </a:defRPr>
      </a:lvl4pPr>
      <a:lvl5pPr marL="4074160" indent="-452755" algn="l" defTabSz="1811020" rtl="0" eaLnBrk="1" latinLnBrk="0" hangingPunct="1">
        <a:spcBef>
          <a:spcPct val="20000"/>
        </a:spcBef>
        <a:buClr>
          <a:schemeClr val="tx2"/>
        </a:buClr>
        <a:buFont typeface="Arial" panose="020B0604020202020204" pitchFamily="34" charset="0"/>
        <a:buChar char="•"/>
        <a:defRPr sz="3700" kern="1200" baseline="0">
          <a:solidFill>
            <a:schemeClr val="tx1"/>
          </a:solidFill>
          <a:latin typeface="+mn-lt"/>
          <a:ea typeface="+mn-ea"/>
          <a:cs typeface="+mn-cs"/>
        </a:defRPr>
      </a:lvl5pPr>
      <a:lvl6pPr marL="4979670" indent="-452755" algn="l" defTabSz="1811020" rtl="0" eaLnBrk="1" latinLnBrk="0" hangingPunct="1">
        <a:spcBef>
          <a:spcPct val="20000"/>
        </a:spcBef>
        <a:buClr>
          <a:schemeClr val="tx2"/>
        </a:buClr>
        <a:buFont typeface="Arial" panose="020B0604020202020204" pitchFamily="34" charset="0"/>
        <a:buChar char="•"/>
        <a:defRPr sz="3200" kern="1200">
          <a:solidFill>
            <a:schemeClr val="tx1"/>
          </a:solidFill>
          <a:latin typeface="+mn-lt"/>
          <a:ea typeface="+mn-ea"/>
          <a:cs typeface="+mn-cs"/>
        </a:defRPr>
      </a:lvl6pPr>
      <a:lvl7pPr marL="5885180" indent="-452755" algn="l" defTabSz="1811020" rtl="0" eaLnBrk="1" latinLnBrk="0" hangingPunct="1">
        <a:spcBef>
          <a:spcPct val="20000"/>
        </a:spcBef>
        <a:buClr>
          <a:schemeClr val="tx2"/>
        </a:buClr>
        <a:buFont typeface="Arial" panose="020B0604020202020204" pitchFamily="34" charset="0"/>
        <a:buChar char="•"/>
        <a:defRPr sz="3200" kern="1200">
          <a:solidFill>
            <a:schemeClr val="tx1"/>
          </a:solidFill>
          <a:latin typeface="+mn-lt"/>
          <a:ea typeface="+mn-ea"/>
          <a:cs typeface="+mn-cs"/>
        </a:defRPr>
      </a:lvl7pPr>
      <a:lvl8pPr marL="6790690" indent="-452755" algn="l" defTabSz="1811020" rtl="0" eaLnBrk="1" latinLnBrk="0" hangingPunct="1">
        <a:spcBef>
          <a:spcPct val="20000"/>
        </a:spcBef>
        <a:buClr>
          <a:schemeClr val="tx2"/>
        </a:buClr>
        <a:buFont typeface="Arial" panose="020B0604020202020204" pitchFamily="34" charset="0"/>
        <a:buChar char="•"/>
        <a:defRPr sz="3200" kern="1200">
          <a:solidFill>
            <a:schemeClr val="tx1"/>
          </a:solidFill>
          <a:latin typeface="+mn-lt"/>
          <a:ea typeface="+mn-ea"/>
          <a:cs typeface="+mn-cs"/>
        </a:defRPr>
      </a:lvl8pPr>
      <a:lvl9pPr marL="7695565" indent="-452755" algn="l" defTabSz="1811020" rtl="0" eaLnBrk="1" latinLnBrk="0" hangingPunct="1">
        <a:spcBef>
          <a:spcPct val="20000"/>
        </a:spcBef>
        <a:buClr>
          <a:schemeClr val="tx2"/>
        </a:buClr>
        <a:buFont typeface="Arial" panose="020B0604020202020204" pitchFamily="34" charset="0"/>
        <a:buChar char="•"/>
        <a:defRPr sz="3200" kern="1200">
          <a:solidFill>
            <a:schemeClr val="tx1"/>
          </a:solidFill>
          <a:latin typeface="+mn-lt"/>
          <a:ea typeface="+mn-ea"/>
          <a:cs typeface="+mn-cs"/>
        </a:defRPr>
      </a:lvl9pPr>
    </p:bodyStyle>
    <p:otherStyle>
      <a:defPPr>
        <a:defRPr lang="en-US"/>
      </a:defPPr>
      <a:lvl1pPr marL="0" algn="l" defTabSz="1811020" rtl="0" eaLnBrk="1" latinLnBrk="0" hangingPunct="1">
        <a:defRPr sz="3700" kern="1200">
          <a:solidFill>
            <a:schemeClr val="tx1"/>
          </a:solidFill>
          <a:latin typeface="+mn-lt"/>
          <a:ea typeface="+mn-ea"/>
          <a:cs typeface="+mn-cs"/>
        </a:defRPr>
      </a:lvl1pPr>
      <a:lvl2pPr marL="905510" algn="l" defTabSz="1811020" rtl="0" eaLnBrk="1" latinLnBrk="0" hangingPunct="1">
        <a:defRPr sz="3700" kern="1200">
          <a:solidFill>
            <a:schemeClr val="tx1"/>
          </a:solidFill>
          <a:latin typeface="+mn-lt"/>
          <a:ea typeface="+mn-ea"/>
          <a:cs typeface="+mn-cs"/>
        </a:defRPr>
      </a:lvl2pPr>
      <a:lvl3pPr marL="1811020" algn="l" defTabSz="1811020" rtl="0" eaLnBrk="1" latinLnBrk="0" hangingPunct="1">
        <a:defRPr sz="3700" kern="1200">
          <a:solidFill>
            <a:schemeClr val="tx1"/>
          </a:solidFill>
          <a:latin typeface="+mn-lt"/>
          <a:ea typeface="+mn-ea"/>
          <a:cs typeface="+mn-cs"/>
        </a:defRPr>
      </a:lvl3pPr>
      <a:lvl4pPr marL="2715895" algn="l" defTabSz="1811020" rtl="0" eaLnBrk="1" latinLnBrk="0" hangingPunct="1">
        <a:defRPr sz="3700" kern="1200">
          <a:solidFill>
            <a:schemeClr val="tx1"/>
          </a:solidFill>
          <a:latin typeface="+mn-lt"/>
          <a:ea typeface="+mn-ea"/>
          <a:cs typeface="+mn-cs"/>
        </a:defRPr>
      </a:lvl4pPr>
      <a:lvl5pPr marL="3621405" algn="l" defTabSz="1811020" rtl="0" eaLnBrk="1" latinLnBrk="0" hangingPunct="1">
        <a:defRPr sz="3700" kern="1200">
          <a:solidFill>
            <a:schemeClr val="tx1"/>
          </a:solidFill>
          <a:latin typeface="+mn-lt"/>
          <a:ea typeface="+mn-ea"/>
          <a:cs typeface="+mn-cs"/>
        </a:defRPr>
      </a:lvl5pPr>
      <a:lvl6pPr marL="4526915" algn="l" defTabSz="1811020" rtl="0" eaLnBrk="1" latinLnBrk="0" hangingPunct="1">
        <a:defRPr sz="3700" kern="1200">
          <a:solidFill>
            <a:schemeClr val="tx1"/>
          </a:solidFill>
          <a:latin typeface="+mn-lt"/>
          <a:ea typeface="+mn-ea"/>
          <a:cs typeface="+mn-cs"/>
        </a:defRPr>
      </a:lvl6pPr>
      <a:lvl7pPr marL="5432425" algn="l" defTabSz="1811020" rtl="0" eaLnBrk="1" latinLnBrk="0" hangingPunct="1">
        <a:defRPr sz="3700" kern="1200">
          <a:solidFill>
            <a:schemeClr val="tx1"/>
          </a:solidFill>
          <a:latin typeface="+mn-lt"/>
          <a:ea typeface="+mn-ea"/>
          <a:cs typeface="+mn-cs"/>
        </a:defRPr>
      </a:lvl7pPr>
      <a:lvl8pPr marL="6337935" algn="l" defTabSz="1811020" rtl="0" eaLnBrk="1" latinLnBrk="0" hangingPunct="1">
        <a:defRPr sz="3700" kern="1200">
          <a:solidFill>
            <a:schemeClr val="tx1"/>
          </a:solidFill>
          <a:latin typeface="+mn-lt"/>
          <a:ea typeface="+mn-ea"/>
          <a:cs typeface="+mn-cs"/>
        </a:defRPr>
      </a:lvl8pPr>
      <a:lvl9pPr marL="7242810" algn="l" defTabSz="1811020" rtl="0" eaLnBrk="1" latinLnBrk="0" hangingPunct="1">
        <a:defRPr sz="3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p:nvPr/>
        </p:nvSpPr>
        <p:spPr>
          <a:xfrm>
            <a:off x="9501878" y="5041808"/>
            <a:ext cx="11511896" cy="1659689"/>
          </a:xfrm>
          <a:prstGeom prst="rect">
            <a:avLst/>
          </a:prstGeom>
        </p:spPr>
        <p:txBody>
          <a:bodyPr wrap="square" lIns="0" tIns="120779" rIns="0" bIns="120779">
            <a:spAutoFit/>
          </a:bodyPr>
          <a:lstStyle/>
          <a:p>
            <a:r>
              <a:rPr lang="en-US" sz="9200" b="1" dirty="0">
                <a:solidFill>
                  <a:srgbClr val="CC0000"/>
                </a:solidFill>
                <a:latin typeface="Aleo" panose="020F0502020204030203" pitchFamily="34" charset="0"/>
                <a:ea typeface="Aleo Regular" charset="0"/>
                <a:cs typeface="Aleo Regular" charset="0"/>
                <a:sym typeface="Aleo Regular" charset="0"/>
              </a:rPr>
              <a:t>HTML Training </a:t>
            </a:r>
            <a:endParaRPr lang="en-US" sz="11500" dirty="0">
              <a:solidFill>
                <a:schemeClr val="tx2"/>
              </a:solidFill>
              <a:latin typeface="Oswald" panose="02000503000000000000" pitchFamily="2" charset="0"/>
              <a:ea typeface="Roboto Condensed" panose="02000000000000000000" pitchFamily="2" charset="0"/>
              <a:cs typeface="Open Sans" panose="020B0606030504020204" pitchFamily="34" charset="0"/>
            </a:endParaRPr>
          </a:p>
        </p:txBody>
      </p:sp>
      <p:sp>
        <p:nvSpPr>
          <p:cNvPr id="11" name="10 Rectángulo redondeado"/>
          <p:cNvSpPr/>
          <p:nvPr/>
        </p:nvSpPr>
        <p:spPr bwMode="auto">
          <a:xfrm>
            <a:off x="9512566" y="6903799"/>
            <a:ext cx="4660447" cy="173215"/>
          </a:xfrm>
          <a:prstGeom prst="roundRect">
            <a:avLst>
              <a:gd name="adj" fmla="val 50000"/>
            </a:avLst>
          </a:prstGeom>
          <a:solidFill>
            <a:schemeClr val="accent1"/>
          </a:solidFill>
          <a:ln>
            <a:noFill/>
          </a:ln>
          <a:effectLst/>
        </p:spPr>
        <p:txBody>
          <a:bodyPr rot="0" spcFirstLastPara="0" vertOverflow="overflow" horzOverflow="overflow" vert="horz" wrap="square" lIns="539648" tIns="323792" rIns="539648" bIns="359767" numCol="1" spcCol="0" rtlCol="0" fromWordArt="0" anchor="t" anchorCtr="0" forceAA="0" compatLnSpc="1">
            <a:noAutofit/>
          </a:bodyPr>
          <a:lstStyle/>
          <a:p>
            <a:pPr algn="ctr"/>
            <a:endParaRPr lang="es-SV" sz="2700" kern="1000">
              <a:solidFill>
                <a:schemeClr val="bg1"/>
              </a:solidFill>
              <a:latin typeface="Open Sans Condensed" panose="020B0604020202020204" charset="0"/>
              <a:ea typeface="Open Sans Condensed" panose="020B0604020202020204" charset="0"/>
              <a:cs typeface="Open Sans Condensed" panose="020B0604020202020204" charset="0"/>
            </a:endParaRPr>
          </a:p>
        </p:txBody>
      </p:sp>
      <p:grpSp>
        <p:nvGrpSpPr>
          <p:cNvPr id="24" name="23 Grupo"/>
          <p:cNvGrpSpPr/>
          <p:nvPr/>
        </p:nvGrpSpPr>
        <p:grpSpPr>
          <a:xfrm>
            <a:off x="3956499" y="10639214"/>
            <a:ext cx="4496916" cy="3078377"/>
            <a:chOff x="3956499" y="10639214"/>
            <a:chExt cx="4496916" cy="3078377"/>
          </a:xfrm>
        </p:grpSpPr>
        <p:cxnSp>
          <p:nvCxnSpPr>
            <p:cNvPr id="13" name="12 Conector recto"/>
            <p:cNvCxnSpPr/>
            <p:nvPr/>
          </p:nvCxnSpPr>
          <p:spPr>
            <a:xfrm flipV="1">
              <a:off x="5255915" y="11404299"/>
              <a:ext cx="203440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flipV="1">
              <a:off x="5554366" y="10639214"/>
              <a:ext cx="2899049" cy="3078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flipV="1">
              <a:off x="3956499" y="10734160"/>
              <a:ext cx="2809634" cy="29834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flipV="1">
              <a:off x="4194049" y="12237272"/>
              <a:ext cx="730122" cy="7752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 name="24 Grupo"/>
          <p:cNvGrpSpPr/>
          <p:nvPr/>
        </p:nvGrpSpPr>
        <p:grpSpPr>
          <a:xfrm>
            <a:off x="13452934" y="628715"/>
            <a:ext cx="4098480" cy="3078375"/>
            <a:chOff x="4354935" y="10639214"/>
            <a:chExt cx="4098480" cy="3078375"/>
          </a:xfrm>
        </p:grpSpPr>
        <p:cxnSp>
          <p:nvCxnSpPr>
            <p:cNvPr id="26" name="25 Conector recto"/>
            <p:cNvCxnSpPr/>
            <p:nvPr/>
          </p:nvCxnSpPr>
          <p:spPr>
            <a:xfrm flipV="1">
              <a:off x="5675997" y="10934215"/>
              <a:ext cx="203440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26 Conector recto"/>
            <p:cNvCxnSpPr/>
            <p:nvPr/>
          </p:nvCxnSpPr>
          <p:spPr>
            <a:xfrm flipV="1">
              <a:off x="5554366" y="10639214"/>
              <a:ext cx="2899049" cy="3078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flipV="1">
              <a:off x="4354935" y="10734161"/>
              <a:ext cx="2411198" cy="2560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flipV="1">
              <a:off x="4924171" y="11403116"/>
              <a:ext cx="730122" cy="775285"/>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1+#ppt_w/2"/>
                                          </p:val>
                                        </p:tav>
                                        <p:tav tm="100000">
                                          <p:val>
                                            <p:strVal val="#ppt_x"/>
                                          </p:val>
                                        </p:tav>
                                      </p:tavLst>
                                    </p:anim>
                                    <p:anim calcmode="lin" valueType="num">
                                      <p:cBhvr additive="base">
                                        <p:cTn id="12" dur="750" fill="hold"/>
                                        <p:tgtEl>
                                          <p:spTgt spid="11"/>
                                        </p:tgtEl>
                                        <p:attrNameLst>
                                          <p:attrName>ppt_y</p:attrName>
                                        </p:attrNameLst>
                                      </p:cBhvr>
                                      <p:tavLst>
                                        <p:tav tm="0">
                                          <p:val>
                                            <p:strVal val="#ppt_y"/>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a:t>Q &amp; A</a:t>
            </a:r>
            <a:endParaRPr lang="en-US" dirty="0"/>
          </a:p>
        </p:txBody>
      </p:sp>
      <p:sp>
        <p:nvSpPr>
          <p:cNvPr id="14" name="TextBox 2"/>
          <p:cNvSpPr txBox="1">
            <a:spLocks noChangeArrowheads="1"/>
          </p:cNvSpPr>
          <p:nvPr/>
        </p:nvSpPr>
        <p:spPr bwMode="auto">
          <a:xfrm>
            <a:off x="7422263" y="5373629"/>
            <a:ext cx="9766085" cy="520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r>
              <a:rPr lang="en-IN" altLang="en-US" sz="16600" dirty="0">
                <a:solidFill>
                  <a:srgbClr val="C00000"/>
                </a:solidFill>
              </a:rPr>
              <a:t>Thank</a:t>
            </a:r>
            <a:r>
              <a:rPr lang="en-IN" altLang="en-US" sz="16600" dirty="0"/>
              <a:t> </a:t>
            </a:r>
            <a:r>
              <a:rPr lang="en-IN" altLang="en-US" sz="16600" dirty="0">
                <a:solidFill>
                  <a:srgbClr val="FFC000"/>
                </a:solidFill>
              </a:rPr>
              <a:t>You</a:t>
            </a:r>
            <a:r>
              <a:rPr lang="en-IN" altLang="en-US" sz="16600" dirty="0"/>
              <a:t> </a:t>
            </a:r>
            <a:r>
              <a:rPr lang="en-IN" altLang="en-US" sz="16600" dirty="0">
                <a:solidFill>
                  <a:srgbClr val="00B050"/>
                </a:solidFill>
                <a:sym typeface="Wingdings" panose="05000000000000000000" pitchFamily="2" charset="2"/>
              </a:rPr>
              <a:t></a:t>
            </a:r>
            <a:endParaRPr lang="en-IN" altLang="en-US" sz="16600" dirty="0">
              <a:solidFill>
                <a:srgbClr val="00B050"/>
              </a:solidFill>
            </a:endParaRPr>
          </a:p>
        </p:txBody>
      </p:sp>
      <p:sp>
        <p:nvSpPr>
          <p:cNvPr id="15" name="Title 1"/>
          <p:cNvSpPr txBox="1"/>
          <p:nvPr/>
        </p:nvSpPr>
        <p:spPr>
          <a:xfrm>
            <a:off x="15695937" y="99013"/>
            <a:ext cx="8166532" cy="1173201"/>
          </a:xfrm>
          <a:prstGeom prst="rect">
            <a:avLst/>
          </a:prstGeom>
        </p:spPr>
        <p:txBody>
          <a:bodyPr>
            <a:noAutofit/>
          </a:bodyPr>
          <a:lstStyle>
            <a:lvl1pPr algn="l" defTabSz="1811020" rtl="0" eaLnBrk="1" latinLnBrk="0" hangingPunct="1">
              <a:spcBef>
                <a:spcPct val="0"/>
              </a:spcBef>
              <a:buNone/>
              <a:defRPr sz="7200" kern="1200" cap="all" spc="-120" baseline="0">
                <a:solidFill>
                  <a:schemeClr val="tx2"/>
                </a:solidFill>
                <a:latin typeface="+mj-lt"/>
                <a:ea typeface="+mj-ea"/>
                <a:cs typeface="+mj-cs"/>
              </a:defRPr>
            </a:lvl1pPr>
          </a:lstStyle>
          <a:p>
            <a:endParaRPr lang="en-US" sz="5000" spc="60" dirty="0">
              <a:solidFill>
                <a:schemeClr val="bg1">
                  <a:lumMod val="85000"/>
                </a:schemeClr>
              </a:solidFill>
              <a:latin typeface="Trebuchet MS" panose="020B0603020202020204"/>
              <a:cs typeface="Trebuchet MS" panose="020B0603020202020204"/>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b="0" i="0" dirty="0">
                <a:solidFill>
                  <a:srgbClr val="000000"/>
                </a:solidFill>
                <a:effectLst/>
                <a:latin typeface="system-ui"/>
              </a:rPr>
              <a:t>Today's Training Topics </a:t>
            </a:r>
            <a:endParaRPr lang="en-IN" b="0" i="0" dirty="0">
              <a:solidFill>
                <a:srgbClr val="000000"/>
              </a:solidFill>
              <a:effectLst/>
              <a:latin typeface="system-ui"/>
            </a:endParaRPr>
          </a:p>
        </p:txBody>
      </p:sp>
      <p:sp>
        <p:nvSpPr>
          <p:cNvPr id="3" name="Text Placeholder 2"/>
          <p:cNvSpPr>
            <a:spLocks noGrp="1"/>
          </p:cNvSpPr>
          <p:nvPr>
            <p:ph type="body" sz="quarter" idx="15"/>
          </p:nvPr>
        </p:nvSpPr>
        <p:spPr>
          <a:xfrm>
            <a:off x="714589" y="2400669"/>
            <a:ext cx="21334300" cy="9948735"/>
          </a:xfrm>
        </p:spPr>
        <p:txBody>
          <a:bodyPr/>
          <a:lstStyle/>
          <a:p>
            <a:pPr marL="571500" indent="-571500">
              <a:buFont typeface="Arial" panose="020B0604020202020204" pitchFamily="34" charset="0"/>
              <a:buChar char="•"/>
            </a:pPr>
            <a:r>
              <a:rPr lang="en-US" sz="3600" dirty="0">
                <a:solidFill>
                  <a:schemeClr val="accent6">
                    <a:lumMod val="75000"/>
                    <a:lumOff val="25000"/>
                  </a:schemeClr>
                </a:solidFill>
              </a:rPr>
              <a:t>What is HTML 5</a:t>
            </a:r>
            <a:endParaRPr lang="en-US" sz="3600" dirty="0">
              <a:solidFill>
                <a:schemeClr val="accent6">
                  <a:lumMod val="75000"/>
                  <a:lumOff val="25000"/>
                </a:schemeClr>
              </a:solidFill>
            </a:endParaRPr>
          </a:p>
          <a:p>
            <a:pPr marL="571500" indent="-571500">
              <a:buFont typeface="Arial" panose="020B0604020202020204" pitchFamily="34" charset="0"/>
              <a:buChar char="•"/>
            </a:pPr>
            <a:r>
              <a:rPr lang="en-IN" sz="3600" dirty="0">
                <a:solidFill>
                  <a:schemeClr val="accent6">
                    <a:lumMod val="75000"/>
                    <a:lumOff val="25000"/>
                  </a:schemeClr>
                </a:solidFill>
              </a:rPr>
              <a:t>Advantages of HTML5</a:t>
            </a:r>
            <a:endParaRPr lang="en-IN" sz="3600" dirty="0">
              <a:solidFill>
                <a:schemeClr val="accent6">
                  <a:lumMod val="75000"/>
                  <a:lumOff val="25000"/>
                </a:schemeClr>
              </a:solidFill>
            </a:endParaRPr>
          </a:p>
          <a:p>
            <a:pPr marL="571500" indent="-571500">
              <a:buFont typeface="Arial" panose="020B0604020202020204" pitchFamily="34" charset="0"/>
              <a:buChar char="•"/>
            </a:pPr>
            <a:r>
              <a:rPr lang="en-IN" sz="3600" dirty="0">
                <a:solidFill>
                  <a:schemeClr val="accent6">
                    <a:lumMod val="75000"/>
                    <a:lumOff val="25000"/>
                  </a:schemeClr>
                </a:solidFill>
              </a:rPr>
              <a:t>Disadvantages of HTML5</a:t>
            </a:r>
            <a:endParaRPr lang="en-IN" sz="3600" dirty="0">
              <a:solidFill>
                <a:schemeClr val="accent6">
                  <a:lumMod val="75000"/>
                  <a:lumOff val="25000"/>
                </a:schemeClr>
              </a:solidFill>
            </a:endParaRPr>
          </a:p>
          <a:p>
            <a:pPr marL="571500" indent="-571500">
              <a:buFont typeface="Arial" panose="020B0604020202020204" pitchFamily="34" charset="0"/>
              <a:buChar char="•"/>
            </a:pPr>
            <a:r>
              <a:rPr lang="en-US" sz="3600" dirty="0">
                <a:solidFill>
                  <a:schemeClr val="accent6">
                    <a:lumMod val="75000"/>
                    <a:lumOff val="25000"/>
                  </a:schemeClr>
                </a:solidFill>
              </a:rPr>
              <a:t>Difference between HTML and HTML5</a:t>
            </a:r>
            <a:endParaRPr lang="en-US" sz="3600" dirty="0">
              <a:solidFill>
                <a:schemeClr val="accent6">
                  <a:lumMod val="75000"/>
                  <a:lumOff val="25000"/>
                </a:schemeClr>
              </a:solidFill>
            </a:endParaRPr>
          </a:p>
          <a:p>
            <a:pPr marL="571500" indent="-571500">
              <a:buFont typeface="Arial" panose="020B0604020202020204" pitchFamily="34" charset="0"/>
              <a:buChar char="•"/>
            </a:pPr>
            <a:r>
              <a:rPr lang="en-US" sz="3600" dirty="0">
                <a:solidFill>
                  <a:schemeClr val="accent6">
                    <a:lumMod val="75000"/>
                    <a:lumOff val="25000"/>
                  </a:schemeClr>
                </a:solidFill>
              </a:rPr>
              <a:t>Modified or removed from HTML5</a:t>
            </a:r>
            <a:endParaRPr lang="en-US" sz="3600" dirty="0">
              <a:solidFill>
                <a:schemeClr val="accent6">
                  <a:lumMod val="75000"/>
                  <a:lumOff val="25000"/>
                </a:schemeClr>
              </a:solidFill>
            </a:endParaRPr>
          </a:p>
          <a:p>
            <a:pPr marL="571500" indent="-571500">
              <a:buFont typeface="Arial" panose="020B0604020202020204" pitchFamily="34" charset="0"/>
              <a:buChar char="•"/>
            </a:pPr>
            <a:r>
              <a:rPr lang="en-IN" sz="3600" dirty="0">
                <a:solidFill>
                  <a:schemeClr val="accent6">
                    <a:lumMod val="75000"/>
                    <a:lumOff val="25000"/>
                  </a:schemeClr>
                </a:solidFill>
              </a:rPr>
              <a:t>Semantic elements</a:t>
            </a:r>
            <a:endParaRPr lang="en-US" sz="3600" dirty="0">
              <a:solidFill>
                <a:schemeClr val="accent6">
                  <a:lumMod val="75000"/>
                  <a:lumOff val="25000"/>
                </a:schemeClr>
              </a:solidFill>
            </a:endParaRPr>
          </a:p>
          <a:p>
            <a:pPr marL="571500" indent="-571500">
              <a:buFont typeface="Arial" panose="020B0604020202020204" pitchFamily="34" charset="0"/>
              <a:buChar char="•"/>
            </a:pPr>
            <a:r>
              <a:rPr lang="en-IN" sz="3600" dirty="0">
                <a:solidFill>
                  <a:schemeClr val="accent6">
                    <a:lumMod val="75000"/>
                    <a:lumOff val="25000"/>
                  </a:schemeClr>
                </a:solidFill>
              </a:rPr>
              <a:t>Non-semantic elements</a:t>
            </a:r>
            <a:endParaRPr lang="en-IN" sz="3600" dirty="0">
              <a:solidFill>
                <a:schemeClr val="accent6">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algn="l"/>
            <a:r>
              <a:rPr lang="en-IN" i="0" dirty="0">
                <a:solidFill>
                  <a:srgbClr val="232C39"/>
                </a:solidFill>
                <a:effectLst/>
                <a:latin typeface="Nunito Sans" panose="020B0604020202020204" pitchFamily="2" charset="0"/>
              </a:rPr>
              <a:t>What is HTML5?</a:t>
            </a:r>
            <a:endParaRPr lang="en-IN" i="0" dirty="0">
              <a:solidFill>
                <a:srgbClr val="232C39"/>
              </a:solidFill>
              <a:effectLst/>
              <a:latin typeface="Nunito Sans" panose="020B0604020202020204" pitchFamily="2" charset="0"/>
            </a:endParaRPr>
          </a:p>
        </p:txBody>
      </p:sp>
      <p:sp>
        <p:nvSpPr>
          <p:cNvPr id="3" name="Text Placeholder 2"/>
          <p:cNvSpPr>
            <a:spLocks noGrp="1"/>
          </p:cNvSpPr>
          <p:nvPr>
            <p:ph type="body" sz="quarter" idx="15"/>
          </p:nvPr>
        </p:nvSpPr>
        <p:spPr>
          <a:xfrm>
            <a:off x="714589" y="2400669"/>
            <a:ext cx="21334300" cy="9948735"/>
          </a:xfrm>
        </p:spPr>
        <p:txBody>
          <a:bodyPr/>
          <a:lstStyle/>
          <a:p>
            <a:pPr marL="457200" indent="-457200">
              <a:buFont typeface="Arial" panose="020B0604020202020204" pitchFamily="34" charset="0"/>
              <a:buChar char="•"/>
            </a:pPr>
            <a:r>
              <a:rPr lang="en-IN" sz="3600" b="1" i="0" dirty="0">
                <a:solidFill>
                  <a:srgbClr val="232C39"/>
                </a:solidFill>
                <a:effectLst/>
                <a:latin typeface="Nunito Sans" panose="020B0604020202020204" pitchFamily="2" charset="0"/>
              </a:rPr>
              <a:t>Why is HTML5 important?:</a:t>
            </a:r>
            <a:br>
              <a:rPr lang="en-IN" sz="3600" b="1" i="0" dirty="0">
                <a:solidFill>
                  <a:srgbClr val="232C39"/>
                </a:solidFill>
                <a:effectLst/>
                <a:latin typeface="Nunito Sans" panose="020B0604020202020204" pitchFamily="2" charset="0"/>
              </a:rPr>
            </a:br>
            <a:r>
              <a:rPr lang="en-US" sz="3200" b="0" i="0" dirty="0">
                <a:solidFill>
                  <a:schemeClr val="tx1"/>
                </a:solidFill>
                <a:effectLst/>
                <a:latin typeface="Nunito Sans" panose="020B0604020202020204" pitchFamily="2" charset="0"/>
              </a:rPr>
              <a:t>HTML5 is so important in this modern era because the way technology moving is unbelievable, So we need to be updated, and we need to learn </a:t>
            </a:r>
            <a:r>
              <a:rPr lang="en-US" sz="3200" b="0" i="0" u="none" strike="noStrike" dirty="0">
                <a:solidFill>
                  <a:schemeClr val="tx1"/>
                </a:solidFill>
                <a:effectLst/>
                <a:latin typeface="Nunito Sans" panose="020B0604020202020204" pitchFamily="2" charset="0"/>
              </a:rPr>
              <a:t>HTML5 to create</a:t>
            </a:r>
            <a:r>
              <a:rPr lang="en-US" sz="3200" b="0" i="0" dirty="0">
                <a:solidFill>
                  <a:schemeClr val="tx1"/>
                </a:solidFill>
                <a:effectLst/>
                <a:latin typeface="Nunito Sans" panose="020B0604020202020204" pitchFamily="2" charset="0"/>
              </a:rPr>
              <a:t> web apps easily. It can provide some advanced features which are not available in before versions or updates.</a:t>
            </a:r>
            <a:endParaRPr lang="en-US" sz="3200" dirty="0">
              <a:solidFill>
                <a:schemeClr val="tx1"/>
              </a:solidFill>
              <a:latin typeface="Nunito Sans" panose="020B0604020202020204" pitchFamily="2" charset="0"/>
            </a:endParaRPr>
          </a:p>
          <a:p>
            <a:pPr marL="457200" indent="-457200" algn="l">
              <a:buFont typeface="Arial" panose="020B0604020202020204" pitchFamily="34" charset="0"/>
              <a:buChar char="•"/>
            </a:pPr>
            <a:r>
              <a:rPr lang="en-US" sz="3200" b="0" i="0" dirty="0">
                <a:solidFill>
                  <a:schemeClr val="tx1"/>
                </a:solidFill>
                <a:effectLst/>
                <a:latin typeface="Nunito Sans" panose="020B0604020202020204" pitchFamily="2" charset="0"/>
              </a:rPr>
              <a:t>HTML5 is the 5</a:t>
            </a:r>
            <a:r>
              <a:rPr lang="en-US" sz="3200" b="0" i="0" baseline="30000" dirty="0">
                <a:solidFill>
                  <a:schemeClr val="tx1"/>
                </a:solidFill>
                <a:effectLst/>
                <a:latin typeface="Nunito Sans" panose="020B0604020202020204" pitchFamily="2" charset="0"/>
              </a:rPr>
              <a:t>th</a:t>
            </a:r>
            <a:r>
              <a:rPr lang="en-US" sz="3200" b="0" i="0" dirty="0">
                <a:solidFill>
                  <a:schemeClr val="tx1"/>
                </a:solidFill>
                <a:effectLst/>
                <a:latin typeface="Nunito Sans" panose="020B0604020202020204" pitchFamily="2" charset="0"/>
              </a:rPr>
              <a:t> version or update of HTML. This is the most advanced HTML programming. In this version lot of tags were added to make the designer’s life easier. A basic website contains 3 types of codes. HTML, CSS and </a:t>
            </a:r>
            <a:r>
              <a:rPr lang="en-US" sz="3200" b="0" i="0" dirty="0" err="1">
                <a:solidFill>
                  <a:schemeClr val="tx1"/>
                </a:solidFill>
                <a:effectLst/>
                <a:latin typeface="Nunito Sans" panose="020B0604020202020204" pitchFamily="2" charset="0"/>
              </a:rPr>
              <a:t>Javascript</a:t>
            </a:r>
            <a:r>
              <a:rPr lang="en-US" sz="3200" b="0" i="0" dirty="0">
                <a:solidFill>
                  <a:schemeClr val="tx1"/>
                </a:solidFill>
                <a:effectLst/>
                <a:latin typeface="Nunito Sans" panose="020B0604020202020204" pitchFamily="2" charset="0"/>
              </a:rPr>
              <a:t>.</a:t>
            </a:r>
            <a:endParaRPr lang="en-US" sz="3200" b="0" i="0" dirty="0">
              <a:solidFill>
                <a:schemeClr val="tx1"/>
              </a:solidFill>
              <a:effectLst/>
              <a:latin typeface="Nunito Sans" panose="020B0604020202020204" pitchFamily="2" charset="0"/>
            </a:endParaRPr>
          </a:p>
          <a:p>
            <a:pPr marL="457200" indent="-457200" algn="l">
              <a:buFont typeface="Arial" panose="020B0604020202020204" pitchFamily="34" charset="0"/>
              <a:buChar char="•"/>
            </a:pPr>
            <a:r>
              <a:rPr lang="en-US" sz="3200" b="0" i="0" dirty="0">
                <a:solidFill>
                  <a:schemeClr val="tx1"/>
                </a:solidFill>
                <a:effectLst/>
                <a:latin typeface="Nunito Sans" panose="020B0604020202020204" pitchFamily="2" charset="0"/>
              </a:rPr>
              <a:t>Now HTML5 combination of Cascading Style Sheet(CSS), JavaScript and HTML. These languages combined together forms HTML5 and give various attractive features like, HTML5 can do form validation without writing JavaScript code. The code is unbuilt in the HTML5 tags and attributes and can perform validation on their own.</a:t>
            </a:r>
            <a:br>
              <a:rPr lang="en-US" sz="3200" b="0" i="0" dirty="0">
                <a:solidFill>
                  <a:schemeClr val="tx1"/>
                </a:solidFill>
                <a:effectLst/>
                <a:latin typeface="Nunito Sans" panose="020B0604020202020204" pitchFamily="2" charset="0"/>
              </a:rPr>
            </a:br>
            <a:endParaRPr lang="en-US" sz="3200" b="0" i="0" dirty="0">
              <a:solidFill>
                <a:schemeClr val="tx1"/>
              </a:solidFill>
              <a:effectLst/>
              <a:latin typeface="Nunito Sans" panose="020B0604020202020204" pitchFamily="2" charset="0"/>
            </a:endParaRPr>
          </a:p>
          <a:p>
            <a:pPr marL="571500" indent="-571500">
              <a:buFont typeface="Arial" panose="020B0604020202020204" pitchFamily="34" charset="0"/>
              <a:buChar char="•"/>
            </a:pPr>
            <a:r>
              <a:rPr lang="en-US" sz="3200" b="0" i="0" dirty="0">
                <a:solidFill>
                  <a:schemeClr val="tx1"/>
                </a:solidFill>
                <a:effectLst/>
                <a:latin typeface="Nunito Sans" panose="020B0604020202020204" pitchFamily="2" charset="0"/>
              </a:rPr>
              <a:t>With HTML5, we can develop huge applications, animations and other complicated applications that run on the browser. It is used in some of the most complicated web apps, which are developed for Entertainment, Online streaming, Video players, Audio players, etc.</a:t>
            </a:r>
            <a:endParaRPr lang="en-US" sz="36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6000" b="0" i="0" dirty="0">
                <a:solidFill>
                  <a:srgbClr val="000000"/>
                </a:solidFill>
                <a:effectLst/>
                <a:latin typeface="system-ui"/>
              </a:rPr>
              <a:t>Advantages of HTML5</a:t>
            </a:r>
            <a:endParaRPr lang="en-IN" sz="6000" b="0" i="0" dirty="0">
              <a:solidFill>
                <a:srgbClr val="000000"/>
              </a:solidFill>
              <a:effectLst/>
              <a:latin typeface="system-ui"/>
            </a:endParaRPr>
          </a:p>
        </p:txBody>
      </p:sp>
      <p:sp>
        <p:nvSpPr>
          <p:cNvPr id="3" name="Text Placeholder 2"/>
          <p:cNvSpPr>
            <a:spLocks noGrp="1"/>
          </p:cNvSpPr>
          <p:nvPr>
            <p:ph type="body" sz="quarter" idx="15"/>
          </p:nvPr>
        </p:nvSpPr>
        <p:spPr>
          <a:xfrm>
            <a:off x="714589" y="2400669"/>
            <a:ext cx="21334300" cy="9948735"/>
          </a:xfrm>
        </p:spPr>
        <p:txBody>
          <a:bodyPr/>
          <a:lstStyle/>
          <a:p>
            <a:pPr algn="l">
              <a:buFont typeface="+mj-lt"/>
              <a:buAutoNum type="arabicPeriod"/>
            </a:pPr>
            <a:r>
              <a:rPr lang="en-US" sz="3200" b="0" i="0" dirty="0">
                <a:solidFill>
                  <a:srgbClr val="4D5968"/>
                </a:solidFill>
                <a:effectLst/>
                <a:latin typeface="Nunito Sans" panose="020B0604020202020204" pitchFamily="2" charset="0"/>
              </a:rPr>
              <a:t>It helps developers to develop an application that fits different resolutions, screen sizes, aspect ratios, and guidelines.</a:t>
            </a:r>
            <a:endParaRPr lang="en-US" sz="3200" b="0" i="0" dirty="0">
              <a:solidFill>
                <a:srgbClr val="4D5968"/>
              </a:solidFill>
              <a:effectLst/>
              <a:latin typeface="Nunito Sans" panose="020B0604020202020204" pitchFamily="2" charset="0"/>
            </a:endParaRPr>
          </a:p>
          <a:p>
            <a:pPr algn="l">
              <a:buFont typeface="+mj-lt"/>
              <a:buAutoNum type="arabicPeriod"/>
            </a:pPr>
            <a:r>
              <a:rPr lang="en-US" sz="3200" b="0" i="0" dirty="0">
                <a:solidFill>
                  <a:srgbClr val="4D5968"/>
                </a:solidFill>
                <a:effectLst/>
                <a:latin typeface="Nunito Sans" panose="020B0604020202020204" pitchFamily="2" charset="0"/>
              </a:rPr>
              <a:t>With HTML5, programmers can use some advanced features such as GPS, camera, and accelerometer in their </a:t>
            </a:r>
            <a:r>
              <a:rPr lang="en-US" sz="3200" b="0" i="0" u="none" strike="noStrike" dirty="0">
                <a:solidFill>
                  <a:srgbClr val="E93F33"/>
                </a:solidFill>
                <a:effectLst/>
                <a:latin typeface="Nunito Sans" panose="020B0604020202020204" pitchFamily="2" charset="0"/>
              </a:rPr>
              <a:t>web applications</a:t>
            </a:r>
            <a:r>
              <a:rPr lang="en-US" sz="3200" b="0" i="0" dirty="0">
                <a:solidFill>
                  <a:srgbClr val="4D5968"/>
                </a:solidFill>
                <a:effectLst/>
                <a:latin typeface="Nunito Sans" panose="020B0604020202020204" pitchFamily="2" charset="0"/>
              </a:rPr>
              <a:t>.</a:t>
            </a:r>
            <a:endParaRPr lang="en-US" sz="3200" b="0" i="0" dirty="0">
              <a:solidFill>
                <a:srgbClr val="4D5968"/>
              </a:solidFill>
              <a:effectLst/>
              <a:latin typeface="Nunito Sans" panose="020B0604020202020204" pitchFamily="2" charset="0"/>
            </a:endParaRPr>
          </a:p>
          <a:p>
            <a:pPr algn="l">
              <a:buFont typeface="+mj-lt"/>
              <a:buAutoNum type="arabicPeriod"/>
            </a:pPr>
            <a:r>
              <a:rPr lang="en-US" sz="3200" b="0" i="0" dirty="0">
                <a:solidFill>
                  <a:srgbClr val="4D5968"/>
                </a:solidFill>
                <a:effectLst/>
                <a:latin typeface="Nunito Sans" panose="020B0604020202020204" pitchFamily="2" charset="0"/>
              </a:rPr>
              <a:t>Applications can be used internally, which is nothing but localhost and can also be seen in browsers.</a:t>
            </a:r>
            <a:endParaRPr lang="en-US" sz="3200" b="0" i="0" dirty="0">
              <a:solidFill>
                <a:srgbClr val="4D5968"/>
              </a:solidFill>
              <a:effectLst/>
              <a:latin typeface="Nunito Sans" panose="020B0604020202020204" pitchFamily="2" charset="0"/>
            </a:endParaRPr>
          </a:p>
          <a:p>
            <a:pPr algn="l">
              <a:buFont typeface="+mj-lt"/>
              <a:buAutoNum type="arabicPeriod"/>
            </a:pPr>
            <a:r>
              <a:rPr lang="en-US" sz="3200" b="0" i="0" dirty="0">
                <a:solidFill>
                  <a:srgbClr val="4D5968"/>
                </a:solidFill>
                <a:effectLst/>
                <a:latin typeface="Nunito Sans" panose="020B0604020202020204" pitchFamily="2" charset="0"/>
              </a:rPr>
              <a:t>Mobile applications can use the same monetization and sharing channels as native applications.</a:t>
            </a:r>
            <a:endParaRPr lang="en-US" sz="3200" b="0" i="0" dirty="0">
              <a:solidFill>
                <a:srgbClr val="4D5968"/>
              </a:solidFill>
              <a:effectLst/>
              <a:latin typeface="Nunito Sans" panose="020B0604020202020204" pitchFamily="2" charset="0"/>
            </a:endParaRPr>
          </a:p>
          <a:p>
            <a:pPr algn="l">
              <a:buFont typeface="+mj-lt"/>
              <a:buAutoNum type="arabicPeriod"/>
            </a:pPr>
            <a:r>
              <a:rPr lang="en-US" sz="3200" b="0" i="0" dirty="0">
                <a:solidFill>
                  <a:srgbClr val="4D5968"/>
                </a:solidFill>
                <a:effectLst/>
                <a:latin typeface="Nunito Sans" panose="020B0604020202020204" pitchFamily="2" charset="0"/>
              </a:rPr>
              <a:t>There are new form control attributes and input elements in HTML5 for example: email, number, range, </a:t>
            </a:r>
            <a:r>
              <a:rPr lang="en-US" sz="3200" b="0" i="0" dirty="0" err="1">
                <a:solidFill>
                  <a:srgbClr val="4D5968"/>
                </a:solidFill>
                <a:effectLst/>
                <a:latin typeface="Nunito Sans" panose="020B0604020202020204" pitchFamily="2" charset="0"/>
              </a:rPr>
              <a:t>url</a:t>
            </a:r>
            <a:r>
              <a:rPr lang="en-US" sz="3200" b="0" i="0" dirty="0">
                <a:solidFill>
                  <a:srgbClr val="4D5968"/>
                </a:solidFill>
                <a:effectLst/>
                <a:latin typeface="Nunito Sans" panose="020B0604020202020204" pitchFamily="2" charset="0"/>
              </a:rPr>
              <a:t>, search etc.</a:t>
            </a:r>
            <a:endParaRPr lang="en-US" sz="3200" b="0" i="0" dirty="0">
              <a:solidFill>
                <a:srgbClr val="4D5968"/>
              </a:solidFill>
              <a:effectLst/>
              <a:latin typeface="Nunito Sans" panose="020B0604020202020204" pitchFamily="2" charset="0"/>
            </a:endParaRPr>
          </a:p>
          <a:p>
            <a:pPr>
              <a:buFont typeface="+mj-lt"/>
              <a:buAutoNum type="arabicPeriod"/>
            </a:pPr>
            <a:r>
              <a:rPr lang="en-US" sz="2800" b="0" i="0" dirty="0">
                <a:solidFill>
                  <a:srgbClr val="000000"/>
                </a:solidFill>
                <a:effectLst/>
                <a:latin typeface="system-ui"/>
              </a:rPr>
              <a:t>There are semantic elements introduced in HTML5 - header, footer, section, article, etc.</a:t>
            </a:r>
            <a:endParaRPr lang="en-US" sz="3200" dirty="0">
              <a:solidFill>
                <a:srgbClr val="4D5968"/>
              </a:solidFill>
              <a:latin typeface="Nunito Sans" panose="020B0604020202020204" pitchFamily="2" charset="0"/>
            </a:endParaRPr>
          </a:p>
          <a:p>
            <a:pPr algn="l">
              <a:buFont typeface="+mj-lt"/>
              <a:buAutoNum type="arabicPeriod"/>
            </a:pPr>
            <a:r>
              <a:rPr lang="en-US" sz="3200" b="0" i="0" smtClean="0">
                <a:solidFill>
                  <a:srgbClr val="4D5968"/>
                </a:solidFill>
                <a:effectLst/>
                <a:latin typeface="Nunito Sans" panose="020B0604020202020204" pitchFamily="2" charset="0"/>
              </a:rPr>
              <a:t>Easy </a:t>
            </a:r>
            <a:r>
              <a:rPr lang="en-US" sz="3200" b="0" i="0" dirty="0">
                <a:solidFill>
                  <a:srgbClr val="4D5968"/>
                </a:solidFill>
                <a:effectLst/>
                <a:latin typeface="Nunito Sans" panose="020B0604020202020204" pitchFamily="2" charset="0"/>
              </a:rPr>
              <a:t>to write, Easy to understand and Easy to use</a:t>
            </a:r>
            <a:endParaRPr lang="en-US" sz="3200" b="0" i="0" dirty="0">
              <a:solidFill>
                <a:srgbClr val="4D5968"/>
              </a:solidFill>
              <a:effectLst/>
              <a:latin typeface="Nunito Sans" panose="020B0604020202020204" pitchFamily="2" charset="0"/>
            </a:endParaRPr>
          </a:p>
          <a:p>
            <a:pPr algn="l">
              <a:buFont typeface="+mj-lt"/>
              <a:buAutoNum type="arabicPeriod"/>
            </a:pPr>
            <a:r>
              <a:rPr lang="en-US" sz="3200" b="0" i="0" dirty="0">
                <a:solidFill>
                  <a:srgbClr val="4D5968"/>
                </a:solidFill>
                <a:effectLst/>
                <a:latin typeface="Nunito Sans" panose="020B0604020202020204" pitchFamily="2" charset="0"/>
              </a:rPr>
              <a:t>Every browser understand html language</a:t>
            </a:r>
            <a:endParaRPr lang="en-US" sz="3200" b="0" i="0" dirty="0">
              <a:solidFill>
                <a:srgbClr val="4D5968"/>
              </a:solidFill>
              <a:effectLst/>
              <a:latin typeface="Nunito Sans" panose="020B0604020202020204" pitchFamily="2" charset="0"/>
            </a:endParaRPr>
          </a:p>
          <a:p>
            <a:pPr algn="l">
              <a:buFont typeface="+mj-lt"/>
              <a:buAutoNum type="arabicPeriod"/>
            </a:pPr>
            <a:r>
              <a:rPr lang="en-US" sz="3200" b="0" i="0" dirty="0">
                <a:solidFill>
                  <a:srgbClr val="4D5968"/>
                </a:solidFill>
                <a:effectLst/>
                <a:latin typeface="Nunito Sans" panose="020B0604020202020204" pitchFamily="2" charset="0"/>
              </a:rPr>
              <a:t>You can develop rich graphics and animations.</a:t>
            </a:r>
            <a:endParaRPr lang="en-US" sz="3200" b="0" i="0" dirty="0">
              <a:solidFill>
                <a:srgbClr val="4D5968"/>
              </a:solidFill>
              <a:effectLst/>
              <a:latin typeface="Nunito Sans" panose="020B0604020202020204" pitchFamily="2" charset="0"/>
            </a:endParaRPr>
          </a:p>
          <a:p>
            <a:pPr marL="571500" indent="-571500">
              <a:buFont typeface="Arial" panose="020B0604020202020204" pitchFamily="34" charset="0"/>
              <a:buChar char="•"/>
            </a:pPr>
            <a:endParaRPr lang="en-US" sz="3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6000" b="0" i="0" dirty="0">
                <a:solidFill>
                  <a:srgbClr val="000000"/>
                </a:solidFill>
                <a:effectLst/>
                <a:latin typeface="system-ui"/>
              </a:rPr>
              <a:t>Disadvantages of HTML5</a:t>
            </a:r>
            <a:endParaRPr lang="en-IN" sz="6000" b="0" i="0" dirty="0">
              <a:solidFill>
                <a:srgbClr val="000000"/>
              </a:solidFill>
              <a:effectLst/>
              <a:latin typeface="system-ui"/>
            </a:endParaRPr>
          </a:p>
        </p:txBody>
      </p:sp>
      <p:sp>
        <p:nvSpPr>
          <p:cNvPr id="3" name="Text Placeholder 2"/>
          <p:cNvSpPr>
            <a:spLocks noGrp="1"/>
          </p:cNvSpPr>
          <p:nvPr>
            <p:ph type="body" sz="quarter" idx="15"/>
          </p:nvPr>
        </p:nvSpPr>
        <p:spPr>
          <a:xfrm>
            <a:off x="714589" y="2400669"/>
            <a:ext cx="21334300" cy="9948735"/>
          </a:xfrm>
        </p:spPr>
        <p:txBody>
          <a:bodyPr/>
          <a:lstStyle/>
          <a:p>
            <a:pPr algn="l">
              <a:buFont typeface="+mj-lt"/>
              <a:buAutoNum type="arabicPeriod"/>
            </a:pPr>
            <a:r>
              <a:rPr lang="en-US" sz="2800" b="0" i="0" dirty="0">
                <a:solidFill>
                  <a:srgbClr val="4D5968"/>
                </a:solidFill>
                <a:effectLst/>
                <a:latin typeface="Nunito Sans" panose="020B0604020202020204" pitchFamily="2" charset="0"/>
              </a:rPr>
              <a:t>HTML5 works only on updated browsers.</a:t>
            </a:r>
            <a:endParaRPr lang="en-US" sz="2800" b="0" i="0" dirty="0">
              <a:solidFill>
                <a:srgbClr val="4D5968"/>
              </a:solidFill>
              <a:effectLst/>
              <a:latin typeface="Nunito Sans" panose="020B0604020202020204" pitchFamily="2" charset="0"/>
            </a:endParaRPr>
          </a:p>
          <a:p>
            <a:pPr algn="l">
              <a:buFont typeface="+mj-lt"/>
              <a:buAutoNum type="arabicPeriod"/>
            </a:pPr>
            <a:r>
              <a:rPr lang="en-US" sz="2800" b="0" i="0" dirty="0">
                <a:solidFill>
                  <a:srgbClr val="4D5968"/>
                </a:solidFill>
                <a:effectLst/>
                <a:latin typeface="Nunito Sans" panose="020B0604020202020204" pitchFamily="2" charset="0"/>
              </a:rPr>
              <a:t>Not flexible as Flash</a:t>
            </a:r>
            <a:endParaRPr lang="en-US" sz="2800" b="0" i="0" dirty="0">
              <a:solidFill>
                <a:srgbClr val="4D5968"/>
              </a:solidFill>
              <a:effectLst/>
              <a:latin typeface="Nunito Sans" panose="020B0604020202020204" pitchFamily="2" charset="0"/>
            </a:endParaRPr>
          </a:p>
          <a:p>
            <a:pPr algn="l"/>
            <a:endParaRPr lang="en-US" sz="2800" dirty="0">
              <a:solidFill>
                <a:srgbClr val="4D5968"/>
              </a:solidFill>
              <a:latin typeface="Nunito Sans" panose="020B0604020202020204" pitchFamily="2" charset="0"/>
            </a:endParaRPr>
          </a:p>
          <a:p>
            <a:pPr algn="l"/>
            <a:r>
              <a:rPr lang="en-US" sz="6000" dirty="0">
                <a:solidFill>
                  <a:srgbClr val="000000"/>
                </a:solidFill>
                <a:latin typeface="system-ui"/>
              </a:rPr>
              <a:t>HTML5 </a:t>
            </a:r>
            <a:r>
              <a:rPr lang="en-US" sz="6000" dirty="0" err="1">
                <a:solidFill>
                  <a:srgbClr val="000000"/>
                </a:solidFill>
                <a:latin typeface="system-ui"/>
              </a:rPr>
              <a:t>suported</a:t>
            </a:r>
            <a:r>
              <a:rPr lang="en-US" sz="6000" dirty="0">
                <a:solidFill>
                  <a:srgbClr val="000000"/>
                </a:solidFill>
                <a:latin typeface="system-ui"/>
              </a:rPr>
              <a:t> browsers</a:t>
            </a:r>
            <a:endParaRPr lang="en-US" sz="6000" dirty="0">
              <a:solidFill>
                <a:srgbClr val="000000"/>
              </a:solidFill>
              <a:latin typeface="system-ui"/>
            </a:endParaRPr>
          </a:p>
          <a:p>
            <a:pPr algn="l"/>
            <a:r>
              <a:rPr lang="en-US" sz="3200" dirty="0">
                <a:solidFill>
                  <a:srgbClr val="4D5968"/>
                </a:solidFill>
                <a:latin typeface="Nunito Sans" panose="020B0604020202020204" pitchFamily="2" charset="0"/>
              </a:rPr>
              <a:t>In present times, almost all browsers supports HTML5. Browsers like Edge, Google Chrome, Opera, Firefox are the leading browsers in the market. Even on Android platform, all browsers supports HTML5 features. Chrome and Firefox are the leading browsers that supports most of the HTML5 features followed by Safari and Edge. HTML5 is continuously evolving and browsers need to be updated to perform efficiently with HTML5.</a:t>
            </a:r>
            <a:endParaRPr lang="en-US" sz="3200" dirty="0">
              <a:solidFill>
                <a:srgbClr val="4D5968"/>
              </a:solidFill>
              <a:latin typeface="Nunito Sans" panose="020B0604020202020204" pitchFamily="2" charset="0"/>
            </a:endParaRPr>
          </a:p>
          <a:p>
            <a:pPr algn="l"/>
            <a:br>
              <a:rPr lang="en-US" sz="2800" b="0" i="0" dirty="0">
                <a:solidFill>
                  <a:srgbClr val="4D5968"/>
                </a:solidFill>
                <a:effectLst/>
                <a:latin typeface="Nunito Sans" panose="020B0604020202020204" pitchFamily="2" charset="0"/>
              </a:rPr>
            </a:br>
            <a:br>
              <a:rPr lang="en-US" sz="2800" b="0" i="0" dirty="0">
                <a:solidFill>
                  <a:srgbClr val="4D5968"/>
                </a:solidFill>
                <a:effectLst/>
                <a:latin typeface="Nunito Sans" panose="020B0604020202020204" pitchFamily="2" charset="0"/>
              </a:rPr>
            </a:br>
            <a:endParaRPr lang="en-US" sz="2800" b="0" i="0" dirty="0">
              <a:solidFill>
                <a:srgbClr val="4D5968"/>
              </a:solidFill>
              <a:effectLst/>
              <a:latin typeface="Nunito Sans" panose="020B0604020202020204" pitchFamily="2" charset="0"/>
            </a:endParaRPr>
          </a:p>
          <a:p>
            <a:pPr marL="571500" indent="-571500">
              <a:buFont typeface="Arial" panose="020B0604020202020204" pitchFamily="34" charset="0"/>
              <a:buChar char="•"/>
            </a:pPr>
            <a:endParaRPr lang="en-US" sz="3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Difference between HTML and HTML5</a:t>
            </a:r>
            <a:endParaRPr lang="en-IN" sz="6000" b="0" i="0" dirty="0">
              <a:solidFill>
                <a:srgbClr val="000000"/>
              </a:solidFill>
              <a:effectLst/>
              <a:latin typeface="system-ui"/>
            </a:endParaRPr>
          </a:p>
        </p:txBody>
      </p:sp>
      <p:sp>
        <p:nvSpPr>
          <p:cNvPr id="3" name="Text Placeholder 2"/>
          <p:cNvSpPr>
            <a:spLocks noGrp="1"/>
          </p:cNvSpPr>
          <p:nvPr>
            <p:ph type="body" sz="quarter" idx="15"/>
          </p:nvPr>
        </p:nvSpPr>
        <p:spPr>
          <a:xfrm>
            <a:off x="714589" y="2400669"/>
            <a:ext cx="21334300" cy="9948735"/>
          </a:xfrm>
        </p:spPr>
        <p:txBody>
          <a:bodyPr/>
          <a:lstStyle/>
          <a:p>
            <a:pPr algn="l"/>
            <a:br>
              <a:rPr lang="en-US" sz="2800" b="0" i="0" dirty="0">
                <a:solidFill>
                  <a:srgbClr val="4D5968"/>
                </a:solidFill>
                <a:effectLst/>
                <a:latin typeface="Nunito Sans" panose="020B0604020202020204" pitchFamily="2" charset="0"/>
              </a:rPr>
            </a:br>
            <a:br>
              <a:rPr lang="en-US" sz="2800" b="0" i="0" dirty="0">
                <a:solidFill>
                  <a:srgbClr val="4D5968"/>
                </a:solidFill>
                <a:effectLst/>
                <a:latin typeface="Nunito Sans" panose="020B0604020202020204" pitchFamily="2" charset="0"/>
              </a:rPr>
            </a:br>
            <a:endParaRPr lang="en-US" sz="2800" b="0" i="0" dirty="0">
              <a:solidFill>
                <a:srgbClr val="4D5968"/>
              </a:solidFill>
              <a:effectLst/>
              <a:latin typeface="Nunito Sans" panose="020B0604020202020204" pitchFamily="2" charset="0"/>
            </a:endParaRPr>
          </a:p>
          <a:p>
            <a:pPr marL="571500" indent="-571500">
              <a:buFont typeface="Arial" panose="020B0604020202020204" pitchFamily="34" charset="0"/>
              <a:buChar char="•"/>
            </a:pPr>
            <a:endParaRPr lang="en-US" sz="3600" dirty="0"/>
          </a:p>
        </p:txBody>
      </p:sp>
      <p:graphicFrame>
        <p:nvGraphicFramePr>
          <p:cNvPr id="4" name="Table 3"/>
          <p:cNvGraphicFramePr>
            <a:graphicFrameLocks noGrp="1"/>
          </p:cNvGraphicFramePr>
          <p:nvPr/>
        </p:nvGraphicFramePr>
        <p:xfrm>
          <a:off x="1076559" y="2400669"/>
          <a:ext cx="21632628" cy="10433958"/>
        </p:xfrm>
        <a:graphic>
          <a:graphicData uri="http://schemas.openxmlformats.org/drawingml/2006/table">
            <a:tbl>
              <a:tblPr/>
              <a:tblGrid>
                <a:gridCol w="10816314"/>
                <a:gridCol w="10816314"/>
              </a:tblGrid>
              <a:tr h="847998">
                <a:tc>
                  <a:txBody>
                    <a:bodyPr/>
                    <a:lstStyle/>
                    <a:p>
                      <a:pPr algn="l" fontAlgn="base"/>
                      <a:r>
                        <a:rPr lang="en-IN" b="0" dirty="0">
                          <a:effectLst/>
                        </a:rPr>
                        <a:t>HTML</a:t>
                      </a:r>
                      <a:endParaRPr lang="en-IN" b="0" dirty="0">
                        <a:effectLst/>
                      </a:endParaRPr>
                    </a:p>
                  </a:txBody>
                  <a:tcPr anchor="ctr">
                    <a:lnL>
                      <a:noFill/>
                    </a:lnL>
                    <a:lnR>
                      <a:noFill/>
                    </a:lnR>
                    <a:lnT>
                      <a:noFill/>
                    </a:lnT>
                    <a:lnB>
                      <a:noFill/>
                    </a:lnB>
                    <a:solidFill>
                      <a:srgbClr val="FFFFFF"/>
                    </a:solidFill>
                  </a:tcPr>
                </a:tc>
                <a:tc>
                  <a:txBody>
                    <a:bodyPr/>
                    <a:lstStyle/>
                    <a:p>
                      <a:pPr algn="l" fontAlgn="base"/>
                      <a:r>
                        <a:rPr lang="en-IN" b="0">
                          <a:effectLst/>
                        </a:rPr>
                        <a:t>HTML5</a:t>
                      </a:r>
                      <a:endParaRPr lang="en-IN" b="0">
                        <a:effectLst/>
                      </a:endParaRPr>
                    </a:p>
                  </a:txBody>
                  <a:tcPr anchor="ctr">
                    <a:lnL>
                      <a:noFill/>
                    </a:lnL>
                    <a:lnR>
                      <a:noFill/>
                    </a:lnR>
                    <a:lnT>
                      <a:noFill/>
                    </a:lnT>
                    <a:lnB>
                      <a:noFill/>
                    </a:lnB>
                    <a:solidFill>
                      <a:srgbClr val="FFFFFF"/>
                    </a:solidFill>
                  </a:tcPr>
                </a:tc>
              </a:tr>
              <a:tr h="591627">
                <a:tc>
                  <a:txBody>
                    <a:bodyPr/>
                    <a:lstStyle/>
                    <a:p>
                      <a:pPr marL="342900" indent="-342900" algn="l" fontAlgn="base">
                        <a:buFont typeface="Arial" panose="020B0604020202020204" pitchFamily="34" charset="0"/>
                        <a:buChar char="•"/>
                      </a:pPr>
                      <a:r>
                        <a:rPr lang="en-US" sz="2400" b="0" dirty="0">
                          <a:effectLst/>
                        </a:rPr>
                        <a:t>It didn’t support audio and video without the use of flash player support.</a:t>
                      </a:r>
                      <a:endParaRPr lang="en-US" sz="2400" b="0" dirty="0">
                        <a:effectLst/>
                      </a:endParaRPr>
                    </a:p>
                  </a:txBody>
                  <a:tcPr marL="95250" marR="95250" marT="133350" marB="133350" anchor="ctr">
                    <a:lnL>
                      <a:noFill/>
                    </a:lnL>
                    <a:lnR>
                      <a:noFill/>
                    </a:lnR>
                    <a:lnT>
                      <a:noFill/>
                    </a:lnT>
                    <a:lnB>
                      <a:noFill/>
                    </a:lnB>
                    <a:solidFill>
                      <a:srgbClr val="FFFFFF"/>
                    </a:solidFill>
                  </a:tcPr>
                </a:tc>
                <a:tc>
                  <a:txBody>
                    <a:bodyPr/>
                    <a:lstStyle/>
                    <a:p>
                      <a:pPr marL="342900" indent="-342900" algn="l" fontAlgn="base">
                        <a:buFont typeface="Arial" panose="020B0604020202020204" pitchFamily="34" charset="0"/>
                        <a:buChar char="•"/>
                      </a:pPr>
                      <a:r>
                        <a:rPr lang="en-US" sz="2400" b="0" dirty="0">
                          <a:effectLst/>
                        </a:rPr>
                        <a:t>It supports audio and video controls with the use of &lt;audio&gt; and &lt;video&gt; tags.</a:t>
                      </a:r>
                      <a:endParaRPr lang="en-US" sz="2400" b="0" dirty="0">
                        <a:effectLst/>
                      </a:endParaRPr>
                    </a:p>
                  </a:txBody>
                  <a:tcPr marL="95250" marR="95250" marT="133350" marB="133350" anchor="ctr">
                    <a:lnL>
                      <a:noFill/>
                    </a:lnL>
                    <a:lnR>
                      <a:noFill/>
                    </a:lnR>
                    <a:lnT>
                      <a:noFill/>
                    </a:lnT>
                    <a:lnB>
                      <a:noFill/>
                    </a:lnB>
                    <a:solidFill>
                      <a:srgbClr val="FFFFFF"/>
                    </a:solidFill>
                  </a:tcPr>
                </a:tc>
              </a:tr>
              <a:tr h="591627">
                <a:tc>
                  <a:txBody>
                    <a:bodyPr/>
                    <a:lstStyle/>
                    <a:p>
                      <a:pPr marL="342900" indent="-342900" algn="l" fontAlgn="base">
                        <a:buFont typeface="Arial" panose="020B0604020202020204" pitchFamily="34" charset="0"/>
                        <a:buChar char="•"/>
                      </a:pPr>
                      <a:r>
                        <a:rPr lang="en-US" sz="2400" b="0" kern="1200" dirty="0">
                          <a:solidFill>
                            <a:schemeClr val="tx1"/>
                          </a:solidFill>
                          <a:effectLst/>
                          <a:latin typeface="+mn-lt"/>
                          <a:ea typeface="+mn-ea"/>
                          <a:cs typeface="+mn-cs"/>
                        </a:rPr>
                        <a:t>It uses cookies to store temporary data.</a:t>
                      </a:r>
                      <a:endParaRPr lang="en-US" sz="2400" b="0" kern="1200" dirty="0">
                        <a:solidFill>
                          <a:schemeClr val="tx1"/>
                        </a:solidFill>
                        <a:effectLst/>
                        <a:latin typeface="+mn-lt"/>
                        <a:ea typeface="+mn-ea"/>
                        <a:cs typeface="+mn-cs"/>
                      </a:endParaRPr>
                    </a:p>
                  </a:txBody>
                  <a:tcPr marL="95250" marR="95250" marT="133350" marB="133350" anchor="ctr">
                    <a:lnL>
                      <a:noFill/>
                    </a:lnL>
                    <a:lnR>
                      <a:noFill/>
                    </a:lnR>
                    <a:lnT>
                      <a:noFill/>
                    </a:lnT>
                    <a:lnB>
                      <a:noFill/>
                    </a:lnB>
                    <a:solidFill>
                      <a:srgbClr val="FFFFFF"/>
                    </a:solidFill>
                  </a:tcPr>
                </a:tc>
                <a:tc>
                  <a:txBody>
                    <a:bodyPr/>
                    <a:lstStyle/>
                    <a:p>
                      <a:pPr marL="342900" indent="-342900" algn="l" fontAlgn="base">
                        <a:buFont typeface="Arial" panose="020B0604020202020204" pitchFamily="34" charset="0"/>
                        <a:buChar char="•"/>
                      </a:pPr>
                      <a:r>
                        <a:rPr lang="en-US" sz="2400" b="0" dirty="0">
                          <a:effectLst/>
                        </a:rPr>
                        <a:t>It uses SQL databases and application cache to store offline data.</a:t>
                      </a:r>
                      <a:endParaRPr lang="en-US" sz="2400" b="0" dirty="0">
                        <a:effectLst/>
                      </a:endParaRPr>
                    </a:p>
                  </a:txBody>
                  <a:tcPr marL="95250" marR="95250" marT="133350" marB="133350" anchor="ctr">
                    <a:lnL>
                      <a:noFill/>
                    </a:lnL>
                    <a:lnR>
                      <a:noFill/>
                    </a:lnR>
                    <a:lnT>
                      <a:noFill/>
                    </a:lnT>
                    <a:lnB>
                      <a:noFill/>
                    </a:lnB>
                    <a:solidFill>
                      <a:srgbClr val="FFFFFF"/>
                    </a:solidFill>
                  </a:tcPr>
                </a:tc>
              </a:tr>
              <a:tr h="591627">
                <a:tc>
                  <a:txBody>
                    <a:bodyPr/>
                    <a:lstStyle/>
                    <a:p>
                      <a:pPr marL="342900" indent="-342900" algn="l" fontAlgn="base">
                        <a:buFont typeface="Arial" panose="020B0604020202020204" pitchFamily="34" charset="0"/>
                        <a:buChar char="•"/>
                      </a:pPr>
                      <a:r>
                        <a:rPr lang="en-US" sz="2400" b="0" dirty="0">
                          <a:effectLst/>
                        </a:rPr>
                        <a:t>Does not allow JavaScript to run in browser.</a:t>
                      </a:r>
                      <a:endParaRPr lang="en-US" sz="2400" b="0" dirty="0">
                        <a:effectLst/>
                      </a:endParaRPr>
                    </a:p>
                  </a:txBody>
                  <a:tcPr marL="95250" marR="95250" marT="133350" marB="133350" anchor="ctr">
                    <a:lnL>
                      <a:noFill/>
                    </a:lnL>
                    <a:lnR>
                      <a:noFill/>
                    </a:lnR>
                    <a:lnT>
                      <a:noFill/>
                    </a:lnT>
                    <a:lnB>
                      <a:noFill/>
                    </a:lnB>
                    <a:solidFill>
                      <a:srgbClr val="FFFFFF"/>
                    </a:solidFill>
                  </a:tcPr>
                </a:tc>
                <a:tc>
                  <a:txBody>
                    <a:bodyPr/>
                    <a:lstStyle/>
                    <a:p>
                      <a:pPr marL="342900" indent="-342900" algn="l" fontAlgn="base">
                        <a:buFont typeface="Arial" panose="020B0604020202020204" pitchFamily="34" charset="0"/>
                        <a:buChar char="•"/>
                      </a:pPr>
                      <a:r>
                        <a:rPr lang="en-US" sz="2400" b="0">
                          <a:effectLst/>
                        </a:rPr>
                        <a:t>Allows JavaScript to run in background. This is possible due to JS Web worker API in HTML5.</a:t>
                      </a:r>
                      <a:endParaRPr lang="en-US" sz="2400" b="0">
                        <a:effectLst/>
                      </a:endParaRPr>
                    </a:p>
                  </a:txBody>
                  <a:tcPr marL="95250" marR="95250" marT="133350" marB="133350" anchor="ctr">
                    <a:lnL>
                      <a:noFill/>
                    </a:lnL>
                    <a:lnR>
                      <a:noFill/>
                    </a:lnR>
                    <a:lnT>
                      <a:noFill/>
                    </a:lnT>
                    <a:lnB>
                      <a:noFill/>
                    </a:lnB>
                    <a:solidFill>
                      <a:srgbClr val="FFFFFF"/>
                    </a:solidFill>
                  </a:tcPr>
                </a:tc>
              </a:tr>
              <a:tr h="591627">
                <a:tc>
                  <a:txBody>
                    <a:bodyPr/>
                    <a:lstStyle/>
                    <a:p>
                      <a:pPr marL="342900" indent="-342900" algn="l" fontAlgn="base">
                        <a:buFont typeface="Arial" panose="020B0604020202020204" pitchFamily="34" charset="0"/>
                        <a:buChar char="•"/>
                      </a:pPr>
                      <a:r>
                        <a:rPr lang="en-US" sz="2400" b="0" dirty="0">
                          <a:effectLst/>
                        </a:rPr>
                        <a:t>Vector graphics is possible in HTML with the help of various technologies such as VML, Silver-light, Flash, etc.</a:t>
                      </a:r>
                      <a:endParaRPr lang="en-US" sz="2400" b="0" dirty="0">
                        <a:effectLst/>
                      </a:endParaRPr>
                    </a:p>
                  </a:txBody>
                  <a:tcPr marL="95250" marR="95250" marT="133350" marB="133350" anchor="ctr">
                    <a:lnL>
                      <a:noFill/>
                    </a:lnL>
                    <a:lnR>
                      <a:noFill/>
                    </a:lnR>
                    <a:lnT>
                      <a:noFill/>
                    </a:lnT>
                    <a:lnB>
                      <a:noFill/>
                    </a:lnB>
                    <a:solidFill>
                      <a:srgbClr val="FFFFFF"/>
                    </a:solidFill>
                  </a:tcPr>
                </a:tc>
                <a:tc>
                  <a:txBody>
                    <a:bodyPr/>
                    <a:lstStyle/>
                    <a:p>
                      <a:pPr marL="342900" indent="-342900" algn="l" fontAlgn="base">
                        <a:buFont typeface="Arial" panose="020B0604020202020204" pitchFamily="34" charset="0"/>
                        <a:buChar char="•"/>
                      </a:pPr>
                      <a:r>
                        <a:rPr lang="en-US" sz="2400" b="0">
                          <a:effectLst/>
                        </a:rPr>
                        <a:t>Vector graphics is additionally an integral a part of HTML5 like SVG and canvas.</a:t>
                      </a:r>
                      <a:endParaRPr lang="en-US" sz="2400" b="0">
                        <a:effectLst/>
                      </a:endParaRPr>
                    </a:p>
                  </a:txBody>
                  <a:tcPr marL="95250" marR="95250" marT="133350" marB="133350" anchor="ctr">
                    <a:lnL>
                      <a:noFill/>
                    </a:lnL>
                    <a:lnR>
                      <a:noFill/>
                    </a:lnR>
                    <a:lnT>
                      <a:noFill/>
                    </a:lnT>
                    <a:lnB>
                      <a:noFill/>
                    </a:lnB>
                    <a:solidFill>
                      <a:srgbClr val="FFFFFF"/>
                    </a:solidFill>
                  </a:tcPr>
                </a:tc>
              </a:tr>
              <a:tr h="591627">
                <a:tc>
                  <a:txBody>
                    <a:bodyPr/>
                    <a:lstStyle/>
                    <a:p>
                      <a:pPr marL="342900" indent="-342900" algn="l" fontAlgn="base">
                        <a:buFont typeface="Arial" panose="020B0604020202020204" pitchFamily="34" charset="0"/>
                        <a:buChar char="•"/>
                      </a:pPr>
                      <a:r>
                        <a:rPr lang="en-US" sz="2400" b="0" dirty="0">
                          <a:effectLst/>
                        </a:rPr>
                        <a:t>It does not allow drag and drop effects.</a:t>
                      </a:r>
                      <a:endParaRPr lang="en-US" sz="2400" b="0" dirty="0">
                        <a:effectLst/>
                      </a:endParaRPr>
                    </a:p>
                  </a:txBody>
                  <a:tcPr marL="95250" marR="95250" marT="133350" marB="133350" anchor="ctr">
                    <a:lnL>
                      <a:noFill/>
                    </a:lnL>
                    <a:lnR>
                      <a:noFill/>
                    </a:lnR>
                    <a:lnT>
                      <a:noFill/>
                    </a:lnT>
                    <a:lnB>
                      <a:noFill/>
                    </a:lnB>
                    <a:solidFill>
                      <a:srgbClr val="FFFFFF"/>
                    </a:solidFill>
                  </a:tcPr>
                </a:tc>
                <a:tc>
                  <a:txBody>
                    <a:bodyPr/>
                    <a:lstStyle/>
                    <a:p>
                      <a:pPr marL="342900" indent="-342900" algn="l" fontAlgn="base">
                        <a:buFont typeface="Arial" panose="020B0604020202020204" pitchFamily="34" charset="0"/>
                        <a:buChar char="•"/>
                      </a:pPr>
                      <a:r>
                        <a:rPr lang="en-US" sz="2400" b="0">
                          <a:effectLst/>
                        </a:rPr>
                        <a:t>It allows drag and drop effects.</a:t>
                      </a:r>
                      <a:endParaRPr lang="en-US" sz="2400" b="0">
                        <a:effectLst/>
                      </a:endParaRPr>
                    </a:p>
                  </a:txBody>
                  <a:tcPr marL="95250" marR="95250" marT="133350" marB="133350" anchor="ctr">
                    <a:lnL>
                      <a:noFill/>
                    </a:lnL>
                    <a:lnR>
                      <a:noFill/>
                    </a:lnR>
                    <a:lnT>
                      <a:noFill/>
                    </a:lnT>
                    <a:lnB>
                      <a:noFill/>
                    </a:lnB>
                    <a:solidFill>
                      <a:srgbClr val="FFFFFF"/>
                    </a:solidFill>
                  </a:tcPr>
                </a:tc>
              </a:tr>
              <a:tr h="591627">
                <a:tc>
                  <a:txBody>
                    <a:bodyPr/>
                    <a:lstStyle/>
                    <a:p>
                      <a:pPr marL="342900" indent="-342900" algn="l" fontAlgn="base">
                        <a:buFont typeface="Arial" panose="020B0604020202020204" pitchFamily="34" charset="0"/>
                        <a:buChar char="•"/>
                      </a:pPr>
                      <a:r>
                        <a:rPr lang="en-US" sz="2400" b="0" dirty="0">
                          <a:effectLst/>
                        </a:rPr>
                        <a:t>Not possible to draw shapes like circle, rectangle, triangle etc.</a:t>
                      </a:r>
                      <a:endParaRPr lang="en-US" sz="2400" b="0" dirty="0">
                        <a:effectLst/>
                      </a:endParaRPr>
                    </a:p>
                  </a:txBody>
                  <a:tcPr marL="95250" marR="95250" marT="133350" marB="133350" anchor="ctr">
                    <a:lnL>
                      <a:noFill/>
                    </a:lnL>
                    <a:lnR>
                      <a:noFill/>
                    </a:lnR>
                    <a:lnT>
                      <a:noFill/>
                    </a:lnT>
                    <a:lnB>
                      <a:noFill/>
                    </a:lnB>
                    <a:solidFill>
                      <a:srgbClr val="FFFFFF"/>
                    </a:solidFill>
                  </a:tcPr>
                </a:tc>
                <a:tc>
                  <a:txBody>
                    <a:bodyPr/>
                    <a:lstStyle/>
                    <a:p>
                      <a:pPr marL="342900" indent="-342900" algn="l" fontAlgn="base">
                        <a:buFont typeface="Arial" panose="020B0604020202020204" pitchFamily="34" charset="0"/>
                        <a:buChar char="•"/>
                      </a:pPr>
                      <a:r>
                        <a:rPr lang="en-US" sz="2400" b="0">
                          <a:effectLst/>
                        </a:rPr>
                        <a:t>HTML5 allows to draw shapes like circle, rectangle, triangle etc.</a:t>
                      </a:r>
                      <a:endParaRPr lang="en-US" sz="2400" b="0">
                        <a:effectLst/>
                      </a:endParaRPr>
                    </a:p>
                  </a:txBody>
                  <a:tcPr marL="95250" marR="95250" marT="133350" marB="133350" anchor="ctr">
                    <a:lnL>
                      <a:noFill/>
                    </a:lnL>
                    <a:lnR>
                      <a:noFill/>
                    </a:lnR>
                    <a:lnT>
                      <a:noFill/>
                    </a:lnT>
                    <a:lnB>
                      <a:noFill/>
                    </a:lnB>
                    <a:solidFill>
                      <a:srgbClr val="FFFFFF"/>
                    </a:solidFill>
                  </a:tcPr>
                </a:tc>
              </a:tr>
              <a:tr h="591627">
                <a:tc>
                  <a:txBody>
                    <a:bodyPr/>
                    <a:lstStyle/>
                    <a:p>
                      <a:pPr marL="342900" indent="-342900" algn="l" fontAlgn="base">
                        <a:buFont typeface="Arial" panose="020B0604020202020204" pitchFamily="34" charset="0"/>
                        <a:buChar char="•"/>
                      </a:pPr>
                      <a:r>
                        <a:rPr lang="en-US" sz="2400" b="0">
                          <a:effectLst/>
                        </a:rPr>
                        <a:t>It works with all old browsers.</a:t>
                      </a:r>
                      <a:endParaRPr lang="en-US" sz="2400" b="0">
                        <a:effectLst/>
                      </a:endParaRPr>
                    </a:p>
                  </a:txBody>
                  <a:tcPr marL="95250" marR="95250" marT="133350" marB="133350" anchor="ctr">
                    <a:lnL>
                      <a:noFill/>
                    </a:lnL>
                    <a:lnR>
                      <a:noFill/>
                    </a:lnR>
                    <a:lnT>
                      <a:noFill/>
                    </a:lnT>
                    <a:lnB>
                      <a:noFill/>
                    </a:lnB>
                    <a:solidFill>
                      <a:srgbClr val="FFFFFF"/>
                    </a:solidFill>
                  </a:tcPr>
                </a:tc>
                <a:tc>
                  <a:txBody>
                    <a:bodyPr/>
                    <a:lstStyle/>
                    <a:p>
                      <a:pPr marL="342900" indent="-342900" algn="l" fontAlgn="base">
                        <a:buFont typeface="Arial" panose="020B0604020202020204" pitchFamily="34" charset="0"/>
                        <a:buChar char="•"/>
                      </a:pPr>
                      <a:r>
                        <a:rPr lang="en-US" sz="2400" b="0">
                          <a:effectLst/>
                        </a:rPr>
                        <a:t>It supported by all new browser like Firefox, Mozilla, Chrome, Safari, etc.</a:t>
                      </a:r>
                      <a:endParaRPr lang="en-US" sz="2400" b="0">
                        <a:effectLst/>
                      </a:endParaRPr>
                    </a:p>
                  </a:txBody>
                  <a:tcPr marL="95250" marR="95250" marT="133350" marB="133350" anchor="ctr">
                    <a:lnL>
                      <a:noFill/>
                    </a:lnL>
                    <a:lnR>
                      <a:noFill/>
                    </a:lnR>
                    <a:lnT>
                      <a:noFill/>
                    </a:lnT>
                    <a:lnB>
                      <a:noFill/>
                    </a:lnB>
                    <a:solidFill>
                      <a:srgbClr val="FFFFFF"/>
                    </a:solidFill>
                  </a:tcPr>
                </a:tc>
              </a:tr>
              <a:tr h="591627">
                <a:tc>
                  <a:txBody>
                    <a:bodyPr/>
                    <a:lstStyle/>
                    <a:p>
                      <a:pPr marL="342900" indent="-342900" algn="l" fontAlgn="base">
                        <a:buFont typeface="Arial" panose="020B0604020202020204" pitchFamily="34" charset="0"/>
                        <a:buChar char="•"/>
                      </a:pPr>
                      <a:r>
                        <a:rPr lang="en-US" sz="2400" b="0">
                          <a:effectLst/>
                        </a:rPr>
                        <a:t>Older version of HTML are less mobile-friendly.</a:t>
                      </a:r>
                      <a:endParaRPr lang="en-US" sz="2400" b="0">
                        <a:effectLst/>
                      </a:endParaRPr>
                    </a:p>
                  </a:txBody>
                  <a:tcPr marL="95250" marR="95250" marT="133350" marB="133350" anchor="ctr">
                    <a:lnL>
                      <a:noFill/>
                    </a:lnL>
                    <a:lnR>
                      <a:noFill/>
                    </a:lnR>
                    <a:lnT>
                      <a:noFill/>
                    </a:lnT>
                    <a:lnB>
                      <a:noFill/>
                    </a:lnB>
                    <a:solidFill>
                      <a:srgbClr val="FFFFFF"/>
                    </a:solidFill>
                  </a:tcPr>
                </a:tc>
                <a:tc>
                  <a:txBody>
                    <a:bodyPr/>
                    <a:lstStyle/>
                    <a:p>
                      <a:pPr marL="342900" indent="-342900" algn="l" fontAlgn="base">
                        <a:buFont typeface="Arial" panose="020B0604020202020204" pitchFamily="34" charset="0"/>
                        <a:buChar char="•"/>
                      </a:pPr>
                      <a:r>
                        <a:rPr lang="en-US" sz="2400" b="0">
                          <a:effectLst/>
                        </a:rPr>
                        <a:t>HTML5 language is more mobile-friendly.</a:t>
                      </a:r>
                      <a:endParaRPr lang="en-US" sz="2400" b="0">
                        <a:effectLst/>
                      </a:endParaRPr>
                    </a:p>
                  </a:txBody>
                  <a:tcPr marL="95250" marR="95250" marT="133350" marB="133350" anchor="ctr">
                    <a:lnL>
                      <a:noFill/>
                    </a:lnL>
                    <a:lnR>
                      <a:noFill/>
                    </a:lnR>
                    <a:lnT>
                      <a:noFill/>
                    </a:lnT>
                    <a:lnB>
                      <a:noFill/>
                    </a:lnB>
                    <a:solidFill>
                      <a:srgbClr val="FFFFFF"/>
                    </a:solidFill>
                  </a:tcPr>
                </a:tc>
              </a:tr>
              <a:tr h="591627">
                <a:tc>
                  <a:txBody>
                    <a:bodyPr/>
                    <a:lstStyle/>
                    <a:p>
                      <a:pPr marL="342900" indent="-342900" algn="l" fontAlgn="base">
                        <a:buFont typeface="Arial" panose="020B0604020202020204" pitchFamily="34" charset="0"/>
                        <a:buChar char="•"/>
                      </a:pPr>
                      <a:r>
                        <a:rPr lang="en-US" sz="2400" b="0" dirty="0">
                          <a:effectLst/>
                        </a:rPr>
                        <a:t>Doctype declaration is too long and complicated.</a:t>
                      </a:r>
                      <a:endParaRPr lang="en-US" sz="2400" b="0" dirty="0">
                        <a:effectLst/>
                      </a:endParaRPr>
                    </a:p>
                  </a:txBody>
                  <a:tcPr marL="95250" marR="95250" marT="133350" marB="133350" anchor="ctr">
                    <a:lnL>
                      <a:noFill/>
                    </a:lnL>
                    <a:lnR>
                      <a:noFill/>
                    </a:lnR>
                    <a:lnT>
                      <a:noFill/>
                    </a:lnT>
                    <a:lnB>
                      <a:noFill/>
                    </a:lnB>
                    <a:solidFill>
                      <a:srgbClr val="FFFFFF"/>
                    </a:solidFill>
                  </a:tcPr>
                </a:tc>
                <a:tc>
                  <a:txBody>
                    <a:bodyPr/>
                    <a:lstStyle/>
                    <a:p>
                      <a:pPr marL="342900" indent="-342900" algn="l" fontAlgn="base">
                        <a:buFont typeface="Arial" panose="020B0604020202020204" pitchFamily="34" charset="0"/>
                        <a:buChar char="•"/>
                      </a:pPr>
                      <a:r>
                        <a:rPr lang="en-US" sz="2400" b="0">
                          <a:effectLst/>
                        </a:rPr>
                        <a:t>Doctype declaration is quite simple and easy.</a:t>
                      </a:r>
                      <a:endParaRPr lang="en-US" sz="2400" b="0">
                        <a:effectLst/>
                      </a:endParaRPr>
                    </a:p>
                  </a:txBody>
                  <a:tcPr marL="95250" marR="95250" marT="133350" marB="133350" anchor="ctr">
                    <a:lnL>
                      <a:noFill/>
                    </a:lnL>
                    <a:lnR>
                      <a:noFill/>
                    </a:lnR>
                    <a:lnT>
                      <a:noFill/>
                    </a:lnT>
                    <a:lnB>
                      <a:noFill/>
                    </a:lnB>
                    <a:solidFill>
                      <a:srgbClr val="FFFFFF"/>
                    </a:solidFill>
                  </a:tcPr>
                </a:tc>
              </a:tr>
              <a:tr h="591627">
                <a:tc>
                  <a:txBody>
                    <a:bodyPr/>
                    <a:lstStyle/>
                    <a:p>
                      <a:pPr marL="342900" indent="-342900" algn="l" fontAlgn="base">
                        <a:buFont typeface="Arial" panose="020B0604020202020204" pitchFamily="34" charset="0"/>
                        <a:buChar char="•"/>
                      </a:pPr>
                      <a:r>
                        <a:rPr lang="en-US" sz="2400" b="0">
                          <a:effectLst/>
                        </a:rPr>
                        <a:t>Elements like nav, header were not present.</a:t>
                      </a:r>
                      <a:endParaRPr lang="en-US" sz="2400" b="0">
                        <a:effectLst/>
                      </a:endParaRPr>
                    </a:p>
                  </a:txBody>
                  <a:tcPr marL="95250" marR="95250" marT="133350" marB="133350" anchor="ctr">
                    <a:lnL>
                      <a:noFill/>
                    </a:lnL>
                    <a:lnR>
                      <a:noFill/>
                    </a:lnR>
                    <a:lnT>
                      <a:noFill/>
                    </a:lnT>
                    <a:lnB>
                      <a:noFill/>
                    </a:lnB>
                    <a:solidFill>
                      <a:srgbClr val="FFFFFF"/>
                    </a:solidFill>
                  </a:tcPr>
                </a:tc>
                <a:tc>
                  <a:txBody>
                    <a:bodyPr/>
                    <a:lstStyle/>
                    <a:p>
                      <a:pPr marL="342900" indent="-342900" algn="l" fontAlgn="base">
                        <a:buFont typeface="Arial" panose="020B0604020202020204" pitchFamily="34" charset="0"/>
                        <a:buChar char="•"/>
                      </a:pPr>
                      <a:r>
                        <a:rPr lang="en-US" sz="2400" b="0">
                          <a:effectLst/>
                        </a:rPr>
                        <a:t>New element for web structure like nav, header, footer etc.</a:t>
                      </a:r>
                      <a:endParaRPr lang="en-US" sz="2400" b="0">
                        <a:effectLst/>
                      </a:endParaRPr>
                    </a:p>
                  </a:txBody>
                  <a:tcPr marL="95250" marR="95250" marT="133350" marB="133350" anchor="ctr">
                    <a:lnL>
                      <a:noFill/>
                    </a:lnL>
                    <a:lnR>
                      <a:noFill/>
                    </a:lnR>
                    <a:lnT>
                      <a:noFill/>
                    </a:lnT>
                    <a:lnB>
                      <a:noFill/>
                    </a:lnB>
                    <a:solidFill>
                      <a:srgbClr val="FFFFFF"/>
                    </a:solidFill>
                  </a:tcPr>
                </a:tc>
              </a:tr>
              <a:tr h="591627">
                <a:tc>
                  <a:txBody>
                    <a:bodyPr/>
                    <a:lstStyle/>
                    <a:p>
                      <a:pPr marL="342900" indent="-342900" algn="l" fontAlgn="base">
                        <a:buFont typeface="Arial" panose="020B0604020202020204" pitchFamily="34" charset="0"/>
                        <a:buChar char="•"/>
                      </a:pPr>
                      <a:r>
                        <a:rPr lang="en-US" sz="2400" b="0">
                          <a:effectLst/>
                        </a:rPr>
                        <a:t>Character encoding is long and complicated.</a:t>
                      </a:r>
                      <a:endParaRPr lang="en-US" sz="2400" b="0">
                        <a:effectLst/>
                      </a:endParaRPr>
                    </a:p>
                  </a:txBody>
                  <a:tcPr marL="95250" marR="95250" marT="133350" marB="133350" anchor="ctr">
                    <a:lnL>
                      <a:noFill/>
                    </a:lnL>
                    <a:lnR>
                      <a:noFill/>
                    </a:lnR>
                    <a:lnT>
                      <a:noFill/>
                    </a:lnT>
                    <a:lnB>
                      <a:noFill/>
                    </a:lnB>
                    <a:solidFill>
                      <a:srgbClr val="FFFFFF"/>
                    </a:solidFill>
                  </a:tcPr>
                </a:tc>
                <a:tc>
                  <a:txBody>
                    <a:bodyPr/>
                    <a:lstStyle/>
                    <a:p>
                      <a:pPr marL="342900" indent="-342900" algn="l" fontAlgn="base">
                        <a:buFont typeface="Arial" panose="020B0604020202020204" pitchFamily="34" charset="0"/>
                        <a:buChar char="•"/>
                      </a:pPr>
                      <a:r>
                        <a:rPr lang="en-US" sz="2400" b="0">
                          <a:effectLst/>
                        </a:rPr>
                        <a:t>Character encoding is simple and easy.</a:t>
                      </a:r>
                      <a:endParaRPr lang="en-US" sz="2400" b="0">
                        <a:effectLst/>
                      </a:endParaRPr>
                    </a:p>
                  </a:txBody>
                  <a:tcPr marL="95250" marR="95250" marT="133350" marB="133350" anchor="ctr">
                    <a:lnL>
                      <a:noFill/>
                    </a:lnL>
                    <a:lnR>
                      <a:noFill/>
                    </a:lnR>
                    <a:lnT>
                      <a:noFill/>
                    </a:lnT>
                    <a:lnB>
                      <a:noFill/>
                    </a:lnB>
                    <a:solidFill>
                      <a:srgbClr val="FFFFFF"/>
                    </a:solidFill>
                  </a:tcPr>
                </a:tc>
              </a:tr>
              <a:tr h="591627">
                <a:tc>
                  <a:txBody>
                    <a:bodyPr/>
                    <a:lstStyle/>
                    <a:p>
                      <a:pPr marL="342900" indent="-342900" algn="l" fontAlgn="base">
                        <a:buFont typeface="Arial" panose="020B0604020202020204" pitchFamily="34" charset="0"/>
                        <a:buChar char="•"/>
                      </a:pPr>
                      <a:r>
                        <a:rPr lang="en-US" sz="2400" b="0">
                          <a:effectLst/>
                        </a:rPr>
                        <a:t>It is almost impossible to get true GeoLocation of user with the help of browser.</a:t>
                      </a:r>
                      <a:endParaRPr lang="en-US" sz="2400" b="0">
                        <a:effectLst/>
                      </a:endParaRPr>
                    </a:p>
                  </a:txBody>
                  <a:tcPr marL="95250" marR="95250" marT="133350" marB="133350" anchor="ctr">
                    <a:lnL>
                      <a:noFill/>
                    </a:lnL>
                    <a:lnR>
                      <a:noFill/>
                    </a:lnR>
                    <a:lnT>
                      <a:noFill/>
                    </a:lnT>
                    <a:lnB>
                      <a:noFill/>
                    </a:lnB>
                    <a:solidFill>
                      <a:srgbClr val="FFFFFF"/>
                    </a:solidFill>
                  </a:tcPr>
                </a:tc>
                <a:tc>
                  <a:txBody>
                    <a:bodyPr/>
                    <a:lstStyle/>
                    <a:p>
                      <a:pPr marL="342900" indent="-342900" algn="l" fontAlgn="base">
                        <a:buFont typeface="Arial" panose="020B0604020202020204" pitchFamily="34" charset="0"/>
                        <a:buChar char="•"/>
                      </a:pPr>
                      <a:r>
                        <a:rPr lang="en-US" sz="2400" b="0">
                          <a:effectLst/>
                        </a:rPr>
                        <a:t>One can track the GeoLocation of a user easily by using JS GeoLocation API.</a:t>
                      </a:r>
                      <a:endParaRPr lang="en-US" sz="2400" b="0">
                        <a:effectLst/>
                      </a:endParaRPr>
                    </a:p>
                  </a:txBody>
                  <a:tcPr marL="95250" marR="95250" marT="133350" marB="133350" anchor="ctr">
                    <a:lnL>
                      <a:noFill/>
                    </a:lnL>
                    <a:lnR>
                      <a:noFill/>
                    </a:lnR>
                    <a:lnT>
                      <a:noFill/>
                    </a:lnT>
                    <a:lnB>
                      <a:noFill/>
                    </a:lnB>
                    <a:solidFill>
                      <a:srgbClr val="FFFFFF"/>
                    </a:solidFill>
                  </a:tcPr>
                </a:tc>
              </a:tr>
              <a:tr h="591627">
                <a:tc>
                  <a:txBody>
                    <a:bodyPr/>
                    <a:lstStyle/>
                    <a:p>
                      <a:pPr marL="342900" indent="-342900" algn="l" fontAlgn="base">
                        <a:buFont typeface="Arial" panose="020B0604020202020204" pitchFamily="34" charset="0"/>
                        <a:buChar char="•"/>
                      </a:pPr>
                      <a:r>
                        <a:rPr lang="en-US" sz="2400" b="0">
                          <a:effectLst/>
                        </a:rPr>
                        <a:t>It can not handle inaccurate syntax.</a:t>
                      </a:r>
                      <a:endParaRPr lang="en-US" sz="2400" b="0">
                        <a:effectLst/>
                      </a:endParaRPr>
                    </a:p>
                  </a:txBody>
                  <a:tcPr marL="95250" marR="95250" marT="133350" marB="133350" anchor="ctr">
                    <a:lnL>
                      <a:noFill/>
                    </a:lnL>
                    <a:lnR>
                      <a:noFill/>
                    </a:lnR>
                    <a:lnT>
                      <a:noFill/>
                    </a:lnT>
                    <a:lnB>
                      <a:noFill/>
                    </a:lnB>
                    <a:solidFill>
                      <a:srgbClr val="FFFFFF"/>
                    </a:solidFill>
                  </a:tcPr>
                </a:tc>
                <a:tc>
                  <a:txBody>
                    <a:bodyPr/>
                    <a:lstStyle/>
                    <a:p>
                      <a:pPr marL="342900" indent="-342900" algn="l" fontAlgn="base">
                        <a:buFont typeface="Arial" panose="020B0604020202020204" pitchFamily="34" charset="0"/>
                        <a:buChar char="•"/>
                      </a:pPr>
                      <a:r>
                        <a:rPr lang="en-US" sz="2400" b="0">
                          <a:effectLst/>
                        </a:rPr>
                        <a:t>It is capable of handling inaccurate syntax.</a:t>
                      </a:r>
                      <a:endParaRPr lang="en-US" sz="2400" b="0">
                        <a:effectLst/>
                      </a:endParaRPr>
                    </a:p>
                  </a:txBody>
                  <a:tcPr marL="95250" marR="95250" marT="133350" marB="133350" anchor="ctr">
                    <a:lnL>
                      <a:noFill/>
                    </a:lnL>
                    <a:lnR>
                      <a:noFill/>
                    </a:lnR>
                    <a:lnT>
                      <a:noFill/>
                    </a:lnT>
                    <a:lnB>
                      <a:noFill/>
                    </a:lnB>
                    <a:solidFill>
                      <a:srgbClr val="FFFFFF"/>
                    </a:solidFill>
                  </a:tcPr>
                </a:tc>
              </a:tr>
              <a:tr h="591627">
                <a:tc>
                  <a:txBody>
                    <a:bodyPr/>
                    <a:lstStyle/>
                    <a:p>
                      <a:pPr marL="342900" indent="-342900" algn="l" fontAlgn="base">
                        <a:buFont typeface="Arial" panose="020B0604020202020204" pitchFamily="34" charset="0"/>
                        <a:buChar char="•"/>
                      </a:pPr>
                      <a:r>
                        <a:rPr lang="en-US" sz="2400" b="0" dirty="0">
                          <a:effectLst/>
                        </a:rPr>
                        <a:t>Attributes like charset, async and ping are absent in HTML.</a:t>
                      </a:r>
                      <a:endParaRPr lang="en-US" sz="2400" b="0" dirty="0">
                        <a:effectLst/>
                      </a:endParaRPr>
                    </a:p>
                  </a:txBody>
                  <a:tcPr marL="95250" marR="95250" marT="133350" marB="133350" anchor="ctr">
                    <a:lnL>
                      <a:noFill/>
                    </a:lnL>
                    <a:lnR>
                      <a:noFill/>
                    </a:lnR>
                    <a:lnT>
                      <a:noFill/>
                    </a:lnT>
                    <a:lnB>
                      <a:noFill/>
                    </a:lnB>
                    <a:solidFill>
                      <a:srgbClr val="FFFFFF"/>
                    </a:solidFill>
                  </a:tcPr>
                </a:tc>
                <a:tc>
                  <a:txBody>
                    <a:bodyPr/>
                    <a:lstStyle/>
                    <a:p>
                      <a:pPr marL="342900" indent="-342900" algn="l" fontAlgn="base">
                        <a:buFont typeface="Arial" panose="020B0604020202020204" pitchFamily="34" charset="0"/>
                        <a:buChar char="•"/>
                      </a:pPr>
                      <a:r>
                        <a:rPr lang="en-US" sz="2400" b="0" dirty="0">
                          <a:effectLst/>
                        </a:rPr>
                        <a:t>Attributes of charset, async and ping are a part of HTML 5.</a:t>
                      </a:r>
                      <a:endParaRPr lang="en-US" sz="2400" b="0" dirty="0">
                        <a:effectLst/>
                      </a:endParaRPr>
                    </a:p>
                  </a:txBody>
                  <a:tcPr marL="95250" marR="95250" marT="133350" marB="133350" anchor="ctr">
                    <a:lnL>
                      <a:noFill/>
                    </a:lnL>
                    <a:lnR>
                      <a:noFill/>
                    </a:lnR>
                    <a:lnT>
                      <a:noFill/>
                    </a:lnT>
                    <a:lnB>
                      <a:noFill/>
                    </a:lnB>
                    <a:solidFill>
                      <a:srgbClr val="FFFFFF"/>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Modified or removed from HTML5</a:t>
            </a:r>
            <a:endParaRPr lang="en-IN" sz="6000" b="0" i="0" dirty="0">
              <a:solidFill>
                <a:srgbClr val="000000"/>
              </a:solidFill>
              <a:effectLst/>
              <a:latin typeface="system-ui"/>
            </a:endParaRPr>
          </a:p>
        </p:txBody>
      </p:sp>
      <p:sp>
        <p:nvSpPr>
          <p:cNvPr id="3" name="Text Placeholder 2"/>
          <p:cNvSpPr>
            <a:spLocks noGrp="1"/>
          </p:cNvSpPr>
          <p:nvPr>
            <p:ph type="body" sz="quarter" idx="15"/>
          </p:nvPr>
        </p:nvSpPr>
        <p:spPr>
          <a:xfrm>
            <a:off x="714589" y="2400669"/>
            <a:ext cx="21334300" cy="9948735"/>
          </a:xfrm>
        </p:spPr>
        <p:txBody>
          <a:bodyPr/>
          <a:lstStyle/>
          <a:p>
            <a:pPr algn="l"/>
            <a:br>
              <a:rPr lang="en-US" sz="2800" b="0" i="0" dirty="0">
                <a:solidFill>
                  <a:srgbClr val="4D5968"/>
                </a:solidFill>
                <a:effectLst/>
                <a:latin typeface="Nunito Sans" panose="020B0604020202020204" pitchFamily="2" charset="0"/>
              </a:rPr>
            </a:br>
            <a:br>
              <a:rPr lang="en-US" sz="2800" b="0" i="0" dirty="0">
                <a:solidFill>
                  <a:srgbClr val="4D5968"/>
                </a:solidFill>
                <a:effectLst/>
                <a:latin typeface="Nunito Sans" panose="020B0604020202020204" pitchFamily="2" charset="0"/>
              </a:rPr>
            </a:br>
            <a:endParaRPr lang="en-US" sz="2800" b="0" i="0" dirty="0">
              <a:solidFill>
                <a:srgbClr val="4D5968"/>
              </a:solidFill>
              <a:effectLst/>
              <a:latin typeface="Nunito Sans" panose="020B0604020202020204" pitchFamily="2" charset="0"/>
            </a:endParaRPr>
          </a:p>
          <a:p>
            <a:pPr marL="571500" indent="-571500">
              <a:buFont typeface="Arial" panose="020B0604020202020204" pitchFamily="34" charset="0"/>
              <a:buChar char="•"/>
            </a:pPr>
            <a:endParaRPr lang="en-US" sz="3600" dirty="0"/>
          </a:p>
        </p:txBody>
      </p:sp>
      <p:graphicFrame>
        <p:nvGraphicFramePr>
          <p:cNvPr id="5" name="Table 4"/>
          <p:cNvGraphicFramePr>
            <a:graphicFrameLocks noGrp="1"/>
          </p:cNvGraphicFramePr>
          <p:nvPr/>
        </p:nvGraphicFramePr>
        <p:xfrm>
          <a:off x="1037178" y="3213389"/>
          <a:ext cx="21032788" cy="9631680"/>
        </p:xfrm>
        <a:graphic>
          <a:graphicData uri="http://schemas.openxmlformats.org/drawingml/2006/table">
            <a:tbl>
              <a:tblPr/>
              <a:tblGrid>
                <a:gridCol w="10516394"/>
                <a:gridCol w="10516394"/>
              </a:tblGrid>
              <a:tr h="0">
                <a:tc>
                  <a:txBody>
                    <a:bodyPr/>
                    <a:lstStyle/>
                    <a:p>
                      <a:pPr marL="457200" indent="-457200" algn="l" fontAlgn="base">
                        <a:buFont typeface="Arial" panose="020B0604020202020204" pitchFamily="34" charset="0"/>
                        <a:buChar char="•"/>
                      </a:pPr>
                      <a:r>
                        <a:rPr lang="en-IN" sz="3200" b="0" dirty="0">
                          <a:solidFill>
                            <a:srgbClr val="002060"/>
                          </a:solidFill>
                          <a:effectLst/>
                        </a:rPr>
                        <a:t>Element</a:t>
                      </a:r>
                      <a:endParaRPr lang="en-IN" sz="3200" b="0" dirty="0">
                        <a:solidFill>
                          <a:srgbClr val="002060"/>
                        </a:solidFill>
                        <a:effectLst/>
                      </a:endParaRPr>
                    </a:p>
                  </a:txBody>
                  <a:tcPr anchor="ctr">
                    <a:lnL>
                      <a:noFill/>
                    </a:lnL>
                    <a:lnR>
                      <a:noFill/>
                    </a:lnR>
                    <a:lnT>
                      <a:noFill/>
                    </a:lnT>
                    <a:lnB>
                      <a:noFill/>
                    </a:lnB>
                    <a:solidFill>
                      <a:srgbClr val="FFFFFF"/>
                    </a:solidFill>
                  </a:tcPr>
                </a:tc>
                <a:tc>
                  <a:txBody>
                    <a:bodyPr/>
                    <a:lstStyle/>
                    <a:p>
                      <a:pPr marL="457200" indent="-457200" algn="l" fontAlgn="base">
                        <a:buFont typeface="Arial" panose="020B0604020202020204" pitchFamily="34" charset="0"/>
                        <a:buChar char="•"/>
                      </a:pPr>
                      <a:r>
                        <a:rPr lang="en-IN" sz="3200" b="0" dirty="0">
                          <a:solidFill>
                            <a:srgbClr val="002060"/>
                          </a:solidFill>
                          <a:effectLst/>
                        </a:rPr>
                        <a:t>In HTML5</a:t>
                      </a:r>
                      <a:endParaRPr lang="en-IN" sz="3200" b="0" dirty="0">
                        <a:solidFill>
                          <a:srgbClr val="002060"/>
                        </a:solidFill>
                        <a:effectLst/>
                      </a:endParaRPr>
                    </a:p>
                  </a:txBody>
                  <a:tcPr anchor="ctr">
                    <a:lnL>
                      <a:noFill/>
                    </a:lnL>
                    <a:lnR>
                      <a:noFill/>
                    </a:lnR>
                    <a:lnT>
                      <a:noFill/>
                    </a:lnT>
                    <a:lnB>
                      <a:noFill/>
                    </a:lnB>
                    <a:solidFill>
                      <a:srgbClr val="FFFFFF"/>
                    </a:solidFill>
                  </a:tcPr>
                </a:tc>
              </a:tr>
              <a:tr h="0">
                <a:tc>
                  <a:txBody>
                    <a:bodyPr/>
                    <a:lstStyle/>
                    <a:p>
                      <a:pPr marL="457200" indent="-457200" algn="l" fontAlgn="base">
                        <a:buFont typeface="Arial" panose="020B0604020202020204" pitchFamily="34" charset="0"/>
                        <a:buChar char="•"/>
                      </a:pPr>
                      <a:r>
                        <a:rPr lang="en-IN" sz="3200" b="0" dirty="0">
                          <a:effectLst/>
                        </a:rPr>
                        <a:t>&lt;applet&gt;</a:t>
                      </a:r>
                      <a:endParaRPr lang="en-IN" sz="3200" b="0" dirty="0">
                        <a:effectLst/>
                      </a:endParaRPr>
                    </a:p>
                  </a:txBody>
                  <a:tcPr marL="95250" marR="95250" marT="133350" marB="133350" anchor="ctr">
                    <a:lnL>
                      <a:noFill/>
                    </a:lnL>
                    <a:lnR>
                      <a:noFill/>
                    </a:lnR>
                    <a:lnT>
                      <a:noFill/>
                    </a:lnT>
                    <a:lnB>
                      <a:noFill/>
                    </a:lnB>
                    <a:solidFill>
                      <a:srgbClr val="FFFFFF"/>
                    </a:solidFill>
                  </a:tcPr>
                </a:tc>
                <a:tc>
                  <a:txBody>
                    <a:bodyPr/>
                    <a:lstStyle/>
                    <a:p>
                      <a:pPr marL="457200" indent="-457200" algn="l" fontAlgn="base">
                        <a:buFont typeface="Arial" panose="020B0604020202020204" pitchFamily="34" charset="0"/>
                        <a:buChar char="•"/>
                      </a:pPr>
                      <a:r>
                        <a:rPr lang="en-IN" sz="3200" b="0" dirty="0">
                          <a:effectLst/>
                        </a:rPr>
                        <a:t>Changed to &lt;object&gt;</a:t>
                      </a:r>
                      <a:endParaRPr lang="en-IN" sz="3200" b="0" dirty="0">
                        <a:effectLst/>
                      </a:endParaRPr>
                    </a:p>
                  </a:txBody>
                  <a:tcPr marL="95250" marR="95250" marT="133350" marB="133350" anchor="ctr">
                    <a:lnL>
                      <a:noFill/>
                    </a:lnL>
                    <a:lnR>
                      <a:noFill/>
                    </a:lnR>
                    <a:lnT>
                      <a:noFill/>
                    </a:lnT>
                    <a:lnB>
                      <a:noFill/>
                    </a:lnB>
                    <a:solidFill>
                      <a:srgbClr val="FFFFFF"/>
                    </a:solidFill>
                  </a:tcPr>
                </a:tc>
              </a:tr>
              <a:tr h="0">
                <a:tc>
                  <a:txBody>
                    <a:bodyPr/>
                    <a:lstStyle/>
                    <a:p>
                      <a:pPr marL="457200" indent="-457200" algn="l" fontAlgn="base">
                        <a:buFont typeface="Arial" panose="020B0604020202020204" pitchFamily="34" charset="0"/>
                        <a:buChar char="•"/>
                      </a:pPr>
                      <a:r>
                        <a:rPr lang="en-IN" sz="3200" b="0">
                          <a:effectLst/>
                        </a:rPr>
                        <a:t>&lt;acronym&gt;</a:t>
                      </a:r>
                      <a:endParaRPr lang="en-IN" sz="3200" b="0">
                        <a:effectLst/>
                      </a:endParaRPr>
                    </a:p>
                  </a:txBody>
                  <a:tcPr marL="95250" marR="95250" marT="133350" marB="133350" anchor="ctr">
                    <a:lnL>
                      <a:noFill/>
                    </a:lnL>
                    <a:lnR>
                      <a:noFill/>
                    </a:lnR>
                    <a:lnT>
                      <a:noFill/>
                    </a:lnT>
                    <a:lnB>
                      <a:noFill/>
                    </a:lnB>
                    <a:solidFill>
                      <a:srgbClr val="FFFFFF"/>
                    </a:solidFill>
                  </a:tcPr>
                </a:tc>
                <a:tc>
                  <a:txBody>
                    <a:bodyPr/>
                    <a:lstStyle/>
                    <a:p>
                      <a:pPr marL="457200" indent="-457200" algn="l" fontAlgn="base">
                        <a:buFont typeface="Arial" panose="020B0604020202020204" pitchFamily="34" charset="0"/>
                        <a:buChar char="•"/>
                      </a:pPr>
                      <a:r>
                        <a:rPr lang="en-IN" sz="3200" b="0">
                          <a:effectLst/>
                        </a:rPr>
                        <a:t>Changed to &lt;abbr&gt;</a:t>
                      </a:r>
                      <a:endParaRPr lang="en-IN" sz="3200" b="0">
                        <a:effectLst/>
                      </a:endParaRPr>
                    </a:p>
                  </a:txBody>
                  <a:tcPr marL="95250" marR="95250" marT="133350" marB="133350" anchor="ctr">
                    <a:lnL>
                      <a:noFill/>
                    </a:lnL>
                    <a:lnR>
                      <a:noFill/>
                    </a:lnR>
                    <a:lnT>
                      <a:noFill/>
                    </a:lnT>
                    <a:lnB>
                      <a:noFill/>
                    </a:lnB>
                    <a:solidFill>
                      <a:srgbClr val="FFFFFF"/>
                    </a:solidFill>
                  </a:tcPr>
                </a:tc>
              </a:tr>
              <a:tr h="0">
                <a:tc>
                  <a:txBody>
                    <a:bodyPr/>
                    <a:lstStyle/>
                    <a:p>
                      <a:pPr marL="457200" indent="-457200" algn="l" fontAlgn="base">
                        <a:buFont typeface="Arial" panose="020B0604020202020204" pitchFamily="34" charset="0"/>
                        <a:buChar char="•"/>
                      </a:pPr>
                      <a:r>
                        <a:rPr lang="en-IN" sz="3200" b="0" dirty="0">
                          <a:effectLst/>
                        </a:rPr>
                        <a:t>&lt;</a:t>
                      </a:r>
                      <a:r>
                        <a:rPr lang="en-IN" sz="3200" b="0" dirty="0" err="1">
                          <a:effectLst/>
                        </a:rPr>
                        <a:t>dir</a:t>
                      </a:r>
                      <a:r>
                        <a:rPr lang="en-IN" sz="3200" b="0" dirty="0">
                          <a:effectLst/>
                        </a:rPr>
                        <a:t>&gt;</a:t>
                      </a:r>
                      <a:endParaRPr lang="en-IN" sz="3200" b="0" dirty="0">
                        <a:effectLst/>
                      </a:endParaRPr>
                    </a:p>
                  </a:txBody>
                  <a:tcPr marL="95250" marR="95250" marT="133350" marB="133350" anchor="ctr">
                    <a:lnL>
                      <a:noFill/>
                    </a:lnL>
                    <a:lnR>
                      <a:noFill/>
                    </a:lnR>
                    <a:lnT>
                      <a:noFill/>
                    </a:lnT>
                    <a:lnB>
                      <a:noFill/>
                    </a:lnB>
                    <a:solidFill>
                      <a:srgbClr val="FFFFFF"/>
                    </a:solidFill>
                  </a:tcPr>
                </a:tc>
                <a:tc>
                  <a:txBody>
                    <a:bodyPr/>
                    <a:lstStyle/>
                    <a:p>
                      <a:pPr marL="457200" indent="-457200" algn="l" fontAlgn="base">
                        <a:buFont typeface="Arial" panose="020B0604020202020204" pitchFamily="34" charset="0"/>
                        <a:buChar char="•"/>
                      </a:pPr>
                      <a:r>
                        <a:rPr lang="en-IN" sz="3200" b="0">
                          <a:effectLst/>
                        </a:rPr>
                        <a:t>Changed to &lt;ul&gt;</a:t>
                      </a:r>
                      <a:endParaRPr lang="en-IN" sz="3200" b="0">
                        <a:effectLst/>
                      </a:endParaRPr>
                    </a:p>
                  </a:txBody>
                  <a:tcPr marL="95250" marR="95250" marT="133350" marB="133350" anchor="ctr">
                    <a:lnL>
                      <a:noFill/>
                    </a:lnL>
                    <a:lnR>
                      <a:noFill/>
                    </a:lnR>
                    <a:lnT>
                      <a:noFill/>
                    </a:lnT>
                    <a:lnB>
                      <a:noFill/>
                    </a:lnB>
                    <a:solidFill>
                      <a:srgbClr val="FFFFFF"/>
                    </a:solidFill>
                  </a:tcPr>
                </a:tc>
              </a:tr>
              <a:tr h="0">
                <a:tc>
                  <a:txBody>
                    <a:bodyPr/>
                    <a:lstStyle/>
                    <a:p>
                      <a:pPr marL="457200" indent="-457200" algn="l" fontAlgn="base">
                        <a:buFont typeface="Arial" panose="020B0604020202020204" pitchFamily="34" charset="0"/>
                        <a:buChar char="•"/>
                      </a:pPr>
                      <a:r>
                        <a:rPr lang="en-IN" sz="3200" b="0">
                          <a:effectLst/>
                        </a:rPr>
                        <a:t>&lt;frameset&gt;</a:t>
                      </a:r>
                      <a:endParaRPr lang="en-IN" sz="3200" b="0">
                        <a:effectLst/>
                      </a:endParaRPr>
                    </a:p>
                  </a:txBody>
                  <a:tcPr marL="95250" marR="95250" marT="133350" marB="133350" anchor="ctr">
                    <a:lnL>
                      <a:noFill/>
                    </a:lnL>
                    <a:lnR>
                      <a:noFill/>
                    </a:lnR>
                    <a:lnT>
                      <a:noFill/>
                    </a:lnT>
                    <a:lnB>
                      <a:noFill/>
                    </a:lnB>
                    <a:solidFill>
                      <a:srgbClr val="FFFFFF"/>
                    </a:solidFill>
                  </a:tcPr>
                </a:tc>
                <a:tc>
                  <a:txBody>
                    <a:bodyPr/>
                    <a:lstStyle/>
                    <a:p>
                      <a:pPr marL="457200" indent="-457200" algn="l" fontAlgn="base">
                        <a:buFont typeface="Arial" panose="020B0604020202020204" pitchFamily="34" charset="0"/>
                        <a:buChar char="•"/>
                      </a:pPr>
                      <a:r>
                        <a:rPr lang="en-IN" sz="3200" b="0">
                          <a:effectLst/>
                        </a:rPr>
                        <a:t>Removed</a:t>
                      </a:r>
                      <a:endParaRPr lang="en-IN" sz="3200" b="0">
                        <a:effectLst/>
                      </a:endParaRPr>
                    </a:p>
                  </a:txBody>
                  <a:tcPr marL="95250" marR="95250" marT="133350" marB="133350" anchor="ctr">
                    <a:lnL>
                      <a:noFill/>
                    </a:lnL>
                    <a:lnR>
                      <a:noFill/>
                    </a:lnR>
                    <a:lnT>
                      <a:noFill/>
                    </a:lnT>
                    <a:lnB>
                      <a:noFill/>
                    </a:lnB>
                    <a:solidFill>
                      <a:srgbClr val="FFFFFF"/>
                    </a:solidFill>
                  </a:tcPr>
                </a:tc>
              </a:tr>
              <a:tr h="0">
                <a:tc>
                  <a:txBody>
                    <a:bodyPr/>
                    <a:lstStyle/>
                    <a:p>
                      <a:pPr marL="457200" indent="-457200" algn="l" fontAlgn="base">
                        <a:buFont typeface="Arial" panose="020B0604020202020204" pitchFamily="34" charset="0"/>
                        <a:buChar char="•"/>
                      </a:pPr>
                      <a:r>
                        <a:rPr lang="en-IN" sz="3200" b="0">
                          <a:effectLst/>
                        </a:rPr>
                        <a:t>&lt;frame&gt;</a:t>
                      </a:r>
                      <a:endParaRPr lang="en-IN" sz="3200" b="0">
                        <a:effectLst/>
                      </a:endParaRPr>
                    </a:p>
                  </a:txBody>
                  <a:tcPr marL="95250" marR="95250" marT="133350" marB="133350" anchor="ctr">
                    <a:lnL>
                      <a:noFill/>
                    </a:lnL>
                    <a:lnR>
                      <a:noFill/>
                    </a:lnR>
                    <a:lnT>
                      <a:noFill/>
                    </a:lnT>
                    <a:lnB>
                      <a:noFill/>
                    </a:lnB>
                    <a:solidFill>
                      <a:srgbClr val="FFFFFF"/>
                    </a:solidFill>
                  </a:tcPr>
                </a:tc>
                <a:tc>
                  <a:txBody>
                    <a:bodyPr/>
                    <a:lstStyle/>
                    <a:p>
                      <a:pPr marL="457200" indent="-457200" algn="l" fontAlgn="base">
                        <a:buFont typeface="Arial" panose="020B0604020202020204" pitchFamily="34" charset="0"/>
                        <a:buChar char="•"/>
                      </a:pPr>
                      <a:r>
                        <a:rPr lang="en-IN" sz="3200" b="0">
                          <a:effectLst/>
                        </a:rPr>
                        <a:t>Removed</a:t>
                      </a:r>
                      <a:endParaRPr lang="en-IN" sz="3200" b="0">
                        <a:effectLst/>
                      </a:endParaRPr>
                    </a:p>
                  </a:txBody>
                  <a:tcPr marL="95250" marR="95250" marT="133350" marB="133350" anchor="ctr">
                    <a:lnL>
                      <a:noFill/>
                    </a:lnL>
                    <a:lnR>
                      <a:noFill/>
                    </a:lnR>
                    <a:lnT>
                      <a:noFill/>
                    </a:lnT>
                    <a:lnB>
                      <a:noFill/>
                    </a:lnB>
                    <a:solidFill>
                      <a:srgbClr val="FFFFFF"/>
                    </a:solidFill>
                  </a:tcPr>
                </a:tc>
              </a:tr>
              <a:tr h="0">
                <a:tc>
                  <a:txBody>
                    <a:bodyPr/>
                    <a:lstStyle/>
                    <a:p>
                      <a:pPr marL="457200" indent="-457200" algn="l" fontAlgn="base">
                        <a:buFont typeface="Arial" panose="020B0604020202020204" pitchFamily="34" charset="0"/>
                        <a:buChar char="•"/>
                      </a:pPr>
                      <a:r>
                        <a:rPr lang="en-IN" sz="3200" b="0">
                          <a:effectLst/>
                        </a:rPr>
                        <a:t>&lt;noframes&gt;</a:t>
                      </a:r>
                      <a:endParaRPr lang="en-IN" sz="3200" b="0">
                        <a:effectLst/>
                      </a:endParaRPr>
                    </a:p>
                  </a:txBody>
                  <a:tcPr marL="95250" marR="95250" marT="133350" marB="133350" anchor="ctr">
                    <a:lnL>
                      <a:noFill/>
                    </a:lnL>
                    <a:lnR>
                      <a:noFill/>
                    </a:lnR>
                    <a:lnT>
                      <a:noFill/>
                    </a:lnT>
                    <a:lnB>
                      <a:noFill/>
                    </a:lnB>
                    <a:solidFill>
                      <a:srgbClr val="FFFFFF"/>
                    </a:solidFill>
                  </a:tcPr>
                </a:tc>
                <a:tc>
                  <a:txBody>
                    <a:bodyPr/>
                    <a:lstStyle/>
                    <a:p>
                      <a:pPr marL="457200" indent="-457200" algn="l" fontAlgn="base">
                        <a:buFont typeface="Arial" panose="020B0604020202020204" pitchFamily="34" charset="0"/>
                        <a:buChar char="•"/>
                      </a:pPr>
                      <a:r>
                        <a:rPr lang="en-IN" sz="3200" b="0">
                          <a:effectLst/>
                        </a:rPr>
                        <a:t>Removed</a:t>
                      </a:r>
                      <a:endParaRPr lang="en-IN" sz="3200" b="0">
                        <a:effectLst/>
                      </a:endParaRPr>
                    </a:p>
                  </a:txBody>
                  <a:tcPr marL="95250" marR="95250" marT="133350" marB="133350" anchor="ctr">
                    <a:lnL>
                      <a:noFill/>
                    </a:lnL>
                    <a:lnR>
                      <a:noFill/>
                    </a:lnR>
                    <a:lnT>
                      <a:noFill/>
                    </a:lnT>
                    <a:lnB>
                      <a:noFill/>
                    </a:lnB>
                    <a:solidFill>
                      <a:srgbClr val="FFFFFF"/>
                    </a:solidFill>
                  </a:tcPr>
                </a:tc>
              </a:tr>
              <a:tr h="0">
                <a:tc>
                  <a:txBody>
                    <a:bodyPr/>
                    <a:lstStyle/>
                    <a:p>
                      <a:pPr marL="457200" indent="-457200" algn="l" fontAlgn="base">
                        <a:buFont typeface="Arial" panose="020B0604020202020204" pitchFamily="34" charset="0"/>
                        <a:buChar char="•"/>
                      </a:pPr>
                      <a:r>
                        <a:rPr lang="en-IN" sz="3200" b="0" dirty="0">
                          <a:effectLst/>
                        </a:rPr>
                        <a:t>&lt;strike&gt;</a:t>
                      </a:r>
                      <a:endParaRPr lang="en-IN" sz="3200" b="0" dirty="0">
                        <a:effectLst/>
                      </a:endParaRPr>
                    </a:p>
                  </a:txBody>
                  <a:tcPr marL="95250" marR="95250" marT="133350" marB="133350" anchor="ctr">
                    <a:lnL>
                      <a:noFill/>
                    </a:lnL>
                    <a:lnR>
                      <a:noFill/>
                    </a:lnR>
                    <a:lnT>
                      <a:noFill/>
                    </a:lnT>
                    <a:lnB>
                      <a:noFill/>
                    </a:lnB>
                    <a:solidFill>
                      <a:srgbClr val="FFFFFF"/>
                    </a:solidFill>
                  </a:tcPr>
                </a:tc>
                <a:tc>
                  <a:txBody>
                    <a:bodyPr/>
                    <a:lstStyle/>
                    <a:p>
                      <a:pPr marL="457200" indent="-457200" algn="l" fontAlgn="base">
                        <a:buFont typeface="Arial" panose="020B0604020202020204" pitchFamily="34" charset="0"/>
                        <a:buChar char="•"/>
                      </a:pPr>
                      <a:r>
                        <a:rPr lang="en-US" sz="3200" b="0">
                          <a:effectLst/>
                        </a:rPr>
                        <a:t>No new tag. CSS is used for this</a:t>
                      </a:r>
                      <a:endParaRPr lang="en-US" sz="3200" b="0">
                        <a:effectLst/>
                      </a:endParaRPr>
                    </a:p>
                  </a:txBody>
                  <a:tcPr marL="95250" marR="95250" marT="133350" marB="133350" anchor="ctr">
                    <a:lnL>
                      <a:noFill/>
                    </a:lnL>
                    <a:lnR>
                      <a:noFill/>
                    </a:lnR>
                    <a:lnT>
                      <a:noFill/>
                    </a:lnT>
                    <a:lnB>
                      <a:noFill/>
                    </a:lnB>
                    <a:solidFill>
                      <a:srgbClr val="FFFFFF"/>
                    </a:solidFill>
                  </a:tcPr>
                </a:tc>
              </a:tr>
              <a:tr h="0">
                <a:tc>
                  <a:txBody>
                    <a:bodyPr/>
                    <a:lstStyle/>
                    <a:p>
                      <a:pPr marL="457200" indent="-457200" algn="l" fontAlgn="base">
                        <a:buFont typeface="Arial" panose="020B0604020202020204" pitchFamily="34" charset="0"/>
                        <a:buChar char="•"/>
                      </a:pPr>
                      <a:r>
                        <a:rPr lang="en-IN" sz="3200" b="0">
                          <a:effectLst/>
                        </a:rPr>
                        <a:t>&lt;big&gt;</a:t>
                      </a:r>
                      <a:endParaRPr lang="en-IN" sz="3200" b="0">
                        <a:effectLst/>
                      </a:endParaRPr>
                    </a:p>
                  </a:txBody>
                  <a:tcPr marL="95250" marR="95250" marT="133350" marB="133350" anchor="ctr">
                    <a:lnL>
                      <a:noFill/>
                    </a:lnL>
                    <a:lnR>
                      <a:noFill/>
                    </a:lnR>
                    <a:lnT>
                      <a:noFill/>
                    </a:lnT>
                    <a:lnB>
                      <a:noFill/>
                    </a:lnB>
                    <a:solidFill>
                      <a:srgbClr val="FFFFFF"/>
                    </a:solidFill>
                  </a:tcPr>
                </a:tc>
                <a:tc>
                  <a:txBody>
                    <a:bodyPr/>
                    <a:lstStyle/>
                    <a:p>
                      <a:pPr marL="457200" indent="-457200" algn="l" fontAlgn="base">
                        <a:buFont typeface="Arial" panose="020B0604020202020204" pitchFamily="34" charset="0"/>
                        <a:buChar char="•"/>
                      </a:pPr>
                      <a:r>
                        <a:rPr lang="en-US" sz="3200" b="0">
                          <a:effectLst/>
                        </a:rPr>
                        <a:t>No new tag. CSS is used for this</a:t>
                      </a:r>
                      <a:endParaRPr lang="en-US" sz="3200" b="0">
                        <a:effectLst/>
                      </a:endParaRPr>
                    </a:p>
                  </a:txBody>
                  <a:tcPr marL="95250" marR="95250" marT="133350" marB="133350" anchor="ctr">
                    <a:lnL>
                      <a:noFill/>
                    </a:lnL>
                    <a:lnR>
                      <a:noFill/>
                    </a:lnR>
                    <a:lnT>
                      <a:noFill/>
                    </a:lnT>
                    <a:lnB>
                      <a:noFill/>
                    </a:lnB>
                    <a:solidFill>
                      <a:srgbClr val="FFFFFF"/>
                    </a:solidFill>
                  </a:tcPr>
                </a:tc>
              </a:tr>
              <a:tr h="0">
                <a:tc>
                  <a:txBody>
                    <a:bodyPr/>
                    <a:lstStyle/>
                    <a:p>
                      <a:pPr marL="457200" indent="-457200" algn="l" fontAlgn="base">
                        <a:buFont typeface="Arial" panose="020B0604020202020204" pitchFamily="34" charset="0"/>
                        <a:buChar char="•"/>
                      </a:pPr>
                      <a:r>
                        <a:rPr lang="en-IN" sz="3200" b="0">
                          <a:effectLst/>
                        </a:rPr>
                        <a:t>&lt;basefont&gt;</a:t>
                      </a:r>
                      <a:endParaRPr lang="en-IN" sz="3200" b="0">
                        <a:effectLst/>
                      </a:endParaRPr>
                    </a:p>
                  </a:txBody>
                  <a:tcPr marL="95250" marR="95250" marT="133350" marB="133350" anchor="ctr">
                    <a:lnL>
                      <a:noFill/>
                    </a:lnL>
                    <a:lnR>
                      <a:noFill/>
                    </a:lnR>
                    <a:lnT>
                      <a:noFill/>
                    </a:lnT>
                    <a:lnB>
                      <a:noFill/>
                    </a:lnB>
                    <a:solidFill>
                      <a:srgbClr val="FFFFFF"/>
                    </a:solidFill>
                  </a:tcPr>
                </a:tc>
                <a:tc>
                  <a:txBody>
                    <a:bodyPr/>
                    <a:lstStyle/>
                    <a:p>
                      <a:pPr marL="457200" indent="-457200" algn="l" fontAlgn="base">
                        <a:buFont typeface="Arial" panose="020B0604020202020204" pitchFamily="34" charset="0"/>
                        <a:buChar char="•"/>
                      </a:pPr>
                      <a:r>
                        <a:rPr lang="en-US" sz="3200" b="0">
                          <a:effectLst/>
                        </a:rPr>
                        <a:t>No new tag. CSS is used for this</a:t>
                      </a:r>
                      <a:endParaRPr lang="en-US" sz="3200" b="0">
                        <a:effectLst/>
                      </a:endParaRPr>
                    </a:p>
                  </a:txBody>
                  <a:tcPr marL="95250" marR="95250" marT="133350" marB="133350" anchor="ctr">
                    <a:lnL>
                      <a:noFill/>
                    </a:lnL>
                    <a:lnR>
                      <a:noFill/>
                    </a:lnR>
                    <a:lnT>
                      <a:noFill/>
                    </a:lnT>
                    <a:lnB>
                      <a:noFill/>
                    </a:lnB>
                    <a:solidFill>
                      <a:srgbClr val="FFFFFF"/>
                    </a:solidFill>
                  </a:tcPr>
                </a:tc>
              </a:tr>
              <a:tr h="0">
                <a:tc>
                  <a:txBody>
                    <a:bodyPr/>
                    <a:lstStyle/>
                    <a:p>
                      <a:pPr marL="457200" indent="-457200" algn="l" fontAlgn="base">
                        <a:buFont typeface="Arial" panose="020B0604020202020204" pitchFamily="34" charset="0"/>
                        <a:buChar char="•"/>
                      </a:pPr>
                      <a:r>
                        <a:rPr lang="en-IN" sz="3200" b="0">
                          <a:effectLst/>
                        </a:rPr>
                        <a:t>&lt;font&gt;</a:t>
                      </a:r>
                      <a:endParaRPr lang="en-IN" sz="3200" b="0">
                        <a:effectLst/>
                      </a:endParaRPr>
                    </a:p>
                  </a:txBody>
                  <a:tcPr marL="95250" marR="95250" marT="133350" marB="133350" anchor="ctr">
                    <a:lnL>
                      <a:noFill/>
                    </a:lnL>
                    <a:lnR>
                      <a:noFill/>
                    </a:lnR>
                    <a:lnT>
                      <a:noFill/>
                    </a:lnT>
                    <a:lnB>
                      <a:noFill/>
                    </a:lnB>
                    <a:solidFill>
                      <a:srgbClr val="FFFFFF"/>
                    </a:solidFill>
                  </a:tcPr>
                </a:tc>
                <a:tc>
                  <a:txBody>
                    <a:bodyPr/>
                    <a:lstStyle/>
                    <a:p>
                      <a:pPr marL="457200" indent="-457200" algn="l" fontAlgn="base">
                        <a:buFont typeface="Arial" panose="020B0604020202020204" pitchFamily="34" charset="0"/>
                        <a:buChar char="•"/>
                      </a:pPr>
                      <a:r>
                        <a:rPr lang="en-US" sz="3200" b="0">
                          <a:effectLst/>
                        </a:rPr>
                        <a:t>No new tag. CSS is used for this</a:t>
                      </a:r>
                      <a:endParaRPr lang="en-US" sz="3200" b="0">
                        <a:effectLst/>
                      </a:endParaRPr>
                    </a:p>
                  </a:txBody>
                  <a:tcPr marL="95250" marR="95250" marT="133350" marB="133350" anchor="ctr">
                    <a:lnL>
                      <a:noFill/>
                    </a:lnL>
                    <a:lnR>
                      <a:noFill/>
                    </a:lnR>
                    <a:lnT>
                      <a:noFill/>
                    </a:lnT>
                    <a:lnB>
                      <a:noFill/>
                    </a:lnB>
                    <a:solidFill>
                      <a:srgbClr val="FFFFFF"/>
                    </a:solidFill>
                  </a:tcPr>
                </a:tc>
              </a:tr>
              <a:tr h="0">
                <a:tc>
                  <a:txBody>
                    <a:bodyPr/>
                    <a:lstStyle/>
                    <a:p>
                      <a:pPr marL="457200" indent="-457200" algn="l" fontAlgn="base">
                        <a:buFont typeface="Arial" panose="020B0604020202020204" pitchFamily="34" charset="0"/>
                        <a:buChar char="•"/>
                      </a:pPr>
                      <a:r>
                        <a:rPr lang="en-IN" sz="3200" b="0">
                          <a:effectLst/>
                        </a:rPr>
                        <a:t>&lt;center&gt;</a:t>
                      </a:r>
                      <a:endParaRPr lang="en-IN" sz="3200" b="0">
                        <a:effectLst/>
                      </a:endParaRPr>
                    </a:p>
                  </a:txBody>
                  <a:tcPr marL="95250" marR="95250" marT="133350" marB="133350" anchor="ctr">
                    <a:lnL>
                      <a:noFill/>
                    </a:lnL>
                    <a:lnR>
                      <a:noFill/>
                    </a:lnR>
                    <a:lnT>
                      <a:noFill/>
                    </a:lnT>
                    <a:lnB>
                      <a:noFill/>
                    </a:lnB>
                    <a:solidFill>
                      <a:srgbClr val="FFFFFF"/>
                    </a:solidFill>
                  </a:tcPr>
                </a:tc>
                <a:tc>
                  <a:txBody>
                    <a:bodyPr/>
                    <a:lstStyle/>
                    <a:p>
                      <a:pPr marL="457200" indent="-457200" algn="l" fontAlgn="base">
                        <a:buFont typeface="Arial" panose="020B0604020202020204" pitchFamily="34" charset="0"/>
                        <a:buChar char="•"/>
                      </a:pPr>
                      <a:r>
                        <a:rPr lang="en-US" sz="3200" b="0">
                          <a:effectLst/>
                        </a:rPr>
                        <a:t>No new tag. CSS is used for this</a:t>
                      </a:r>
                      <a:endParaRPr lang="en-US" sz="3200" b="0">
                        <a:effectLst/>
                      </a:endParaRPr>
                    </a:p>
                  </a:txBody>
                  <a:tcPr marL="95250" marR="95250" marT="133350" marB="133350" anchor="ctr">
                    <a:lnL>
                      <a:noFill/>
                    </a:lnL>
                    <a:lnR>
                      <a:noFill/>
                    </a:lnR>
                    <a:lnT>
                      <a:noFill/>
                    </a:lnT>
                    <a:lnB>
                      <a:noFill/>
                    </a:lnB>
                    <a:solidFill>
                      <a:srgbClr val="FFFFFF"/>
                    </a:solidFill>
                  </a:tcPr>
                </a:tc>
              </a:tr>
              <a:tr h="0">
                <a:tc>
                  <a:txBody>
                    <a:bodyPr/>
                    <a:lstStyle/>
                    <a:p>
                      <a:pPr marL="457200" indent="-457200" algn="l" fontAlgn="base">
                        <a:buFont typeface="Arial" panose="020B0604020202020204" pitchFamily="34" charset="0"/>
                        <a:buChar char="•"/>
                      </a:pPr>
                      <a:r>
                        <a:rPr lang="en-IN" sz="3200" b="0">
                          <a:effectLst/>
                        </a:rPr>
                        <a:t>&lt;tt&gt;</a:t>
                      </a:r>
                      <a:endParaRPr lang="en-IN" sz="3200" b="0">
                        <a:effectLst/>
                      </a:endParaRPr>
                    </a:p>
                  </a:txBody>
                  <a:tcPr marL="95250" marR="95250" marT="133350" marB="133350" anchor="ctr">
                    <a:lnL>
                      <a:noFill/>
                    </a:lnL>
                    <a:lnR>
                      <a:noFill/>
                    </a:lnR>
                    <a:lnT>
                      <a:noFill/>
                    </a:lnT>
                    <a:lnB>
                      <a:noFill/>
                    </a:lnB>
                    <a:solidFill>
                      <a:srgbClr val="FFFFFF"/>
                    </a:solidFill>
                  </a:tcPr>
                </a:tc>
                <a:tc>
                  <a:txBody>
                    <a:bodyPr/>
                    <a:lstStyle/>
                    <a:p>
                      <a:pPr marL="457200" indent="-457200" algn="l" fontAlgn="base">
                        <a:buFont typeface="Arial" panose="020B0604020202020204" pitchFamily="34" charset="0"/>
                        <a:buChar char="•"/>
                      </a:pPr>
                      <a:r>
                        <a:rPr lang="en-US" sz="3200" b="0" dirty="0">
                          <a:effectLst/>
                        </a:rPr>
                        <a:t>No new tag. CSS is used for this</a:t>
                      </a:r>
                      <a:endParaRPr lang="en-US" sz="3200" b="0" dirty="0">
                        <a:effectLst/>
                      </a:endParaRPr>
                    </a:p>
                  </a:txBody>
                  <a:tcPr marL="95250" marR="95250" marT="133350" marB="133350" anchor="ctr">
                    <a:lnL>
                      <a:noFill/>
                    </a:lnL>
                    <a:lnR>
                      <a:noFill/>
                    </a:lnR>
                    <a:lnT>
                      <a:noFill/>
                    </a:lnT>
                    <a:lnB>
                      <a:noFill/>
                    </a:lnB>
                    <a:solidFill>
                      <a:srgbClr val="FFFFFF"/>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6000" b="0" i="0" dirty="0">
                <a:solidFill>
                  <a:srgbClr val="000000"/>
                </a:solidFill>
                <a:effectLst/>
                <a:latin typeface="system-ui"/>
              </a:rPr>
              <a:t>Semantic HTML elements</a:t>
            </a:r>
            <a:endParaRPr lang="en-IN" sz="6000" b="0" i="0" dirty="0">
              <a:solidFill>
                <a:srgbClr val="000000"/>
              </a:solidFill>
              <a:effectLst/>
              <a:latin typeface="system-ui"/>
            </a:endParaRP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200" dirty="0">
                <a:solidFill>
                  <a:srgbClr val="4D5968"/>
                </a:solidFill>
                <a:latin typeface="Nunito Sans" panose="020B0604020202020204" pitchFamily="2" charset="0"/>
              </a:rPr>
              <a:t>These elements simply mean, elements with meaning. The reason being, there definition in the code tells the browser and the developer what they are supposed to do. Framing in simpler words, these elements describe the type of content they are supposed to contain.</a:t>
            </a:r>
            <a:br>
              <a:rPr lang="en-US" sz="3200" dirty="0">
                <a:solidFill>
                  <a:srgbClr val="4D5968"/>
                </a:solidFill>
                <a:latin typeface="Nunito Sans" panose="020B0604020202020204" pitchFamily="2" charset="0"/>
              </a:rPr>
            </a:br>
            <a:br>
              <a:rPr lang="en-US" sz="3200" dirty="0">
                <a:solidFill>
                  <a:srgbClr val="4D5968"/>
                </a:solidFill>
                <a:latin typeface="Nunito Sans" panose="020B0604020202020204" pitchFamily="2" charset="0"/>
              </a:rPr>
            </a:br>
            <a:r>
              <a:rPr lang="en-US" sz="2800" b="0" i="0" dirty="0">
                <a:solidFill>
                  <a:srgbClr val="4D5968"/>
                </a:solidFill>
                <a:effectLst/>
                <a:latin typeface="Nunito Sans" panose="020B0604020202020204" pitchFamily="2" charset="0"/>
              </a:rPr>
              <a:t>Following is the list of some semantic elements :</a:t>
            </a:r>
            <a:endParaRPr lang="en-US" sz="2800" b="0" i="0" dirty="0">
              <a:solidFill>
                <a:srgbClr val="4D5968"/>
              </a:solidFill>
              <a:effectLst/>
              <a:latin typeface="Nunito Sans" panose="020B0604020202020204" pitchFamily="2" charset="0"/>
            </a:endParaRPr>
          </a:p>
          <a:p>
            <a:pPr marL="1419860" lvl="1" indent="-514350">
              <a:buFont typeface="+mj-lt"/>
              <a:buAutoNum type="arabicPeriod"/>
            </a:pPr>
            <a:r>
              <a:rPr lang="en-US" sz="2800" b="0" i="0" dirty="0">
                <a:solidFill>
                  <a:srgbClr val="4D5968"/>
                </a:solidFill>
                <a:effectLst/>
                <a:latin typeface="Nunito Sans" panose="020B0604020202020204" pitchFamily="2" charset="0"/>
              </a:rPr>
              <a:t>Article </a:t>
            </a:r>
            <a:endParaRPr lang="en-US" sz="2800" b="0" i="0" dirty="0">
              <a:solidFill>
                <a:srgbClr val="4D5968"/>
              </a:solidFill>
              <a:effectLst/>
              <a:latin typeface="Nunito Sans" panose="020B0604020202020204" pitchFamily="2" charset="0"/>
            </a:endParaRPr>
          </a:p>
          <a:p>
            <a:pPr marL="1419860" lvl="1" indent="-514350">
              <a:buFont typeface="+mj-lt"/>
              <a:buAutoNum type="arabicPeriod"/>
            </a:pPr>
            <a:r>
              <a:rPr lang="en-US" sz="2800" b="0" i="0" dirty="0">
                <a:solidFill>
                  <a:srgbClr val="4D5968"/>
                </a:solidFill>
                <a:effectLst/>
                <a:latin typeface="Nunito Sans" panose="020B0604020202020204" pitchFamily="2" charset="0"/>
              </a:rPr>
              <a:t>Aside</a:t>
            </a:r>
            <a:endParaRPr lang="en-US" sz="2800" b="0" i="0" dirty="0">
              <a:solidFill>
                <a:srgbClr val="4D5968"/>
              </a:solidFill>
              <a:effectLst/>
              <a:latin typeface="Nunito Sans" panose="020B0604020202020204" pitchFamily="2" charset="0"/>
            </a:endParaRPr>
          </a:p>
          <a:p>
            <a:pPr marL="1419860" lvl="1" indent="-514350">
              <a:buFont typeface="+mj-lt"/>
              <a:buAutoNum type="arabicPeriod"/>
            </a:pPr>
            <a:r>
              <a:rPr lang="en-US" sz="2800" b="0" i="0" dirty="0">
                <a:solidFill>
                  <a:srgbClr val="4D5968"/>
                </a:solidFill>
                <a:effectLst/>
                <a:latin typeface="Nunito Sans" panose="020B0604020202020204" pitchFamily="2" charset="0"/>
              </a:rPr>
              <a:t>Details</a:t>
            </a:r>
            <a:endParaRPr lang="en-US" sz="2800" b="0" i="0" dirty="0">
              <a:solidFill>
                <a:srgbClr val="4D5968"/>
              </a:solidFill>
              <a:effectLst/>
              <a:latin typeface="Nunito Sans" panose="020B0604020202020204" pitchFamily="2" charset="0"/>
            </a:endParaRPr>
          </a:p>
          <a:p>
            <a:pPr marL="1419860" lvl="1" indent="-514350">
              <a:buFont typeface="+mj-lt"/>
              <a:buAutoNum type="arabicPeriod"/>
            </a:pPr>
            <a:r>
              <a:rPr lang="en-US" sz="2800" b="0" i="0" dirty="0" err="1">
                <a:solidFill>
                  <a:srgbClr val="4D5968"/>
                </a:solidFill>
                <a:effectLst/>
                <a:latin typeface="Nunito Sans" panose="020B0604020202020204" pitchFamily="2" charset="0"/>
              </a:rPr>
              <a:t>Figcaption</a:t>
            </a:r>
            <a:endParaRPr lang="en-US" sz="2800" b="0" i="0" dirty="0">
              <a:solidFill>
                <a:srgbClr val="4D5968"/>
              </a:solidFill>
              <a:effectLst/>
              <a:latin typeface="Nunito Sans" panose="020B0604020202020204" pitchFamily="2" charset="0"/>
            </a:endParaRPr>
          </a:p>
          <a:p>
            <a:pPr marL="1419860" lvl="1" indent="-514350">
              <a:buFont typeface="+mj-lt"/>
              <a:buAutoNum type="arabicPeriod"/>
            </a:pPr>
            <a:r>
              <a:rPr lang="en-US" sz="2800" b="0" i="0" dirty="0">
                <a:solidFill>
                  <a:srgbClr val="4D5968"/>
                </a:solidFill>
                <a:effectLst/>
                <a:latin typeface="Nunito Sans" panose="020B0604020202020204" pitchFamily="2" charset="0"/>
              </a:rPr>
              <a:t>Figure</a:t>
            </a:r>
            <a:endParaRPr lang="en-US" sz="2800" b="0" i="0" dirty="0">
              <a:solidFill>
                <a:srgbClr val="4D5968"/>
              </a:solidFill>
              <a:effectLst/>
              <a:latin typeface="Nunito Sans" panose="020B0604020202020204" pitchFamily="2" charset="0"/>
            </a:endParaRPr>
          </a:p>
          <a:p>
            <a:pPr marL="1419860" lvl="1" indent="-514350">
              <a:buFont typeface="+mj-lt"/>
              <a:buAutoNum type="arabicPeriod"/>
            </a:pPr>
            <a:r>
              <a:rPr lang="en-US" sz="2800" b="0" i="0" dirty="0">
                <a:solidFill>
                  <a:srgbClr val="4D5968"/>
                </a:solidFill>
                <a:effectLst/>
                <a:latin typeface="Nunito Sans" panose="020B0604020202020204" pitchFamily="2" charset="0"/>
              </a:rPr>
              <a:t>Footer</a:t>
            </a:r>
            <a:endParaRPr lang="en-US" sz="2800" b="0" i="0" dirty="0">
              <a:solidFill>
                <a:srgbClr val="4D5968"/>
              </a:solidFill>
              <a:effectLst/>
              <a:latin typeface="Nunito Sans" panose="020B0604020202020204" pitchFamily="2" charset="0"/>
            </a:endParaRPr>
          </a:p>
          <a:p>
            <a:pPr marL="1419860" lvl="1" indent="-514350">
              <a:buFont typeface="+mj-lt"/>
              <a:buAutoNum type="arabicPeriod"/>
            </a:pPr>
            <a:r>
              <a:rPr lang="en-US" sz="2800" b="0" i="0" dirty="0">
                <a:solidFill>
                  <a:srgbClr val="4D5968"/>
                </a:solidFill>
                <a:effectLst/>
                <a:latin typeface="Nunito Sans" panose="020B0604020202020204" pitchFamily="2" charset="0"/>
              </a:rPr>
              <a:t>Form</a:t>
            </a:r>
            <a:endParaRPr lang="en-US" sz="2800" b="0" i="0" dirty="0">
              <a:solidFill>
                <a:srgbClr val="4D5968"/>
              </a:solidFill>
              <a:effectLst/>
              <a:latin typeface="Nunito Sans" panose="020B0604020202020204" pitchFamily="2" charset="0"/>
            </a:endParaRPr>
          </a:p>
          <a:p>
            <a:pPr marL="1419860" lvl="1" indent="-514350">
              <a:buFont typeface="+mj-lt"/>
              <a:buAutoNum type="arabicPeriod"/>
            </a:pPr>
            <a:r>
              <a:rPr lang="en-US" sz="2800" b="0" i="0" dirty="0">
                <a:solidFill>
                  <a:srgbClr val="4D5968"/>
                </a:solidFill>
                <a:effectLst/>
                <a:latin typeface="Nunito Sans" panose="020B0604020202020204" pitchFamily="2" charset="0"/>
              </a:rPr>
              <a:t>Header</a:t>
            </a:r>
            <a:endParaRPr lang="en-US" sz="2800" b="0" i="0" dirty="0">
              <a:solidFill>
                <a:srgbClr val="4D5968"/>
              </a:solidFill>
              <a:effectLst/>
              <a:latin typeface="Nunito Sans" panose="020B0604020202020204" pitchFamily="2" charset="0"/>
            </a:endParaRPr>
          </a:p>
          <a:p>
            <a:pPr marL="1419860" lvl="1" indent="-514350">
              <a:buFont typeface="+mj-lt"/>
              <a:buAutoNum type="arabicPeriod"/>
            </a:pPr>
            <a:r>
              <a:rPr lang="en-US" sz="2800" b="0" i="0" dirty="0">
                <a:solidFill>
                  <a:srgbClr val="4D5968"/>
                </a:solidFill>
                <a:effectLst/>
                <a:latin typeface="Nunito Sans" panose="020B0604020202020204" pitchFamily="2" charset="0"/>
              </a:rPr>
              <a:t>Main</a:t>
            </a:r>
            <a:endParaRPr lang="en-US" sz="2800" b="0" i="0" dirty="0">
              <a:solidFill>
                <a:srgbClr val="4D5968"/>
              </a:solidFill>
              <a:effectLst/>
              <a:latin typeface="Nunito Sans" panose="020B0604020202020204" pitchFamily="2" charset="0"/>
            </a:endParaRPr>
          </a:p>
          <a:p>
            <a:pPr marL="1419860" lvl="1" indent="-514350">
              <a:buFont typeface="+mj-lt"/>
              <a:buAutoNum type="arabicPeriod"/>
            </a:pPr>
            <a:r>
              <a:rPr lang="en-US" sz="2800" b="0" i="0" dirty="0">
                <a:solidFill>
                  <a:srgbClr val="4D5968"/>
                </a:solidFill>
                <a:effectLst/>
                <a:latin typeface="Nunito Sans" panose="020B0604020202020204" pitchFamily="2" charset="0"/>
              </a:rPr>
              <a:t>Mark</a:t>
            </a:r>
            <a:endParaRPr lang="en-US" sz="2800" b="0" i="0" dirty="0">
              <a:solidFill>
                <a:srgbClr val="4D5968"/>
              </a:solidFill>
              <a:effectLst/>
              <a:latin typeface="Nunito Sans" panose="020B0604020202020204" pitchFamily="2" charset="0"/>
            </a:endParaRPr>
          </a:p>
          <a:p>
            <a:pPr marL="1419860" lvl="1" indent="-514350">
              <a:buFont typeface="+mj-lt"/>
              <a:buAutoNum type="arabicPeriod"/>
            </a:pPr>
            <a:r>
              <a:rPr lang="en-US" sz="2800" b="0" i="0" dirty="0">
                <a:solidFill>
                  <a:srgbClr val="4D5968"/>
                </a:solidFill>
                <a:effectLst/>
                <a:latin typeface="Nunito Sans" panose="020B0604020202020204" pitchFamily="2" charset="0"/>
              </a:rPr>
              <a:t>Nav</a:t>
            </a:r>
            <a:endParaRPr lang="en-US" sz="2800" b="0" i="0" dirty="0">
              <a:solidFill>
                <a:srgbClr val="4D5968"/>
              </a:solidFill>
              <a:effectLst/>
              <a:latin typeface="Nunito Sans" panose="020B0604020202020204" pitchFamily="2" charset="0"/>
            </a:endParaRPr>
          </a:p>
          <a:p>
            <a:pPr marL="1419860" lvl="1" indent="-514350">
              <a:buFont typeface="+mj-lt"/>
              <a:buAutoNum type="arabicPeriod"/>
            </a:pPr>
            <a:r>
              <a:rPr lang="en-US" sz="2800" b="0" i="0" dirty="0">
                <a:solidFill>
                  <a:srgbClr val="4D5968"/>
                </a:solidFill>
                <a:effectLst/>
                <a:latin typeface="Nunito Sans" panose="020B0604020202020204" pitchFamily="2" charset="0"/>
              </a:rPr>
              <a:t>Table</a:t>
            </a:r>
            <a:endParaRPr lang="en-US" sz="2800" b="0" i="0" dirty="0">
              <a:solidFill>
                <a:srgbClr val="4D5968"/>
              </a:solidFill>
              <a:effectLst/>
              <a:latin typeface="Nunito Sans" panose="020B0604020202020204" pitchFamily="2" charset="0"/>
            </a:endParaRPr>
          </a:p>
          <a:p>
            <a:pPr marL="1419860" lvl="1" indent="-514350">
              <a:buFont typeface="+mj-lt"/>
              <a:buAutoNum type="arabicPeriod"/>
            </a:pPr>
            <a:r>
              <a:rPr lang="en-US" sz="2800" b="0" i="0" dirty="0">
                <a:solidFill>
                  <a:srgbClr val="4D5968"/>
                </a:solidFill>
                <a:effectLst/>
                <a:latin typeface="Nunito Sans" panose="020B0604020202020204" pitchFamily="2" charset="0"/>
              </a:rPr>
              <a:t>section</a:t>
            </a:r>
            <a:endParaRPr lang="en-US" sz="2800" dirty="0">
              <a:solidFill>
                <a:srgbClr val="4D5968"/>
              </a:solidFill>
              <a:latin typeface="Nunito Sans" panose="020B0604020202020204" pitchFamily="2" charset="0"/>
            </a:endParaRPr>
          </a:p>
          <a:p>
            <a:pPr algn="l"/>
            <a:br>
              <a:rPr lang="en-US" sz="2800" b="0" i="0" dirty="0">
                <a:solidFill>
                  <a:srgbClr val="4D5968"/>
                </a:solidFill>
                <a:effectLst/>
                <a:latin typeface="Nunito Sans" panose="020B0604020202020204" pitchFamily="2" charset="0"/>
              </a:rPr>
            </a:br>
            <a:br>
              <a:rPr lang="en-US" sz="2800" b="0" i="0" dirty="0">
                <a:solidFill>
                  <a:srgbClr val="4D5968"/>
                </a:solidFill>
                <a:effectLst/>
                <a:latin typeface="Nunito Sans" panose="020B0604020202020204" pitchFamily="2" charset="0"/>
              </a:rPr>
            </a:br>
            <a:endParaRPr lang="en-US" sz="2800" b="0" i="0" dirty="0">
              <a:solidFill>
                <a:srgbClr val="4D5968"/>
              </a:solidFill>
              <a:effectLst/>
              <a:latin typeface="Nunito Sans" panose="020B0604020202020204" pitchFamily="2" charset="0"/>
            </a:endParaRPr>
          </a:p>
          <a:p>
            <a:pPr marL="571500" indent="-571500">
              <a:buFont typeface="Arial" panose="020B0604020202020204" pitchFamily="34" charset="0"/>
              <a:buChar char="•"/>
            </a:pPr>
            <a:endParaRPr lang="en-US" sz="3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6000" b="0" i="0" dirty="0">
                <a:solidFill>
                  <a:srgbClr val="000000"/>
                </a:solidFill>
                <a:effectLst/>
                <a:latin typeface="system-ui"/>
              </a:rPr>
              <a:t>Non-semantic HTML elements</a:t>
            </a:r>
            <a:endParaRPr lang="en-IN" sz="6000" b="0" i="0" dirty="0">
              <a:solidFill>
                <a:srgbClr val="000000"/>
              </a:solidFill>
              <a:effectLst/>
              <a:latin typeface="system-ui"/>
            </a:endParaRP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200" dirty="0">
                <a:solidFill>
                  <a:srgbClr val="4D5968"/>
                </a:solidFill>
                <a:latin typeface="Nunito Sans" panose="020B0604020202020204" pitchFamily="2" charset="0"/>
              </a:rPr>
              <a:t>Non-semantic elements they don’t have any meaning. They don’t tell anything about the content they contain. They can be used with different attributes to mark up semantics common to a group.</a:t>
            </a:r>
            <a:br>
              <a:rPr lang="en-US" sz="3200" dirty="0">
                <a:solidFill>
                  <a:srgbClr val="4D5968"/>
                </a:solidFill>
                <a:latin typeface="Nunito Sans" panose="020B0604020202020204" pitchFamily="2" charset="0"/>
              </a:rPr>
            </a:br>
            <a:br>
              <a:rPr lang="en-US" sz="3200" dirty="0">
                <a:solidFill>
                  <a:srgbClr val="4D5968"/>
                </a:solidFill>
                <a:latin typeface="Nunito Sans" panose="020B0604020202020204" pitchFamily="2" charset="0"/>
              </a:rPr>
            </a:br>
            <a:r>
              <a:rPr lang="en-US" sz="3200" dirty="0" err="1">
                <a:solidFill>
                  <a:srgbClr val="4D5968"/>
                </a:solidFill>
                <a:latin typeface="Nunito Sans" panose="020B0604020202020204" pitchFamily="2" charset="0"/>
              </a:rPr>
              <a:t>Div</a:t>
            </a:r>
            <a:br>
              <a:rPr lang="en-US" sz="3200" dirty="0">
                <a:solidFill>
                  <a:srgbClr val="4D5968"/>
                </a:solidFill>
                <a:latin typeface="Nunito Sans" panose="020B0604020202020204" pitchFamily="2" charset="0"/>
              </a:rPr>
            </a:br>
            <a:r>
              <a:rPr lang="en-US" sz="3200" dirty="0">
                <a:solidFill>
                  <a:srgbClr val="4D5968"/>
                </a:solidFill>
                <a:latin typeface="Nunito Sans" panose="020B0604020202020204" pitchFamily="2" charset="0"/>
              </a:rPr>
              <a:t>Span</a:t>
            </a:r>
            <a:endParaRPr lang="en-US" sz="3200" dirty="0">
              <a:solidFill>
                <a:srgbClr val="4D5968"/>
              </a:solidFill>
              <a:latin typeface="Nunito Sans" panose="020B0604020202020204" pitchFamily="2" charset="0"/>
            </a:endParaRPr>
          </a:p>
          <a:p>
            <a:pPr marL="457200" indent="-457200" algn="l">
              <a:buFont typeface="Arial" panose="020B0604020202020204" pitchFamily="34" charset="0"/>
              <a:buChar char="•"/>
            </a:pPr>
            <a:endParaRPr lang="en-US" sz="3200" b="0" i="0" dirty="0">
              <a:solidFill>
                <a:srgbClr val="4D5968"/>
              </a:solidFill>
              <a:effectLst/>
              <a:latin typeface="Nunito Sans" panose="020B0604020202020204" pitchFamily="2" charset="0"/>
            </a:endParaRPr>
          </a:p>
          <a:p>
            <a:pPr algn="l"/>
            <a:br>
              <a:rPr lang="en-US" sz="2800" b="0" i="0" dirty="0">
                <a:solidFill>
                  <a:srgbClr val="4D5968"/>
                </a:solidFill>
                <a:effectLst/>
                <a:latin typeface="Nunito Sans" panose="020B0604020202020204" pitchFamily="2" charset="0"/>
              </a:rPr>
            </a:br>
            <a:br>
              <a:rPr lang="en-US" sz="2800" b="0" i="0" dirty="0">
                <a:solidFill>
                  <a:srgbClr val="4D5968"/>
                </a:solidFill>
                <a:effectLst/>
                <a:latin typeface="Nunito Sans" panose="020B0604020202020204" pitchFamily="2" charset="0"/>
              </a:rPr>
            </a:br>
            <a:endParaRPr lang="en-US" sz="2800" b="0" i="0" dirty="0">
              <a:solidFill>
                <a:srgbClr val="4D5968"/>
              </a:solidFill>
              <a:effectLst/>
              <a:latin typeface="Nunito Sans" panose="020B0604020202020204" pitchFamily="2" charset="0"/>
            </a:endParaRPr>
          </a:p>
          <a:p>
            <a:pPr marL="571500" indent="-571500">
              <a:buFont typeface="Arial" panose="020B0604020202020204" pitchFamily="34" charset="0"/>
              <a:buChar char="•"/>
            </a:pPr>
            <a:endParaRPr lang="en-US" sz="3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encial">
  <a:themeElements>
    <a:clrScheme name="Duarte Color 1">
      <a:dk1>
        <a:srgbClr val="000000"/>
      </a:dk1>
      <a:lt1>
        <a:srgbClr val="FFFFFF"/>
      </a:lt1>
      <a:dk2>
        <a:srgbClr val="1F1F1F"/>
      </a:dk2>
      <a:lt2>
        <a:srgbClr val="575757"/>
      </a:lt2>
      <a:accent1>
        <a:srgbClr val="F23A43"/>
      </a:accent1>
      <a:accent2>
        <a:srgbClr val="F88818"/>
      </a:accent2>
      <a:accent3>
        <a:srgbClr val="15A4C6"/>
      </a:accent3>
      <a:accent4>
        <a:srgbClr val="95C94A"/>
      </a:accent4>
      <a:accent5>
        <a:srgbClr val="B5568A"/>
      </a:accent5>
      <a:accent6>
        <a:srgbClr val="192828"/>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enc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spDef>
      <a:spPr bwMode="auto">
        <a:solidFill>
          <a:srgbClr val="05889A"/>
        </a:solidFill>
        <a:ln>
          <a:noFill/>
        </a:ln>
      </a:spPr>
      <a:bodyPr lIns="0" tIns="0" rIns="0" bIns="0" rtlCol="0" anchor="ctr"/>
      <a:lstStyle>
        <a:defPPr algn="ctr">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5337</Words>
  <Application>WPS Presentation</Application>
  <PresentationFormat>Custom</PresentationFormat>
  <Paragraphs>194</Paragraphs>
  <Slides>10</Slides>
  <Notes>1</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10</vt:i4>
      </vt:variant>
    </vt:vector>
  </HeadingPairs>
  <TitlesOfParts>
    <vt:vector size="33" baseType="lpstr">
      <vt:lpstr>Arial</vt:lpstr>
      <vt:lpstr>SimSun</vt:lpstr>
      <vt:lpstr>Wingdings</vt:lpstr>
      <vt:lpstr>Calibri</vt:lpstr>
      <vt:lpstr>PT Sans</vt:lpstr>
      <vt:lpstr>Yu Gothic UI</vt:lpstr>
      <vt:lpstr>Roboto Light</vt:lpstr>
      <vt:lpstr>Verdana</vt:lpstr>
      <vt:lpstr>Aleo</vt:lpstr>
      <vt:lpstr>Aleo Regular</vt:lpstr>
      <vt:lpstr>Oswald</vt:lpstr>
      <vt:lpstr>Roboto Condensed</vt:lpstr>
      <vt:lpstr>Open Sans</vt:lpstr>
      <vt:lpstr>Open Sans Condensed</vt:lpstr>
      <vt:lpstr>system-ui</vt:lpstr>
      <vt:lpstr>Segoe Print</vt:lpstr>
      <vt:lpstr>Nunito Sans</vt:lpstr>
      <vt:lpstr>MS PGothic</vt:lpstr>
      <vt:lpstr>Trebuchet MS</vt:lpstr>
      <vt:lpstr>MV Boli</vt:lpstr>
      <vt:lpstr>Microsoft YaHei</vt:lpstr>
      <vt:lpstr>Arial Unicode MS</vt:lpstr>
      <vt:lpstr>Esencial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Banco Central de Reserva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Koteswararao Vuyyur</cp:lastModifiedBy>
  <cp:revision>7103</cp:revision>
  <cp:lastPrinted>2016-07-10T15:03:00Z</cp:lastPrinted>
  <dcterms:created xsi:type="dcterms:W3CDTF">2014-07-01T16:42:00Z</dcterms:created>
  <dcterms:modified xsi:type="dcterms:W3CDTF">2022-05-17T02:28:37Z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0x01010061F4C67E32833649B0448311EF6012CD</vt:lpwstr>
  </property>
  <property fmtid="{D5CDD505-2E9C-101B-9397-08002B2CF9AE}" pid="3" name="ICV">
    <vt:lpwstr>5F5231BA960945AA9236CAECD0050FF7</vt:lpwstr>
  </property>
  <property fmtid="{D5CDD505-2E9C-101B-9397-08002B2CF9AE}" pid="4" name="KSOProductBuildVer">
    <vt:lpwstr>1033-11.2.0.11130</vt:lpwstr>
  </property>
</Properties>
</file>