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449" r:id="rId2"/>
    <p:sldId id="460" r:id="rId3"/>
    <p:sldId id="472" r:id="rId4"/>
    <p:sldId id="461" r:id="rId5"/>
    <p:sldId id="486" r:id="rId6"/>
    <p:sldId id="487" r:id="rId7"/>
    <p:sldId id="488" r:id="rId8"/>
    <p:sldId id="489" r:id="rId9"/>
    <p:sldId id="490" r:id="rId10"/>
    <p:sldId id="491" r:id="rId11"/>
    <p:sldId id="459" r:id="rId12"/>
  </p:sldIdLst>
  <p:sldSz cx="24385588" cy="13717588"/>
  <p:notesSz cx="6881813" cy="10002838"/>
  <p:defaultTextStyle>
    <a:defPPr>
      <a:defRPr lang="es-MX"/>
    </a:defPPr>
    <a:lvl1pPr marL="0" algn="l" defTabSz="2416175" rtl="0" eaLnBrk="1" latinLnBrk="0" hangingPunct="1">
      <a:defRPr sz="4800" kern="1200">
        <a:solidFill>
          <a:schemeClr val="tx1"/>
        </a:solidFill>
        <a:latin typeface="+mn-lt"/>
        <a:ea typeface="+mn-ea"/>
        <a:cs typeface="+mn-cs"/>
      </a:defRPr>
    </a:lvl1pPr>
    <a:lvl2pPr marL="1207770" algn="l" defTabSz="2416175" rtl="0" eaLnBrk="1" latinLnBrk="0" hangingPunct="1">
      <a:defRPr sz="4800" kern="1200">
        <a:solidFill>
          <a:schemeClr val="tx1"/>
        </a:solidFill>
        <a:latin typeface="+mn-lt"/>
        <a:ea typeface="+mn-ea"/>
        <a:cs typeface="+mn-cs"/>
      </a:defRPr>
    </a:lvl2pPr>
    <a:lvl3pPr marL="2416175" algn="l" defTabSz="2416175" rtl="0" eaLnBrk="1" latinLnBrk="0" hangingPunct="1">
      <a:defRPr sz="4800" kern="1200">
        <a:solidFill>
          <a:schemeClr val="tx1"/>
        </a:solidFill>
        <a:latin typeface="+mn-lt"/>
        <a:ea typeface="+mn-ea"/>
        <a:cs typeface="+mn-cs"/>
      </a:defRPr>
    </a:lvl3pPr>
    <a:lvl4pPr marL="3623945" algn="l" defTabSz="2416175" rtl="0" eaLnBrk="1" latinLnBrk="0" hangingPunct="1">
      <a:defRPr sz="4800" kern="1200">
        <a:solidFill>
          <a:schemeClr val="tx1"/>
        </a:solidFill>
        <a:latin typeface="+mn-lt"/>
        <a:ea typeface="+mn-ea"/>
        <a:cs typeface="+mn-cs"/>
      </a:defRPr>
    </a:lvl4pPr>
    <a:lvl5pPr marL="4831715" algn="l" defTabSz="2416175" rtl="0" eaLnBrk="1" latinLnBrk="0" hangingPunct="1">
      <a:defRPr sz="4800" kern="1200">
        <a:solidFill>
          <a:schemeClr val="tx1"/>
        </a:solidFill>
        <a:latin typeface="+mn-lt"/>
        <a:ea typeface="+mn-ea"/>
        <a:cs typeface="+mn-cs"/>
      </a:defRPr>
    </a:lvl5pPr>
    <a:lvl6pPr marL="6039485" algn="l" defTabSz="2416175" rtl="0" eaLnBrk="1" latinLnBrk="0" hangingPunct="1">
      <a:defRPr sz="4800" kern="1200">
        <a:solidFill>
          <a:schemeClr val="tx1"/>
        </a:solidFill>
        <a:latin typeface="+mn-lt"/>
        <a:ea typeface="+mn-ea"/>
        <a:cs typeface="+mn-cs"/>
      </a:defRPr>
    </a:lvl6pPr>
    <a:lvl7pPr marL="7247890" algn="l" defTabSz="2416175" rtl="0" eaLnBrk="1" latinLnBrk="0" hangingPunct="1">
      <a:defRPr sz="4800" kern="1200">
        <a:solidFill>
          <a:schemeClr val="tx1"/>
        </a:solidFill>
        <a:latin typeface="+mn-lt"/>
        <a:ea typeface="+mn-ea"/>
        <a:cs typeface="+mn-cs"/>
      </a:defRPr>
    </a:lvl7pPr>
    <a:lvl8pPr marL="8455660" algn="l" defTabSz="2416175" rtl="0" eaLnBrk="1" latinLnBrk="0" hangingPunct="1">
      <a:defRPr sz="4800" kern="1200">
        <a:solidFill>
          <a:schemeClr val="tx1"/>
        </a:solidFill>
        <a:latin typeface="+mn-lt"/>
        <a:ea typeface="+mn-ea"/>
        <a:cs typeface="+mn-cs"/>
      </a:defRPr>
    </a:lvl8pPr>
    <a:lvl9pPr marL="9663430" algn="l" defTabSz="2416175"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460"/>
            <p14:sldId id="472"/>
            <p14:sldId id="461"/>
            <p14:sldId id="486"/>
            <p14:sldId id="487"/>
            <p14:sldId id="488"/>
            <p14:sldId id="489"/>
            <p14:sldId id="490"/>
            <p14:sldId id="491"/>
          </p14:sldIdLst>
        </p14:section>
        <p14:section name="Conclusion" id="{ED853034-0CB5-4518-B834-FE65723CE995}">
          <p14:sldIdLst>
            <p14:sldId id="459"/>
          </p14:sldIdLst>
        </p14:section>
      </p14:sectionLst>
    </p:ext>
    <p:ext uri="{EFAFB233-063F-42B5-8137-9DF3F51BA10A}">
      <p15:sldGuideLst xmlns:p15="http://schemas.microsoft.com/office/powerpoint/2012/main">
        <p15:guide id="1" pos="2880">
          <p15:clr>
            <a:srgbClr val="A4A3A4"/>
          </p15:clr>
        </p15:guide>
        <p15:guide id="2" orient="horz" pos="2053">
          <p15:clr>
            <a:srgbClr val="A4A3A4"/>
          </p15:clr>
        </p15:guide>
        <p15:guide id="3" pos="7681">
          <p15:clr>
            <a:srgbClr val="A4A3A4"/>
          </p15:clr>
        </p15:guide>
        <p15:guide id="4" pos="7680">
          <p15:clr>
            <a:srgbClr val="A4A3A4"/>
          </p15:clr>
        </p15:guide>
        <p15:guide id="5" orient="horz" pos="4321">
          <p15:clr>
            <a:srgbClr val="A4A3A4"/>
          </p15:clr>
        </p15:guide>
        <p15:guide id="6" pos="14484">
          <p15:clr>
            <a:srgbClr val="A4A3A4"/>
          </p15:clr>
        </p15:guide>
        <p15:guide id="7" orient="horz" pos="6588">
          <p15:clr>
            <a:srgbClr val="A4A3A4"/>
          </p15:clr>
        </p15:guide>
        <p15:guide id="8" orient="horz" pos="2052">
          <p15:clr>
            <a:srgbClr val="A4A3A4"/>
          </p15:clr>
        </p15:guide>
        <p15:guide id="9" orient="horz" pos="4320">
          <p15:clr>
            <a:srgbClr val="A4A3A4"/>
          </p15:clr>
        </p15:guide>
        <p15:guide id="10" orient="horz" pos="2696">
          <p15:clr>
            <a:srgbClr val="A4A3A4"/>
          </p15:clr>
        </p15:guide>
        <p15:guide id="11" pos="3826">
          <p15:clr>
            <a:srgbClr val="A4A3A4"/>
          </p15:clr>
        </p15:guide>
        <p15:guide id="12" pos="11536">
          <p15:clr>
            <a:srgbClr val="A4A3A4"/>
          </p15:clr>
        </p15:guide>
        <p15:guide id="13" pos="515">
          <p15:clr>
            <a:srgbClr val="A4A3A4"/>
          </p15:clr>
        </p15:guide>
        <p15:guide id="14" orient="horz" pos="6587">
          <p15:clr>
            <a:srgbClr val="A4A3A4"/>
          </p15:clr>
        </p15:guide>
        <p15:guide id="15" orient="horz" pos="2051">
          <p15:clr>
            <a:srgbClr val="A4A3A4"/>
          </p15:clr>
        </p15:guide>
        <p15:guide id="16" pos="3598">
          <p15:clr>
            <a:srgbClr val="A4A3A4"/>
          </p15:clr>
        </p15:guide>
        <p15:guide id="17" pos="11529">
          <p15:clr>
            <a:srgbClr val="A4A3A4"/>
          </p15:clr>
        </p15:guide>
        <p15:guide id="18" pos="3824">
          <p15:clr>
            <a:srgbClr val="A4A3A4"/>
          </p15:clr>
        </p15:guide>
        <p15:guide id="19" pos="3853">
          <p15:clr>
            <a:srgbClr val="A4A3A4"/>
          </p15:clr>
        </p15:guide>
        <p15:guide id="20" orient="horz" pos="2054">
          <p15:clr>
            <a:srgbClr val="A4A3A4"/>
          </p15:clr>
        </p15:guide>
        <p15:guide id="21" pos="3827">
          <p15:clr>
            <a:srgbClr val="A4A3A4"/>
          </p15:clr>
        </p15:guide>
        <p15:guide id="22" pos="11537">
          <p15:clr>
            <a:srgbClr val="A4A3A4"/>
          </p15:clr>
        </p15:guide>
        <p15:guide id="23" pos="3854">
          <p15:clr>
            <a:srgbClr val="A4A3A4"/>
          </p15:clr>
        </p15:guide>
        <p15:guide id="24" pos="7708">
          <p15:clr>
            <a:srgbClr val="A4A3A4"/>
          </p15:clr>
        </p15:guide>
        <p15:guide id="25" orient="horz" pos="8232">
          <p15:clr>
            <a:srgbClr val="A4A3A4"/>
          </p15:clr>
        </p15:guide>
        <p15:guide id="26" orient="horz" pos="6843">
          <p15:clr>
            <a:srgbClr val="A4A3A4"/>
          </p15:clr>
        </p15:guide>
        <p15:guide id="27" orient="horz" pos="1995">
          <p15:clr>
            <a:srgbClr val="A4A3A4"/>
          </p15:clr>
        </p15:guide>
        <p15:guide id="28" orient="horz" pos="8233">
          <p15:clr>
            <a:srgbClr val="A4A3A4"/>
          </p15:clr>
        </p15:guide>
        <p15:guide id="29" pos="7707">
          <p15:clr>
            <a:srgbClr val="A4A3A4"/>
          </p15:clr>
        </p15:guide>
      </p15:sldGuideLst>
    </p:ext>
    <p:ext uri="{2D200454-40CA-4A62-9FC3-DE9A4176ACB9}">
      <p15:notesGuideLst xmlns:p15="http://schemas.microsoft.com/office/powerpoint/2012/main">
        <p15:guide id="1" orient="horz" pos="3151">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010" autoAdjust="0"/>
  </p:normalViewPr>
  <p:slideViewPr>
    <p:cSldViewPr>
      <p:cViewPr varScale="1">
        <p:scale>
          <a:sx n="58" d="100"/>
          <a:sy n="58" d="100"/>
        </p:scale>
        <p:origin x="336" y="90"/>
      </p:cViewPr>
      <p:guideLst>
        <p:guide pos="2880"/>
        <p:guide orient="horz" pos="2053"/>
        <p:guide pos="7681"/>
        <p:guide pos="7680"/>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t>8/11/2022</a:t>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t>‹#›</a:t>
            </a:fld>
            <a:endParaRPr lang="es-SV"/>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t>08/11/2022</a:t>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t>‹#›</a:t>
            </a:fld>
            <a:endParaRPr lang="es-MX"/>
          </a:p>
        </p:txBody>
      </p:sp>
    </p:spTree>
  </p:cSld>
  <p:clrMap bg1="lt1" tx1="dk1" bg2="lt2" tx2="dk2" accent1="accent1" accent2="accent2" accent3="accent3" accent4="accent4" accent5="accent5" accent6="accent6" hlink="hlink" folHlink="folHlink"/>
  <p:notesStyle>
    <a:lvl1pPr marL="0" algn="l" defTabSz="2416810" rtl="0" eaLnBrk="1" latinLnBrk="0" hangingPunct="1">
      <a:defRPr sz="3200" kern="1200">
        <a:solidFill>
          <a:schemeClr val="tx1"/>
        </a:solidFill>
        <a:latin typeface="+mn-lt"/>
        <a:ea typeface="+mn-ea"/>
        <a:cs typeface="+mn-cs"/>
      </a:defRPr>
    </a:lvl1pPr>
    <a:lvl2pPr marL="1208405" algn="l" defTabSz="2416810" rtl="0" eaLnBrk="1" latinLnBrk="0" hangingPunct="1">
      <a:defRPr sz="3200" kern="1200">
        <a:solidFill>
          <a:schemeClr val="tx1"/>
        </a:solidFill>
        <a:latin typeface="+mn-lt"/>
        <a:ea typeface="+mn-ea"/>
        <a:cs typeface="+mn-cs"/>
      </a:defRPr>
    </a:lvl2pPr>
    <a:lvl3pPr marL="2416810" algn="l" defTabSz="2416810" rtl="0" eaLnBrk="1" latinLnBrk="0" hangingPunct="1">
      <a:defRPr sz="3200" kern="1200">
        <a:solidFill>
          <a:schemeClr val="tx1"/>
        </a:solidFill>
        <a:latin typeface="+mn-lt"/>
        <a:ea typeface="+mn-ea"/>
        <a:cs typeface="+mn-cs"/>
      </a:defRPr>
    </a:lvl3pPr>
    <a:lvl4pPr marL="3625215" algn="l" defTabSz="2416810" rtl="0" eaLnBrk="1" latinLnBrk="0" hangingPunct="1">
      <a:defRPr sz="3200" kern="1200">
        <a:solidFill>
          <a:schemeClr val="tx1"/>
        </a:solidFill>
        <a:latin typeface="+mn-lt"/>
        <a:ea typeface="+mn-ea"/>
        <a:cs typeface="+mn-cs"/>
      </a:defRPr>
    </a:lvl4pPr>
    <a:lvl5pPr marL="4833620" algn="l" defTabSz="2416810" rtl="0" eaLnBrk="1" latinLnBrk="0" hangingPunct="1">
      <a:defRPr sz="3200" kern="1200">
        <a:solidFill>
          <a:schemeClr val="tx1"/>
        </a:solidFill>
        <a:latin typeface="+mn-lt"/>
        <a:ea typeface="+mn-ea"/>
        <a:cs typeface="+mn-cs"/>
      </a:defRPr>
    </a:lvl5pPr>
    <a:lvl6pPr marL="6042660" algn="l" defTabSz="2416810" rtl="0" eaLnBrk="1" latinLnBrk="0" hangingPunct="1">
      <a:defRPr sz="3200" kern="1200">
        <a:solidFill>
          <a:schemeClr val="tx1"/>
        </a:solidFill>
        <a:latin typeface="+mn-lt"/>
        <a:ea typeface="+mn-ea"/>
        <a:cs typeface="+mn-cs"/>
      </a:defRPr>
    </a:lvl6pPr>
    <a:lvl7pPr marL="7251065" algn="l" defTabSz="2416810" rtl="0" eaLnBrk="1" latinLnBrk="0" hangingPunct="1">
      <a:defRPr sz="3200" kern="1200">
        <a:solidFill>
          <a:schemeClr val="tx1"/>
        </a:solidFill>
        <a:latin typeface="+mn-lt"/>
        <a:ea typeface="+mn-ea"/>
        <a:cs typeface="+mn-cs"/>
      </a:defRPr>
    </a:lvl7pPr>
    <a:lvl8pPr marL="8459470" algn="l" defTabSz="2416810" rtl="0" eaLnBrk="1" latinLnBrk="0" hangingPunct="1">
      <a:defRPr sz="3200" kern="1200">
        <a:solidFill>
          <a:schemeClr val="tx1"/>
        </a:solidFill>
        <a:latin typeface="+mn-lt"/>
        <a:ea typeface="+mn-ea"/>
        <a:cs typeface="+mn-cs"/>
      </a:defRPr>
    </a:lvl8pPr>
    <a:lvl9pPr marL="9667875" algn="l" defTabSz="2416810"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p>
          <a:p>
            <a:pPr defTabSz="2550795">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solidFill>
                  <a:srgbClr val="575757"/>
                </a:solidFill>
              </a:rPr>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1" fmla="*/ 0 w 16963324"/>
              <a:gd name="connsiteY0-2" fmla="*/ 0 h 9450000"/>
              <a:gd name="connsiteX1-3" fmla="*/ 16963324 w 16963324"/>
              <a:gd name="connsiteY1-4" fmla="*/ 0 h 9450000"/>
              <a:gd name="connsiteX2-5" fmla="*/ 16963324 w 16963324"/>
              <a:gd name="connsiteY2-6" fmla="*/ 9450000 h 9450000"/>
              <a:gd name="connsiteX3-7" fmla="*/ 1971675 w 16963324"/>
              <a:gd name="connsiteY3-8" fmla="*/ 9450000 h 9450000"/>
              <a:gd name="connsiteX4-9" fmla="*/ 0 w 16963324"/>
              <a:gd name="connsiteY4-10" fmla="*/ 0 h 945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811020"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1020" rtl="0" eaLnBrk="1" latinLnBrk="0" hangingPunct="1">
        <a:spcBef>
          <a:spcPct val="20000"/>
        </a:spcBef>
        <a:spcAft>
          <a:spcPts val="1200"/>
        </a:spcAft>
        <a:buFont typeface="Arial" panose="020B0604020202020204" pitchFamily="34" charset="0"/>
        <a:buNone/>
        <a:defRPr sz="4000" b="1" kern="1200">
          <a:solidFill>
            <a:schemeClr val="tx1"/>
          </a:solidFill>
          <a:latin typeface="+mn-lt"/>
          <a:ea typeface="+mn-ea"/>
          <a:cs typeface="+mn-cs"/>
        </a:defRPr>
      </a:lvl1pPr>
      <a:lvl2pPr marL="905510" indent="-361950" algn="l" defTabSz="1811020" rtl="0" eaLnBrk="1" latinLnBrk="0" hangingPunct="1">
        <a:spcBef>
          <a:spcPct val="20000"/>
        </a:spcBef>
        <a:buClr>
          <a:schemeClr val="tx2"/>
        </a:buClr>
        <a:buFont typeface="Arial" panose="020B0604020202020204" pitchFamily="34" charset="0"/>
        <a:buChar char="•"/>
        <a:defRPr sz="4000" kern="1200">
          <a:solidFill>
            <a:schemeClr val="tx1"/>
          </a:solidFill>
          <a:latin typeface="+mn-lt"/>
          <a:ea typeface="+mn-ea"/>
          <a:cs typeface="+mn-cs"/>
        </a:defRPr>
      </a:lvl2pPr>
      <a:lvl3pPr marL="2263775"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3pPr>
      <a:lvl4pPr marL="3168650"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4pPr>
      <a:lvl5pPr marL="4074160" indent="-452755" algn="l" defTabSz="1811020" rtl="0" eaLnBrk="1" latinLnBrk="0" hangingPunct="1">
        <a:spcBef>
          <a:spcPct val="20000"/>
        </a:spcBef>
        <a:buClr>
          <a:schemeClr val="tx2"/>
        </a:buClr>
        <a:buFont typeface="Arial" panose="020B0604020202020204" pitchFamily="34" charset="0"/>
        <a:buChar char="•"/>
        <a:defRPr sz="3700" kern="1200" baseline="0">
          <a:solidFill>
            <a:schemeClr val="tx1"/>
          </a:solidFill>
          <a:latin typeface="+mn-lt"/>
          <a:ea typeface="+mn-ea"/>
          <a:cs typeface="+mn-cs"/>
        </a:defRPr>
      </a:lvl5pPr>
      <a:lvl6pPr marL="497967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6pPr>
      <a:lvl7pPr marL="588518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7pPr>
      <a:lvl8pPr marL="679069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8pPr>
      <a:lvl9pPr marL="7695565"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811020" rtl="0" eaLnBrk="1" latinLnBrk="0" hangingPunct="1">
        <a:defRPr sz="3700" kern="1200">
          <a:solidFill>
            <a:schemeClr val="tx1"/>
          </a:solidFill>
          <a:latin typeface="+mn-lt"/>
          <a:ea typeface="+mn-ea"/>
          <a:cs typeface="+mn-cs"/>
        </a:defRPr>
      </a:lvl1pPr>
      <a:lvl2pPr marL="905510" algn="l" defTabSz="1811020" rtl="0" eaLnBrk="1" latinLnBrk="0" hangingPunct="1">
        <a:defRPr sz="3700" kern="1200">
          <a:solidFill>
            <a:schemeClr val="tx1"/>
          </a:solidFill>
          <a:latin typeface="+mn-lt"/>
          <a:ea typeface="+mn-ea"/>
          <a:cs typeface="+mn-cs"/>
        </a:defRPr>
      </a:lvl2pPr>
      <a:lvl3pPr marL="1811020" algn="l" defTabSz="1811020" rtl="0" eaLnBrk="1" latinLnBrk="0" hangingPunct="1">
        <a:defRPr sz="3700" kern="1200">
          <a:solidFill>
            <a:schemeClr val="tx1"/>
          </a:solidFill>
          <a:latin typeface="+mn-lt"/>
          <a:ea typeface="+mn-ea"/>
          <a:cs typeface="+mn-cs"/>
        </a:defRPr>
      </a:lvl3pPr>
      <a:lvl4pPr marL="2715895" algn="l" defTabSz="1811020" rtl="0" eaLnBrk="1" latinLnBrk="0" hangingPunct="1">
        <a:defRPr sz="3700" kern="1200">
          <a:solidFill>
            <a:schemeClr val="tx1"/>
          </a:solidFill>
          <a:latin typeface="+mn-lt"/>
          <a:ea typeface="+mn-ea"/>
          <a:cs typeface="+mn-cs"/>
        </a:defRPr>
      </a:lvl4pPr>
      <a:lvl5pPr marL="3621405" algn="l" defTabSz="1811020" rtl="0" eaLnBrk="1" latinLnBrk="0" hangingPunct="1">
        <a:defRPr sz="3700" kern="1200">
          <a:solidFill>
            <a:schemeClr val="tx1"/>
          </a:solidFill>
          <a:latin typeface="+mn-lt"/>
          <a:ea typeface="+mn-ea"/>
          <a:cs typeface="+mn-cs"/>
        </a:defRPr>
      </a:lvl5pPr>
      <a:lvl6pPr marL="4526915" algn="l" defTabSz="1811020" rtl="0" eaLnBrk="1" latinLnBrk="0" hangingPunct="1">
        <a:defRPr sz="3700" kern="1200">
          <a:solidFill>
            <a:schemeClr val="tx1"/>
          </a:solidFill>
          <a:latin typeface="+mn-lt"/>
          <a:ea typeface="+mn-ea"/>
          <a:cs typeface="+mn-cs"/>
        </a:defRPr>
      </a:lvl6pPr>
      <a:lvl7pPr marL="5432425" algn="l" defTabSz="1811020" rtl="0" eaLnBrk="1" latinLnBrk="0" hangingPunct="1">
        <a:defRPr sz="3700" kern="1200">
          <a:solidFill>
            <a:schemeClr val="tx1"/>
          </a:solidFill>
          <a:latin typeface="+mn-lt"/>
          <a:ea typeface="+mn-ea"/>
          <a:cs typeface="+mn-cs"/>
        </a:defRPr>
      </a:lvl7pPr>
      <a:lvl8pPr marL="6337935" algn="l" defTabSz="1811020" rtl="0" eaLnBrk="1" latinLnBrk="0" hangingPunct="1">
        <a:defRPr sz="3700" kern="1200">
          <a:solidFill>
            <a:schemeClr val="tx1"/>
          </a:solidFill>
          <a:latin typeface="+mn-lt"/>
          <a:ea typeface="+mn-ea"/>
          <a:cs typeface="+mn-cs"/>
        </a:defRPr>
      </a:lvl8pPr>
      <a:lvl9pPr marL="7242810" algn="l" defTabSz="1811020"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9501878" y="5041808"/>
            <a:ext cx="11511896" cy="1659689"/>
          </a:xfrm>
          <a:prstGeom prst="rect">
            <a:avLst/>
          </a:prstGeom>
        </p:spPr>
        <p:txBody>
          <a:bodyPr wrap="square" lIns="0" tIns="120779" rIns="0" bIns="120779">
            <a:spAutoFit/>
          </a:bodyPr>
          <a:lstStyle/>
          <a:p>
            <a:r>
              <a:rPr lang="en-US" sz="9200" b="1" dirty="0">
                <a:solidFill>
                  <a:srgbClr val="CC0000"/>
                </a:solidFill>
                <a:latin typeface="Aleo" panose="020F0502020204030203" pitchFamily="34" charset="0"/>
                <a:ea typeface="Aleo Regular" charset="0"/>
                <a:cs typeface="Aleo Regular" charset="0"/>
                <a:sym typeface="Aleo Regular" charset="0"/>
              </a:rPr>
              <a:t>HTML Training </a:t>
            </a:r>
            <a:endParaRPr lang="en-US" sz="11500" dirty="0">
              <a:solidFill>
                <a:schemeClr val="tx2"/>
              </a:solidFill>
              <a:latin typeface="Oswald" panose="02000503000000000000" pitchFamily="2" charset="0"/>
              <a:ea typeface="Roboto Condensed" panose="02000000000000000000" pitchFamily="2" charset="0"/>
              <a:cs typeface="Open Sans" panose="020B0606030504020204"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714589" y="2400669"/>
            <a:ext cx="22144390" cy="9183650"/>
          </a:xfrm>
        </p:spPr>
        <p:txBody>
          <a:bodyPr/>
          <a:lstStyle/>
          <a:p>
            <a:pPr marL="457200" indent="-457200">
              <a:buFont typeface="Arial" panose="020B0604020202020204" pitchFamily="34" charset="0"/>
              <a:buChar char="•"/>
            </a:pPr>
            <a:r>
              <a:rPr lang="en-US" sz="3200" dirty="0"/>
              <a:t>An HTML iframe is used to display a web page within a web page.</a:t>
            </a:r>
          </a:p>
          <a:p>
            <a:pPr marL="457200" indent="-457200">
              <a:buFont typeface="Arial" panose="020B0604020202020204" pitchFamily="34" charset="0"/>
              <a:buChar char="•"/>
            </a:pPr>
            <a:r>
              <a:rPr lang="en-US" sz="3200" dirty="0"/>
              <a:t>iframe attributes:</a:t>
            </a:r>
            <a:br>
              <a:rPr lang="en-US" sz="3200" dirty="0"/>
            </a:br>
            <a:r>
              <a:rPr lang="en-US" sz="3200" dirty="0" err="1"/>
              <a:t>src</a:t>
            </a:r>
            <a:r>
              <a:rPr lang="en-US" sz="3200" dirty="0"/>
              <a:t>: attribute defines the URL of the page to embed</a:t>
            </a:r>
            <a:br>
              <a:rPr lang="en-US" sz="3200" dirty="0"/>
            </a:br>
            <a:r>
              <a:rPr lang="en-US" sz="3200" dirty="0"/>
              <a:t>Always include a title attribute (for screen readers)</a:t>
            </a:r>
            <a:br>
              <a:rPr lang="en-US" sz="3200" dirty="0"/>
            </a:br>
            <a:r>
              <a:rPr lang="en-US" sz="3200" dirty="0"/>
              <a:t>height and width: attributes specifies the size of the iframe</a:t>
            </a:r>
            <a:br>
              <a:rPr lang="en-US" sz="3200" dirty="0"/>
            </a:br>
            <a:r>
              <a:rPr lang="en-US" sz="3200" dirty="0" err="1"/>
              <a:t>border:none</a:t>
            </a:r>
            <a:r>
              <a:rPr lang="en-US" sz="3200" dirty="0"/>
              <a:t>; to remove the border around the iframe</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2800" b="0" i="0" dirty="0">
                <a:solidFill>
                  <a:srgbClr val="0000CD"/>
                </a:solidFill>
                <a:effectLst/>
                <a:latin typeface="Consolas" panose="020B0609020204030204" pitchFamily="49" charset="0"/>
              </a:rPr>
              <a:t>&lt;iframe </a:t>
            </a:r>
            <a:r>
              <a:rPr lang="en-US" sz="2800" b="0" i="0" dirty="0" err="1">
                <a:solidFill>
                  <a:srgbClr val="0000CD"/>
                </a:solidFill>
                <a:effectLst/>
                <a:latin typeface="Consolas" panose="020B0609020204030204" pitchFamily="49" charset="0"/>
              </a:rPr>
              <a:t>src</a:t>
            </a:r>
            <a:r>
              <a:rPr lang="en-US" sz="2800" b="0" i="0" dirty="0">
                <a:solidFill>
                  <a:srgbClr val="0000CD"/>
                </a:solidFill>
                <a:effectLst/>
                <a:latin typeface="Consolas" panose="020B0609020204030204" pitchFamily="49" charset="0"/>
              </a:rPr>
              <a:t>=“http://www.google.com" style="</a:t>
            </a:r>
            <a:r>
              <a:rPr lang="en-US" sz="2800" b="0" i="0" dirty="0" err="1">
                <a:solidFill>
                  <a:srgbClr val="0000CD"/>
                </a:solidFill>
                <a:effectLst/>
                <a:latin typeface="Consolas" panose="020B0609020204030204" pitchFamily="49" charset="0"/>
              </a:rPr>
              <a:t>border:none</a:t>
            </a:r>
            <a:r>
              <a:rPr lang="en-US" sz="2800" b="0" i="0" dirty="0">
                <a:solidFill>
                  <a:srgbClr val="0000CD"/>
                </a:solidFill>
                <a:effectLst/>
                <a:latin typeface="Consolas" panose="020B0609020204030204" pitchFamily="49" charset="0"/>
              </a:rPr>
              <a:t>;"  title="Iframe Example“ height=“500” width=“500”&gt;&lt;/</a:t>
            </a:r>
            <a:r>
              <a:rPr lang="en-US" sz="2800" b="0" i="0" dirty="0" err="1">
                <a:solidFill>
                  <a:srgbClr val="0000CD"/>
                </a:solidFill>
                <a:effectLst/>
                <a:latin typeface="Consolas" panose="020B0609020204030204" pitchFamily="49" charset="0"/>
              </a:rPr>
              <a:t>iframe</a:t>
            </a:r>
            <a:r>
              <a:rPr lang="en-US" sz="2800" b="0" i="0" dirty="0">
                <a:solidFill>
                  <a:srgbClr val="0000CD"/>
                </a:solidFill>
                <a:effectLst/>
                <a:latin typeface="Consolas" panose="020B0609020204030204" pitchFamily="49" charset="0"/>
              </a:rPr>
              <a:t>&gt;</a:t>
            </a:r>
            <a:br>
              <a:rPr lang="en-US" sz="2400" dirty="0"/>
            </a:br>
            <a:br>
              <a:rPr lang="en-US" sz="2800" dirty="0"/>
            </a:br>
            <a:endParaRPr lang="en-IN" sz="3200" b="1" dirty="0"/>
          </a:p>
        </p:txBody>
      </p:sp>
      <p:sp>
        <p:nvSpPr>
          <p:cNvPr id="3" name="Text Placeholder 2"/>
          <p:cNvSpPr>
            <a:spLocks noGrp="1"/>
          </p:cNvSpPr>
          <p:nvPr>
            <p:ph type="body" sz="quarter" idx="13"/>
          </p:nvPr>
        </p:nvSpPr>
        <p:spPr/>
        <p:txBody>
          <a:bodyPr/>
          <a:lstStyle/>
          <a:p>
            <a:pPr algn="l"/>
            <a:r>
              <a:rPr lang="en-US" b="0" i="0" dirty="0">
                <a:solidFill>
                  <a:srgbClr val="000000"/>
                </a:solidFill>
                <a:effectLst/>
                <a:latin typeface="system-ui"/>
              </a:rPr>
              <a:t>HTML Iframes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p:nvPr/>
        </p:nvSpPr>
        <p:spPr>
          <a:xfrm>
            <a:off x="15695937" y="99013"/>
            <a:ext cx="8166532" cy="1173201"/>
          </a:xfrm>
          <a:prstGeom prst="rect">
            <a:avLst/>
          </a:prstGeom>
        </p:spPr>
        <p:txBody>
          <a:bodyPr>
            <a:noAutofit/>
          </a:bodyPr>
          <a:lstStyle>
            <a:lvl1pPr algn="l" defTabSz="1811020"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panose="020B0603020202020204"/>
              <a:cs typeface="Trebuchet MS" panose="020B060302020202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b="0" i="0" dirty="0">
                <a:solidFill>
                  <a:srgbClr val="000000"/>
                </a:solidFill>
                <a:effectLst/>
                <a:latin typeface="system-ui"/>
              </a:rPr>
              <a:t>Today's Training Topics </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solidFill>
                  <a:schemeClr val="accent6">
                    <a:lumMod val="75000"/>
                    <a:lumOff val="25000"/>
                  </a:schemeClr>
                </a:solidFill>
              </a:rPr>
              <a:t>HTML Meter</a:t>
            </a:r>
          </a:p>
          <a:p>
            <a:pPr marL="571500" indent="-571500">
              <a:buFont typeface="Arial" panose="020B0604020202020204" pitchFamily="34" charset="0"/>
              <a:buChar char="•"/>
            </a:pPr>
            <a:r>
              <a:rPr lang="en-IN" sz="3600" dirty="0">
                <a:solidFill>
                  <a:schemeClr val="accent6">
                    <a:lumMod val="75000"/>
                    <a:lumOff val="25000"/>
                  </a:schemeClr>
                </a:solidFill>
              </a:rPr>
              <a:t>HTML Article</a:t>
            </a:r>
          </a:p>
          <a:p>
            <a:pPr marL="571500" indent="-571500">
              <a:buFont typeface="Arial" panose="020B0604020202020204" pitchFamily="34" charset="0"/>
              <a:buChar char="•"/>
            </a:pPr>
            <a:r>
              <a:rPr lang="en-IN" sz="3600" dirty="0">
                <a:solidFill>
                  <a:schemeClr val="accent6">
                    <a:lumMod val="75000"/>
                    <a:lumOff val="25000"/>
                  </a:schemeClr>
                </a:solidFill>
              </a:rPr>
              <a:t>HTML Footer</a:t>
            </a:r>
          </a:p>
          <a:p>
            <a:pPr marL="571500" indent="-571500">
              <a:buFont typeface="Arial" panose="020B0604020202020204" pitchFamily="34" charset="0"/>
              <a:buChar char="•"/>
            </a:pPr>
            <a:r>
              <a:rPr lang="en-US" sz="3600" dirty="0">
                <a:solidFill>
                  <a:schemeClr val="accent6">
                    <a:lumMod val="75000"/>
                    <a:lumOff val="25000"/>
                  </a:schemeClr>
                </a:solidFill>
              </a:rPr>
              <a:t>HTML Figure Tag</a:t>
            </a:r>
          </a:p>
          <a:p>
            <a:pPr marL="571500" indent="-571500">
              <a:buFont typeface="Arial" panose="020B0604020202020204" pitchFamily="34" charset="0"/>
              <a:buChar char="•"/>
            </a:pPr>
            <a:r>
              <a:rPr lang="en-US" sz="3600" dirty="0">
                <a:solidFill>
                  <a:schemeClr val="accent6">
                    <a:lumMod val="75000"/>
                    <a:lumOff val="25000"/>
                  </a:schemeClr>
                </a:solidFill>
              </a:rPr>
              <a:t>HTML Dialog</a:t>
            </a:r>
          </a:p>
          <a:p>
            <a:pPr marL="571500" indent="-571500">
              <a:buFont typeface="Arial" panose="020B0604020202020204" pitchFamily="34" charset="0"/>
              <a:buChar char="•"/>
            </a:pPr>
            <a:r>
              <a:rPr lang="en-US" sz="3600" dirty="0">
                <a:solidFill>
                  <a:schemeClr val="accent6">
                    <a:lumMod val="75000"/>
                    <a:lumOff val="25000"/>
                  </a:schemeClr>
                </a:solidFill>
              </a:rPr>
              <a:t>HTML Block and Inline Elements </a:t>
            </a:r>
          </a:p>
          <a:p>
            <a:pPr marL="571500" indent="-571500">
              <a:buFont typeface="Arial" panose="020B0604020202020204" pitchFamily="34" charset="0"/>
              <a:buChar char="•"/>
            </a:pPr>
            <a:r>
              <a:rPr lang="en-IN" sz="3600" dirty="0">
                <a:solidFill>
                  <a:schemeClr val="accent6">
                    <a:lumMod val="75000"/>
                    <a:lumOff val="25000"/>
                  </a:schemeClr>
                </a:solidFill>
              </a:rPr>
              <a:t>HTML </a:t>
            </a:r>
            <a:r>
              <a:rPr lang="en-IN" sz="3600" dirty="0" err="1">
                <a:solidFill>
                  <a:schemeClr val="accent6">
                    <a:lumMod val="75000"/>
                    <a:lumOff val="25000"/>
                  </a:schemeClr>
                </a:solidFill>
              </a:rPr>
              <a:t>Iframe</a:t>
            </a:r>
            <a:endParaRPr lang="en-IN" sz="3600" dirty="0">
              <a:solidFill>
                <a:schemeClr val="accent6">
                  <a:lumMod val="75000"/>
                  <a:lumOff val="25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algn="l"/>
            <a:r>
              <a:rPr lang="en-IN" i="0" dirty="0">
                <a:solidFill>
                  <a:srgbClr val="232C39"/>
                </a:solidFill>
                <a:effectLst/>
                <a:latin typeface="Nunito Sans" panose="020B0604020202020204" pitchFamily="2" charset="0"/>
              </a:rPr>
              <a:t>HTML Meter</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buFont typeface="Arial" panose="020B0604020202020204" pitchFamily="34" charset="0"/>
              <a:buChar char="•"/>
            </a:pPr>
            <a:r>
              <a:rPr lang="en-US" sz="3600" b="1" i="0" dirty="0">
                <a:solidFill>
                  <a:srgbClr val="232C39"/>
                </a:solidFill>
                <a:effectLst/>
                <a:latin typeface="Nunito Sans" panose="020B0604020202020204" pitchFamily="2" charset="0"/>
              </a:rPr>
              <a:t>HTML &lt;meter&gt; was introduced in HTML 5. </a:t>
            </a:r>
            <a:r>
              <a:rPr lang="en-US" sz="3600" b="1" dirty="0">
                <a:solidFill>
                  <a:srgbClr val="232C39"/>
                </a:solidFill>
                <a:latin typeface="Nunito Sans" panose="020B0604020202020204" pitchFamily="2" charset="0"/>
              </a:rPr>
              <a:t>This</a:t>
            </a:r>
            <a:r>
              <a:rPr lang="en-US" sz="3600" b="1" i="0" dirty="0">
                <a:solidFill>
                  <a:srgbClr val="232C39"/>
                </a:solidFill>
                <a:effectLst/>
                <a:latin typeface="Nunito Sans" panose="020B0604020202020204" pitchFamily="2" charset="0"/>
              </a:rPr>
              <a:t> tag is used to define a scalar measurement within a given range. The &lt;meter&gt; element is used to represent a range and it should not be used to represent a single number unless there is a known maximum number.</a:t>
            </a:r>
          </a:p>
          <a:p>
            <a:pPr marL="457200" indent="-457200">
              <a:buFont typeface="Arial" panose="020B0604020202020204" pitchFamily="34" charset="0"/>
              <a:buChar char="•"/>
            </a:pPr>
            <a:r>
              <a:rPr lang="en-US" sz="3600" b="1" i="0" dirty="0">
                <a:solidFill>
                  <a:srgbClr val="232C39"/>
                </a:solidFill>
                <a:effectLst/>
                <a:latin typeface="Nunito Sans" panose="020B0604020202020204" pitchFamily="2" charset="0"/>
              </a:rPr>
              <a:t>It can be also used to display disk usage, voting population etc.</a:t>
            </a:r>
            <a:br>
              <a:rPr lang="en-US" sz="3600" b="1" i="0" dirty="0">
                <a:solidFill>
                  <a:srgbClr val="232C39"/>
                </a:solidFill>
                <a:effectLst/>
                <a:latin typeface="Nunito Sans" panose="020B0604020202020204" pitchFamily="2" charset="0"/>
              </a:rPr>
            </a:br>
            <a:br>
              <a:rPr lang="en-US" sz="3600" b="1" i="0" dirty="0">
                <a:solidFill>
                  <a:srgbClr val="232C39"/>
                </a:solidFill>
                <a:effectLst/>
                <a:latin typeface="Nunito Sans" panose="020B0604020202020204" pitchFamily="2" charset="0"/>
              </a:rPr>
            </a:br>
            <a:endParaRPr lang="en-US" sz="3600" dirty="0">
              <a:solidFill>
                <a:schemeClr val="tx1"/>
              </a:solidFill>
            </a:endParaRPr>
          </a:p>
        </p:txBody>
      </p:sp>
      <p:graphicFrame>
        <p:nvGraphicFramePr>
          <p:cNvPr id="4" name="Table 3"/>
          <p:cNvGraphicFramePr>
            <a:graphicFrameLocks noGrp="1"/>
          </p:cNvGraphicFramePr>
          <p:nvPr/>
        </p:nvGraphicFramePr>
        <p:xfrm>
          <a:off x="3468370" y="6699250"/>
          <a:ext cx="15971520" cy="4966970"/>
        </p:xfrm>
        <a:graphic>
          <a:graphicData uri="http://schemas.openxmlformats.org/drawingml/2006/table">
            <a:tbl>
              <a:tblPr/>
              <a:tblGrid>
                <a:gridCol w="2676525">
                  <a:extLst>
                    <a:ext uri="{9D8B030D-6E8A-4147-A177-3AD203B41FA5}">
                      <a16:colId xmlns:a16="http://schemas.microsoft.com/office/drawing/2014/main" val="20000"/>
                    </a:ext>
                  </a:extLst>
                </a:gridCol>
                <a:gridCol w="13294995">
                  <a:extLst>
                    <a:ext uri="{9D8B030D-6E8A-4147-A177-3AD203B41FA5}">
                      <a16:colId xmlns:a16="http://schemas.microsoft.com/office/drawing/2014/main" val="20001"/>
                    </a:ext>
                  </a:extLst>
                </a:gridCol>
              </a:tblGrid>
              <a:tr h="523240">
                <a:tc>
                  <a:txBody>
                    <a:bodyPr/>
                    <a:lstStyle/>
                    <a:p>
                      <a:pPr algn="l" fontAlgn="b"/>
                      <a:r>
                        <a:rPr lang="en-IN" sz="2700">
                          <a:effectLst/>
                        </a:rPr>
                        <a:t>Attributes</a:t>
                      </a:r>
                    </a:p>
                  </a:txBody>
                  <a:tcPr marL="55583" marR="55583" marT="55583" marB="55583"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03A8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sz="2700" dirty="0">
                          <a:effectLst/>
                        </a:rPr>
                        <a:t>Description</a:t>
                      </a:r>
                    </a:p>
                  </a:txBody>
                  <a:tcPr marL="55583" marR="55583" marT="55583" marB="55583"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001078"/>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0"/>
                  </a:ext>
                </a:extLst>
              </a:tr>
              <a:tr h="1127760">
                <a:tc>
                  <a:txBody>
                    <a:bodyPr/>
                    <a:lstStyle/>
                    <a:p>
                      <a:pPr fontAlgn="t"/>
                      <a:r>
                        <a:rPr lang="en-IN" sz="2700">
                          <a:effectLst/>
                        </a:rPr>
                        <a:t>value</a:t>
                      </a:r>
                    </a:p>
                  </a:txBody>
                  <a:tcPr marL="55583" marR="55583" marT="55583" marB="55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700" dirty="0">
                          <a:effectLst/>
                        </a:rPr>
                        <a:t>It is a mandatory attribute which is used to specify a value in numbers. The number may be integer or floating point number.</a:t>
                      </a:r>
                    </a:p>
                  </a:txBody>
                  <a:tcPr marL="55583" marR="55583" marT="55583" marB="55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23240">
                <a:tc>
                  <a:txBody>
                    <a:bodyPr/>
                    <a:lstStyle/>
                    <a:p>
                      <a:pPr fontAlgn="t"/>
                      <a:r>
                        <a:rPr lang="en-IN" sz="2700">
                          <a:effectLst/>
                        </a:rPr>
                        <a:t>form</a:t>
                      </a:r>
                    </a:p>
                  </a:txBody>
                  <a:tcPr marL="55583" marR="55583" marT="55583" marB="55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700">
                          <a:effectLst/>
                        </a:rPr>
                        <a:t>It specify the forms to which meter element belongs to.</a:t>
                      </a:r>
                    </a:p>
                  </a:txBody>
                  <a:tcPr marL="55583" marR="55583" marT="55583" marB="55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23240">
                <a:tc>
                  <a:txBody>
                    <a:bodyPr/>
                    <a:lstStyle/>
                    <a:p>
                      <a:pPr fontAlgn="t"/>
                      <a:r>
                        <a:rPr lang="en-IN" sz="2700">
                          <a:effectLst/>
                        </a:rPr>
                        <a:t>high</a:t>
                      </a:r>
                    </a:p>
                  </a:txBody>
                  <a:tcPr marL="55583" marR="55583" marT="55583" marB="55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700">
                          <a:effectLst/>
                        </a:rPr>
                        <a:t>It specifies a range that is considered as high value.</a:t>
                      </a:r>
                    </a:p>
                  </a:txBody>
                  <a:tcPr marL="55583" marR="55583" marT="55583" marB="55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23240">
                <a:tc>
                  <a:txBody>
                    <a:bodyPr/>
                    <a:lstStyle/>
                    <a:p>
                      <a:pPr fontAlgn="t"/>
                      <a:r>
                        <a:rPr lang="en-IN" sz="2700">
                          <a:effectLst/>
                        </a:rPr>
                        <a:t>low</a:t>
                      </a:r>
                    </a:p>
                  </a:txBody>
                  <a:tcPr marL="55583" marR="55583" marT="55583" marB="55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700">
                          <a:effectLst/>
                        </a:rPr>
                        <a:t>It specifies a range that is considered as low value.</a:t>
                      </a:r>
                    </a:p>
                  </a:txBody>
                  <a:tcPr marL="55583" marR="55583" marT="55583" marB="55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23240">
                <a:tc>
                  <a:txBody>
                    <a:bodyPr/>
                    <a:lstStyle/>
                    <a:p>
                      <a:pPr fontAlgn="t"/>
                      <a:r>
                        <a:rPr lang="en-IN" sz="2700">
                          <a:effectLst/>
                        </a:rPr>
                        <a:t>max</a:t>
                      </a:r>
                    </a:p>
                  </a:txBody>
                  <a:tcPr marL="55583" marR="55583" marT="55583" marB="55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700">
                          <a:effectLst/>
                        </a:rPr>
                        <a:t>It specifies the maximum value defined in the range.</a:t>
                      </a:r>
                    </a:p>
                  </a:txBody>
                  <a:tcPr marL="55583" marR="55583" marT="55583" marB="55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23240">
                <a:tc>
                  <a:txBody>
                    <a:bodyPr/>
                    <a:lstStyle/>
                    <a:p>
                      <a:pPr fontAlgn="t"/>
                      <a:r>
                        <a:rPr lang="en-IN" sz="2700">
                          <a:effectLst/>
                        </a:rPr>
                        <a:t>min</a:t>
                      </a:r>
                    </a:p>
                  </a:txBody>
                  <a:tcPr marL="55583" marR="55583" marT="55583" marB="55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700">
                          <a:effectLst/>
                        </a:rPr>
                        <a:t>It specifies the minimum value defined in the range.</a:t>
                      </a:r>
                    </a:p>
                  </a:txBody>
                  <a:tcPr marL="55583" marR="55583" marT="55583" marB="55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699770">
                <a:tc>
                  <a:txBody>
                    <a:bodyPr/>
                    <a:lstStyle/>
                    <a:p>
                      <a:pPr fontAlgn="t"/>
                      <a:r>
                        <a:rPr lang="en-IN" sz="2700">
                          <a:effectLst/>
                        </a:rPr>
                        <a:t>optimum</a:t>
                      </a:r>
                    </a:p>
                  </a:txBody>
                  <a:tcPr marL="55583" marR="55583" marT="55583" marB="55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700" dirty="0">
                          <a:effectLst/>
                        </a:rPr>
                        <a:t>It specifies the optimum value for the </a:t>
                      </a:r>
                      <a:r>
                        <a:rPr lang="en-US" sz="2700" dirty="0" err="1">
                          <a:effectLst/>
                        </a:rPr>
                        <a:t>gauge.It</a:t>
                      </a:r>
                      <a:r>
                        <a:rPr lang="en-US" sz="2700" dirty="0">
                          <a:effectLst/>
                        </a:rPr>
                        <a:t> is not mandatory to use attribute.</a:t>
                      </a:r>
                    </a:p>
                  </a:txBody>
                  <a:tcPr marL="55583" marR="55583" marT="55583" marB="55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6" name="TextBox 5"/>
          <p:cNvSpPr txBox="1"/>
          <p:nvPr/>
        </p:nvSpPr>
        <p:spPr>
          <a:xfrm>
            <a:off x="2330432" y="11409264"/>
            <a:ext cx="19262139" cy="2308324"/>
          </a:xfrm>
          <a:prstGeom prst="rect">
            <a:avLst/>
          </a:prstGeom>
          <a:noFill/>
        </p:spPr>
        <p:txBody>
          <a:bodyPr wrap="square">
            <a:spAutoFit/>
          </a:bodyPr>
          <a:lstStyle/>
          <a:p>
            <a:r>
              <a:rPr lang="en-IN" sz="3200" b="0" i="0" dirty="0">
                <a:solidFill>
                  <a:srgbClr val="0000CD"/>
                </a:solidFill>
                <a:effectLst/>
                <a:latin typeface="system-ui"/>
              </a:rPr>
              <a:t>&lt;</a:t>
            </a:r>
            <a:r>
              <a:rPr lang="en-IN" sz="3200" b="0" i="0" dirty="0">
                <a:solidFill>
                  <a:srgbClr val="A52A2A"/>
                </a:solidFill>
                <a:effectLst/>
                <a:latin typeface="system-ui"/>
              </a:rPr>
              <a:t>p</a:t>
            </a:r>
            <a:r>
              <a:rPr lang="en-IN" sz="3200" b="0" i="0" dirty="0">
                <a:solidFill>
                  <a:srgbClr val="0000CD"/>
                </a:solidFill>
                <a:effectLst/>
                <a:latin typeface="system-ui"/>
              </a:rPr>
              <a:t>&gt;</a:t>
            </a:r>
            <a:r>
              <a:rPr lang="en-IN" sz="3200" b="0" i="0" dirty="0">
                <a:solidFill>
                  <a:srgbClr val="000000"/>
                </a:solidFill>
                <a:effectLst/>
                <a:latin typeface="system-ui"/>
              </a:rPr>
              <a:t>Display a gauge:</a:t>
            </a:r>
            <a:r>
              <a:rPr lang="en-IN" sz="3200" b="0" i="0" dirty="0">
                <a:solidFill>
                  <a:srgbClr val="0000CD"/>
                </a:solidFill>
                <a:effectLst/>
                <a:latin typeface="system-ui"/>
              </a:rPr>
              <a:t>&lt;</a:t>
            </a:r>
            <a:r>
              <a:rPr lang="en-IN" sz="3200" b="0" i="0" dirty="0">
                <a:solidFill>
                  <a:srgbClr val="A52A2A"/>
                </a:solidFill>
                <a:effectLst/>
                <a:latin typeface="system-ui"/>
              </a:rPr>
              <a:t>/p</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meter</a:t>
            </a:r>
            <a:r>
              <a:rPr lang="en-IN" sz="3200" b="0" i="0" dirty="0">
                <a:solidFill>
                  <a:srgbClr val="FF0000"/>
                </a:solidFill>
                <a:effectLst/>
                <a:latin typeface="system-ui"/>
              </a:rPr>
              <a:t> value</a:t>
            </a:r>
            <a:r>
              <a:rPr lang="en-IN" sz="3200" b="0" i="0" dirty="0">
                <a:solidFill>
                  <a:srgbClr val="0000CD"/>
                </a:solidFill>
                <a:effectLst/>
                <a:latin typeface="system-ui"/>
              </a:rPr>
              <a:t>="50"</a:t>
            </a:r>
            <a:r>
              <a:rPr lang="en-IN" sz="3200" b="0" i="0" dirty="0">
                <a:solidFill>
                  <a:srgbClr val="FF0000"/>
                </a:solidFill>
                <a:effectLst/>
                <a:latin typeface="system-ui"/>
              </a:rPr>
              <a:t> min</a:t>
            </a:r>
            <a:r>
              <a:rPr lang="en-IN" sz="3200" b="0" i="0" dirty="0">
                <a:solidFill>
                  <a:srgbClr val="0000CD"/>
                </a:solidFill>
                <a:effectLst/>
                <a:latin typeface="system-ui"/>
              </a:rPr>
              <a:t>="1"</a:t>
            </a:r>
            <a:r>
              <a:rPr lang="en-IN" sz="3200" b="0" i="0" dirty="0">
                <a:solidFill>
                  <a:srgbClr val="FF0000"/>
                </a:solidFill>
                <a:effectLst/>
                <a:latin typeface="system-ui"/>
              </a:rPr>
              <a:t> max</a:t>
            </a:r>
            <a:r>
              <a:rPr lang="en-IN" sz="3200" b="0" i="0" dirty="0">
                <a:solidFill>
                  <a:srgbClr val="0000CD"/>
                </a:solidFill>
                <a:effectLst/>
                <a:latin typeface="system-ui"/>
              </a:rPr>
              <a:t>="100"&gt;</a:t>
            </a:r>
            <a:r>
              <a:rPr lang="en-IN" sz="3200" b="0" i="0" dirty="0">
                <a:solidFill>
                  <a:srgbClr val="000000"/>
                </a:solidFill>
                <a:effectLst/>
                <a:latin typeface="system-ui"/>
              </a:rPr>
              <a:t> 50 out of 100 </a:t>
            </a:r>
            <a:r>
              <a:rPr lang="en-IN" sz="3200" b="0" i="0" dirty="0">
                <a:solidFill>
                  <a:srgbClr val="0000CD"/>
                </a:solidFill>
                <a:effectLst/>
                <a:latin typeface="system-ui"/>
              </a:rPr>
              <a:t>&lt;</a:t>
            </a:r>
            <a:r>
              <a:rPr lang="en-IN" sz="3200" b="0" i="0" dirty="0">
                <a:solidFill>
                  <a:srgbClr val="A52A2A"/>
                </a:solidFill>
                <a:effectLst/>
                <a:latin typeface="system-ui"/>
              </a:rPr>
              <a:t>/meter</a:t>
            </a:r>
            <a:r>
              <a:rPr lang="en-IN" sz="3200" b="0" i="0" dirty="0">
                <a:solidFill>
                  <a:srgbClr val="0000CD"/>
                </a:solidFill>
                <a:effectLst/>
                <a:latin typeface="system-ui"/>
              </a:rPr>
              <a:t>&gt;&lt;</a:t>
            </a:r>
            <a:r>
              <a:rPr lang="en-IN" sz="3200" b="0" i="0" dirty="0" err="1">
                <a:solidFill>
                  <a:srgbClr val="A52A2A"/>
                </a:solidFill>
                <a:effectLst/>
                <a:latin typeface="system-ui"/>
              </a:rPr>
              <a:t>br</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meter</a:t>
            </a:r>
            <a:r>
              <a:rPr lang="en-IN" sz="3200" b="0" i="0" dirty="0">
                <a:solidFill>
                  <a:srgbClr val="FF0000"/>
                </a:solidFill>
                <a:effectLst/>
                <a:latin typeface="system-ui"/>
              </a:rPr>
              <a:t> value</a:t>
            </a:r>
            <a:r>
              <a:rPr lang="en-IN" sz="3200" b="0" i="0" dirty="0">
                <a:solidFill>
                  <a:srgbClr val="0000CD"/>
                </a:solidFill>
                <a:effectLst/>
                <a:latin typeface="system-ui"/>
              </a:rPr>
              <a:t>="0.9"&gt;</a:t>
            </a:r>
            <a:r>
              <a:rPr lang="en-IN" sz="3200" b="0" i="0" dirty="0">
                <a:solidFill>
                  <a:srgbClr val="000000"/>
                </a:solidFill>
                <a:effectLst/>
                <a:latin typeface="system-ui"/>
              </a:rPr>
              <a:t> 90% </a:t>
            </a:r>
            <a:r>
              <a:rPr lang="en-IN" sz="3200" b="0" i="0" dirty="0">
                <a:solidFill>
                  <a:srgbClr val="0000CD"/>
                </a:solidFill>
                <a:effectLst/>
                <a:latin typeface="system-ui"/>
              </a:rPr>
              <a:t>&lt;</a:t>
            </a:r>
            <a:r>
              <a:rPr lang="en-IN" sz="3200" b="0" i="0" dirty="0">
                <a:solidFill>
                  <a:srgbClr val="A52A2A"/>
                </a:solidFill>
                <a:effectLst/>
                <a:latin typeface="system-ui"/>
              </a:rPr>
              <a:t>/meter</a:t>
            </a:r>
            <a:r>
              <a:rPr lang="en-IN" sz="3200" b="0" i="0" dirty="0">
                <a:solidFill>
                  <a:srgbClr val="0000CD"/>
                </a:solidFill>
                <a:effectLst/>
                <a:latin typeface="system-ui"/>
              </a:rPr>
              <a:t>&gt;</a:t>
            </a:r>
            <a:r>
              <a:rPr lang="en-IN" sz="3200" b="0" i="0" dirty="0">
                <a:solidFill>
                  <a:srgbClr val="000000"/>
                </a:solidFill>
                <a:effectLst/>
                <a:latin typeface="system-ui"/>
              </a:rPr>
              <a:t> </a:t>
            </a:r>
            <a:br>
              <a:rPr lang="en-IN" dirty="0"/>
            </a:b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HTML Article Tag</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b="0" i="0" dirty="0">
                <a:solidFill>
                  <a:srgbClr val="000000"/>
                </a:solidFill>
                <a:effectLst/>
                <a:latin typeface="system-ui"/>
              </a:rPr>
              <a:t>HTML article tag is a semantic tag that helps in creating well-structured content. Well structured content means, content that is search engine and screen reader friendly. It is a paired tag</a:t>
            </a:r>
          </a:p>
          <a:p>
            <a:pPr marL="457200" indent="-457200" algn="l">
              <a:buFont typeface="Arial" panose="020B0604020202020204" pitchFamily="34" charset="0"/>
              <a:buChar char="•"/>
            </a:pPr>
            <a:r>
              <a:rPr lang="en-US" sz="3200" b="0" i="0" dirty="0">
                <a:solidFill>
                  <a:srgbClr val="000000"/>
                </a:solidFill>
                <a:effectLst/>
                <a:latin typeface="system-ui"/>
              </a:rPr>
              <a:t>The semantic tags are all about specificity of the content. HTML article tag specifically tells the search engine and screen readers that its content is part of an article.</a:t>
            </a:r>
          </a:p>
          <a:p>
            <a:pPr marL="571500" indent="-571500">
              <a:buFont typeface="Arial" panose="020B0604020202020204" pitchFamily="34" charset="0"/>
              <a:buChar char="•"/>
            </a:pPr>
            <a:r>
              <a:rPr lang="en-US" sz="3200" b="0" i="0" dirty="0">
                <a:solidFill>
                  <a:srgbClr val="000000"/>
                </a:solidFill>
                <a:effectLst/>
                <a:latin typeface="system-ui"/>
              </a:rPr>
              <a:t>We can use a simple div tag also for writing an article. However, the article tag is the dedicated tag for writing articles.</a:t>
            </a:r>
            <a:r>
              <a:rPr lang="en-US" sz="3200" b="1" i="0" dirty="0">
                <a:solidFill>
                  <a:srgbClr val="000000"/>
                </a:solidFill>
                <a:effectLst/>
                <a:latin typeface="system-ui"/>
              </a:rPr>
              <a:t> </a:t>
            </a:r>
            <a:r>
              <a:rPr lang="en-US" sz="3200" i="0" dirty="0">
                <a:solidFill>
                  <a:srgbClr val="000000"/>
                </a:solidFill>
                <a:effectLst/>
                <a:latin typeface="system-ui"/>
              </a:rPr>
              <a:t>It is same like, you can also write headings by using paragraph tags but the heading tags(h1-h6) are more specific and SEO </a:t>
            </a:r>
            <a:r>
              <a:rPr lang="en-US" sz="3200" i="0" dirty="0" err="1">
                <a:solidFill>
                  <a:srgbClr val="000000"/>
                </a:solidFill>
                <a:effectLst/>
                <a:latin typeface="system-ui"/>
              </a:rPr>
              <a:t>optimised</a:t>
            </a:r>
            <a:r>
              <a:rPr lang="en-US" sz="3200" i="0" dirty="0">
                <a:solidFill>
                  <a:srgbClr val="000000"/>
                </a:solidFill>
                <a:effectLst/>
                <a:latin typeface="system-ui"/>
              </a:rPr>
              <a:t>.</a:t>
            </a:r>
          </a:p>
          <a:p>
            <a:pPr marL="1811020" lvl="2" indent="0">
              <a:buNone/>
            </a:pPr>
            <a:r>
              <a:rPr lang="en-IN" sz="4400" b="0" i="0" dirty="0">
                <a:solidFill>
                  <a:srgbClr val="0000CD"/>
                </a:solidFill>
                <a:effectLst/>
                <a:latin typeface="system-ui"/>
              </a:rPr>
              <a:t>&lt;</a:t>
            </a:r>
            <a:r>
              <a:rPr lang="en-IN" sz="4400" b="0" i="0" dirty="0">
                <a:solidFill>
                  <a:srgbClr val="A52A2A"/>
                </a:solidFill>
                <a:effectLst/>
                <a:latin typeface="system-ui"/>
              </a:rPr>
              <a:t>article</a:t>
            </a:r>
            <a:r>
              <a:rPr lang="en-IN" sz="4400" b="0" i="0" dirty="0">
                <a:solidFill>
                  <a:srgbClr val="0000CD"/>
                </a:solidFill>
                <a:effectLst/>
                <a:latin typeface="system-ui"/>
              </a:rPr>
              <a:t>&gt;</a:t>
            </a:r>
            <a:r>
              <a:rPr lang="en-IN" sz="4400" b="0" i="0" dirty="0">
                <a:solidFill>
                  <a:srgbClr val="000000"/>
                </a:solidFill>
                <a:effectLst/>
                <a:latin typeface="system-ui"/>
              </a:rPr>
              <a:t> </a:t>
            </a:r>
          </a:p>
          <a:p>
            <a:pPr marL="1811020" lvl="2" indent="0">
              <a:buNone/>
            </a:pPr>
            <a:r>
              <a:rPr lang="en-IN" sz="4400" b="0" i="0" dirty="0">
                <a:solidFill>
                  <a:srgbClr val="0000CD"/>
                </a:solidFill>
                <a:effectLst/>
                <a:latin typeface="system-ui"/>
              </a:rPr>
              <a:t>&lt;</a:t>
            </a:r>
            <a:r>
              <a:rPr lang="en-IN" sz="4400" b="0" i="0" dirty="0">
                <a:solidFill>
                  <a:srgbClr val="A52A2A"/>
                </a:solidFill>
                <a:effectLst/>
                <a:latin typeface="system-ui"/>
              </a:rPr>
              <a:t>h1</a:t>
            </a:r>
            <a:r>
              <a:rPr lang="en-IN" sz="4400" b="0" i="0" dirty="0">
                <a:solidFill>
                  <a:srgbClr val="0000CD"/>
                </a:solidFill>
                <a:effectLst/>
                <a:latin typeface="system-ui"/>
              </a:rPr>
              <a:t>&gt;&lt;</a:t>
            </a:r>
            <a:r>
              <a:rPr lang="en-IN" sz="4400" b="0" i="0" dirty="0">
                <a:solidFill>
                  <a:srgbClr val="A52A2A"/>
                </a:solidFill>
                <a:effectLst/>
                <a:latin typeface="system-ui"/>
              </a:rPr>
              <a:t>/h1</a:t>
            </a:r>
            <a:r>
              <a:rPr lang="en-IN" sz="4400" b="0" i="0" dirty="0">
                <a:solidFill>
                  <a:srgbClr val="0000CD"/>
                </a:solidFill>
                <a:effectLst/>
                <a:latin typeface="system-ui"/>
              </a:rPr>
              <a:t>&gt;</a:t>
            </a:r>
            <a:r>
              <a:rPr lang="en-IN" sz="4400" b="0" i="0" dirty="0">
                <a:solidFill>
                  <a:srgbClr val="000000"/>
                </a:solidFill>
                <a:effectLst/>
                <a:latin typeface="system-ui"/>
              </a:rPr>
              <a:t> </a:t>
            </a:r>
          </a:p>
          <a:p>
            <a:pPr marL="1811020" lvl="2" indent="0">
              <a:buNone/>
            </a:pPr>
            <a:r>
              <a:rPr lang="en-IN" sz="4400" b="0" i="0" dirty="0">
                <a:solidFill>
                  <a:srgbClr val="0000CD"/>
                </a:solidFill>
                <a:effectLst/>
                <a:latin typeface="system-ui"/>
              </a:rPr>
              <a:t>&lt;</a:t>
            </a:r>
            <a:r>
              <a:rPr lang="en-IN" sz="4400" b="0" i="0" dirty="0">
                <a:solidFill>
                  <a:srgbClr val="A52A2A"/>
                </a:solidFill>
                <a:effectLst/>
                <a:latin typeface="system-ui"/>
              </a:rPr>
              <a:t>p</a:t>
            </a:r>
            <a:r>
              <a:rPr lang="en-IN" sz="4400" b="0" i="0" dirty="0">
                <a:solidFill>
                  <a:srgbClr val="0000CD"/>
                </a:solidFill>
                <a:effectLst/>
                <a:latin typeface="system-ui"/>
              </a:rPr>
              <a:t>&gt;&lt;</a:t>
            </a:r>
            <a:r>
              <a:rPr lang="en-IN" sz="4400" b="0" i="0" dirty="0">
                <a:solidFill>
                  <a:srgbClr val="A52A2A"/>
                </a:solidFill>
                <a:effectLst/>
                <a:latin typeface="system-ui"/>
              </a:rPr>
              <a:t>/p</a:t>
            </a:r>
            <a:r>
              <a:rPr lang="en-IN" sz="4400" b="0" i="0" dirty="0">
                <a:solidFill>
                  <a:srgbClr val="0000CD"/>
                </a:solidFill>
                <a:effectLst/>
                <a:latin typeface="system-ui"/>
              </a:rPr>
              <a:t>&gt;</a:t>
            </a:r>
            <a:r>
              <a:rPr lang="en-IN" sz="4400" b="0" i="0" dirty="0">
                <a:solidFill>
                  <a:srgbClr val="000000"/>
                </a:solidFill>
                <a:effectLst/>
                <a:latin typeface="system-ui"/>
              </a:rPr>
              <a:t> </a:t>
            </a:r>
          </a:p>
          <a:p>
            <a:pPr marL="1811020" lvl="2" indent="0">
              <a:buNone/>
            </a:pPr>
            <a:r>
              <a:rPr lang="en-IN" sz="4400" b="0" i="0" dirty="0">
                <a:solidFill>
                  <a:srgbClr val="0000CD"/>
                </a:solidFill>
                <a:effectLst/>
                <a:latin typeface="system-ui"/>
              </a:rPr>
              <a:t>&lt;</a:t>
            </a:r>
            <a:r>
              <a:rPr lang="en-IN" sz="4400" b="0" i="0" dirty="0">
                <a:solidFill>
                  <a:srgbClr val="A52A2A"/>
                </a:solidFill>
                <a:effectLst/>
                <a:latin typeface="system-ui"/>
              </a:rPr>
              <a:t>/article</a:t>
            </a:r>
            <a:r>
              <a:rPr lang="en-IN" sz="4400" b="0" i="0" dirty="0">
                <a:solidFill>
                  <a:srgbClr val="0000CD"/>
                </a:solidFill>
                <a:effectLst/>
                <a:latin typeface="system-ui"/>
              </a:rPr>
              <a:t>&gt;</a:t>
            </a:r>
            <a:r>
              <a:rPr lang="en-IN" sz="4400" b="0" i="0" dirty="0">
                <a:solidFill>
                  <a:srgbClr val="000000"/>
                </a:solidFill>
                <a:effectLst/>
                <a:latin typeface="system-ui"/>
              </a:rPr>
              <a:t> </a:t>
            </a:r>
            <a:endParaRPr lang="en-US" sz="4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When and how to use HTML article </a:t>
            </a:r>
            <a:endParaRPr lang="en-IN" sz="6000" b="0" i="0" dirty="0">
              <a:solidFill>
                <a:srgbClr val="000000"/>
              </a:solidFill>
              <a:effectLst/>
              <a:latin typeface="system-ui"/>
            </a:endParaRP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dirty="0">
                <a:solidFill>
                  <a:schemeClr val="tx1"/>
                </a:solidFill>
              </a:rPr>
              <a:t>HTML article tag can be used to write blog posts, forum posts, comments, etc. You can even use nested article tags, one inside another.</a:t>
            </a:r>
          </a:p>
          <a:p>
            <a:pPr marL="457200" indent="-457200" algn="l">
              <a:buFont typeface="Arial" panose="020B0604020202020204" pitchFamily="34" charset="0"/>
              <a:buChar char="•"/>
            </a:pPr>
            <a:r>
              <a:rPr lang="en-US" sz="3200" dirty="0">
                <a:solidFill>
                  <a:schemeClr val="tx1"/>
                </a:solidFill>
              </a:rPr>
              <a:t>In a single content page, one article tag can contain the whole article body. But, in multiple content page like search results, news feeds, etc. each individual element can have separate article tag.</a:t>
            </a:r>
          </a:p>
          <a:p>
            <a:pPr marL="457200" indent="-457200" algn="l">
              <a:buFont typeface="Arial" panose="020B0604020202020204" pitchFamily="34" charset="0"/>
              <a:buChar char="•"/>
            </a:pPr>
            <a:r>
              <a:rPr lang="en-US" sz="3500" dirty="0">
                <a:solidFill>
                  <a:schemeClr val="tx1"/>
                </a:solidFill>
              </a:rPr>
              <a:t>Every article tag should have a heading followed by paragraph of information. You can also use &lt;footer&gt; and &lt;address&gt; tags inside the &lt;article&gt; to give extra information.</a:t>
            </a:r>
            <a:br>
              <a:rPr lang="en-US" sz="3500" dirty="0">
                <a:solidFill>
                  <a:schemeClr val="tx1"/>
                </a:solidFill>
              </a:rPr>
            </a:br>
            <a:br>
              <a:rPr lang="en-US" sz="3500" dirty="0">
                <a:solidFill>
                  <a:schemeClr val="tx1"/>
                </a:solidFill>
              </a:rPr>
            </a:br>
            <a:r>
              <a:rPr lang="en-IN" sz="3500" b="0" i="0" dirty="0">
                <a:solidFill>
                  <a:srgbClr val="0000CD"/>
                </a:solidFill>
                <a:effectLst/>
                <a:latin typeface="system-ui"/>
              </a:rPr>
              <a:t>&lt;</a:t>
            </a:r>
            <a:r>
              <a:rPr lang="en-IN" sz="3500" b="0" i="0" dirty="0">
                <a:solidFill>
                  <a:srgbClr val="A52A2A"/>
                </a:solidFill>
                <a:effectLst/>
                <a:latin typeface="system-ui"/>
              </a:rPr>
              <a:t>article</a:t>
            </a:r>
            <a:r>
              <a:rPr lang="en-IN" sz="3500" b="0" i="0" dirty="0">
                <a:solidFill>
                  <a:srgbClr val="0000CD"/>
                </a:solidFill>
                <a:effectLst/>
                <a:latin typeface="system-ui"/>
              </a:rPr>
              <a:t>&gt;</a:t>
            </a:r>
            <a:r>
              <a:rPr lang="en-IN" sz="3500" b="0" i="0" dirty="0">
                <a:solidFill>
                  <a:srgbClr val="000000"/>
                </a:solidFill>
                <a:effectLst/>
                <a:latin typeface="system-ui"/>
              </a:rPr>
              <a:t> </a:t>
            </a:r>
          </a:p>
          <a:p>
            <a:pPr marL="1811020" lvl="2" indent="0">
              <a:buNone/>
            </a:pPr>
            <a:r>
              <a:rPr lang="en-IN" sz="3200" b="0" i="0" dirty="0">
                <a:solidFill>
                  <a:srgbClr val="0000CD"/>
                </a:solidFill>
                <a:effectLst/>
                <a:latin typeface="system-ui"/>
              </a:rPr>
              <a:t>&lt;</a:t>
            </a:r>
            <a:r>
              <a:rPr lang="en-IN" sz="3200" b="0" i="0" dirty="0">
                <a:solidFill>
                  <a:srgbClr val="A52A2A"/>
                </a:solidFill>
                <a:effectLst/>
                <a:latin typeface="system-ui"/>
              </a:rPr>
              <a:t>h1</a:t>
            </a:r>
            <a:r>
              <a:rPr lang="en-IN" sz="3200" b="0" i="0" dirty="0">
                <a:solidFill>
                  <a:srgbClr val="0000CD"/>
                </a:solidFill>
                <a:effectLst/>
                <a:latin typeface="system-ui"/>
              </a:rPr>
              <a:t>&gt;&lt;</a:t>
            </a:r>
            <a:r>
              <a:rPr lang="en-IN" sz="3200" b="0" i="0" dirty="0">
                <a:solidFill>
                  <a:srgbClr val="A52A2A"/>
                </a:solidFill>
                <a:effectLst/>
                <a:latin typeface="system-ui"/>
              </a:rPr>
              <a:t>/h1</a:t>
            </a:r>
            <a:r>
              <a:rPr lang="en-IN" sz="3200" b="0" i="0" dirty="0">
                <a:solidFill>
                  <a:srgbClr val="0000CD"/>
                </a:solidFill>
                <a:effectLst/>
                <a:latin typeface="system-ui"/>
              </a:rPr>
              <a:t>&gt;</a:t>
            </a:r>
            <a:r>
              <a:rPr lang="en-IN" sz="3200" b="0" i="0" dirty="0">
                <a:solidFill>
                  <a:srgbClr val="000000"/>
                </a:solidFill>
                <a:effectLst/>
                <a:latin typeface="system-ui"/>
              </a:rPr>
              <a:t> </a:t>
            </a:r>
          </a:p>
          <a:p>
            <a:pPr marL="1811020" lvl="2" indent="0">
              <a:buNone/>
            </a:pPr>
            <a:r>
              <a:rPr lang="en-IN" sz="3200" b="0" i="0" dirty="0">
                <a:solidFill>
                  <a:srgbClr val="0000CD"/>
                </a:solidFill>
                <a:effectLst/>
                <a:latin typeface="system-ui"/>
              </a:rPr>
              <a:t>&lt;</a:t>
            </a:r>
            <a:r>
              <a:rPr lang="en-IN" sz="3200" b="0" i="0" dirty="0">
                <a:solidFill>
                  <a:srgbClr val="A52A2A"/>
                </a:solidFill>
                <a:effectLst/>
                <a:latin typeface="system-ui"/>
              </a:rPr>
              <a:t>p</a:t>
            </a:r>
            <a:r>
              <a:rPr lang="en-IN" sz="3200" b="0" i="0" dirty="0">
                <a:solidFill>
                  <a:srgbClr val="0000CD"/>
                </a:solidFill>
                <a:effectLst/>
                <a:latin typeface="system-ui"/>
              </a:rPr>
              <a:t>&gt;&lt;</a:t>
            </a:r>
            <a:r>
              <a:rPr lang="en-IN" sz="3200" b="0" i="0" dirty="0">
                <a:solidFill>
                  <a:srgbClr val="A52A2A"/>
                </a:solidFill>
                <a:effectLst/>
                <a:latin typeface="system-ui"/>
              </a:rPr>
              <a:t>/p</a:t>
            </a:r>
            <a:r>
              <a:rPr lang="en-IN" sz="3200" b="0" i="0" dirty="0">
                <a:solidFill>
                  <a:srgbClr val="0000CD"/>
                </a:solidFill>
                <a:effectLst/>
                <a:latin typeface="system-ui"/>
              </a:rPr>
              <a:t>&gt;</a:t>
            </a:r>
            <a:r>
              <a:rPr lang="en-IN" sz="3200" b="0" i="0" dirty="0">
                <a:solidFill>
                  <a:srgbClr val="000000"/>
                </a:solidFill>
                <a:effectLst/>
                <a:latin typeface="system-ui"/>
              </a:rPr>
              <a:t> </a:t>
            </a:r>
          </a:p>
          <a:p>
            <a:pPr marL="1811020" lvl="2" indent="0">
              <a:buNone/>
            </a:pPr>
            <a:r>
              <a:rPr lang="en-IN" sz="3200" b="0" i="0" dirty="0">
                <a:solidFill>
                  <a:srgbClr val="0000CD"/>
                </a:solidFill>
                <a:effectLst/>
                <a:latin typeface="system-ui"/>
              </a:rPr>
              <a:t>&lt;</a:t>
            </a:r>
            <a:r>
              <a:rPr lang="en-IN" sz="3200" dirty="0">
                <a:solidFill>
                  <a:srgbClr val="A52A2A"/>
                </a:solidFill>
                <a:latin typeface="system-ui"/>
              </a:rPr>
              <a:t>author</a:t>
            </a:r>
            <a:r>
              <a:rPr lang="en-IN" sz="3200" b="0" i="0" dirty="0">
                <a:solidFill>
                  <a:srgbClr val="0000CD"/>
                </a:solidFill>
                <a:effectLst/>
                <a:latin typeface="system-ui"/>
              </a:rPr>
              <a:t>&gt;&lt;</a:t>
            </a:r>
            <a:r>
              <a:rPr lang="en-IN" sz="3200" b="0" i="0" dirty="0">
                <a:solidFill>
                  <a:srgbClr val="A52A2A"/>
                </a:solidFill>
                <a:effectLst/>
                <a:latin typeface="system-ui"/>
              </a:rPr>
              <a:t>/author</a:t>
            </a:r>
            <a:r>
              <a:rPr lang="en-IN" sz="3200" b="0" i="0" dirty="0">
                <a:solidFill>
                  <a:srgbClr val="0000CD"/>
                </a:solidFill>
                <a:effectLst/>
                <a:latin typeface="system-ui"/>
              </a:rPr>
              <a:t>&gt;</a:t>
            </a:r>
            <a:r>
              <a:rPr lang="en-IN" sz="3200" b="0" i="0" dirty="0">
                <a:solidFill>
                  <a:srgbClr val="000000"/>
                </a:solidFill>
                <a:effectLst/>
                <a:latin typeface="system-ui"/>
              </a:rPr>
              <a:t> </a:t>
            </a:r>
          </a:p>
          <a:p>
            <a:pPr marL="1811020" lvl="2" indent="0">
              <a:buNone/>
            </a:pPr>
            <a:endParaRPr lang="en-IN" sz="3200" b="0" i="0" dirty="0">
              <a:solidFill>
                <a:srgbClr val="000000"/>
              </a:solidFill>
              <a:effectLst/>
              <a:latin typeface="system-ui"/>
            </a:endParaRPr>
          </a:p>
          <a:p>
            <a:pPr marL="1811020" lvl="2" indent="0">
              <a:buNone/>
            </a:pPr>
            <a:r>
              <a:rPr lang="en-IN" sz="3200" b="0" i="0" dirty="0">
                <a:solidFill>
                  <a:srgbClr val="0000CD"/>
                </a:solidFill>
                <a:effectLst/>
                <a:latin typeface="system-ui"/>
              </a:rPr>
              <a:t>&lt;</a:t>
            </a:r>
            <a:r>
              <a:rPr lang="en-IN" sz="3200" b="0" i="0" dirty="0">
                <a:solidFill>
                  <a:srgbClr val="A52A2A"/>
                </a:solidFill>
                <a:effectLst/>
                <a:latin typeface="system-ui"/>
              </a:rPr>
              <a:t>/article</a:t>
            </a:r>
            <a:r>
              <a:rPr lang="en-IN" sz="3200" b="0" i="0" dirty="0">
                <a:solidFill>
                  <a:srgbClr val="0000CD"/>
                </a:solidFill>
                <a:effectLst/>
                <a:latin typeface="system-ui"/>
              </a:rPr>
              <a:t>&gt;</a:t>
            </a:r>
            <a:r>
              <a:rPr lang="en-IN" sz="3200" b="0" i="0" dirty="0">
                <a:solidFill>
                  <a:srgbClr val="000000"/>
                </a:solidFill>
                <a:effectLst/>
                <a:latin typeface="system-ui"/>
              </a:rPr>
              <a:t> </a:t>
            </a:r>
            <a:endParaRPr lang="en-US" sz="3200" dirty="0"/>
          </a:p>
          <a:p>
            <a:pPr marL="457200" indent="-457200" algn="l">
              <a:buFont typeface="Arial" panose="020B0604020202020204" pitchFamily="34" charset="0"/>
              <a:buChar char="•"/>
            </a:pPr>
            <a:endParaRPr lang="en-US" sz="32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714589" y="2400669"/>
            <a:ext cx="22144390" cy="9183650"/>
          </a:xfrm>
        </p:spPr>
        <p:txBody>
          <a:bodyPr/>
          <a:lstStyle/>
          <a:p>
            <a:r>
              <a:rPr lang="en-US" sz="3200" dirty="0"/>
              <a:t>The HTML &lt;footer&gt; tag was introduced in HTML 5. It is used to define a footer for a document or a section. It is specifically used for defining footer at the bottom of the webpage.</a:t>
            </a:r>
            <a:br>
              <a:rPr lang="en-US" sz="3200" dirty="0"/>
            </a:br>
            <a:br>
              <a:rPr lang="en-US" sz="3200" dirty="0"/>
            </a:br>
            <a:r>
              <a:rPr lang="en-US" sz="3200" b="1" dirty="0"/>
              <a:t>A Footer element contains:</a:t>
            </a:r>
          </a:p>
          <a:p>
            <a:pPr marL="457200" indent="-457200">
              <a:buFont typeface="Arial" panose="020B0604020202020204" pitchFamily="34" charset="0"/>
              <a:buChar char="•"/>
            </a:pPr>
            <a:r>
              <a:rPr lang="en-US" sz="3200" dirty="0"/>
              <a:t>Copyright information</a:t>
            </a:r>
          </a:p>
          <a:p>
            <a:pPr marL="457200" indent="-457200">
              <a:buFont typeface="Arial" panose="020B0604020202020204" pitchFamily="34" charset="0"/>
              <a:buChar char="•"/>
            </a:pPr>
            <a:r>
              <a:rPr lang="en-US" sz="3200" dirty="0"/>
              <a:t>Contact information</a:t>
            </a:r>
          </a:p>
          <a:p>
            <a:pPr marL="457200" indent="-457200">
              <a:buFont typeface="Arial" panose="020B0604020202020204" pitchFamily="34" charset="0"/>
              <a:buChar char="•"/>
            </a:pPr>
            <a:r>
              <a:rPr lang="en-US" sz="3200" dirty="0"/>
              <a:t>Related documents</a:t>
            </a:r>
          </a:p>
          <a:p>
            <a:pPr marL="457200" indent="-457200">
              <a:buFont typeface="Arial" panose="020B0604020202020204" pitchFamily="34" charset="0"/>
              <a:buChar char="•"/>
            </a:pPr>
            <a:r>
              <a:rPr lang="en-US" sz="3200" dirty="0"/>
              <a:t>Back to top links</a:t>
            </a:r>
          </a:p>
          <a:p>
            <a:pPr marL="457200" indent="-457200">
              <a:buFont typeface="Arial" panose="020B0604020202020204" pitchFamily="34" charset="0"/>
              <a:buChar char="•"/>
            </a:pPr>
            <a:r>
              <a:rPr lang="en-US" sz="3200" dirty="0"/>
              <a:t>Sitemap</a:t>
            </a:r>
            <a:br>
              <a:rPr lang="en-US" sz="3200" dirty="0"/>
            </a:br>
            <a:r>
              <a:rPr lang="en-US" sz="2800" b="0" i="0" dirty="0">
                <a:solidFill>
                  <a:srgbClr val="0000CD"/>
                </a:solidFill>
                <a:effectLst/>
                <a:latin typeface="system-ui"/>
              </a:rPr>
              <a:t>&lt;</a:t>
            </a:r>
            <a:r>
              <a:rPr lang="en-US" sz="2800" b="0" i="0" dirty="0">
                <a:solidFill>
                  <a:srgbClr val="A52A2A"/>
                </a:solidFill>
                <a:effectLst/>
                <a:latin typeface="system-ui"/>
              </a:rPr>
              <a:t>body</a:t>
            </a:r>
            <a:r>
              <a:rPr lang="en-US" sz="2800" b="0" i="0" dirty="0">
                <a:solidFill>
                  <a:srgbClr val="0000CD"/>
                </a:solidFill>
                <a:effectLst/>
                <a:latin typeface="system-ui"/>
              </a:rPr>
              <a:t>&gt;</a:t>
            </a: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footer</a:t>
            </a:r>
            <a:r>
              <a:rPr lang="en-US" sz="2800" b="0" i="0" dirty="0">
                <a:solidFill>
                  <a:srgbClr val="0000CD"/>
                </a:solidFill>
                <a:effectLst/>
                <a:latin typeface="system-ui"/>
              </a:rPr>
              <a:t>&gt;</a:t>
            </a: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p</a:t>
            </a:r>
            <a:r>
              <a:rPr lang="en-US" sz="2800" b="0" i="0" dirty="0">
                <a:solidFill>
                  <a:srgbClr val="0000CD"/>
                </a:solidFill>
                <a:effectLst/>
                <a:latin typeface="system-ui"/>
              </a:rPr>
              <a:t>&gt;</a:t>
            </a:r>
            <a:r>
              <a:rPr lang="en-US" sz="2800" b="0" i="0" dirty="0">
                <a:solidFill>
                  <a:srgbClr val="000000"/>
                </a:solidFill>
                <a:effectLst/>
                <a:latin typeface="system-ui"/>
              </a:rPr>
              <a:t>Posted by: Bill Gates</a:t>
            </a:r>
            <a:r>
              <a:rPr lang="en-US" sz="2800" b="0" i="0" dirty="0">
                <a:solidFill>
                  <a:srgbClr val="0000CD"/>
                </a:solidFill>
                <a:effectLst/>
                <a:latin typeface="system-ui"/>
              </a:rPr>
              <a:t>&lt;</a:t>
            </a:r>
            <a:r>
              <a:rPr lang="en-US" sz="2800" b="0" i="0" dirty="0">
                <a:solidFill>
                  <a:srgbClr val="A52A2A"/>
                </a:solidFill>
                <a:effectLst/>
                <a:latin typeface="system-ui"/>
              </a:rPr>
              <a:t>/p</a:t>
            </a:r>
            <a:r>
              <a:rPr lang="en-US" sz="2800" b="0" i="0" dirty="0">
                <a:solidFill>
                  <a:srgbClr val="0000CD"/>
                </a:solidFill>
                <a:effectLst/>
                <a:latin typeface="system-ui"/>
              </a:rPr>
              <a:t>&gt;</a:t>
            </a: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p</a:t>
            </a:r>
            <a:r>
              <a:rPr lang="en-US" sz="2800" b="0" i="0" dirty="0">
                <a:solidFill>
                  <a:srgbClr val="0000CD"/>
                </a:solidFill>
                <a:effectLst/>
                <a:latin typeface="system-ui"/>
              </a:rPr>
              <a:t>&gt;</a:t>
            </a:r>
            <a:r>
              <a:rPr lang="en-US" sz="2800" b="0" i="0" dirty="0">
                <a:solidFill>
                  <a:srgbClr val="000000"/>
                </a:solidFill>
                <a:effectLst/>
                <a:latin typeface="system-ui"/>
              </a:rPr>
              <a:t>Contact information: </a:t>
            </a:r>
            <a:r>
              <a:rPr lang="en-US" sz="2800" b="0" i="0" dirty="0">
                <a:solidFill>
                  <a:srgbClr val="0000CD"/>
                </a:solidFill>
                <a:effectLst/>
                <a:latin typeface="system-ui"/>
              </a:rPr>
              <a:t>&lt;</a:t>
            </a:r>
            <a:r>
              <a:rPr lang="en-US" sz="2800" b="0" i="0" dirty="0">
                <a:solidFill>
                  <a:srgbClr val="A52A2A"/>
                </a:solidFill>
                <a:effectLst/>
                <a:latin typeface="system-ui"/>
              </a:rPr>
              <a:t>a</a:t>
            </a:r>
            <a:r>
              <a:rPr lang="en-US" sz="2800" b="0" i="0" dirty="0">
                <a:solidFill>
                  <a:srgbClr val="FF0000"/>
                </a:solidFill>
                <a:effectLst/>
                <a:latin typeface="system-ui"/>
              </a:rPr>
              <a:t> </a:t>
            </a:r>
            <a:r>
              <a:rPr lang="en-US" sz="2800" b="0" i="0" dirty="0" err="1">
                <a:solidFill>
                  <a:srgbClr val="FF0000"/>
                </a:solidFill>
                <a:effectLst/>
                <a:latin typeface="system-ui"/>
              </a:rPr>
              <a:t>href</a:t>
            </a:r>
            <a:r>
              <a:rPr lang="en-US" sz="2800" b="0" i="0" dirty="0">
                <a:solidFill>
                  <a:srgbClr val="0000CD"/>
                </a:solidFill>
                <a:effectLst/>
                <a:latin typeface="system-ui"/>
              </a:rPr>
              <a:t>="mailto:someone@example.com"&gt;</a:t>
            </a:r>
            <a:r>
              <a:rPr lang="en-US" sz="2800" b="0" i="0" dirty="0">
                <a:solidFill>
                  <a:srgbClr val="000000"/>
                </a:solidFill>
                <a:effectLst/>
                <a:latin typeface="system-ui"/>
              </a:rPr>
              <a:t>someone@example.com</a:t>
            </a:r>
            <a:r>
              <a:rPr lang="en-US" sz="2800" b="0" i="0" dirty="0">
                <a:solidFill>
                  <a:srgbClr val="0000CD"/>
                </a:solidFill>
                <a:effectLst/>
                <a:latin typeface="system-ui"/>
              </a:rPr>
              <a:t>&lt;</a:t>
            </a:r>
            <a:r>
              <a:rPr lang="en-US" sz="2800" b="0" i="0" dirty="0">
                <a:solidFill>
                  <a:srgbClr val="A52A2A"/>
                </a:solidFill>
                <a:effectLst/>
                <a:latin typeface="system-ui"/>
              </a:rPr>
              <a:t>/a</a:t>
            </a:r>
            <a:r>
              <a:rPr lang="en-US" sz="2800" b="0" i="0" dirty="0">
                <a:solidFill>
                  <a:srgbClr val="0000CD"/>
                </a:solidFill>
                <a:effectLst/>
                <a:latin typeface="system-ui"/>
              </a:rPr>
              <a:t>&gt;</a:t>
            </a:r>
            <a:r>
              <a:rPr lang="en-US" sz="2800" b="0" i="0" dirty="0">
                <a:solidFill>
                  <a:srgbClr val="000000"/>
                </a:solidFill>
                <a:effectLst/>
                <a:latin typeface="system-ui"/>
              </a:rPr>
              <a:t>.</a:t>
            </a:r>
            <a:r>
              <a:rPr lang="en-US" sz="2800" b="0" i="0" dirty="0">
                <a:solidFill>
                  <a:srgbClr val="0000CD"/>
                </a:solidFill>
                <a:effectLst/>
                <a:latin typeface="system-ui"/>
              </a:rPr>
              <a:t>&lt;</a:t>
            </a:r>
            <a:r>
              <a:rPr lang="en-US" sz="2800" b="0" i="0" dirty="0">
                <a:solidFill>
                  <a:srgbClr val="A52A2A"/>
                </a:solidFill>
                <a:effectLst/>
                <a:latin typeface="system-ui"/>
              </a:rPr>
              <a:t>/p</a:t>
            </a:r>
            <a:r>
              <a:rPr lang="en-US" sz="2800" b="0" i="0" dirty="0">
                <a:solidFill>
                  <a:srgbClr val="0000CD"/>
                </a:solidFill>
                <a:effectLst/>
                <a:latin typeface="system-ui"/>
              </a:rPr>
              <a:t>&gt;</a:t>
            </a: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/footer</a:t>
            </a:r>
            <a:r>
              <a:rPr lang="en-US" sz="2800" b="0" i="0" dirty="0">
                <a:solidFill>
                  <a:srgbClr val="0000CD"/>
                </a:solidFill>
                <a:effectLst/>
                <a:latin typeface="system-ui"/>
              </a:rPr>
              <a:t>&gt;</a:t>
            </a: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/body</a:t>
            </a:r>
            <a:r>
              <a:rPr lang="en-US" sz="2800" b="0" i="0" dirty="0">
                <a:solidFill>
                  <a:srgbClr val="0000CD"/>
                </a:solidFill>
                <a:effectLst/>
                <a:latin typeface="system-ui"/>
              </a:rPr>
              <a:t>&gt;</a:t>
            </a:r>
            <a:br>
              <a:rPr lang="en-US" sz="2800" b="0" i="0" dirty="0">
                <a:solidFill>
                  <a:srgbClr val="0000CD"/>
                </a:solidFill>
                <a:effectLst/>
                <a:latin typeface="system-ui"/>
              </a:rPr>
            </a:br>
            <a:r>
              <a:rPr lang="en-US" sz="2800" b="1" i="0" dirty="0">
                <a:solidFill>
                  <a:srgbClr val="0000CD"/>
                </a:solidFill>
                <a:effectLst/>
                <a:latin typeface="system-ui"/>
              </a:rPr>
              <a:t>We can applies CSS to Footer tag</a:t>
            </a:r>
            <a:endParaRPr lang="en-IN" sz="3200" b="1" dirty="0"/>
          </a:p>
        </p:txBody>
      </p:sp>
      <p:sp>
        <p:nvSpPr>
          <p:cNvPr id="3" name="Text Placeholder 2"/>
          <p:cNvSpPr>
            <a:spLocks noGrp="1"/>
          </p:cNvSpPr>
          <p:nvPr>
            <p:ph type="body" sz="quarter" idx="13"/>
          </p:nvPr>
        </p:nvSpPr>
        <p:spPr/>
        <p:txBody>
          <a:bodyPr/>
          <a:lstStyle/>
          <a:p>
            <a:pPr algn="l"/>
            <a:r>
              <a:rPr lang="en-IN" b="0" i="0" dirty="0">
                <a:solidFill>
                  <a:srgbClr val="000000"/>
                </a:solidFill>
                <a:effectLst/>
                <a:latin typeface="system-ui"/>
              </a:rPr>
              <a:t>HTML Footer Tag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714589" y="2400669"/>
            <a:ext cx="22144390" cy="9183650"/>
          </a:xfrm>
        </p:spPr>
        <p:txBody>
          <a:bodyPr/>
          <a:lstStyle/>
          <a:p>
            <a:pPr marL="457200" indent="-457200">
              <a:buFont typeface="Arial" panose="020B0604020202020204" pitchFamily="34" charset="0"/>
              <a:buChar char="•"/>
            </a:pPr>
            <a:r>
              <a:rPr lang="en-US" sz="3200" dirty="0"/>
              <a:t>The HTML &lt;figure&gt; tag is used to mark up a photo in the document on a web page. HTML 5 &lt;figure&gt; tag can contain a group of diagrams, photos, etc. We can also add a caption for the photo with the help of &lt;</a:t>
            </a:r>
            <a:r>
              <a:rPr lang="en-US" sz="3200" dirty="0" err="1"/>
              <a:t>figcaption</a:t>
            </a:r>
            <a:r>
              <a:rPr lang="en-US" sz="3200" dirty="0"/>
              <a:t>&gt; tag.</a:t>
            </a:r>
            <a:br>
              <a:rPr lang="en-US" sz="3200" dirty="0"/>
            </a:br>
            <a:endParaRPr lang="en-US" sz="3200" dirty="0"/>
          </a:p>
          <a:p>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p</a:t>
            </a:r>
            <a:r>
              <a:rPr lang="en-IN" sz="2800" b="0" i="0" dirty="0">
                <a:solidFill>
                  <a:srgbClr val="0000CD"/>
                </a:solidFill>
                <a:effectLst/>
                <a:latin typeface="system-ui"/>
              </a:rPr>
              <a:t>&gt;</a:t>
            </a:r>
            <a:r>
              <a:rPr lang="en-IN" sz="2800" b="0" i="0" dirty="0">
                <a:solidFill>
                  <a:srgbClr val="000000"/>
                </a:solidFill>
                <a:effectLst/>
                <a:latin typeface="system-ui"/>
              </a:rPr>
              <a:t>Lorem ipsum </a:t>
            </a:r>
            <a:r>
              <a:rPr lang="en-IN" sz="2800" b="0" i="0" dirty="0" err="1">
                <a:solidFill>
                  <a:srgbClr val="000000"/>
                </a:solidFill>
                <a:effectLst/>
                <a:latin typeface="system-ui"/>
              </a:rPr>
              <a:t>dolor</a:t>
            </a:r>
            <a:r>
              <a:rPr lang="en-IN" sz="2800" b="0" i="0" dirty="0">
                <a:solidFill>
                  <a:srgbClr val="000000"/>
                </a:solidFill>
                <a:effectLst/>
                <a:latin typeface="system-ui"/>
              </a:rPr>
              <a:t> sit </a:t>
            </a:r>
            <a:r>
              <a:rPr lang="en-IN" sz="2800" b="0" i="0" dirty="0" err="1">
                <a:solidFill>
                  <a:srgbClr val="000000"/>
                </a:solidFill>
                <a:effectLst/>
                <a:latin typeface="system-ui"/>
              </a:rPr>
              <a:t>amet</a:t>
            </a:r>
            <a:r>
              <a:rPr lang="en-IN" sz="2800" b="0" i="0" dirty="0">
                <a:solidFill>
                  <a:srgbClr val="000000"/>
                </a:solidFill>
                <a:effectLst/>
                <a:latin typeface="system-ui"/>
              </a:rPr>
              <a:t>, </a:t>
            </a:r>
            <a:r>
              <a:rPr lang="en-IN" sz="2800" b="0" i="0" dirty="0" err="1">
                <a:solidFill>
                  <a:srgbClr val="000000"/>
                </a:solidFill>
                <a:effectLst/>
                <a:latin typeface="system-ui"/>
              </a:rPr>
              <a:t>consectetur</a:t>
            </a:r>
            <a:r>
              <a:rPr lang="en-IN" sz="2800" b="0" i="0" dirty="0">
                <a:solidFill>
                  <a:srgbClr val="000000"/>
                </a:solidFill>
                <a:effectLst/>
                <a:latin typeface="system-ui"/>
              </a:rPr>
              <a:t> </a:t>
            </a:r>
            <a:r>
              <a:rPr lang="en-IN" sz="2800" b="0" i="0" dirty="0" err="1">
                <a:solidFill>
                  <a:srgbClr val="000000"/>
                </a:solidFill>
                <a:effectLst/>
                <a:latin typeface="system-ui"/>
              </a:rPr>
              <a:t>adipiscing</a:t>
            </a:r>
            <a:r>
              <a:rPr lang="en-IN" sz="2800" b="0" i="0" dirty="0">
                <a:solidFill>
                  <a:srgbClr val="000000"/>
                </a:solidFill>
                <a:effectLst/>
                <a:latin typeface="system-ui"/>
              </a:rPr>
              <a:t> </a:t>
            </a:r>
            <a:r>
              <a:rPr lang="en-IN" sz="2800" b="0" i="0" dirty="0" err="1">
                <a:solidFill>
                  <a:srgbClr val="000000"/>
                </a:solidFill>
                <a:effectLst/>
                <a:latin typeface="system-ui"/>
              </a:rPr>
              <a:t>elit</a:t>
            </a:r>
            <a:r>
              <a:rPr lang="en-IN" sz="2800" b="0" i="0" dirty="0">
                <a:solidFill>
                  <a:srgbClr val="000000"/>
                </a:solidFill>
                <a:effectLst/>
                <a:latin typeface="system-ui"/>
              </a:rPr>
              <a:t>, </a:t>
            </a:r>
            <a:r>
              <a:rPr lang="en-IN" sz="2800" b="0" i="0" dirty="0" err="1">
                <a:solidFill>
                  <a:srgbClr val="000000"/>
                </a:solidFill>
                <a:effectLst/>
                <a:latin typeface="system-ui"/>
              </a:rPr>
              <a:t>sed</a:t>
            </a:r>
            <a:r>
              <a:rPr lang="en-IN" sz="2800" b="0" i="0" dirty="0">
                <a:solidFill>
                  <a:srgbClr val="000000"/>
                </a:solidFill>
                <a:effectLst/>
                <a:latin typeface="system-ui"/>
              </a:rPr>
              <a:t> do </a:t>
            </a:r>
            <a:r>
              <a:rPr lang="en-IN" sz="2800" b="0" i="0" dirty="0" err="1">
                <a:solidFill>
                  <a:srgbClr val="000000"/>
                </a:solidFill>
                <a:effectLst/>
                <a:latin typeface="system-ui"/>
              </a:rPr>
              <a:t>eiusmod</a:t>
            </a:r>
            <a:r>
              <a:rPr lang="en-IN" sz="2800" b="0" i="0" dirty="0">
                <a:solidFill>
                  <a:srgbClr val="000000"/>
                </a:solidFill>
                <a:effectLst/>
                <a:latin typeface="system-ui"/>
              </a:rPr>
              <a:t> </a:t>
            </a:r>
            <a:r>
              <a:rPr lang="en-IN" sz="2800" b="0" i="0" dirty="0" err="1">
                <a:solidFill>
                  <a:srgbClr val="000000"/>
                </a:solidFill>
                <a:effectLst/>
                <a:latin typeface="system-ui"/>
              </a:rPr>
              <a:t>tempor</a:t>
            </a:r>
            <a:r>
              <a:rPr lang="en-IN" sz="2800" b="0" i="0" dirty="0">
                <a:solidFill>
                  <a:srgbClr val="000000"/>
                </a:solidFill>
                <a:effectLst/>
                <a:latin typeface="system-ui"/>
              </a:rPr>
              <a:t> </a:t>
            </a:r>
            <a:r>
              <a:rPr lang="en-IN" sz="2800" b="0" i="0" dirty="0" err="1">
                <a:solidFill>
                  <a:srgbClr val="000000"/>
                </a:solidFill>
                <a:effectLst/>
                <a:latin typeface="system-ui"/>
              </a:rPr>
              <a:t>incididunt</a:t>
            </a:r>
            <a:r>
              <a:rPr lang="en-IN" sz="2800" b="0" i="0" dirty="0">
                <a:solidFill>
                  <a:srgbClr val="000000"/>
                </a:solidFill>
                <a:effectLst/>
                <a:latin typeface="system-ui"/>
              </a:rPr>
              <a:t> </a:t>
            </a:r>
            <a:r>
              <a:rPr lang="en-IN" sz="2800" b="0" i="0" dirty="0" err="1">
                <a:solidFill>
                  <a:srgbClr val="000000"/>
                </a:solidFill>
                <a:effectLst/>
                <a:latin typeface="system-ui"/>
              </a:rPr>
              <a:t>ut</a:t>
            </a:r>
            <a:r>
              <a:rPr lang="en-IN" sz="2800" b="0" i="0" dirty="0">
                <a:solidFill>
                  <a:srgbClr val="000000"/>
                </a:solidFill>
                <a:effectLst/>
                <a:latin typeface="system-ui"/>
              </a:rPr>
              <a:t> labore et dolore magna </a:t>
            </a:r>
            <a:r>
              <a:rPr lang="en-IN" sz="2800" b="0" i="0" dirty="0" err="1">
                <a:solidFill>
                  <a:srgbClr val="000000"/>
                </a:solidFill>
                <a:effectLst/>
                <a:latin typeface="system-ui"/>
              </a:rPr>
              <a:t>aliqua</a:t>
            </a:r>
            <a:r>
              <a:rPr lang="en-IN" sz="2800" b="0" i="0" dirty="0">
                <a:solidFill>
                  <a:srgbClr val="000000"/>
                </a:solidFill>
                <a:effectLst/>
                <a:latin typeface="system-ui"/>
              </a:rPr>
              <a:t>. </a:t>
            </a:r>
            <a:r>
              <a:rPr lang="en-IN" sz="2800" b="0" i="0" dirty="0">
                <a:solidFill>
                  <a:srgbClr val="0000CD"/>
                </a:solidFill>
                <a:effectLst/>
                <a:latin typeface="system-ui"/>
              </a:rPr>
              <a:t>&lt;</a:t>
            </a:r>
            <a:r>
              <a:rPr lang="en-IN" sz="2800" b="0" i="0" dirty="0">
                <a:solidFill>
                  <a:srgbClr val="A52A2A"/>
                </a:solidFill>
                <a:effectLst/>
                <a:latin typeface="system-ui"/>
              </a:rPr>
              <a:t>/p</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figure</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err="1">
                <a:solidFill>
                  <a:srgbClr val="A52A2A"/>
                </a:solidFill>
                <a:effectLst/>
                <a:latin typeface="system-ui"/>
              </a:rPr>
              <a:t>img</a:t>
            </a:r>
            <a:r>
              <a:rPr lang="en-IN" sz="2800" b="0" i="0" dirty="0">
                <a:solidFill>
                  <a:srgbClr val="FF0000"/>
                </a:solidFill>
                <a:effectLst/>
                <a:latin typeface="system-ui"/>
              </a:rPr>
              <a:t> </a:t>
            </a:r>
            <a:r>
              <a:rPr lang="en-IN" sz="2800" b="0" i="0" dirty="0" err="1">
                <a:solidFill>
                  <a:srgbClr val="FF0000"/>
                </a:solidFill>
                <a:effectLst/>
                <a:latin typeface="system-ui"/>
              </a:rPr>
              <a:t>src</a:t>
            </a:r>
            <a:r>
              <a:rPr lang="en-IN" sz="2800" b="0" i="0" dirty="0">
                <a:solidFill>
                  <a:srgbClr val="0000CD"/>
                </a:solidFill>
                <a:effectLst/>
                <a:latin typeface="system-ui"/>
              </a:rPr>
              <a:t>=“nature.jpg"</a:t>
            </a:r>
            <a:r>
              <a:rPr lang="en-IN" sz="2800" b="0" i="0" dirty="0">
                <a:solidFill>
                  <a:srgbClr val="FF0000"/>
                </a:solidFill>
                <a:effectLst/>
                <a:latin typeface="system-ui"/>
              </a:rPr>
              <a:t> alt</a:t>
            </a:r>
            <a:r>
              <a:rPr lang="en-IN" sz="2800" b="0" i="0" dirty="0">
                <a:solidFill>
                  <a:srgbClr val="0000CD"/>
                </a:solidFill>
                <a:effectLst/>
                <a:latin typeface="system-ui"/>
              </a:rPr>
              <a:t>=“Nature Image"</a:t>
            </a:r>
            <a:r>
              <a:rPr lang="en-IN" sz="2800" b="0" i="0" dirty="0">
                <a:solidFill>
                  <a:srgbClr val="FF0000"/>
                </a:solidFill>
                <a:effectLst/>
                <a:latin typeface="system-ui"/>
              </a:rPr>
              <a:t> width</a:t>
            </a:r>
            <a:r>
              <a:rPr lang="en-IN" sz="2800" b="0" i="0" dirty="0">
                <a:solidFill>
                  <a:srgbClr val="0000CD"/>
                </a:solidFill>
                <a:effectLst/>
                <a:latin typeface="system-ui"/>
              </a:rPr>
              <a:t>="500"</a:t>
            </a:r>
            <a:r>
              <a:rPr lang="en-IN" sz="2800" b="0" i="0" dirty="0">
                <a:solidFill>
                  <a:srgbClr val="FF0000"/>
                </a:solidFill>
                <a:effectLst/>
                <a:latin typeface="system-ui"/>
              </a:rPr>
              <a:t> height</a:t>
            </a:r>
            <a:r>
              <a:rPr lang="en-IN" sz="2800" b="0" i="0" dirty="0">
                <a:solidFill>
                  <a:srgbClr val="0000CD"/>
                </a:solidFill>
                <a:effectLst/>
                <a:latin typeface="system-ui"/>
              </a:rPr>
              <a:t>="300"&gt;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/figure</a:t>
            </a:r>
            <a:r>
              <a:rPr lang="en-IN" sz="2800" b="0" i="0" dirty="0">
                <a:solidFill>
                  <a:srgbClr val="0000CD"/>
                </a:solidFill>
                <a:effectLst/>
                <a:latin typeface="system-ui"/>
              </a:rPr>
              <a:t>&gt;</a:t>
            </a:r>
          </a:p>
          <a:p>
            <a:pPr marL="457200" indent="-457200">
              <a:buFont typeface="Arial" panose="020B0604020202020204" pitchFamily="34" charset="0"/>
              <a:buChar char="•"/>
            </a:pPr>
            <a:r>
              <a:rPr lang="en-US" sz="2800" dirty="0"/>
              <a:t>The &lt;</a:t>
            </a:r>
            <a:r>
              <a:rPr lang="en-US" sz="2800" dirty="0" err="1"/>
              <a:t>figcaption</a:t>
            </a:r>
            <a:r>
              <a:rPr lang="en-US" sz="2800" dirty="0"/>
              <a:t>&gt; element is used to provide a caption to an image. It is an optional tag. Only one &lt;</a:t>
            </a:r>
            <a:r>
              <a:rPr lang="en-US" sz="2800" dirty="0" err="1"/>
              <a:t>figcaption</a:t>
            </a:r>
            <a:r>
              <a:rPr lang="en-US" sz="2800" dirty="0"/>
              <a:t>&gt; element can be nested inside a &lt;figure&gt; tag.</a:t>
            </a:r>
          </a:p>
          <a:p>
            <a:pPr marL="457200" indent="-457200">
              <a:buFont typeface="Arial" panose="020B0604020202020204" pitchFamily="34" charset="0"/>
              <a:buChar char="•"/>
            </a:pPr>
            <a:r>
              <a:rPr lang="en-US" sz="2800" b="0" i="0" dirty="0">
                <a:solidFill>
                  <a:srgbClr val="0000CD"/>
                </a:solidFill>
                <a:effectLst/>
                <a:latin typeface="system-ui"/>
              </a:rPr>
              <a:t>&lt;</a:t>
            </a:r>
            <a:r>
              <a:rPr lang="en-US" sz="2800" b="0" i="0" dirty="0">
                <a:solidFill>
                  <a:srgbClr val="A52A2A"/>
                </a:solidFill>
                <a:effectLst/>
                <a:latin typeface="system-ui"/>
              </a:rPr>
              <a:t>figure</a:t>
            </a:r>
            <a:r>
              <a:rPr lang="en-US" sz="2800" b="0" i="0" dirty="0">
                <a:solidFill>
                  <a:srgbClr val="0000CD"/>
                </a:solidFill>
                <a:effectLst/>
                <a:latin typeface="system-ui"/>
              </a:rPr>
              <a:t>&gt;</a:t>
            </a:r>
            <a:br>
              <a:rPr lang="en-US" sz="2800" dirty="0"/>
            </a:br>
            <a:r>
              <a:rPr lang="en-US" sz="2800" b="0" i="0" dirty="0">
                <a:solidFill>
                  <a:srgbClr val="0000CD"/>
                </a:solidFill>
                <a:effectLst/>
                <a:latin typeface="system-ui"/>
              </a:rPr>
              <a:t>&lt;</a:t>
            </a:r>
            <a:r>
              <a:rPr lang="en-US" sz="2800" b="0" i="0" dirty="0" err="1">
                <a:solidFill>
                  <a:srgbClr val="A52A2A"/>
                </a:solidFill>
                <a:effectLst/>
                <a:latin typeface="system-ui"/>
              </a:rPr>
              <a:t>img</a:t>
            </a:r>
            <a:r>
              <a:rPr lang="en-US" sz="2800" b="0" i="0" dirty="0">
                <a:solidFill>
                  <a:srgbClr val="FF0000"/>
                </a:solidFill>
                <a:effectLst/>
                <a:latin typeface="system-ui"/>
              </a:rPr>
              <a:t> </a:t>
            </a:r>
            <a:r>
              <a:rPr lang="en-US" sz="2800" b="0" i="0" dirty="0" err="1">
                <a:solidFill>
                  <a:srgbClr val="FF0000"/>
                </a:solidFill>
                <a:effectLst/>
                <a:latin typeface="system-ui"/>
              </a:rPr>
              <a:t>src</a:t>
            </a:r>
            <a:r>
              <a:rPr lang="en-US" sz="2800" b="0" i="0" dirty="0">
                <a:solidFill>
                  <a:srgbClr val="0000CD"/>
                </a:solidFill>
                <a:effectLst/>
                <a:latin typeface="system-ui"/>
              </a:rPr>
              <a:t>=“nature.jpg"</a:t>
            </a:r>
            <a:r>
              <a:rPr lang="en-US" sz="2800" b="0" i="0" dirty="0">
                <a:solidFill>
                  <a:srgbClr val="FF0000"/>
                </a:solidFill>
                <a:effectLst/>
                <a:latin typeface="system-ui"/>
              </a:rPr>
              <a:t> alt</a:t>
            </a:r>
            <a:r>
              <a:rPr lang="en-US" sz="2800" b="0" i="0" dirty="0">
                <a:solidFill>
                  <a:srgbClr val="0000CD"/>
                </a:solidFill>
                <a:effectLst/>
                <a:latin typeface="system-ui"/>
              </a:rPr>
              <a:t>="</a:t>
            </a:r>
            <a:r>
              <a:rPr lang="en-IN" sz="2800" b="0" i="0" dirty="0">
                <a:solidFill>
                  <a:srgbClr val="0000CD"/>
                </a:solidFill>
                <a:effectLst/>
                <a:latin typeface="system-ui"/>
              </a:rPr>
              <a:t> Nature</a:t>
            </a:r>
            <a:r>
              <a:rPr lang="en-US" sz="2800" b="0" i="0" dirty="0">
                <a:solidFill>
                  <a:srgbClr val="0000CD"/>
                </a:solidFill>
                <a:effectLst/>
                <a:latin typeface="system-ui"/>
              </a:rPr>
              <a:t> Image"</a:t>
            </a:r>
            <a:r>
              <a:rPr lang="en-US" sz="2800" b="0" i="0" dirty="0">
                <a:solidFill>
                  <a:srgbClr val="FF0000"/>
                </a:solidFill>
                <a:effectLst/>
                <a:latin typeface="system-ui"/>
              </a:rPr>
              <a:t> style</a:t>
            </a:r>
            <a:r>
              <a:rPr lang="en-US" sz="2800" b="0" i="0" dirty="0">
                <a:solidFill>
                  <a:srgbClr val="0000CD"/>
                </a:solidFill>
                <a:effectLst/>
                <a:latin typeface="system-ui"/>
              </a:rPr>
              <a:t>="width:100%"&gt;</a:t>
            </a:r>
            <a:br>
              <a:rPr lang="en-US" sz="2800" dirty="0"/>
            </a:br>
            <a:r>
              <a:rPr lang="en-US" sz="2800" b="0" i="0" dirty="0">
                <a:solidFill>
                  <a:srgbClr val="0000CD"/>
                </a:solidFill>
                <a:effectLst/>
                <a:latin typeface="system-ui"/>
              </a:rPr>
              <a:t>&lt;</a:t>
            </a:r>
            <a:r>
              <a:rPr lang="en-US" sz="2800" b="0" i="0" dirty="0" err="1">
                <a:solidFill>
                  <a:srgbClr val="A52A2A"/>
                </a:solidFill>
                <a:effectLst/>
                <a:latin typeface="system-ui"/>
              </a:rPr>
              <a:t>figcaption</a:t>
            </a:r>
            <a:r>
              <a:rPr lang="en-US" sz="2800" b="0" i="0" dirty="0">
                <a:solidFill>
                  <a:srgbClr val="0000CD"/>
                </a:solidFill>
                <a:effectLst/>
                <a:latin typeface="system-ui"/>
              </a:rPr>
              <a:t>&gt;</a:t>
            </a:r>
            <a:r>
              <a:rPr lang="en-US" sz="2800" b="0" i="0" dirty="0">
                <a:solidFill>
                  <a:srgbClr val="000000"/>
                </a:solidFill>
                <a:effectLst/>
                <a:latin typeface="system-ui"/>
              </a:rPr>
              <a:t>Fig.1 – Nature Image. </a:t>
            </a:r>
            <a:r>
              <a:rPr lang="en-US" sz="2800" b="0" i="0" dirty="0">
                <a:solidFill>
                  <a:srgbClr val="0000CD"/>
                </a:solidFill>
                <a:effectLst/>
                <a:latin typeface="system-ui"/>
              </a:rPr>
              <a:t>&lt;</a:t>
            </a:r>
            <a:r>
              <a:rPr lang="en-US" sz="2800" b="0" i="0" dirty="0">
                <a:solidFill>
                  <a:srgbClr val="A52A2A"/>
                </a:solidFill>
                <a:effectLst/>
                <a:latin typeface="system-ui"/>
              </a:rPr>
              <a:t>/</a:t>
            </a:r>
            <a:r>
              <a:rPr lang="en-US" sz="2800" b="0" i="0" dirty="0" err="1">
                <a:solidFill>
                  <a:srgbClr val="A52A2A"/>
                </a:solidFill>
                <a:effectLst/>
                <a:latin typeface="system-ui"/>
              </a:rPr>
              <a:t>figcaption</a:t>
            </a:r>
            <a:r>
              <a:rPr lang="en-US" sz="2800" b="0" i="0" dirty="0">
                <a:solidFill>
                  <a:srgbClr val="0000CD"/>
                </a:solidFill>
                <a:effectLst/>
                <a:latin typeface="system-ui"/>
              </a:rPr>
              <a:t>&gt;</a:t>
            </a: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/figure</a:t>
            </a:r>
            <a:r>
              <a:rPr lang="en-US" sz="2800" b="0" i="0" dirty="0">
                <a:solidFill>
                  <a:srgbClr val="0000CD"/>
                </a:solidFill>
                <a:effectLst/>
                <a:latin typeface="system-ui"/>
              </a:rPr>
              <a:t>&gt;</a:t>
            </a:r>
            <a:br>
              <a:rPr lang="en-US" sz="2800" dirty="0"/>
            </a:br>
            <a:endParaRPr lang="en-IN" sz="3200" b="1" dirty="0"/>
          </a:p>
        </p:txBody>
      </p:sp>
      <p:sp>
        <p:nvSpPr>
          <p:cNvPr id="3" name="Text Placeholder 2"/>
          <p:cNvSpPr>
            <a:spLocks noGrp="1"/>
          </p:cNvSpPr>
          <p:nvPr>
            <p:ph type="body" sz="quarter" idx="13"/>
          </p:nvPr>
        </p:nvSpPr>
        <p:spPr/>
        <p:txBody>
          <a:bodyPr/>
          <a:lstStyle/>
          <a:p>
            <a:pPr algn="l"/>
            <a:r>
              <a:rPr lang="en-IN" b="0" i="0" dirty="0">
                <a:solidFill>
                  <a:srgbClr val="000000"/>
                </a:solidFill>
                <a:effectLst/>
                <a:latin typeface="system-ui"/>
              </a:rPr>
              <a:t>HTML Figure Tag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714589" y="2400669"/>
            <a:ext cx="22144390" cy="9183650"/>
          </a:xfrm>
        </p:spPr>
        <p:txBody>
          <a:bodyPr/>
          <a:lstStyle/>
          <a:p>
            <a:pPr marL="457200" indent="-457200">
              <a:buFont typeface="Arial" panose="020B0604020202020204" pitchFamily="34" charset="0"/>
              <a:buChar char="•"/>
            </a:pPr>
            <a:r>
              <a:rPr lang="en-US" sz="4000" dirty="0"/>
              <a:t>The &lt;dialog&gt; tag is used to define a dialog box such as a popup or modal window that is rendered within the active browser window. The &lt;dialog&gt; element uses an attribute called open that activate the element.</a:t>
            </a:r>
          </a:p>
          <a:p>
            <a:r>
              <a:rPr lang="en-US" sz="4000" dirty="0">
                <a:solidFill>
                  <a:srgbClr val="A52A2A"/>
                </a:solidFill>
                <a:latin typeface="system-ui"/>
              </a:rPr>
              <a:t>&lt;</a:t>
            </a:r>
            <a:r>
              <a:rPr lang="en-US" sz="4000" b="0" i="0" dirty="0">
                <a:solidFill>
                  <a:srgbClr val="A52A2A"/>
                </a:solidFill>
                <a:effectLst/>
                <a:latin typeface="system-ui"/>
              </a:rPr>
              <a:t>table</a:t>
            </a:r>
            <a:r>
              <a:rPr lang="en-US" sz="4000" b="0" i="0" dirty="0">
                <a:solidFill>
                  <a:srgbClr val="0000CD"/>
                </a:solidFill>
                <a:effectLst/>
                <a:latin typeface="system-ui"/>
              </a:rPr>
              <a:t>&gt;</a:t>
            </a:r>
            <a:br>
              <a:rPr lang="en-US" sz="4000" dirty="0"/>
            </a:br>
            <a:r>
              <a:rPr lang="en-US" sz="4000" b="0" i="0" dirty="0">
                <a:solidFill>
                  <a:srgbClr val="0000CD"/>
                </a:solidFill>
                <a:effectLst/>
                <a:latin typeface="system-ui"/>
              </a:rPr>
              <a:t>&lt;</a:t>
            </a:r>
            <a:r>
              <a:rPr lang="en-US" sz="4000" b="0" i="0" dirty="0">
                <a:solidFill>
                  <a:srgbClr val="A52A2A"/>
                </a:solidFill>
                <a:effectLst/>
                <a:latin typeface="system-ui"/>
              </a:rPr>
              <a:t>tr</a:t>
            </a:r>
            <a:r>
              <a:rPr lang="en-US" sz="4000" b="0" i="0" dirty="0">
                <a:solidFill>
                  <a:srgbClr val="0000CD"/>
                </a:solidFill>
                <a:effectLst/>
                <a:latin typeface="system-ui"/>
              </a:rPr>
              <a:t>&gt;</a:t>
            </a:r>
            <a:br>
              <a:rPr lang="en-US" sz="4000" dirty="0"/>
            </a:br>
            <a:r>
              <a:rPr lang="en-US" sz="4000" b="0" i="0" dirty="0">
                <a:solidFill>
                  <a:srgbClr val="0000CD"/>
                </a:solidFill>
                <a:effectLst/>
                <a:latin typeface="system-ui"/>
              </a:rPr>
              <a:t>&lt;</a:t>
            </a:r>
            <a:r>
              <a:rPr lang="en-US" sz="4000" b="0" i="0" dirty="0" err="1">
                <a:solidFill>
                  <a:srgbClr val="A52A2A"/>
                </a:solidFill>
                <a:effectLst/>
                <a:latin typeface="system-ui"/>
              </a:rPr>
              <a:t>th</a:t>
            </a:r>
            <a:r>
              <a:rPr lang="en-US" sz="4000" b="0" i="0" dirty="0">
                <a:solidFill>
                  <a:srgbClr val="0000CD"/>
                </a:solidFill>
                <a:effectLst/>
                <a:latin typeface="system-ui"/>
              </a:rPr>
              <a:t>&gt;</a:t>
            </a:r>
            <a:r>
              <a:rPr lang="en-US" sz="4000" b="0" i="0" dirty="0">
                <a:solidFill>
                  <a:srgbClr val="000000"/>
                </a:solidFill>
                <a:effectLst/>
                <a:latin typeface="system-ui"/>
              </a:rPr>
              <a:t>January </a:t>
            </a:r>
            <a:r>
              <a:rPr lang="en-US" sz="4000" b="0" i="0" dirty="0">
                <a:solidFill>
                  <a:srgbClr val="0000CD"/>
                </a:solidFill>
                <a:effectLst/>
                <a:latin typeface="system-ui"/>
              </a:rPr>
              <a:t>&lt;</a:t>
            </a:r>
            <a:r>
              <a:rPr lang="en-US" sz="4000" b="0" i="0" dirty="0">
                <a:solidFill>
                  <a:srgbClr val="A52A2A"/>
                </a:solidFill>
                <a:effectLst/>
                <a:latin typeface="system-ui"/>
              </a:rPr>
              <a:t>dialog</a:t>
            </a:r>
            <a:r>
              <a:rPr lang="en-US" sz="4000" b="0" i="0" dirty="0">
                <a:solidFill>
                  <a:srgbClr val="FF0000"/>
                </a:solidFill>
                <a:effectLst/>
                <a:latin typeface="system-ui"/>
              </a:rPr>
              <a:t> open</a:t>
            </a:r>
            <a:r>
              <a:rPr lang="en-US" sz="4000" b="0" i="0" dirty="0">
                <a:solidFill>
                  <a:srgbClr val="0000CD"/>
                </a:solidFill>
                <a:effectLst/>
                <a:latin typeface="system-ui"/>
              </a:rPr>
              <a:t>&gt;</a:t>
            </a:r>
            <a:r>
              <a:rPr lang="en-US" sz="4000" b="0" i="0" dirty="0">
                <a:solidFill>
                  <a:srgbClr val="000000"/>
                </a:solidFill>
                <a:effectLst/>
                <a:latin typeface="system-ui"/>
              </a:rPr>
              <a:t>This is an open dialog window</a:t>
            </a:r>
            <a:r>
              <a:rPr lang="en-US" sz="4000" b="0" i="0" dirty="0">
                <a:solidFill>
                  <a:srgbClr val="0000CD"/>
                </a:solidFill>
                <a:effectLst/>
                <a:latin typeface="system-ui"/>
              </a:rPr>
              <a:t>&lt;</a:t>
            </a:r>
            <a:r>
              <a:rPr lang="en-US" sz="4000" b="0" i="0" dirty="0">
                <a:solidFill>
                  <a:srgbClr val="A52A2A"/>
                </a:solidFill>
                <a:effectLst/>
                <a:latin typeface="system-ui"/>
              </a:rPr>
              <a:t>/dialog</a:t>
            </a:r>
            <a:r>
              <a:rPr lang="en-US" sz="4000" b="0" i="0" dirty="0">
                <a:solidFill>
                  <a:srgbClr val="0000CD"/>
                </a:solidFill>
                <a:effectLst/>
                <a:latin typeface="system-ui"/>
              </a:rPr>
              <a:t>&gt;&lt;</a:t>
            </a:r>
            <a:r>
              <a:rPr lang="en-US" sz="4000" b="0" i="0" dirty="0">
                <a:solidFill>
                  <a:srgbClr val="A52A2A"/>
                </a:solidFill>
                <a:effectLst/>
                <a:latin typeface="system-ui"/>
              </a:rPr>
              <a:t>/</a:t>
            </a:r>
            <a:r>
              <a:rPr lang="en-US" sz="4000" b="0" i="0" dirty="0" err="1">
                <a:solidFill>
                  <a:srgbClr val="A52A2A"/>
                </a:solidFill>
                <a:effectLst/>
                <a:latin typeface="system-ui"/>
              </a:rPr>
              <a:t>th</a:t>
            </a:r>
            <a:r>
              <a:rPr lang="en-US" sz="4000" b="0" i="0" dirty="0">
                <a:solidFill>
                  <a:srgbClr val="0000CD"/>
                </a:solidFill>
                <a:effectLst/>
                <a:latin typeface="system-ui"/>
              </a:rPr>
              <a:t>&gt;</a:t>
            </a:r>
            <a:br>
              <a:rPr lang="en-US" sz="4000" dirty="0"/>
            </a:br>
            <a:r>
              <a:rPr lang="en-US" sz="4000" b="0" i="0" dirty="0">
                <a:solidFill>
                  <a:srgbClr val="0000CD"/>
                </a:solidFill>
                <a:effectLst/>
                <a:latin typeface="system-ui"/>
              </a:rPr>
              <a:t>&lt;</a:t>
            </a:r>
            <a:r>
              <a:rPr lang="en-US" sz="4000" b="0" i="0" dirty="0" err="1">
                <a:solidFill>
                  <a:srgbClr val="A52A2A"/>
                </a:solidFill>
                <a:effectLst/>
                <a:latin typeface="system-ui"/>
              </a:rPr>
              <a:t>th</a:t>
            </a:r>
            <a:r>
              <a:rPr lang="en-US" sz="4000" b="0" i="0" dirty="0">
                <a:solidFill>
                  <a:srgbClr val="0000CD"/>
                </a:solidFill>
                <a:effectLst/>
                <a:latin typeface="system-ui"/>
              </a:rPr>
              <a:t>&gt;</a:t>
            </a:r>
            <a:r>
              <a:rPr lang="en-US" sz="4000" b="0" i="0" dirty="0">
                <a:solidFill>
                  <a:srgbClr val="000000"/>
                </a:solidFill>
                <a:effectLst/>
                <a:latin typeface="system-ui"/>
              </a:rPr>
              <a:t>February</a:t>
            </a:r>
            <a:r>
              <a:rPr lang="en-US" sz="4000" b="0" i="0" dirty="0">
                <a:solidFill>
                  <a:srgbClr val="0000CD"/>
                </a:solidFill>
                <a:effectLst/>
                <a:latin typeface="system-ui"/>
              </a:rPr>
              <a:t>&lt;</a:t>
            </a:r>
            <a:r>
              <a:rPr lang="en-US" sz="4000" b="0" i="0" dirty="0">
                <a:solidFill>
                  <a:srgbClr val="A52A2A"/>
                </a:solidFill>
                <a:effectLst/>
                <a:latin typeface="system-ui"/>
              </a:rPr>
              <a:t>/</a:t>
            </a:r>
            <a:r>
              <a:rPr lang="en-US" sz="4000" b="0" i="0" dirty="0" err="1">
                <a:solidFill>
                  <a:srgbClr val="A52A2A"/>
                </a:solidFill>
                <a:effectLst/>
                <a:latin typeface="system-ui"/>
              </a:rPr>
              <a:t>th</a:t>
            </a:r>
            <a:r>
              <a:rPr lang="en-US" sz="4000" b="0" i="0" dirty="0">
                <a:solidFill>
                  <a:srgbClr val="0000CD"/>
                </a:solidFill>
                <a:effectLst/>
                <a:latin typeface="system-ui"/>
              </a:rPr>
              <a:t>&gt;</a:t>
            </a:r>
            <a:br>
              <a:rPr lang="en-US" sz="4000" dirty="0"/>
            </a:br>
            <a:r>
              <a:rPr lang="en-US" sz="4000" b="0" i="0" dirty="0">
                <a:solidFill>
                  <a:srgbClr val="0000CD"/>
                </a:solidFill>
                <a:effectLst/>
                <a:latin typeface="system-ui"/>
              </a:rPr>
              <a:t>&lt;</a:t>
            </a:r>
            <a:r>
              <a:rPr lang="en-US" sz="4000" b="0" i="0" dirty="0" err="1">
                <a:solidFill>
                  <a:srgbClr val="A52A2A"/>
                </a:solidFill>
                <a:effectLst/>
                <a:latin typeface="system-ui"/>
              </a:rPr>
              <a:t>th</a:t>
            </a:r>
            <a:r>
              <a:rPr lang="en-US" sz="4000" b="0" i="0" dirty="0">
                <a:solidFill>
                  <a:srgbClr val="0000CD"/>
                </a:solidFill>
                <a:effectLst/>
                <a:latin typeface="system-ui"/>
              </a:rPr>
              <a:t>&gt;</a:t>
            </a:r>
            <a:r>
              <a:rPr lang="en-US" sz="4000" b="0" i="0" dirty="0">
                <a:solidFill>
                  <a:srgbClr val="000000"/>
                </a:solidFill>
                <a:effectLst/>
                <a:latin typeface="system-ui"/>
              </a:rPr>
              <a:t>March</a:t>
            </a:r>
            <a:r>
              <a:rPr lang="en-US" sz="4000" b="0" i="0" dirty="0">
                <a:solidFill>
                  <a:srgbClr val="0000CD"/>
                </a:solidFill>
                <a:effectLst/>
                <a:latin typeface="system-ui"/>
              </a:rPr>
              <a:t>&lt;</a:t>
            </a:r>
            <a:r>
              <a:rPr lang="en-US" sz="4000" b="0" i="0" dirty="0">
                <a:solidFill>
                  <a:srgbClr val="A52A2A"/>
                </a:solidFill>
                <a:effectLst/>
                <a:latin typeface="system-ui"/>
              </a:rPr>
              <a:t>/</a:t>
            </a:r>
            <a:r>
              <a:rPr lang="en-US" sz="4000" b="0" i="0" dirty="0" err="1">
                <a:solidFill>
                  <a:srgbClr val="A52A2A"/>
                </a:solidFill>
                <a:effectLst/>
                <a:latin typeface="system-ui"/>
              </a:rPr>
              <a:t>th</a:t>
            </a:r>
            <a:r>
              <a:rPr lang="en-US" sz="4000" b="0" i="0" dirty="0">
                <a:solidFill>
                  <a:srgbClr val="0000CD"/>
                </a:solidFill>
                <a:effectLst/>
                <a:latin typeface="system-ui"/>
              </a:rPr>
              <a:t>&gt;</a:t>
            </a:r>
            <a:br>
              <a:rPr lang="en-US" sz="4000" dirty="0"/>
            </a:br>
            <a:r>
              <a:rPr lang="en-US" sz="4000" b="0" i="0" dirty="0">
                <a:solidFill>
                  <a:srgbClr val="0000CD"/>
                </a:solidFill>
                <a:effectLst/>
                <a:latin typeface="system-ui"/>
              </a:rPr>
              <a:t>&lt;</a:t>
            </a:r>
            <a:r>
              <a:rPr lang="en-US" sz="4000" b="0" i="0" dirty="0">
                <a:solidFill>
                  <a:srgbClr val="A52A2A"/>
                </a:solidFill>
                <a:effectLst/>
                <a:latin typeface="system-ui"/>
              </a:rPr>
              <a:t>/tr</a:t>
            </a:r>
            <a:r>
              <a:rPr lang="en-US" sz="4000" b="0" i="0" dirty="0">
                <a:solidFill>
                  <a:srgbClr val="0000CD"/>
                </a:solidFill>
                <a:effectLst/>
                <a:latin typeface="system-ui"/>
              </a:rPr>
              <a:t>&gt;</a:t>
            </a:r>
            <a:br>
              <a:rPr lang="en-US" sz="4000" dirty="0"/>
            </a:br>
            <a:r>
              <a:rPr lang="en-US" sz="4000" b="0" i="0" dirty="0">
                <a:solidFill>
                  <a:srgbClr val="0000CD"/>
                </a:solidFill>
                <a:effectLst/>
                <a:latin typeface="system-ui"/>
              </a:rPr>
              <a:t>&lt;</a:t>
            </a:r>
            <a:r>
              <a:rPr lang="en-US" sz="4000" b="0" i="0" dirty="0">
                <a:solidFill>
                  <a:srgbClr val="A52A2A"/>
                </a:solidFill>
                <a:effectLst/>
                <a:latin typeface="system-ui"/>
              </a:rPr>
              <a:t>tr</a:t>
            </a:r>
            <a:r>
              <a:rPr lang="en-US" sz="4000" b="0" i="0" dirty="0">
                <a:solidFill>
                  <a:srgbClr val="0000CD"/>
                </a:solidFill>
                <a:effectLst/>
                <a:latin typeface="system-ui"/>
              </a:rPr>
              <a:t>&gt;</a:t>
            </a:r>
            <a:br>
              <a:rPr lang="en-US" sz="4000" dirty="0"/>
            </a:br>
            <a:r>
              <a:rPr lang="en-US" sz="4000" b="0" i="0" dirty="0">
                <a:solidFill>
                  <a:srgbClr val="0000CD"/>
                </a:solidFill>
                <a:effectLst/>
                <a:latin typeface="system-ui"/>
              </a:rPr>
              <a:t>&lt;</a:t>
            </a:r>
            <a:r>
              <a:rPr lang="en-US" sz="4000" b="0" i="0" dirty="0">
                <a:solidFill>
                  <a:srgbClr val="A52A2A"/>
                </a:solidFill>
                <a:effectLst/>
                <a:latin typeface="system-ui"/>
              </a:rPr>
              <a:t>td</a:t>
            </a:r>
            <a:r>
              <a:rPr lang="en-US" sz="4000" b="0" i="0" dirty="0">
                <a:solidFill>
                  <a:srgbClr val="0000CD"/>
                </a:solidFill>
                <a:effectLst/>
                <a:latin typeface="system-ui"/>
              </a:rPr>
              <a:t>&gt;</a:t>
            </a:r>
            <a:r>
              <a:rPr lang="en-US" sz="4000" b="0" i="0" dirty="0">
                <a:solidFill>
                  <a:srgbClr val="000000"/>
                </a:solidFill>
                <a:effectLst/>
                <a:latin typeface="system-ui"/>
              </a:rPr>
              <a:t>31</a:t>
            </a:r>
            <a:r>
              <a:rPr lang="en-US" sz="4000" b="0" i="0" dirty="0">
                <a:solidFill>
                  <a:srgbClr val="0000CD"/>
                </a:solidFill>
                <a:effectLst/>
                <a:latin typeface="system-ui"/>
              </a:rPr>
              <a:t>&lt;</a:t>
            </a:r>
            <a:r>
              <a:rPr lang="en-US" sz="4000" b="0" i="0" dirty="0">
                <a:solidFill>
                  <a:srgbClr val="A52A2A"/>
                </a:solidFill>
                <a:effectLst/>
                <a:latin typeface="system-ui"/>
              </a:rPr>
              <a:t>/td</a:t>
            </a:r>
            <a:r>
              <a:rPr lang="en-US" sz="4000" b="0" i="0" dirty="0">
                <a:solidFill>
                  <a:srgbClr val="0000CD"/>
                </a:solidFill>
                <a:effectLst/>
                <a:latin typeface="system-ui"/>
              </a:rPr>
              <a:t>&gt;</a:t>
            </a:r>
            <a:br>
              <a:rPr lang="en-US" sz="4000" dirty="0"/>
            </a:br>
            <a:r>
              <a:rPr lang="en-US" sz="4000" b="0" i="0" dirty="0">
                <a:solidFill>
                  <a:srgbClr val="0000CD"/>
                </a:solidFill>
                <a:effectLst/>
                <a:latin typeface="system-ui"/>
              </a:rPr>
              <a:t>&lt;</a:t>
            </a:r>
            <a:r>
              <a:rPr lang="en-US" sz="4000" b="0" i="0" dirty="0">
                <a:solidFill>
                  <a:srgbClr val="A52A2A"/>
                </a:solidFill>
                <a:effectLst/>
                <a:latin typeface="system-ui"/>
              </a:rPr>
              <a:t>td</a:t>
            </a:r>
            <a:r>
              <a:rPr lang="en-US" sz="4000" b="0" i="0" dirty="0">
                <a:solidFill>
                  <a:srgbClr val="0000CD"/>
                </a:solidFill>
                <a:effectLst/>
                <a:latin typeface="system-ui"/>
              </a:rPr>
              <a:t>&gt;</a:t>
            </a:r>
            <a:r>
              <a:rPr lang="en-US" sz="4000" b="0" i="0" dirty="0">
                <a:solidFill>
                  <a:srgbClr val="000000"/>
                </a:solidFill>
                <a:effectLst/>
                <a:latin typeface="system-ui"/>
              </a:rPr>
              <a:t>25</a:t>
            </a:r>
            <a:r>
              <a:rPr lang="en-US" sz="4000" b="0" i="0" dirty="0">
                <a:solidFill>
                  <a:srgbClr val="0000CD"/>
                </a:solidFill>
                <a:effectLst/>
                <a:latin typeface="system-ui"/>
              </a:rPr>
              <a:t>&lt;</a:t>
            </a:r>
            <a:r>
              <a:rPr lang="en-US" sz="4000" b="0" i="0" dirty="0">
                <a:solidFill>
                  <a:srgbClr val="A52A2A"/>
                </a:solidFill>
                <a:effectLst/>
                <a:latin typeface="system-ui"/>
              </a:rPr>
              <a:t>/td</a:t>
            </a:r>
            <a:r>
              <a:rPr lang="en-US" sz="4000" b="0" i="0" dirty="0">
                <a:solidFill>
                  <a:srgbClr val="0000CD"/>
                </a:solidFill>
                <a:effectLst/>
                <a:latin typeface="system-ui"/>
              </a:rPr>
              <a:t>&gt;</a:t>
            </a:r>
            <a:br>
              <a:rPr lang="en-US" sz="4000" dirty="0"/>
            </a:br>
            <a:r>
              <a:rPr lang="en-US" sz="4000" b="0" i="0" dirty="0">
                <a:solidFill>
                  <a:srgbClr val="0000CD"/>
                </a:solidFill>
                <a:effectLst/>
                <a:latin typeface="system-ui"/>
              </a:rPr>
              <a:t>&lt;</a:t>
            </a:r>
            <a:r>
              <a:rPr lang="en-US" sz="4000" b="0" i="0" dirty="0">
                <a:solidFill>
                  <a:srgbClr val="A52A2A"/>
                </a:solidFill>
                <a:effectLst/>
                <a:latin typeface="system-ui"/>
              </a:rPr>
              <a:t>td</a:t>
            </a:r>
            <a:r>
              <a:rPr lang="en-US" sz="4000" b="0" i="0" dirty="0">
                <a:solidFill>
                  <a:srgbClr val="0000CD"/>
                </a:solidFill>
                <a:effectLst/>
                <a:latin typeface="system-ui"/>
              </a:rPr>
              <a:t>&gt;</a:t>
            </a:r>
            <a:r>
              <a:rPr lang="en-US" sz="4000" b="0" i="0" dirty="0">
                <a:solidFill>
                  <a:srgbClr val="000000"/>
                </a:solidFill>
                <a:effectLst/>
                <a:latin typeface="system-ui"/>
              </a:rPr>
              <a:t>29</a:t>
            </a:r>
            <a:r>
              <a:rPr lang="en-US" sz="4000" b="0" i="0" dirty="0">
                <a:solidFill>
                  <a:srgbClr val="0000CD"/>
                </a:solidFill>
                <a:effectLst/>
                <a:latin typeface="system-ui"/>
              </a:rPr>
              <a:t>&lt;</a:t>
            </a:r>
            <a:r>
              <a:rPr lang="en-US" sz="4000" b="0" i="0" dirty="0">
                <a:solidFill>
                  <a:srgbClr val="A52A2A"/>
                </a:solidFill>
                <a:effectLst/>
                <a:latin typeface="system-ui"/>
              </a:rPr>
              <a:t>/td</a:t>
            </a:r>
            <a:r>
              <a:rPr lang="en-US" sz="4000" b="0" i="0" dirty="0">
                <a:solidFill>
                  <a:srgbClr val="0000CD"/>
                </a:solidFill>
                <a:effectLst/>
                <a:latin typeface="system-ui"/>
              </a:rPr>
              <a:t>&gt;</a:t>
            </a:r>
            <a:br>
              <a:rPr lang="en-US" sz="4000" dirty="0"/>
            </a:br>
            <a:r>
              <a:rPr lang="en-US" sz="4000" b="0" i="0" dirty="0">
                <a:solidFill>
                  <a:srgbClr val="0000CD"/>
                </a:solidFill>
                <a:effectLst/>
                <a:latin typeface="system-ui"/>
              </a:rPr>
              <a:t>&lt;</a:t>
            </a:r>
            <a:r>
              <a:rPr lang="en-US" sz="4000" b="0" i="0" dirty="0">
                <a:solidFill>
                  <a:srgbClr val="A52A2A"/>
                </a:solidFill>
                <a:effectLst/>
                <a:latin typeface="system-ui"/>
              </a:rPr>
              <a:t>/tr</a:t>
            </a:r>
            <a:r>
              <a:rPr lang="en-US" sz="4000" b="0" i="0" dirty="0">
                <a:solidFill>
                  <a:srgbClr val="0000CD"/>
                </a:solidFill>
                <a:effectLst/>
                <a:latin typeface="system-ui"/>
              </a:rPr>
              <a:t>&gt;</a:t>
            </a:r>
            <a:br>
              <a:rPr lang="en-US" sz="4000" dirty="0"/>
            </a:br>
            <a:r>
              <a:rPr lang="en-US" sz="4000" b="0" i="0" dirty="0">
                <a:solidFill>
                  <a:srgbClr val="0000CD"/>
                </a:solidFill>
                <a:effectLst/>
                <a:latin typeface="system-ui"/>
              </a:rPr>
              <a:t>&lt;</a:t>
            </a:r>
            <a:r>
              <a:rPr lang="en-US" sz="4000" b="0" i="0" dirty="0">
                <a:solidFill>
                  <a:srgbClr val="A52A2A"/>
                </a:solidFill>
                <a:effectLst/>
                <a:latin typeface="system-ui"/>
              </a:rPr>
              <a:t>/table</a:t>
            </a:r>
            <a:r>
              <a:rPr lang="en-US" sz="4000" b="0" i="0" dirty="0">
                <a:solidFill>
                  <a:srgbClr val="0000CD"/>
                </a:solidFill>
                <a:effectLst/>
                <a:latin typeface="system-ui"/>
              </a:rPr>
              <a:t>&gt;</a:t>
            </a:r>
            <a:br>
              <a:rPr lang="en-US" sz="4000" dirty="0"/>
            </a:br>
            <a:br>
              <a:rPr lang="en-US" sz="4000" dirty="0"/>
            </a:br>
            <a:endParaRPr lang="en-IN" sz="4000" b="1" dirty="0"/>
          </a:p>
        </p:txBody>
      </p:sp>
      <p:sp>
        <p:nvSpPr>
          <p:cNvPr id="3" name="Text Placeholder 2"/>
          <p:cNvSpPr>
            <a:spLocks noGrp="1"/>
          </p:cNvSpPr>
          <p:nvPr>
            <p:ph type="body" sz="quarter" idx="13"/>
          </p:nvPr>
        </p:nvSpPr>
        <p:spPr/>
        <p:txBody>
          <a:bodyPr/>
          <a:lstStyle/>
          <a:p>
            <a:pPr algn="l"/>
            <a:r>
              <a:rPr lang="en-IN" b="0" i="0" dirty="0">
                <a:solidFill>
                  <a:srgbClr val="000000"/>
                </a:solidFill>
                <a:effectLst/>
                <a:latin typeface="system-ui"/>
              </a:rPr>
              <a:t>HTML Dialog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714589" y="2400669"/>
            <a:ext cx="22144390" cy="9183650"/>
          </a:xfrm>
        </p:spPr>
        <p:txBody>
          <a:bodyPr/>
          <a:lstStyle/>
          <a:p>
            <a:pPr marL="457200" indent="-457200">
              <a:buFont typeface="Arial" panose="020B0604020202020204" pitchFamily="34" charset="0"/>
              <a:buChar char="•"/>
            </a:pPr>
            <a:r>
              <a:rPr lang="en-US" sz="4000" dirty="0"/>
              <a:t>A block-level element always starts on a new line and takes up the full width available</a:t>
            </a:r>
          </a:p>
          <a:p>
            <a:pPr marL="457200" indent="-457200">
              <a:buFont typeface="Arial" panose="020B0604020202020204" pitchFamily="34" charset="0"/>
              <a:buChar char="•"/>
            </a:pPr>
            <a:r>
              <a:rPr lang="en-US" sz="4000" dirty="0"/>
              <a:t>The &lt;div&gt; element is a block-level and is often used as a container for other HTML elements</a:t>
            </a:r>
            <a:br>
              <a:rPr lang="en-US" sz="4000" dirty="0"/>
            </a:br>
            <a:br>
              <a:rPr lang="en-US" sz="4000" dirty="0"/>
            </a:br>
            <a:r>
              <a:rPr lang="en-US" sz="4000" dirty="0"/>
              <a:t>&lt;address&gt; &lt;article&gt; &lt;aside&gt; &lt;blockquote&gt; &lt;canvas&gt; &lt;dd&gt; &lt;div&gt; &lt;dl&gt; &lt;dt&gt; &lt;</a:t>
            </a:r>
            <a:r>
              <a:rPr lang="en-US" sz="4000" dirty="0" err="1"/>
              <a:t>fieldset</a:t>
            </a:r>
            <a:r>
              <a:rPr lang="en-US" sz="4000" dirty="0"/>
              <a:t>&gt; &lt;</a:t>
            </a:r>
            <a:r>
              <a:rPr lang="en-US" sz="4000" dirty="0" err="1"/>
              <a:t>figcaption</a:t>
            </a:r>
            <a:r>
              <a:rPr lang="en-US" sz="4000" dirty="0"/>
              <a:t>&gt; &lt;figure&gt; &lt;footer&gt; &lt;form&gt; &lt;h1&gt;-&lt;h6&gt; &lt;header&gt; &lt;</a:t>
            </a:r>
            <a:r>
              <a:rPr lang="en-US" sz="4000" dirty="0" err="1"/>
              <a:t>hr</a:t>
            </a:r>
            <a:r>
              <a:rPr lang="en-US" sz="4000" dirty="0"/>
              <a:t>&gt; &lt;li&gt; &lt;main&gt; &lt;nav&gt; &lt;</a:t>
            </a:r>
            <a:r>
              <a:rPr lang="en-US" sz="4000" dirty="0" err="1"/>
              <a:t>noscript</a:t>
            </a:r>
            <a:r>
              <a:rPr lang="en-US" sz="4000" dirty="0"/>
              <a:t>&gt; &lt;</a:t>
            </a:r>
            <a:r>
              <a:rPr lang="en-US" sz="4000" dirty="0" err="1"/>
              <a:t>ol</a:t>
            </a:r>
            <a:r>
              <a:rPr lang="en-US" sz="4000" dirty="0"/>
              <a:t>&gt; &lt;p&gt; &lt;pre&gt; &lt;section&gt; &lt;table&gt; &lt;</a:t>
            </a:r>
            <a:r>
              <a:rPr lang="en-US" sz="4000" dirty="0" err="1"/>
              <a:t>tfoot</a:t>
            </a:r>
            <a:r>
              <a:rPr lang="en-US" sz="4000" dirty="0"/>
              <a:t>&gt; &lt;ul&gt; &lt;video&gt;</a:t>
            </a:r>
          </a:p>
          <a:p>
            <a:pPr marL="457200" indent="-457200">
              <a:buFont typeface="Arial" panose="020B0604020202020204" pitchFamily="34" charset="0"/>
              <a:buChar char="•"/>
            </a:pPr>
            <a:r>
              <a:rPr lang="en-US" sz="4000" dirty="0"/>
              <a:t>An inline element does not start on a new line and it only takes up as much width as necessary</a:t>
            </a:r>
            <a:br>
              <a:rPr lang="en-US" sz="4000" dirty="0"/>
            </a:br>
            <a:br>
              <a:rPr lang="en-US" sz="4000" dirty="0"/>
            </a:br>
            <a:r>
              <a:rPr lang="en-US" sz="4000" dirty="0"/>
              <a:t>The &lt;span&gt; element is an inline container used to mark up a part of a text, or a part of a document</a:t>
            </a:r>
            <a:br>
              <a:rPr lang="en-US" sz="4000" dirty="0"/>
            </a:br>
            <a:br>
              <a:rPr lang="en-US" sz="4000" dirty="0"/>
            </a:br>
            <a:r>
              <a:rPr lang="en-US" sz="4000" dirty="0"/>
              <a:t>&lt;a&gt;  &lt;</a:t>
            </a:r>
            <a:r>
              <a:rPr lang="en-US" sz="4000" dirty="0" err="1"/>
              <a:t>abbr</a:t>
            </a:r>
            <a:r>
              <a:rPr lang="en-US" sz="4000" dirty="0"/>
              <a:t>&gt;  &lt;acronym&gt; &lt;b&gt; &lt;</a:t>
            </a:r>
            <a:r>
              <a:rPr lang="en-US" sz="4000" dirty="0" err="1"/>
              <a:t>bdo</a:t>
            </a:r>
            <a:r>
              <a:rPr lang="en-US" sz="4000" dirty="0"/>
              <a:t>&gt; &lt;big&gt; &lt;</a:t>
            </a:r>
            <a:r>
              <a:rPr lang="en-US" sz="4000" dirty="0" err="1"/>
              <a:t>br</a:t>
            </a:r>
            <a:r>
              <a:rPr lang="en-US" sz="4000" dirty="0"/>
              <a:t>&gt; &lt;button&gt; &lt;cite&gt; &lt;code&gt; &lt;</a:t>
            </a:r>
            <a:r>
              <a:rPr lang="en-US" sz="4000" dirty="0" err="1"/>
              <a:t>dfn</a:t>
            </a:r>
            <a:r>
              <a:rPr lang="en-US" sz="4000" dirty="0"/>
              <a:t>&gt; &lt;</a:t>
            </a:r>
            <a:r>
              <a:rPr lang="en-US" sz="4000" dirty="0" err="1"/>
              <a:t>em</a:t>
            </a:r>
            <a:r>
              <a:rPr lang="en-US" sz="4000" dirty="0"/>
              <a:t>&gt; &lt;i&gt; &lt;</a:t>
            </a:r>
            <a:r>
              <a:rPr lang="en-US" sz="4000" dirty="0" err="1"/>
              <a:t>img</a:t>
            </a:r>
            <a:r>
              <a:rPr lang="en-US" sz="4000" dirty="0"/>
              <a:t>&gt; &lt;input&gt; &lt;</a:t>
            </a:r>
            <a:r>
              <a:rPr lang="en-US" sz="4000" dirty="0" err="1"/>
              <a:t>kbd</a:t>
            </a:r>
            <a:r>
              <a:rPr lang="en-US" sz="4000" dirty="0"/>
              <a:t>&gt; &lt;label&gt; &lt;map&gt; &lt;object&gt;  &lt;output&gt; &lt;q&gt; &lt;</a:t>
            </a:r>
            <a:r>
              <a:rPr lang="en-US" sz="4000" dirty="0" err="1"/>
              <a:t>samp</a:t>
            </a:r>
            <a:r>
              <a:rPr lang="en-US" sz="4000" dirty="0"/>
              <a:t>&gt; &lt;script&gt; &lt;select&gt; &lt;small&gt; &lt;span&gt; &lt;strong&gt; &lt;sub&gt; &lt;sup&gt; &lt;</a:t>
            </a:r>
            <a:r>
              <a:rPr lang="en-US" sz="4000" dirty="0" err="1"/>
              <a:t>textarea</a:t>
            </a:r>
            <a:r>
              <a:rPr lang="en-US" sz="4000" dirty="0"/>
              <a:t>&gt; &lt;time&gt; &lt;</a:t>
            </a:r>
            <a:r>
              <a:rPr lang="en-US" sz="4000" dirty="0" err="1"/>
              <a:t>tt</a:t>
            </a:r>
            <a:r>
              <a:rPr lang="en-US" sz="4000" dirty="0"/>
              <a:t>&gt; &lt;var&gt;</a:t>
            </a:r>
          </a:p>
          <a:p>
            <a:br>
              <a:rPr lang="en-US" sz="4000" dirty="0"/>
            </a:br>
            <a:endParaRPr lang="en-US" sz="4000" dirty="0"/>
          </a:p>
          <a:p>
            <a:br>
              <a:rPr lang="en-US" sz="4000" dirty="0"/>
            </a:br>
            <a:br>
              <a:rPr lang="en-US" sz="4000" dirty="0"/>
            </a:br>
            <a:endParaRPr lang="en-IN" sz="4000" b="1" dirty="0"/>
          </a:p>
        </p:txBody>
      </p:sp>
      <p:sp>
        <p:nvSpPr>
          <p:cNvPr id="3" name="Text Placeholder 2"/>
          <p:cNvSpPr>
            <a:spLocks noGrp="1"/>
          </p:cNvSpPr>
          <p:nvPr>
            <p:ph type="body" sz="quarter" idx="13"/>
          </p:nvPr>
        </p:nvSpPr>
        <p:spPr/>
        <p:txBody>
          <a:bodyPr/>
          <a:lstStyle/>
          <a:p>
            <a:pPr algn="l"/>
            <a:r>
              <a:rPr lang="en-US" b="0" i="0" dirty="0">
                <a:solidFill>
                  <a:srgbClr val="000000"/>
                </a:solidFill>
                <a:effectLst/>
                <a:latin typeface="system-ui"/>
              </a:rPr>
              <a:t>HTML Block and Inline Elements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1393</Words>
  <Application>Microsoft Office PowerPoint</Application>
  <PresentationFormat>Custom</PresentationFormat>
  <Paragraphs>77</Paragraphs>
  <Slides>11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Aleo</vt:lpstr>
      <vt:lpstr>Arial</vt:lpstr>
      <vt:lpstr>Calibri</vt:lpstr>
      <vt:lpstr>Consolas</vt:lpstr>
      <vt:lpstr>Nunito Sans</vt:lpstr>
      <vt:lpstr>Open Sans Condensed</vt:lpstr>
      <vt:lpstr>Oswald</vt:lpstr>
      <vt:lpstr>PT Sans</vt:lpstr>
      <vt:lpstr>system-ui</vt:lpstr>
      <vt:lpstr>Trebuchet MS</vt:lpstr>
      <vt:lpstr>Esencial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Banco Central de Reserva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KoteswaraRao Vuyyuru - Swayam/Incepteo</cp:lastModifiedBy>
  <cp:revision>7139</cp:revision>
  <cp:lastPrinted>2016-07-10T15:03:00Z</cp:lastPrinted>
  <dcterms:created xsi:type="dcterms:W3CDTF">2014-07-01T16:42:00Z</dcterms:created>
  <dcterms:modified xsi:type="dcterms:W3CDTF">2022-11-08T15:07:17Z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y fmtid="{D5CDD505-2E9C-101B-9397-08002B2CF9AE}" pid="3" name="ICV">
    <vt:lpwstr>C4F7495E40BE4DCCB25EE19A8E239462</vt:lpwstr>
  </property>
  <property fmtid="{D5CDD505-2E9C-101B-9397-08002B2CF9AE}" pid="4" name="KSOProductBuildVer">
    <vt:lpwstr>1033-11.2.0.11130</vt:lpwstr>
  </property>
</Properties>
</file>