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449" r:id="rId3"/>
    <p:sldId id="531" r:id="rId5"/>
    <p:sldId id="532" r:id="rId6"/>
    <p:sldId id="545" r:id="rId7"/>
    <p:sldId id="534" r:id="rId8"/>
    <p:sldId id="535" r:id="rId9"/>
    <p:sldId id="536" r:id="rId10"/>
    <p:sldId id="537" r:id="rId11"/>
    <p:sldId id="538" r:id="rId12"/>
    <p:sldId id="539" r:id="rId13"/>
    <p:sldId id="540" r:id="rId14"/>
    <p:sldId id="541" r:id="rId15"/>
    <p:sldId id="542" r:id="rId16"/>
    <p:sldId id="543" r:id="rId17"/>
    <p:sldId id="544" r:id="rId18"/>
    <p:sldId id="459" r:id="rId19"/>
  </p:sldIdLst>
  <p:sldSz cx="24385270" cy="13717270"/>
  <p:notesSz cx="6881495" cy="10002520"/>
  <p:defaultTextStyle>
    <a:defPPr>
      <a:defRPr lang="es-MX"/>
    </a:defPPr>
    <a:lvl1pPr marL="0" algn="l" defTabSz="2416175" rtl="0" eaLnBrk="1" latinLnBrk="0" hangingPunct="1">
      <a:defRPr sz="4800" kern="1200">
        <a:solidFill>
          <a:schemeClr val="tx1"/>
        </a:solidFill>
        <a:latin typeface="+mn-lt"/>
        <a:ea typeface="+mn-ea"/>
        <a:cs typeface="+mn-cs"/>
      </a:defRPr>
    </a:lvl1pPr>
    <a:lvl2pPr marL="1207770" algn="l" defTabSz="2416175" rtl="0" eaLnBrk="1" latinLnBrk="0" hangingPunct="1">
      <a:defRPr sz="4800" kern="1200">
        <a:solidFill>
          <a:schemeClr val="tx1"/>
        </a:solidFill>
        <a:latin typeface="+mn-lt"/>
        <a:ea typeface="+mn-ea"/>
        <a:cs typeface="+mn-cs"/>
      </a:defRPr>
    </a:lvl2pPr>
    <a:lvl3pPr marL="2416175" algn="l" defTabSz="2416175" rtl="0" eaLnBrk="1" latinLnBrk="0" hangingPunct="1">
      <a:defRPr sz="4800" kern="1200">
        <a:solidFill>
          <a:schemeClr val="tx1"/>
        </a:solidFill>
        <a:latin typeface="+mn-lt"/>
        <a:ea typeface="+mn-ea"/>
        <a:cs typeface="+mn-cs"/>
      </a:defRPr>
    </a:lvl3pPr>
    <a:lvl4pPr marL="3623945" algn="l" defTabSz="2416175" rtl="0" eaLnBrk="1" latinLnBrk="0" hangingPunct="1">
      <a:defRPr sz="4800" kern="1200">
        <a:solidFill>
          <a:schemeClr val="tx1"/>
        </a:solidFill>
        <a:latin typeface="+mn-lt"/>
        <a:ea typeface="+mn-ea"/>
        <a:cs typeface="+mn-cs"/>
      </a:defRPr>
    </a:lvl4pPr>
    <a:lvl5pPr marL="4831715" algn="l" defTabSz="2416175" rtl="0" eaLnBrk="1" latinLnBrk="0" hangingPunct="1">
      <a:defRPr sz="4800" kern="1200">
        <a:solidFill>
          <a:schemeClr val="tx1"/>
        </a:solidFill>
        <a:latin typeface="+mn-lt"/>
        <a:ea typeface="+mn-ea"/>
        <a:cs typeface="+mn-cs"/>
      </a:defRPr>
    </a:lvl5pPr>
    <a:lvl6pPr marL="6039485" algn="l" defTabSz="2416175" rtl="0" eaLnBrk="1" latinLnBrk="0" hangingPunct="1">
      <a:defRPr sz="4800" kern="1200">
        <a:solidFill>
          <a:schemeClr val="tx1"/>
        </a:solidFill>
        <a:latin typeface="+mn-lt"/>
        <a:ea typeface="+mn-ea"/>
        <a:cs typeface="+mn-cs"/>
      </a:defRPr>
    </a:lvl6pPr>
    <a:lvl7pPr marL="7247890" algn="l" defTabSz="2416175" rtl="0" eaLnBrk="1" latinLnBrk="0" hangingPunct="1">
      <a:defRPr sz="4800" kern="1200">
        <a:solidFill>
          <a:schemeClr val="tx1"/>
        </a:solidFill>
        <a:latin typeface="+mn-lt"/>
        <a:ea typeface="+mn-ea"/>
        <a:cs typeface="+mn-cs"/>
      </a:defRPr>
    </a:lvl7pPr>
    <a:lvl8pPr marL="8455660" algn="l" defTabSz="2416175" rtl="0" eaLnBrk="1" latinLnBrk="0" hangingPunct="1">
      <a:defRPr sz="4800" kern="1200">
        <a:solidFill>
          <a:schemeClr val="tx1"/>
        </a:solidFill>
        <a:latin typeface="+mn-lt"/>
        <a:ea typeface="+mn-ea"/>
        <a:cs typeface="+mn-cs"/>
      </a:defRPr>
    </a:lvl8pPr>
    <a:lvl9pPr marL="9663430" algn="l" defTabSz="2416175"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 id="531"/>
            <p14:sldId id="532"/>
            <p14:sldId id="545"/>
          </p14:sldIdLst>
        </p14:section>
        <p14:section name="Middle" id="{C9A4A5C9-33E1-452D-A376-A7597331C4D5}">
          <p14:sldIdLst>
            <p14:sldId id="534"/>
            <p14:sldId id="535"/>
            <p14:sldId id="536"/>
            <p14:sldId id="537"/>
            <p14:sldId id="538"/>
            <p14:sldId id="539"/>
            <p14:sldId id="541"/>
            <p14:sldId id="542"/>
            <p14:sldId id="543"/>
            <p14:sldId id="544"/>
            <p14:sldId id="540"/>
          </p14:sldIdLst>
        </p14:section>
        <p14:section name="Conclusion" id="{ED853034-0CB5-4518-B834-FE65723CE995}">
          <p14:sldIdLst>
            <p14:sldId id="4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fld>
            <a:endParaRPr lang="es-S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fld>
            <a:endParaRPr lang="es-MX"/>
          </a:p>
        </p:txBody>
      </p:sp>
    </p:spTree>
  </p:cSld>
  <p:clrMap bg1="lt1" tx1="dk1" bg2="lt2" tx2="dk2" accent1="accent1" accent2="accent2" accent3="accent3" accent4="accent4" accent5="accent5" accent6="accent6" hlink="hlink" folHlink="folHlink"/>
  <p:notesStyle>
    <a:lvl1pPr marL="0" algn="l" defTabSz="2416810" rtl="0" eaLnBrk="1" latinLnBrk="0" hangingPunct="1">
      <a:defRPr sz="3200" kern="1200">
        <a:solidFill>
          <a:schemeClr val="tx1"/>
        </a:solidFill>
        <a:latin typeface="+mn-lt"/>
        <a:ea typeface="+mn-ea"/>
        <a:cs typeface="+mn-cs"/>
      </a:defRPr>
    </a:lvl1pPr>
    <a:lvl2pPr marL="1208405" algn="l" defTabSz="2416810" rtl="0" eaLnBrk="1" latinLnBrk="0" hangingPunct="1">
      <a:defRPr sz="3200" kern="1200">
        <a:solidFill>
          <a:schemeClr val="tx1"/>
        </a:solidFill>
        <a:latin typeface="+mn-lt"/>
        <a:ea typeface="+mn-ea"/>
        <a:cs typeface="+mn-cs"/>
      </a:defRPr>
    </a:lvl2pPr>
    <a:lvl3pPr marL="2416810" algn="l" defTabSz="2416810" rtl="0" eaLnBrk="1" latinLnBrk="0" hangingPunct="1">
      <a:defRPr sz="3200" kern="1200">
        <a:solidFill>
          <a:schemeClr val="tx1"/>
        </a:solidFill>
        <a:latin typeface="+mn-lt"/>
        <a:ea typeface="+mn-ea"/>
        <a:cs typeface="+mn-cs"/>
      </a:defRPr>
    </a:lvl3pPr>
    <a:lvl4pPr marL="3625215" algn="l" defTabSz="2416810" rtl="0" eaLnBrk="1" latinLnBrk="0" hangingPunct="1">
      <a:defRPr sz="3200" kern="1200">
        <a:solidFill>
          <a:schemeClr val="tx1"/>
        </a:solidFill>
        <a:latin typeface="+mn-lt"/>
        <a:ea typeface="+mn-ea"/>
        <a:cs typeface="+mn-cs"/>
      </a:defRPr>
    </a:lvl4pPr>
    <a:lvl5pPr marL="4833620" algn="l" defTabSz="2416810" rtl="0" eaLnBrk="1" latinLnBrk="0" hangingPunct="1">
      <a:defRPr sz="3200" kern="1200">
        <a:solidFill>
          <a:schemeClr val="tx1"/>
        </a:solidFill>
        <a:latin typeface="+mn-lt"/>
        <a:ea typeface="+mn-ea"/>
        <a:cs typeface="+mn-cs"/>
      </a:defRPr>
    </a:lvl5pPr>
    <a:lvl6pPr marL="6042660" algn="l" defTabSz="2416810" rtl="0" eaLnBrk="1" latinLnBrk="0" hangingPunct="1">
      <a:defRPr sz="3200" kern="1200">
        <a:solidFill>
          <a:schemeClr val="tx1"/>
        </a:solidFill>
        <a:latin typeface="+mn-lt"/>
        <a:ea typeface="+mn-ea"/>
        <a:cs typeface="+mn-cs"/>
      </a:defRPr>
    </a:lvl6pPr>
    <a:lvl7pPr marL="7251065" algn="l" defTabSz="2416810" rtl="0" eaLnBrk="1" latinLnBrk="0" hangingPunct="1">
      <a:defRPr sz="3200" kern="1200">
        <a:solidFill>
          <a:schemeClr val="tx1"/>
        </a:solidFill>
        <a:latin typeface="+mn-lt"/>
        <a:ea typeface="+mn-ea"/>
        <a:cs typeface="+mn-cs"/>
      </a:defRPr>
    </a:lvl7pPr>
    <a:lvl8pPr marL="8459470" algn="l" defTabSz="2416810" rtl="0" eaLnBrk="1" latinLnBrk="0" hangingPunct="1">
      <a:defRPr sz="3200" kern="1200">
        <a:solidFill>
          <a:schemeClr val="tx1"/>
        </a:solidFill>
        <a:latin typeface="+mn-lt"/>
        <a:ea typeface="+mn-ea"/>
        <a:cs typeface="+mn-cs"/>
      </a:defRPr>
    </a:lvl8pPr>
    <a:lvl9pPr marL="9667875" algn="l" defTabSz="2416810"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endParaRPr lang="en-US" sz="3400" b="1" dirty="0">
              <a:solidFill>
                <a:srgbClr val="C00000"/>
              </a:solidFill>
            </a:endParaRPr>
          </a:p>
          <a:p>
            <a:pPr defTabSz="2550795">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1" fmla="*/ 0 w 16963324"/>
              <a:gd name="connsiteY0-2" fmla="*/ 0 h 9450000"/>
              <a:gd name="connsiteX1-3" fmla="*/ 16963324 w 16963324"/>
              <a:gd name="connsiteY1-4" fmla="*/ 0 h 9450000"/>
              <a:gd name="connsiteX2-5" fmla="*/ 16963324 w 16963324"/>
              <a:gd name="connsiteY2-6" fmla="*/ 9450000 h 9450000"/>
              <a:gd name="connsiteX3-7" fmla="*/ 1971675 w 16963324"/>
              <a:gd name="connsiteY3-8" fmla="*/ 9450000 h 9450000"/>
              <a:gd name="connsiteX4-9" fmla="*/ 0 w 16963324"/>
              <a:gd name="connsiteY4-10" fmla="*/ 0 h 945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1811020"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1020" rtl="0" eaLnBrk="1" latinLnBrk="0" hangingPunct="1">
        <a:spcBef>
          <a:spcPct val="20000"/>
        </a:spcBef>
        <a:spcAft>
          <a:spcPts val="1200"/>
        </a:spcAft>
        <a:buFont typeface="Arial" panose="020B0604020202020204" pitchFamily="34" charset="0"/>
        <a:buNone/>
        <a:defRPr sz="4000" b="1" kern="1200">
          <a:solidFill>
            <a:schemeClr val="tx1"/>
          </a:solidFill>
          <a:latin typeface="+mn-lt"/>
          <a:ea typeface="+mn-ea"/>
          <a:cs typeface="+mn-cs"/>
        </a:defRPr>
      </a:lvl1pPr>
      <a:lvl2pPr marL="905510" indent="-361950" algn="l" defTabSz="1811020" rtl="0" eaLnBrk="1" latinLnBrk="0" hangingPunct="1">
        <a:spcBef>
          <a:spcPct val="20000"/>
        </a:spcBef>
        <a:buClr>
          <a:schemeClr val="tx2"/>
        </a:buClr>
        <a:buFont typeface="Arial" panose="020B0604020202020204" pitchFamily="34" charset="0"/>
        <a:buChar char="•"/>
        <a:defRPr sz="4000" kern="1200">
          <a:solidFill>
            <a:schemeClr val="tx1"/>
          </a:solidFill>
          <a:latin typeface="+mn-lt"/>
          <a:ea typeface="+mn-ea"/>
          <a:cs typeface="+mn-cs"/>
        </a:defRPr>
      </a:lvl2pPr>
      <a:lvl3pPr marL="2263775"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3pPr>
      <a:lvl4pPr marL="3168650"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4pPr>
      <a:lvl5pPr marL="4074160" indent="-452755" algn="l" defTabSz="1811020" rtl="0" eaLnBrk="1" latinLnBrk="0" hangingPunct="1">
        <a:spcBef>
          <a:spcPct val="20000"/>
        </a:spcBef>
        <a:buClr>
          <a:schemeClr val="tx2"/>
        </a:buClr>
        <a:buFont typeface="Arial" panose="020B0604020202020204" pitchFamily="34" charset="0"/>
        <a:buChar char="•"/>
        <a:defRPr sz="3700" kern="1200" baseline="0">
          <a:solidFill>
            <a:schemeClr val="tx1"/>
          </a:solidFill>
          <a:latin typeface="+mn-lt"/>
          <a:ea typeface="+mn-ea"/>
          <a:cs typeface="+mn-cs"/>
        </a:defRPr>
      </a:lvl5pPr>
      <a:lvl6pPr marL="497967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6pPr>
      <a:lvl7pPr marL="588518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7pPr>
      <a:lvl8pPr marL="679069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8pPr>
      <a:lvl9pPr marL="7695565"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811020" rtl="0" eaLnBrk="1" latinLnBrk="0" hangingPunct="1">
        <a:defRPr sz="3700" kern="1200">
          <a:solidFill>
            <a:schemeClr val="tx1"/>
          </a:solidFill>
          <a:latin typeface="+mn-lt"/>
          <a:ea typeface="+mn-ea"/>
          <a:cs typeface="+mn-cs"/>
        </a:defRPr>
      </a:lvl1pPr>
      <a:lvl2pPr marL="905510" algn="l" defTabSz="1811020" rtl="0" eaLnBrk="1" latinLnBrk="0" hangingPunct="1">
        <a:defRPr sz="3700" kern="1200">
          <a:solidFill>
            <a:schemeClr val="tx1"/>
          </a:solidFill>
          <a:latin typeface="+mn-lt"/>
          <a:ea typeface="+mn-ea"/>
          <a:cs typeface="+mn-cs"/>
        </a:defRPr>
      </a:lvl2pPr>
      <a:lvl3pPr marL="1811020" algn="l" defTabSz="1811020" rtl="0" eaLnBrk="1" latinLnBrk="0" hangingPunct="1">
        <a:defRPr sz="3700" kern="1200">
          <a:solidFill>
            <a:schemeClr val="tx1"/>
          </a:solidFill>
          <a:latin typeface="+mn-lt"/>
          <a:ea typeface="+mn-ea"/>
          <a:cs typeface="+mn-cs"/>
        </a:defRPr>
      </a:lvl3pPr>
      <a:lvl4pPr marL="2715895" algn="l" defTabSz="1811020" rtl="0" eaLnBrk="1" latinLnBrk="0" hangingPunct="1">
        <a:defRPr sz="3700" kern="1200">
          <a:solidFill>
            <a:schemeClr val="tx1"/>
          </a:solidFill>
          <a:latin typeface="+mn-lt"/>
          <a:ea typeface="+mn-ea"/>
          <a:cs typeface="+mn-cs"/>
        </a:defRPr>
      </a:lvl4pPr>
      <a:lvl5pPr marL="3621405" algn="l" defTabSz="1811020" rtl="0" eaLnBrk="1" latinLnBrk="0" hangingPunct="1">
        <a:defRPr sz="3700" kern="1200">
          <a:solidFill>
            <a:schemeClr val="tx1"/>
          </a:solidFill>
          <a:latin typeface="+mn-lt"/>
          <a:ea typeface="+mn-ea"/>
          <a:cs typeface="+mn-cs"/>
        </a:defRPr>
      </a:lvl5pPr>
      <a:lvl6pPr marL="4526915" algn="l" defTabSz="1811020" rtl="0" eaLnBrk="1" latinLnBrk="0" hangingPunct="1">
        <a:defRPr sz="3700" kern="1200">
          <a:solidFill>
            <a:schemeClr val="tx1"/>
          </a:solidFill>
          <a:latin typeface="+mn-lt"/>
          <a:ea typeface="+mn-ea"/>
          <a:cs typeface="+mn-cs"/>
        </a:defRPr>
      </a:lvl6pPr>
      <a:lvl7pPr marL="5432425" algn="l" defTabSz="1811020" rtl="0" eaLnBrk="1" latinLnBrk="0" hangingPunct="1">
        <a:defRPr sz="3700" kern="1200">
          <a:solidFill>
            <a:schemeClr val="tx1"/>
          </a:solidFill>
          <a:latin typeface="+mn-lt"/>
          <a:ea typeface="+mn-ea"/>
          <a:cs typeface="+mn-cs"/>
        </a:defRPr>
      </a:lvl7pPr>
      <a:lvl8pPr marL="6337935" algn="l" defTabSz="1811020" rtl="0" eaLnBrk="1" latinLnBrk="0" hangingPunct="1">
        <a:defRPr sz="3700" kern="1200">
          <a:solidFill>
            <a:schemeClr val="tx1"/>
          </a:solidFill>
          <a:latin typeface="+mn-lt"/>
          <a:ea typeface="+mn-ea"/>
          <a:cs typeface="+mn-cs"/>
        </a:defRPr>
      </a:lvl8pPr>
      <a:lvl9pPr marL="7242810" algn="l" defTabSz="1811020"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0000500000000000000" pitchFamily="34" charset="0"/>
                <a:ea typeface="Aleo Regular" charset="0"/>
                <a:cs typeface="Aleo Regular" charset="0"/>
                <a:sym typeface="Aleo Regular" charset="0"/>
              </a:rPr>
              <a:t>Bootstrap Training </a:t>
            </a:r>
            <a:endParaRPr lang="en-US" sz="11500" dirty="0">
              <a:solidFill>
                <a:schemeClr val="tx2"/>
              </a:solidFill>
              <a:latin typeface="Oswald" pitchFamily="2" charset="0"/>
              <a:ea typeface="Roboto Condensed" panose="02000000000000000000" pitchFamily="2" charset="0"/>
              <a:cs typeface="Open Sans"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err="1"/>
              <a:t>BootstrapTypography</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IN" sz="3200" b="1" i="0" dirty="0">
                <a:solidFill>
                  <a:srgbClr val="000000"/>
                </a:solidFill>
                <a:effectLst/>
                <a:latin typeface="Lato" panose="020F0502020204030203" pitchFamily="34" charset="0"/>
              </a:rPr>
              <a:t>Display-Headings: </a:t>
            </a:r>
            <a:br>
              <a:rPr lang="en-IN" sz="3200" b="1" i="0" dirty="0">
                <a:solidFill>
                  <a:srgbClr val="000000"/>
                </a:solidFill>
                <a:effectLst/>
                <a:latin typeface="Lato" panose="020F0502020204030203" pitchFamily="34" charset="0"/>
              </a:rPr>
            </a:br>
            <a:r>
              <a:rPr lang="en-US" sz="3200" b="1" i="0" dirty="0">
                <a:solidFill>
                  <a:srgbClr val="000000"/>
                </a:solidFill>
                <a:effectLst/>
                <a:latin typeface="Lato" panose="020F0502020204030203" pitchFamily="34" charset="0"/>
              </a:rPr>
              <a:t>Display headings are designed to stand out more than the normal headings. Bootstrap 5 includes six sizes of display heading (.display-1, .display-2, .display-3, .display-4, .display-5, and .display-6).</a:t>
            </a:r>
            <a:br>
              <a:rPr lang="en-US" sz="3200" b="1" i="0" dirty="0">
                <a:solidFill>
                  <a:srgbClr val="000000"/>
                </a:solidFill>
                <a:effectLs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&lt;h1 class="display-1"&gt;Display 1&lt;/h1&gt;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&lt;h1 class="display-2"&gt;Display 2&lt;/h1&gt;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&lt;h1 class="display-3"&gt;Display 3&lt;/h1&gt;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&lt;h1 class="display-4"&gt;Display 4&lt;/h1&gt;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&lt;h1 class="display-5"&gt;Display 5&lt;/h1&gt;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&lt;h1 class="display-6"&gt;Display 6&lt;/h1&gt;</a:t>
            </a:r>
            <a:endParaRPr lang="en-US" sz="3200" b="1" i="0" dirty="0">
              <a:solidFill>
                <a:srgbClr val="000000"/>
              </a:solidFill>
              <a:effectLst/>
              <a:highlight>
                <a:srgbClr val="FFFF00"/>
              </a:highlight>
              <a:latin typeface="Lato" panose="020F0502020204030203" pitchFamily="34" charset="0"/>
            </a:endParaRPr>
          </a:p>
          <a:p>
            <a:pPr marL="342900" indent="-342900" algn="l">
              <a:buFont typeface="Arial" panose="020B0604020202020204" pitchFamily="34" charset="0"/>
              <a:buChar char="•"/>
            </a:pPr>
            <a:r>
              <a:rPr lang="en-IN" sz="3200" b="1" dirty="0">
                <a:solidFill>
                  <a:srgbClr val="000000"/>
                </a:solidFill>
                <a:latin typeface="Lato" panose="020F0502020204030203" pitchFamily="34" charset="0"/>
              </a:rPr>
              <a:t>Lead Text:</a:t>
            </a:r>
            <a:br>
              <a:rPr lang="en-IN" sz="3200" b="1" dirty="0">
                <a:solidFill>
                  <a:srgbClr val="000000"/>
                </a:solidFill>
                <a:latin typeface="Lato" panose="020F0502020204030203" pitchFamily="34" charset="0"/>
              </a:rPr>
            </a:br>
            <a:r>
              <a:rPr lang="en-US" sz="3200" b="1" dirty="0">
                <a:solidFill>
                  <a:srgbClr val="000000"/>
                </a:solidFill>
                <a:latin typeface="Lato" panose="020F0502020204030203" pitchFamily="34" charset="0"/>
              </a:rPr>
              <a:t>You can make a paragraph stand out by using Bootstrap's .lead class.</a:t>
            </a:r>
            <a:br>
              <a:rPr lang="en-US" sz="3200" b="1" dirty="0">
                <a:solidFill>
                  <a:srgbClr val="000000"/>
                </a:solidFill>
                <a:latin typeface="Lato" panose="020F0502020204030203" pitchFamily="34" charset="0"/>
              </a:rPr>
            </a:br>
            <a:r>
              <a:rPr lang="en-US" sz="3200" b="1" dirty="0">
                <a:solidFill>
                  <a:srgbClr val="000000"/>
                </a:solidFill>
                <a:highlight>
                  <a:srgbClr val="FFFF00"/>
                </a:highlight>
                <a:latin typeface="Lato" panose="020F0502020204030203" pitchFamily="34" charset="0"/>
              </a:rPr>
              <a:t>&lt;p class="lead"&gt;</a:t>
            </a:r>
            <a:br>
              <a:rPr lang="en-US" sz="3200" b="1" dirty="0">
                <a:solidFill>
                  <a:srgbClr val="000000"/>
                </a:solidFill>
                <a:highlight>
                  <a:srgbClr val="FFFF00"/>
                </a:highlight>
                <a:latin typeface="Lato" panose="020F0502020204030203" pitchFamily="34" charset="0"/>
              </a:rPr>
            </a:br>
            <a:r>
              <a:rPr lang="en-US" sz="3200" b="1" dirty="0">
                <a:solidFill>
                  <a:srgbClr val="000000"/>
                </a:solidFill>
                <a:highlight>
                  <a:srgbClr val="FFFF00"/>
                </a:highlight>
                <a:latin typeface="Lato" panose="020F0502020204030203" pitchFamily="34" charset="0"/>
              </a:rPr>
              <a:t>This is the article lead &amp;</a:t>
            </a:r>
            <a:r>
              <a:rPr lang="en-US" sz="3200" b="1" dirty="0" err="1">
                <a:solidFill>
                  <a:srgbClr val="000000"/>
                </a:solidFill>
                <a:highlight>
                  <a:srgbClr val="FFFF00"/>
                </a:highlight>
                <a:latin typeface="Lato" panose="020F0502020204030203" pitchFamily="34" charset="0"/>
              </a:rPr>
              <a:t>mdash</a:t>
            </a:r>
            <a:r>
              <a:rPr lang="en-US" sz="3200" b="1" dirty="0">
                <a:solidFill>
                  <a:srgbClr val="000000"/>
                </a:solidFill>
                <a:highlight>
                  <a:srgbClr val="FFFF00"/>
                </a:highlight>
                <a:latin typeface="Lato" panose="020F0502020204030203" pitchFamily="34" charset="0"/>
              </a:rPr>
              <a:t>; it stands out at the start of the article.</a:t>
            </a:r>
            <a:br>
              <a:rPr lang="en-US" sz="3200" b="1" dirty="0">
                <a:solidFill>
                  <a:srgbClr val="000000"/>
                </a:solidFill>
                <a:highlight>
                  <a:srgbClr val="FFFF00"/>
                </a:highlight>
                <a:latin typeface="Lato" panose="020F0502020204030203" pitchFamily="34" charset="0"/>
              </a:rPr>
            </a:br>
            <a:r>
              <a:rPr lang="en-US" sz="3200" b="1" dirty="0">
                <a:solidFill>
                  <a:srgbClr val="000000"/>
                </a:solidFill>
                <a:highlight>
                  <a:srgbClr val="FFFF00"/>
                </a:highlight>
                <a:latin typeface="Lato" panose="020F0502020204030203" pitchFamily="34" charset="0"/>
              </a:rPr>
              <a:t>&lt;/p&gt;</a:t>
            </a:r>
            <a:br>
              <a:rPr lang="en-US" sz="3200" b="1" dirty="0">
                <a:solidFill>
                  <a:srgbClr val="000000"/>
                </a:solidFill>
                <a:highlight>
                  <a:srgbClr val="FFFF00"/>
                </a:highlight>
                <a:latin typeface="Lato" panose="020F0502020204030203" pitchFamily="34" charset="0"/>
              </a:rPr>
            </a:br>
            <a:r>
              <a:rPr lang="en-US" sz="3200" b="1" dirty="0">
                <a:solidFill>
                  <a:srgbClr val="000000"/>
                </a:solidFill>
                <a:highlight>
                  <a:srgbClr val="FFFF00"/>
                </a:highlight>
                <a:latin typeface="Lato" panose="020F0502020204030203" pitchFamily="34" charset="0"/>
              </a:rPr>
              <a:t>&lt;p&gt;This is normal text at the normal size etc...&lt;/p&gt;</a:t>
            </a:r>
            <a:br>
              <a:rPr lang="en-IN" sz="2400" dirty="0"/>
            </a:br>
            <a:endParaRPr lang="en-US" sz="2800" b="0" i="0" dirty="0">
              <a:solidFill>
                <a:srgbClr val="41484D"/>
              </a:solidFill>
              <a:effectLst/>
              <a:latin typeface="Lato" panose="020F0502020204030203" pitchFamily="34" charset="0"/>
            </a:endParaRPr>
          </a:p>
          <a:p>
            <a:br>
              <a:rPr lang="en-US" sz="2800" dirty="0"/>
            </a:br>
            <a:br>
              <a:rPr lang="en-US" sz="3200" b="1" dirty="0"/>
            </a:br>
            <a:endParaRPr lang="en-US" sz="3200" b="1"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err="1"/>
              <a:t>BootstrapTypography</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Marked Text:</a:t>
            </a:r>
            <a:br>
              <a:rPr lang="en-IN" sz="3200" b="1" i="0" dirty="0">
                <a:solidFill>
                  <a:srgbClr val="000000"/>
                </a:solidFill>
                <a:effectLst/>
                <a:latin typeface="Lato" panose="020F0502020204030203" pitchFamily="34" charset="0"/>
              </a:rPr>
            </a:br>
            <a:r>
              <a:rPr lang="en-IN" sz="3200" b="1" dirty="0">
                <a:solidFill>
                  <a:srgbClr val="000000"/>
                </a:solidFill>
                <a:highlight>
                  <a:srgbClr val="FFFF00"/>
                </a:highlight>
                <a:latin typeface="Lato" panose="020F0502020204030203" pitchFamily="34" charset="0"/>
              </a:rPr>
              <a:t>&lt;p&gt;Sample &lt;mark&gt;marked text&lt;/mark&gt;.&lt;/p&gt;</a:t>
            </a:r>
            <a:endParaRPr lang="en-IN" sz="3200" b="1" dirty="0">
              <a:solidFill>
                <a:srgbClr val="000000"/>
              </a:solidFill>
              <a:highlight>
                <a:srgbClr val="FFFF00"/>
              </a:highlight>
              <a:latin typeface="Lato" panose="020F0502020204030203" pitchFamily="34" charset="0"/>
            </a:endParaRPr>
          </a:p>
          <a:p>
            <a:pPr marL="457200" indent="-457200">
              <a:buFont typeface="Arial" panose="020B0604020202020204" pitchFamily="34" charset="0"/>
              <a:buChar char="•"/>
            </a:pPr>
            <a:r>
              <a:rPr lang="en-IN" sz="3200" b="1" i="0" dirty="0">
                <a:solidFill>
                  <a:srgbClr val="000000"/>
                </a:solidFill>
                <a:effectLst/>
                <a:latin typeface="Lato" panose="020F0502020204030203" pitchFamily="34" charset="0"/>
              </a:rPr>
              <a:t>Abbreviations:</a:t>
            </a:r>
            <a:br>
              <a:rPr lang="en-IN" sz="3200" b="1" i="0" dirty="0">
                <a:solidFill>
                  <a:srgbClr val="000000"/>
                </a:solidFill>
                <a:effectLs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&lt;</a:t>
            </a:r>
            <a:r>
              <a:rPr lang="en-US" sz="3200" b="1" i="0" dirty="0" err="1">
                <a:solidFill>
                  <a:srgbClr val="000000"/>
                </a:solidFill>
                <a:effectLst/>
                <a:highlight>
                  <a:srgbClr val="FFFF00"/>
                </a:highlight>
                <a:latin typeface="Lato" panose="020F0502020204030203" pitchFamily="34" charset="0"/>
              </a:rPr>
              <a:t>abbr</a:t>
            </a:r>
            <a:r>
              <a:rPr lang="en-US" sz="3200" b="1" i="0" dirty="0">
                <a:solidFill>
                  <a:srgbClr val="000000"/>
                </a:solidFill>
                <a:effectLst/>
                <a:highlight>
                  <a:srgbClr val="FFFF00"/>
                </a:highlight>
                <a:latin typeface="Lato" panose="020F0502020204030203" pitchFamily="34" charset="0"/>
              </a:rPr>
              <a:t> title="Cascading Style Sheets"&gt;CSS&lt;/</a:t>
            </a:r>
            <a:r>
              <a:rPr lang="en-US" sz="3200" b="1" i="0" dirty="0" err="1">
                <a:solidFill>
                  <a:srgbClr val="000000"/>
                </a:solidFill>
                <a:effectLst/>
                <a:highlight>
                  <a:srgbClr val="FFFF00"/>
                </a:highlight>
                <a:latin typeface="Lato" panose="020F0502020204030203" pitchFamily="34" charset="0"/>
              </a:rPr>
              <a:t>abbr</a:t>
            </a:r>
            <a:r>
              <a:rPr lang="en-US" sz="3200" b="1" i="0" dirty="0">
                <a:solidFill>
                  <a:srgbClr val="000000"/>
                </a:solidFill>
                <a:effectLst/>
                <a:highlight>
                  <a:srgbClr val="FFFF00"/>
                </a:highlight>
                <a:latin typeface="Lato" panose="020F0502020204030203" pitchFamily="34" charset="0"/>
              </a:rPr>
              <a:t>&gt;</a:t>
            </a:r>
            <a:endParaRPr lang="en-US" sz="3200" b="1" i="0" dirty="0">
              <a:solidFill>
                <a:srgbClr val="000000"/>
              </a:solidFill>
              <a:effectLst/>
              <a:highlight>
                <a:srgbClr val="FFFF00"/>
              </a:highlight>
              <a:latin typeface="Lato" panose="020F0502020204030203" pitchFamily="34" charset="0"/>
            </a:endParaRPr>
          </a:p>
          <a:p>
            <a:pPr marL="457200" indent="-457200">
              <a:buFont typeface="Arial" panose="020B0604020202020204" pitchFamily="34" charset="0"/>
              <a:buChar char="•"/>
            </a:pPr>
            <a:r>
              <a:rPr lang="en-IN" sz="3200" b="1" i="0" dirty="0">
                <a:solidFill>
                  <a:srgbClr val="000000"/>
                </a:solidFill>
                <a:effectLst/>
                <a:latin typeface="Lato" panose="020F0502020204030203" pitchFamily="34" charset="0"/>
              </a:rPr>
              <a:t>Blockquotes:</a:t>
            </a:r>
            <a:br>
              <a:rPr lang="en-IN" sz="2800" b="1" i="0" dirty="0">
                <a:solidFill>
                  <a:srgbClr val="000000"/>
                </a:solidFill>
                <a:effectLst/>
                <a:latin typeface="Lato" panose="020F0502020204030203" pitchFamily="34" charset="0"/>
              </a:rPr>
            </a:br>
            <a:r>
              <a:rPr lang="en-US" sz="2800" b="1" i="0" dirty="0">
                <a:solidFill>
                  <a:srgbClr val="000000"/>
                </a:solidFill>
                <a:effectLst/>
                <a:highlight>
                  <a:srgbClr val="FFFF00"/>
                </a:highlight>
                <a:latin typeface="Lato" panose="020F0502020204030203" pitchFamily="34" charset="0"/>
              </a:rPr>
              <a:t>&lt;blockquote class="blockquote"&gt;&lt;p&gt;The most important moment of your life is now. The most important person in your life is the one you are with now, and the most important activity in your life is the one you are involved with now.&lt;/p&gt;&lt;/blockquote&gt;</a:t>
            </a:r>
            <a:endParaRPr lang="en-US" sz="2800" b="1" i="0" dirty="0">
              <a:solidFill>
                <a:srgbClr val="000000"/>
              </a:solidFill>
              <a:effectLst/>
              <a:highlight>
                <a:srgbClr val="FFFF00"/>
              </a:highlight>
              <a:latin typeface="Lato" panose="020F0502020204030203" pitchFamily="34" charset="0"/>
            </a:endParaRPr>
          </a:p>
          <a:p>
            <a:pPr marL="342900" indent="-342900" algn="l">
              <a:buFont typeface="Arial" panose="020B0604020202020204" pitchFamily="34" charset="0"/>
              <a:buChar char="•"/>
            </a:pPr>
            <a:r>
              <a:rPr lang="en-IN" sz="3200" b="1" i="0" dirty="0">
                <a:solidFill>
                  <a:srgbClr val="000000"/>
                </a:solidFill>
                <a:effectLst/>
                <a:latin typeface="Lato" panose="020F0502020204030203" pitchFamily="34" charset="0"/>
              </a:rPr>
              <a:t>Figure — Source</a:t>
            </a:r>
            <a:br>
              <a:rPr lang="en-US" sz="2800" b="1" i="0" dirty="0">
                <a:solidFill>
                  <a:srgbClr val="000000"/>
                </a:solidFill>
                <a:effectLst/>
                <a:highlight>
                  <a:srgbClr val="FFFF00"/>
                </a:highlight>
                <a:latin typeface="Lato" panose="020F0502020204030203" pitchFamily="34" charset="0"/>
              </a:rPr>
            </a:br>
            <a:r>
              <a:rPr lang="en-US" sz="2800" b="1" i="0" dirty="0">
                <a:solidFill>
                  <a:srgbClr val="000000"/>
                </a:solidFill>
                <a:effectLst/>
                <a:latin typeface="Lato" panose="020F0502020204030203" pitchFamily="34" charset="0"/>
              </a:rPr>
              <a:t>When providing attribution, wrap the &lt;blockquote&gt; in a &lt;figure&gt; element, and use either a &lt;</a:t>
            </a:r>
            <a:r>
              <a:rPr lang="en-US" sz="2800" b="1" i="0" dirty="0" err="1">
                <a:solidFill>
                  <a:srgbClr val="000000"/>
                </a:solidFill>
                <a:effectLst/>
                <a:latin typeface="Lato" panose="020F0502020204030203" pitchFamily="34" charset="0"/>
              </a:rPr>
              <a:t>figcaption</a:t>
            </a:r>
            <a:r>
              <a:rPr lang="en-US" sz="2800" b="1" i="0" dirty="0">
                <a:solidFill>
                  <a:srgbClr val="000000"/>
                </a:solidFill>
                <a:effectLst/>
                <a:latin typeface="Lato" panose="020F0502020204030203" pitchFamily="34" charset="0"/>
              </a:rPr>
              <a:t>&gt; or another block element such as &lt;p&gt; with the .blockquote-footer class.</a:t>
            </a:r>
            <a:br>
              <a:rPr lang="en-US" sz="2800" b="1" i="0" dirty="0">
                <a:solidFill>
                  <a:srgbClr val="000000"/>
                </a:solidFill>
                <a:effectLst/>
                <a:latin typeface="Lato" panose="020F0502020204030203" pitchFamily="34" charset="0"/>
              </a:rPr>
            </a:br>
            <a:r>
              <a:rPr lang="en-US" sz="2800" b="1" i="0" dirty="0">
                <a:solidFill>
                  <a:srgbClr val="000000"/>
                </a:solidFill>
                <a:effectLst/>
                <a:latin typeface="Lato" panose="020F0502020204030203" pitchFamily="34" charset="0"/>
              </a:rPr>
              <a:t>Also be sure to wrap the name of the actual source in a &lt;cite&gt; element.</a:t>
            </a:r>
            <a:br>
              <a:rPr lang="en-US" sz="2800" b="1" i="0" dirty="0">
                <a:solidFill>
                  <a:srgbClr val="000000"/>
                </a:solidFill>
                <a:effectLst/>
                <a:latin typeface="Lato" panose="020F0502020204030203" pitchFamily="34" charset="0"/>
              </a:rPr>
            </a:br>
            <a:r>
              <a:rPr lang="en-US" sz="2800" b="1" i="0" dirty="0">
                <a:solidFill>
                  <a:srgbClr val="000000"/>
                </a:solidFill>
                <a:effectLst/>
                <a:latin typeface="Lato" panose="020F0502020204030203" pitchFamily="34" charset="0"/>
              </a:rPr>
              <a:t>We have differen</a:t>
            </a:r>
            <a:r>
              <a:rPr lang="en-US" sz="2800" b="1" dirty="0">
                <a:solidFill>
                  <a:srgbClr val="000000"/>
                </a:solidFill>
                <a:latin typeface="Lato" panose="020F0502020204030203" pitchFamily="34" charset="0"/>
              </a:rPr>
              <a:t>t class names called .text-center </a:t>
            </a:r>
            <a:r>
              <a:rPr lang="en-US" sz="2800" b="1" i="0" dirty="0">
                <a:solidFill>
                  <a:srgbClr val="000000"/>
                </a:solidFill>
                <a:effectLst/>
                <a:latin typeface="Lato" panose="020F0502020204030203" pitchFamily="34" charset="0"/>
              </a:rPr>
              <a:t>And .text-end:</a:t>
            </a:r>
            <a:endParaRPr lang="en-US" sz="2800" b="1" i="0" dirty="0">
              <a:solidFill>
                <a:srgbClr val="000000"/>
              </a:solidFill>
              <a:effectLst/>
              <a:latin typeface="Lato" panose="020F0502020204030203" pitchFamily="34" charset="0"/>
            </a:endParaRPr>
          </a:p>
          <a:p>
            <a:pPr marL="342900" indent="-342900" algn="l">
              <a:buFont typeface="Arial" panose="020B0604020202020204" pitchFamily="34" charset="0"/>
              <a:buChar char="•"/>
            </a:pPr>
            <a:br>
              <a:rPr lang="en-US" sz="2800" b="1" i="0" dirty="0">
                <a:solidFill>
                  <a:srgbClr val="000000"/>
                </a:solidFill>
                <a:effectLst/>
                <a:latin typeface="Lato" panose="020F0502020204030203" pitchFamily="34" charset="0"/>
              </a:rPr>
            </a:br>
            <a:endParaRPr lang="en-US" sz="2800" b="1" i="0" dirty="0">
              <a:solidFill>
                <a:srgbClr val="000000"/>
              </a:solidFill>
              <a:effectLst/>
              <a:latin typeface="Lato" panose="020F0502020204030203" pitchFamily="34" charset="0"/>
            </a:endParaRPr>
          </a:p>
          <a:p>
            <a:br>
              <a:rPr lang="en-IN" sz="2800" dirty="0"/>
            </a:br>
            <a:br>
              <a:rPr lang="en-US" sz="2800" dirty="0"/>
            </a:br>
            <a:br>
              <a:rPr lang="en-US" sz="3200" b="1" dirty="0"/>
            </a:br>
            <a:endParaRPr lang="en-US" sz="3200" b="1"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err="1"/>
              <a:t>BootstrapTypography</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3200" b="1" i="0" dirty="0">
                <a:solidFill>
                  <a:srgbClr val="000000"/>
                </a:solidFill>
                <a:effectLst/>
                <a:highlight>
                  <a:srgbClr val="FFFF00"/>
                </a:highlight>
                <a:latin typeface="Lato" panose="020F0502020204030203" pitchFamily="34" charset="0"/>
              </a:rPr>
              <a:t>&lt;div class="text-end"&gt;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    &lt;blockquote class="blockquote"&gt;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        &lt;p&gt;Most of us are awash with beliefs of all sorts. We are steeped in the common sense and prevailing wisdom of our culture, traditions, communities, profession, family, and friends.&lt;/p&gt;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    &lt;/blockquote&gt;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    &lt;p class="blockquote-footer"&gt;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        Tom Campbell in &lt;cite  title="Source Title"&gt;My Big Toe&lt;/cite&gt;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    &lt;/p&gt;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  &lt;/div&gt;</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&lt;/div&gt;</a:t>
            </a:r>
            <a:endParaRPr lang="en-IN" sz="3200" b="1" i="0" dirty="0">
              <a:solidFill>
                <a:srgbClr val="000000"/>
              </a:solidFill>
              <a:effectLst/>
              <a:highlight>
                <a:srgbClr val="FFFF00"/>
              </a:highlight>
              <a:latin typeface="Lato" panose="020F0502020204030203" pitchFamily="34" charset="0"/>
            </a:endParaRPr>
          </a:p>
          <a:p>
            <a:br>
              <a:rPr lang="en-IN" sz="2800" dirty="0"/>
            </a:br>
            <a:br>
              <a:rPr lang="en-US" sz="2800" dirty="0"/>
            </a:br>
            <a:br>
              <a:rPr lang="en-US" sz="3200" b="1" dirty="0"/>
            </a:br>
            <a:endParaRPr lang="en-US" sz="3200" b="1"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err="1"/>
              <a:t>BootstrapTypography</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342900" indent="-342900">
              <a:buFont typeface="Arial" panose="020B0604020202020204" pitchFamily="34" charset="0"/>
              <a:buChar char="•"/>
            </a:pPr>
            <a:r>
              <a:rPr lang="en-IN" sz="3200" b="1" i="0" dirty="0">
                <a:solidFill>
                  <a:srgbClr val="000000"/>
                </a:solidFill>
                <a:effectLst/>
                <a:latin typeface="Lato" panose="020F0502020204030203" pitchFamily="34" charset="0"/>
              </a:rPr>
              <a:t>Lists:</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Lists — </a:t>
            </a:r>
            <a:r>
              <a:rPr lang="en-IN" sz="2400" b="1" i="0" dirty="0" err="1">
                <a:solidFill>
                  <a:srgbClr val="000000"/>
                </a:solidFill>
                <a:effectLst/>
                <a:latin typeface="Lato" panose="020F0502020204030203" pitchFamily="34" charset="0"/>
              </a:rPr>
              <a:t>Unstyled</a:t>
            </a:r>
            <a:br>
              <a:rPr lang="en-IN" sz="2400" b="1" i="0" dirty="0">
                <a:solidFill>
                  <a:srgbClr val="000000"/>
                </a:solidFill>
                <a:effectLst/>
                <a:latin typeface="Lato" panose="020F0502020204030203" pitchFamily="34" charset="0"/>
              </a:rPr>
            </a:br>
            <a:r>
              <a:rPr lang="it-IT" sz="2400" b="1" i="0" dirty="0">
                <a:solidFill>
                  <a:srgbClr val="000000"/>
                </a:solidFill>
                <a:effectLst/>
                <a:highlight>
                  <a:srgbClr val="FFFF00"/>
                </a:highlight>
                <a:latin typeface="Lato" panose="020F0502020204030203" pitchFamily="34" charset="0"/>
              </a:rPr>
              <a:t>&lt;ul class="list-unstyled"&gt;</a:t>
            </a:r>
            <a:br>
              <a:rPr lang="it-IT" sz="2400" b="1" i="0" dirty="0">
                <a:solidFill>
                  <a:srgbClr val="000000"/>
                </a:solidFill>
                <a:effectLst/>
                <a:highlight>
                  <a:srgbClr val="FFFF00"/>
                </a:highlight>
                <a:latin typeface="Lato" panose="020F0502020204030203" pitchFamily="34" charset="0"/>
              </a:rPr>
            </a:br>
            <a:r>
              <a:rPr lang="it-IT" sz="2400" b="1" i="0" dirty="0">
                <a:solidFill>
                  <a:srgbClr val="000000"/>
                </a:solidFill>
                <a:effectLst/>
                <a:highlight>
                  <a:srgbClr val="FFFF00"/>
                </a:highlight>
                <a:latin typeface="Lato" panose="020F0502020204030203" pitchFamily="34" charset="0"/>
              </a:rPr>
              <a:t>  &lt;li&gt;Cats&lt;/li&gt;</a:t>
            </a:r>
            <a:br>
              <a:rPr lang="it-IT" sz="2400" b="1" i="0" dirty="0">
                <a:solidFill>
                  <a:srgbClr val="000000"/>
                </a:solidFill>
                <a:effectLst/>
                <a:highlight>
                  <a:srgbClr val="FFFF00"/>
                </a:highlight>
                <a:latin typeface="Lato" panose="020F0502020204030203" pitchFamily="34" charset="0"/>
              </a:rPr>
            </a:br>
            <a:r>
              <a:rPr lang="it-IT" sz="2400" b="1" i="0" dirty="0">
                <a:solidFill>
                  <a:srgbClr val="000000"/>
                </a:solidFill>
                <a:effectLst/>
                <a:highlight>
                  <a:srgbClr val="FFFF00"/>
                </a:highlight>
                <a:latin typeface="Lato" panose="020F0502020204030203" pitchFamily="34" charset="0"/>
              </a:rPr>
              <a:t>  &lt;li&gt;Dogs&lt;/li&gt;</a:t>
            </a:r>
            <a:br>
              <a:rPr lang="it-IT" sz="2400" b="1" i="0" dirty="0">
                <a:solidFill>
                  <a:srgbClr val="000000"/>
                </a:solidFill>
                <a:effectLst/>
                <a:highlight>
                  <a:srgbClr val="FFFF00"/>
                </a:highlight>
                <a:latin typeface="Lato" panose="020F0502020204030203" pitchFamily="34" charset="0"/>
              </a:rPr>
            </a:br>
            <a:r>
              <a:rPr lang="it-IT" sz="2400" b="1" i="0" dirty="0">
                <a:solidFill>
                  <a:srgbClr val="000000"/>
                </a:solidFill>
                <a:effectLst/>
                <a:highlight>
                  <a:srgbClr val="FFFF00"/>
                </a:highlight>
                <a:latin typeface="Lato" panose="020F0502020204030203" pitchFamily="34" charset="0"/>
              </a:rPr>
              <a:t>  &lt;li&gt;Elephants&lt;/li&gt;</a:t>
            </a:r>
            <a:br>
              <a:rPr lang="it-IT" sz="2400" b="1" i="0" dirty="0">
                <a:solidFill>
                  <a:srgbClr val="000000"/>
                </a:solidFill>
                <a:effectLst/>
                <a:latin typeface="Lato" panose="020F0502020204030203" pitchFamily="34" charset="0"/>
              </a:rPr>
            </a:br>
            <a:r>
              <a:rPr lang="it-IT" sz="2400" b="1" i="0" dirty="0">
                <a:solidFill>
                  <a:srgbClr val="000000"/>
                </a:solidFill>
                <a:effectLst/>
                <a:latin typeface="Lato" panose="020F0502020204030203" pitchFamily="34" charset="0"/>
              </a:rPr>
              <a:t>&lt;/ul&gt;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Lists — Inline</a:t>
            </a:r>
            <a:br>
              <a:rPr lang="en-IN" sz="2400" b="1" i="0" dirty="0">
                <a:solidFill>
                  <a:srgbClr val="000000"/>
                </a:solidFill>
                <a:effectLst/>
                <a:latin typeface="Lato" panose="020F0502020204030203" pitchFamily="34" charset="0"/>
              </a:rPr>
            </a:br>
            <a:r>
              <a:rPr lang="en-US" sz="2400" b="1" i="0" dirty="0">
                <a:solidFill>
                  <a:srgbClr val="000000"/>
                </a:solidFill>
                <a:effectLst/>
                <a:highlight>
                  <a:srgbClr val="FFFF00"/>
                </a:highlight>
                <a:latin typeface="Lato" panose="020F0502020204030203" pitchFamily="34" charset="0"/>
              </a:rPr>
              <a:t>&lt;ul class="list-inline"&gt;</a:t>
            </a:r>
            <a:br>
              <a:rPr lang="en-US" sz="2400" b="1" i="0" dirty="0">
                <a:solidFill>
                  <a:srgbClr val="000000"/>
                </a:solidFill>
                <a:effectLst/>
                <a:highlight>
                  <a:srgbClr val="FFFF00"/>
                </a:highlight>
                <a:latin typeface="Lato" panose="020F0502020204030203" pitchFamily="34" charset="0"/>
              </a:rPr>
            </a:br>
            <a:r>
              <a:rPr lang="en-US" sz="2400" b="1" i="0" dirty="0">
                <a:solidFill>
                  <a:srgbClr val="000000"/>
                </a:solidFill>
                <a:effectLst/>
                <a:highlight>
                  <a:srgbClr val="FFFF00"/>
                </a:highlight>
                <a:latin typeface="Lato" panose="020F0502020204030203" pitchFamily="34" charset="0"/>
              </a:rPr>
              <a:t>  &lt;li class="list-inline-item"&gt;Cats&lt;/li&gt;</a:t>
            </a:r>
            <a:br>
              <a:rPr lang="en-US" sz="2400" b="1" i="0" dirty="0">
                <a:solidFill>
                  <a:srgbClr val="000000"/>
                </a:solidFill>
                <a:effectLst/>
                <a:highlight>
                  <a:srgbClr val="FFFF00"/>
                </a:highlight>
                <a:latin typeface="Lato" panose="020F0502020204030203" pitchFamily="34" charset="0"/>
              </a:rPr>
            </a:br>
            <a:r>
              <a:rPr lang="en-US" sz="2400" b="1" i="0" dirty="0">
                <a:solidFill>
                  <a:srgbClr val="000000"/>
                </a:solidFill>
                <a:effectLst/>
                <a:highlight>
                  <a:srgbClr val="FFFF00"/>
                </a:highlight>
                <a:latin typeface="Lato" panose="020F0502020204030203" pitchFamily="34" charset="0"/>
              </a:rPr>
              <a:t>  &lt;li class="list-inline-item"&gt;Dogs&lt;/li&gt;</a:t>
            </a:r>
            <a:br>
              <a:rPr lang="en-US" sz="2400" b="1" i="0" dirty="0">
                <a:solidFill>
                  <a:srgbClr val="000000"/>
                </a:solidFill>
                <a:effectLst/>
                <a:highlight>
                  <a:srgbClr val="FFFF00"/>
                </a:highlight>
                <a:latin typeface="Lato" panose="020F0502020204030203" pitchFamily="34" charset="0"/>
              </a:rPr>
            </a:br>
            <a:r>
              <a:rPr lang="en-US" sz="2400" b="1" i="0" dirty="0">
                <a:solidFill>
                  <a:srgbClr val="000000"/>
                </a:solidFill>
                <a:effectLst/>
                <a:highlight>
                  <a:srgbClr val="FFFF00"/>
                </a:highlight>
                <a:latin typeface="Lato" panose="020F0502020204030203" pitchFamily="34" charset="0"/>
              </a:rPr>
              <a:t>  &lt;li class="list-inline-item"&gt;Elephants&lt;/li&gt;</a:t>
            </a:r>
            <a:br>
              <a:rPr lang="en-US" sz="2400" b="1" i="0" dirty="0">
                <a:solidFill>
                  <a:srgbClr val="000000"/>
                </a:solidFill>
                <a:effectLst/>
                <a:highlight>
                  <a:srgbClr val="FFFF00"/>
                </a:highlight>
                <a:latin typeface="Lato" panose="020F0502020204030203" pitchFamily="34" charset="0"/>
              </a:rPr>
            </a:br>
            <a:r>
              <a:rPr lang="en-US" sz="2400" b="1" i="0" dirty="0">
                <a:solidFill>
                  <a:srgbClr val="000000"/>
                </a:solidFill>
                <a:effectLst/>
                <a:highlight>
                  <a:srgbClr val="FFFF00"/>
                </a:highlight>
                <a:latin typeface="Lato" panose="020F0502020204030203" pitchFamily="34" charset="0"/>
              </a:rPr>
              <a:t>&lt;/ul&gt;</a:t>
            </a:r>
            <a:endParaRPr lang="en-IN" sz="2400" b="1" i="0" dirty="0">
              <a:solidFill>
                <a:srgbClr val="000000"/>
              </a:solidFill>
              <a:effectLst/>
              <a:highlight>
                <a:srgbClr val="FFFF00"/>
              </a:highlight>
              <a:latin typeface="Lato" panose="020F0502020204030203" pitchFamily="34" charset="0"/>
            </a:endParaRPr>
          </a:p>
          <a:p>
            <a:endParaRPr lang="en-IN" sz="2400" b="1" i="0" dirty="0">
              <a:solidFill>
                <a:srgbClr val="000000"/>
              </a:solidFill>
              <a:effectLst/>
              <a:latin typeface="Lato" panose="020F0502020204030203" pitchFamily="34" charset="0"/>
            </a:endParaRPr>
          </a:p>
          <a:p>
            <a:br>
              <a:rPr lang="en-IN" sz="2800" dirty="0"/>
            </a:br>
            <a:br>
              <a:rPr lang="en-US" sz="2800" dirty="0"/>
            </a:br>
            <a:br>
              <a:rPr lang="en-US" sz="3200" b="1" dirty="0"/>
            </a:br>
            <a:endParaRPr lang="en-US" sz="3200" b="1"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err="1"/>
              <a:t>BootstrapTypography</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Description Lists:</a:t>
            </a:r>
            <a:br>
              <a:rPr lang="en-IN" sz="3200" b="1" i="0" dirty="0">
                <a:solidFill>
                  <a:srgbClr val="000000"/>
                </a:solidFill>
                <a:effectLst/>
                <a:latin typeface="Lato" panose="020F0502020204030203" pitchFamily="34" charset="0"/>
              </a:rPr>
            </a:b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&lt;dl&gt;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&lt;dt&gt;Description Title 1&lt;/dt&gt;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&lt;dd&gt;Description Text. &lt;/dd&gt;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&lt;dt&gt; Description Title 2&lt;/dt&gt;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&lt;dd&gt; Description Text. &lt;/dd&gt;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&lt;dt&gt; Description Title 3&lt;/dt&gt;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&lt;dd&gt; Description Text. &lt;/dd&gt;</a:t>
            </a:r>
            <a:br>
              <a:rPr lang="en-IN" sz="2400" b="1" i="0" dirty="0">
                <a:solidFill>
                  <a:srgbClr val="000000"/>
                </a:solidFill>
                <a:effectLst/>
                <a:latin typeface="Lato" panose="020F0502020204030203" pitchFamily="34" charset="0"/>
              </a:rPr>
            </a:br>
            <a:r>
              <a:rPr lang="en-IN" sz="2400" b="1" i="0" dirty="0">
                <a:solidFill>
                  <a:srgbClr val="000000"/>
                </a:solidFill>
                <a:effectLst/>
                <a:latin typeface="Lato" panose="020F0502020204030203" pitchFamily="34" charset="0"/>
              </a:rPr>
              <a:t>&lt;/dl&gt;</a:t>
            </a:r>
            <a:endParaRPr lang="en-IN" sz="2400" b="1" i="0" dirty="0">
              <a:solidFill>
                <a:srgbClr val="000000"/>
              </a:solidFill>
              <a:effectLst/>
              <a:latin typeface="Lato" panose="020F0502020204030203" pitchFamily="34" charset="0"/>
            </a:endParaRPr>
          </a:p>
          <a:p>
            <a:pPr marL="342900" indent="-342900" algn="l">
              <a:buFont typeface="Arial" panose="020B0604020202020204" pitchFamily="34" charset="0"/>
              <a:buChar char="•"/>
            </a:pPr>
            <a:r>
              <a:rPr lang="en-IN" sz="3200" b="1" i="0" dirty="0">
                <a:solidFill>
                  <a:srgbClr val="000000"/>
                </a:solidFill>
                <a:effectLst/>
                <a:latin typeface="Lato" panose="020F0502020204030203" pitchFamily="34" charset="0"/>
              </a:rPr>
              <a:t>Description Lists — Horizontal:</a:t>
            </a:r>
            <a:br>
              <a:rPr lang="en-IN" sz="3200" b="1" i="0" dirty="0">
                <a:solidFill>
                  <a:srgbClr val="000000"/>
                </a:solidFill>
                <a:effectLst/>
                <a:latin typeface="Lato" panose="020F0502020204030203" pitchFamily="34" charset="0"/>
              </a:rPr>
            </a:br>
            <a:r>
              <a:rPr lang="en-US" sz="3200" i="0" dirty="0">
                <a:solidFill>
                  <a:srgbClr val="000000"/>
                </a:solidFill>
                <a:effectLst/>
                <a:latin typeface="Lato" panose="020F0502020204030203" pitchFamily="34" charset="0"/>
              </a:rPr>
              <a:t>You can make the terms and descriptions line up horizontally by adding Bootstrap's .row class to the dl tag, then any of the grid system's predefined classes to the dt and dd tags.</a:t>
            </a:r>
            <a:endParaRPr lang="en-US" sz="3200" i="0" dirty="0">
              <a:solidFill>
                <a:srgbClr val="000000"/>
              </a:solidFill>
              <a:effectLst/>
              <a:latin typeface="Lato" panose="020F0502020204030203" pitchFamily="34" charset="0"/>
            </a:endParaRPr>
          </a:p>
          <a:p>
            <a:pPr marL="342900" indent="-342900" algn="l">
              <a:buFont typeface="Arial" panose="020B0604020202020204" pitchFamily="34" charset="0"/>
              <a:buChar char="•"/>
            </a:pPr>
            <a:endParaRPr lang="en-IN" sz="3200" b="1" i="0" dirty="0">
              <a:solidFill>
                <a:srgbClr val="000000"/>
              </a:solidFill>
              <a:effectLst/>
              <a:latin typeface="Lato" panose="020F0502020204030203" pitchFamily="34" charset="0"/>
            </a:endParaRPr>
          </a:p>
          <a:p>
            <a:br>
              <a:rPr lang="en-IN" sz="2000" dirty="0"/>
            </a:br>
            <a:endParaRPr lang="en-IN" sz="2400" b="1" i="0" dirty="0">
              <a:solidFill>
                <a:srgbClr val="000000"/>
              </a:solidFill>
              <a:effectLst/>
              <a:latin typeface="Lato" panose="020F0502020204030203" pitchFamily="34" charset="0"/>
            </a:endParaRPr>
          </a:p>
          <a:p>
            <a:br>
              <a:rPr lang="en-IN" sz="2800" dirty="0"/>
            </a:br>
            <a:br>
              <a:rPr lang="en-US" sz="2800" dirty="0"/>
            </a:br>
            <a:br>
              <a:rPr lang="en-US" sz="3200" b="1" dirty="0"/>
            </a:br>
            <a:endParaRPr lang="en-US" sz="3200" b="1"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err="1"/>
              <a:t>BootstrapTypography</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IN" sz="3200" b="1" i="0" dirty="0">
                <a:solidFill>
                  <a:srgbClr val="000000"/>
                </a:solidFill>
                <a:effectLst/>
                <a:latin typeface="Lato" panose="020F0502020204030203" pitchFamily="34" charset="0"/>
              </a:rPr>
              <a:t>Code</a:t>
            </a:r>
            <a:br>
              <a:rPr lang="en-IN" sz="3200" b="1" i="0" dirty="0">
                <a:solidFill>
                  <a:srgbClr val="000000"/>
                </a:solidFill>
                <a:effectLst/>
                <a:latin typeface="Lato" panose="020F0502020204030203" pitchFamily="34" charset="0"/>
              </a:rPr>
            </a:br>
            <a:br>
              <a:rPr lang="en-IN" sz="2400" b="1" i="0" dirty="0">
                <a:solidFill>
                  <a:srgbClr val="000000"/>
                </a:solidFill>
                <a:effectLst/>
                <a:latin typeface="Lato" panose="020F0502020204030203" pitchFamily="34" charset="0"/>
              </a:rPr>
            </a:br>
            <a:r>
              <a:rPr lang="en-US" sz="2400" b="1" i="0" dirty="0">
                <a:solidFill>
                  <a:srgbClr val="000000"/>
                </a:solidFill>
                <a:effectLst/>
                <a:highlight>
                  <a:srgbClr val="FFFF00"/>
                </a:highlight>
                <a:latin typeface="Lato" panose="020F0502020204030203" pitchFamily="34" charset="0"/>
              </a:rPr>
              <a:t>The &lt;code&gt;</a:t>
            </a:r>
            <a:r>
              <a:rPr lang="en-US" sz="2400" b="1" i="0" dirty="0" err="1">
                <a:solidFill>
                  <a:srgbClr val="000000"/>
                </a:solidFill>
                <a:effectLst/>
                <a:highlight>
                  <a:srgbClr val="FFFF00"/>
                </a:highlight>
                <a:latin typeface="Lato" panose="020F0502020204030203" pitchFamily="34" charset="0"/>
              </a:rPr>
              <a:t>accesskey</a:t>
            </a:r>
            <a:r>
              <a:rPr lang="en-US" sz="2400" b="1" i="0" dirty="0">
                <a:solidFill>
                  <a:srgbClr val="000000"/>
                </a:solidFill>
                <a:effectLst/>
                <a:highlight>
                  <a:srgbClr val="FFFF00"/>
                </a:highlight>
                <a:latin typeface="Lato" panose="020F0502020204030203" pitchFamily="34" charset="0"/>
              </a:rPr>
              <a:t>&lt;/code&gt; attribute can be used on any HTML5 element. </a:t>
            </a:r>
            <a:endParaRPr lang="en-US" sz="2400" b="1" i="0" dirty="0">
              <a:solidFill>
                <a:srgbClr val="000000"/>
              </a:solidFill>
              <a:effectLst/>
              <a:highlight>
                <a:srgbClr val="FFFF00"/>
              </a:highlight>
              <a:latin typeface="Lato" panose="020F0502020204030203" pitchFamily="34" charset="0"/>
            </a:endParaRPr>
          </a:p>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Keyboard Input</a:t>
            </a:r>
            <a:br>
              <a:rPr lang="en-IN" sz="3200" b="1" i="0" dirty="0">
                <a:solidFill>
                  <a:srgbClr val="000000"/>
                </a:solidFill>
                <a:effectLs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To save the document on a Mac, press &lt;</a:t>
            </a:r>
            <a:r>
              <a:rPr lang="en-US" sz="3200" b="1" i="0" dirty="0" err="1">
                <a:solidFill>
                  <a:srgbClr val="000000"/>
                </a:solidFill>
                <a:effectLst/>
                <a:highlight>
                  <a:srgbClr val="FFFF00"/>
                </a:highlight>
                <a:latin typeface="Lato" panose="020F0502020204030203" pitchFamily="34" charset="0"/>
              </a:rPr>
              <a:t>kbd</a:t>
            </a:r>
            <a:r>
              <a:rPr lang="en-US" sz="3200" b="1" i="0" dirty="0">
                <a:solidFill>
                  <a:srgbClr val="000000"/>
                </a:solidFill>
                <a:effectLst/>
                <a:highlight>
                  <a:srgbClr val="FFFF00"/>
                </a:highlight>
                <a:latin typeface="Lato" panose="020F0502020204030203" pitchFamily="34" charset="0"/>
              </a:rPr>
              <a:t>&gt;&lt;</a:t>
            </a:r>
            <a:r>
              <a:rPr lang="en-US" sz="3200" b="1" i="0" dirty="0" err="1">
                <a:solidFill>
                  <a:srgbClr val="000000"/>
                </a:solidFill>
                <a:effectLst/>
                <a:highlight>
                  <a:srgbClr val="FFFF00"/>
                </a:highlight>
                <a:latin typeface="Lato" panose="020F0502020204030203" pitchFamily="34" charset="0"/>
              </a:rPr>
              <a:t>kbd</a:t>
            </a:r>
            <a:r>
              <a:rPr lang="en-US" sz="3200" b="1" i="0" dirty="0">
                <a:solidFill>
                  <a:srgbClr val="000000"/>
                </a:solidFill>
                <a:effectLst/>
                <a:highlight>
                  <a:srgbClr val="FFFF00"/>
                </a:highlight>
                <a:latin typeface="Lato" panose="020F0502020204030203" pitchFamily="34" charset="0"/>
              </a:rPr>
              <a:t>&gt;Command&lt;/</a:t>
            </a:r>
            <a:r>
              <a:rPr lang="en-US" sz="3200" b="1" i="0" dirty="0" err="1">
                <a:solidFill>
                  <a:srgbClr val="000000"/>
                </a:solidFill>
                <a:effectLst/>
                <a:highlight>
                  <a:srgbClr val="FFFF00"/>
                </a:highlight>
                <a:latin typeface="Lato" panose="020F0502020204030203" pitchFamily="34" charset="0"/>
              </a:rPr>
              <a:t>kbd</a:t>
            </a:r>
            <a:r>
              <a:rPr lang="en-US" sz="3200" b="1" i="0" dirty="0">
                <a:solidFill>
                  <a:srgbClr val="000000"/>
                </a:solidFill>
                <a:effectLst/>
                <a:highlight>
                  <a:srgbClr val="FFFF00"/>
                </a:highlight>
                <a:latin typeface="Lato" panose="020F0502020204030203" pitchFamily="34" charset="0"/>
              </a:rPr>
              <a:t>&gt;+&lt;</a:t>
            </a:r>
            <a:r>
              <a:rPr lang="en-US" sz="3200" b="1" i="0" dirty="0" err="1">
                <a:solidFill>
                  <a:srgbClr val="000000"/>
                </a:solidFill>
                <a:effectLst/>
                <a:highlight>
                  <a:srgbClr val="FFFF00"/>
                </a:highlight>
                <a:latin typeface="Lato" panose="020F0502020204030203" pitchFamily="34" charset="0"/>
              </a:rPr>
              <a:t>kbd</a:t>
            </a:r>
            <a:r>
              <a:rPr lang="en-US" sz="3200" b="1" i="0" dirty="0">
                <a:solidFill>
                  <a:srgbClr val="000000"/>
                </a:solidFill>
                <a:effectLst/>
                <a:highlight>
                  <a:srgbClr val="FFFF00"/>
                </a:highlight>
                <a:latin typeface="Lato" panose="020F0502020204030203" pitchFamily="34" charset="0"/>
              </a:rPr>
              <a:t>&gt;S&lt;/</a:t>
            </a:r>
            <a:r>
              <a:rPr lang="en-US" sz="3200" b="1" i="0" dirty="0" err="1">
                <a:solidFill>
                  <a:srgbClr val="000000"/>
                </a:solidFill>
                <a:effectLst/>
                <a:highlight>
                  <a:srgbClr val="FFFF00"/>
                </a:highlight>
                <a:latin typeface="Lato" panose="020F0502020204030203" pitchFamily="34" charset="0"/>
              </a:rPr>
              <a:t>kbd</a:t>
            </a:r>
            <a:r>
              <a:rPr lang="en-US" sz="3200" b="1" i="0" dirty="0">
                <a:solidFill>
                  <a:srgbClr val="000000"/>
                </a:solidFill>
                <a:effectLst/>
                <a:highlight>
                  <a:srgbClr val="FFFF00"/>
                </a:highlight>
                <a:latin typeface="Lato" panose="020F0502020204030203" pitchFamily="34" charset="0"/>
              </a:rPr>
              <a:t>&gt;&lt;/</a:t>
            </a:r>
            <a:r>
              <a:rPr lang="en-US" sz="3200" b="1" i="0" dirty="0" err="1">
                <a:solidFill>
                  <a:srgbClr val="000000"/>
                </a:solidFill>
                <a:effectLst/>
                <a:highlight>
                  <a:srgbClr val="FFFF00"/>
                </a:highlight>
                <a:latin typeface="Lato" panose="020F0502020204030203" pitchFamily="34" charset="0"/>
              </a:rPr>
              <a:t>kbd</a:t>
            </a:r>
            <a:r>
              <a:rPr lang="en-US" sz="3200" b="1" i="0" dirty="0">
                <a:solidFill>
                  <a:srgbClr val="000000"/>
                </a:solidFill>
                <a:effectLst/>
                <a:highlight>
                  <a:srgbClr val="FFFF00"/>
                </a:highlight>
                <a:latin typeface="Lato" panose="020F0502020204030203" pitchFamily="34" charset="0"/>
              </a:rPr>
              <a:t>&gt;</a:t>
            </a:r>
            <a:endParaRPr lang="en-IN" sz="3200" b="1" i="0" dirty="0">
              <a:solidFill>
                <a:srgbClr val="000000"/>
              </a:solidFill>
              <a:effectLst/>
              <a:highlight>
                <a:srgbClr val="FFFF00"/>
              </a:highlight>
              <a:latin typeface="Lato" panose="020F0502020204030203" pitchFamily="34" charset="0"/>
            </a:endParaRPr>
          </a:p>
          <a:p>
            <a:pPr marL="342900" indent="-342900" algn="l">
              <a:buFont typeface="Arial" panose="020B0604020202020204" pitchFamily="34" charset="0"/>
              <a:buChar char="•"/>
            </a:pPr>
            <a:r>
              <a:rPr lang="en-IN" sz="3200" b="1" i="0" dirty="0">
                <a:solidFill>
                  <a:srgbClr val="000000"/>
                </a:solidFill>
                <a:effectLst/>
                <a:latin typeface="Lato" panose="020F0502020204030203" pitchFamily="34" charset="0"/>
              </a:rPr>
              <a:t>Preformatted Text:</a:t>
            </a:r>
            <a:br>
              <a:rPr lang="en-IN" sz="3200" b="1" i="0" dirty="0">
                <a:solidFill>
                  <a:srgbClr val="000000"/>
                </a:solidFill>
                <a:effectLs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&lt;pre&gt;This text has</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been formatted using</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   the HTML pre tag. The browser should</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      display all white space</a:t>
            </a:r>
            <a:br>
              <a:rPr lang="en-US" sz="3200" b="1" i="0" dirty="0">
                <a:solidFill>
                  <a:srgbClr val="000000"/>
                </a:solidFill>
                <a:effectLst/>
                <a:highlight>
                  <a:srgbClr val="FFFF00"/>
                </a:highlight>
                <a:latin typeface="Lato" panose="020F0502020204030203" pitchFamily="34" charset="0"/>
              </a:rPr>
            </a:br>
            <a:r>
              <a:rPr lang="en-US" sz="3200" b="1" i="0" dirty="0">
                <a:solidFill>
                  <a:srgbClr val="000000"/>
                </a:solidFill>
                <a:effectLst/>
                <a:highlight>
                  <a:srgbClr val="FFFF00"/>
                </a:highlight>
                <a:latin typeface="Lato" panose="020F0502020204030203" pitchFamily="34" charset="0"/>
              </a:rPr>
              <a:t>as it was entered.&lt;/pre&gt;</a:t>
            </a:r>
            <a:endParaRPr lang="en-US" sz="3200" b="1" i="0" dirty="0">
              <a:solidFill>
                <a:srgbClr val="000000"/>
              </a:solidFill>
              <a:effectLst/>
              <a:highlight>
                <a:srgbClr val="FFFF00"/>
              </a:highlight>
              <a:latin typeface="Lato" panose="020F0502020204030203" pitchFamily="34" charset="0"/>
            </a:endParaRPr>
          </a:p>
          <a:p>
            <a:pPr marL="342900" indent="-342900">
              <a:buFont typeface="Arial" panose="020B0604020202020204" pitchFamily="34" charset="0"/>
              <a:buChar char="•"/>
            </a:pPr>
            <a:r>
              <a:rPr lang="en-IN" sz="3200" b="1" i="0" dirty="0">
                <a:solidFill>
                  <a:srgbClr val="000000"/>
                </a:solidFill>
                <a:effectLst/>
                <a:latin typeface="Lato" panose="020F0502020204030203" pitchFamily="34" charset="0"/>
              </a:rPr>
              <a:t>Variables:</a:t>
            </a:r>
            <a:br>
              <a:rPr lang="en-IN" sz="3200" b="1" i="0" dirty="0">
                <a:solidFill>
                  <a:srgbClr val="000000"/>
                </a:solidFill>
                <a:effectLst/>
                <a:latin typeface="Lato" panose="020F0502020204030203" pitchFamily="34" charset="0"/>
              </a:rPr>
            </a:br>
            <a:r>
              <a:rPr lang="en-IN" sz="3200" b="1" i="0" dirty="0">
                <a:solidFill>
                  <a:srgbClr val="000000"/>
                </a:solidFill>
                <a:effectLst/>
                <a:highlight>
                  <a:srgbClr val="FFFF00"/>
                </a:highlight>
                <a:latin typeface="Lato" panose="020F0502020204030203" pitchFamily="34" charset="0"/>
              </a:rPr>
              <a:t>&lt;var&gt;E&lt;/var&gt; = &lt;var&gt;m&lt;/var&gt; &lt;var&gt;c&lt;/var&gt;&lt;sup&gt;2&lt;/sup&gt;</a:t>
            </a:r>
            <a:endParaRPr lang="en-IN" sz="3200" b="1" i="0" dirty="0">
              <a:solidFill>
                <a:srgbClr val="000000"/>
              </a:solidFill>
              <a:effectLst/>
              <a:highlight>
                <a:srgbClr val="FFFF00"/>
              </a:highlight>
              <a:latin typeface="Lato" panose="020F0502020204030203" pitchFamily="34" charset="0"/>
            </a:endParaRPr>
          </a:p>
          <a:p>
            <a:pPr marL="342900" indent="-342900">
              <a:buFont typeface="Arial" panose="020B0604020202020204" pitchFamily="34" charset="0"/>
              <a:buChar char="•"/>
            </a:pPr>
            <a:r>
              <a:rPr lang="en-IN" sz="3200" b="1" dirty="0">
                <a:solidFill>
                  <a:srgbClr val="000000"/>
                </a:solidFill>
                <a:latin typeface="Lato" panose="020F0502020204030203" pitchFamily="34" charset="0"/>
              </a:rPr>
              <a:t>Sample Text:</a:t>
            </a:r>
            <a:br>
              <a:rPr lang="en-IN" sz="3200" b="1" dirty="0">
                <a:solidFill>
                  <a:srgbClr val="000000"/>
                </a:solidFill>
                <a:highlight>
                  <a:srgbClr val="FFFF00"/>
                </a:highlight>
                <a:latin typeface="Lato" panose="020F0502020204030203" pitchFamily="34" charset="0"/>
              </a:rPr>
            </a:br>
            <a:r>
              <a:rPr lang="en-US" sz="3200" b="1" dirty="0">
                <a:solidFill>
                  <a:srgbClr val="000000"/>
                </a:solidFill>
                <a:highlight>
                  <a:srgbClr val="FFFF00"/>
                </a:highlight>
                <a:latin typeface="Lato" panose="020F0502020204030203" pitchFamily="34" charset="0"/>
              </a:rPr>
              <a:t>Computer says &lt;</a:t>
            </a:r>
            <a:r>
              <a:rPr lang="en-US" sz="3200" b="1" dirty="0" err="1">
                <a:solidFill>
                  <a:srgbClr val="000000"/>
                </a:solidFill>
                <a:highlight>
                  <a:srgbClr val="FFFF00"/>
                </a:highlight>
                <a:latin typeface="Lato" panose="020F0502020204030203" pitchFamily="34" charset="0"/>
              </a:rPr>
              <a:t>samp</a:t>
            </a:r>
            <a:r>
              <a:rPr lang="en-US" sz="3200" b="1" dirty="0">
                <a:solidFill>
                  <a:srgbClr val="000000"/>
                </a:solidFill>
                <a:highlight>
                  <a:srgbClr val="FFFF00"/>
                </a:highlight>
                <a:latin typeface="Lato" panose="020F0502020204030203" pitchFamily="34" charset="0"/>
              </a:rPr>
              <a:t>&gt;Not enough memory&lt;/</a:t>
            </a:r>
            <a:r>
              <a:rPr lang="en-US" sz="3200" b="1" dirty="0" err="1">
                <a:solidFill>
                  <a:srgbClr val="000000"/>
                </a:solidFill>
                <a:highlight>
                  <a:srgbClr val="FFFF00"/>
                </a:highlight>
                <a:latin typeface="Lato" panose="020F0502020204030203" pitchFamily="34" charset="0"/>
              </a:rPr>
              <a:t>samp</a:t>
            </a:r>
            <a:r>
              <a:rPr lang="en-US" sz="3200" b="1" dirty="0">
                <a:solidFill>
                  <a:srgbClr val="000000"/>
                </a:solidFill>
                <a:highlight>
                  <a:srgbClr val="FFFF00"/>
                </a:highlight>
                <a:latin typeface="Lato" panose="020F0502020204030203" pitchFamily="34" charset="0"/>
              </a:rPr>
              <a:t>&gt;. I always thought I had a good memory!</a:t>
            </a:r>
            <a:endParaRPr lang="en-IN" sz="3200" b="1" i="0" dirty="0">
              <a:solidFill>
                <a:srgbClr val="000000"/>
              </a:solidFill>
              <a:effectLst/>
              <a:highlight>
                <a:srgbClr val="FFFF00"/>
              </a:highlight>
              <a:latin typeface="Lato" panose="020F0502020204030203" pitchFamily="34" charset="0"/>
            </a:endParaRPr>
          </a:p>
          <a:p>
            <a:pPr marL="342900" indent="-342900" algn="l">
              <a:buFont typeface="Arial" panose="020B0604020202020204" pitchFamily="34" charset="0"/>
              <a:buChar char="•"/>
            </a:pPr>
            <a:endParaRPr lang="en-IN" sz="3200" b="1" i="0" dirty="0">
              <a:solidFill>
                <a:srgbClr val="000000"/>
              </a:solidFill>
              <a:effectLst/>
              <a:highlight>
                <a:srgbClr val="FFFF00"/>
              </a:highlight>
              <a:latin typeface="Lato" panose="020F0502020204030203" pitchFamily="34" charset="0"/>
            </a:endParaRPr>
          </a:p>
          <a:p>
            <a:br>
              <a:rPr lang="en-IN" sz="2400" dirty="0"/>
            </a:br>
            <a:br>
              <a:rPr lang="en-IN" sz="2800" dirty="0"/>
            </a:br>
            <a:endParaRPr lang="en-IN" sz="3200" b="1" i="0" dirty="0">
              <a:solidFill>
                <a:srgbClr val="000000"/>
              </a:solidFill>
              <a:effectLst/>
              <a:latin typeface="Lato" panose="020F0502020204030203" pitchFamily="34" charset="0"/>
            </a:endParaRPr>
          </a:p>
          <a:p>
            <a:br>
              <a:rPr lang="en-IN" sz="2000" dirty="0"/>
            </a:br>
            <a:endParaRPr lang="en-IN" sz="2400" b="1" i="0" dirty="0">
              <a:solidFill>
                <a:srgbClr val="000000"/>
              </a:solidFill>
              <a:effectLst/>
              <a:latin typeface="Lato" panose="020F0502020204030203" pitchFamily="34" charset="0"/>
            </a:endParaRPr>
          </a:p>
          <a:p>
            <a:br>
              <a:rPr lang="en-IN" sz="2800" dirty="0"/>
            </a:br>
            <a:br>
              <a:rPr lang="en-US" sz="2800" dirty="0"/>
            </a:br>
            <a:br>
              <a:rPr lang="en-US" sz="3200" b="1" dirty="0"/>
            </a:br>
            <a:endParaRPr lang="en-US" sz="3200" b="1"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endParaRPr lang="en-US" dirty="0"/>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p:nvPr/>
        </p:nvSpPr>
        <p:spPr>
          <a:xfrm>
            <a:off x="15695937" y="99013"/>
            <a:ext cx="8166532" cy="1173201"/>
          </a:xfrm>
          <a:prstGeom prst="rect">
            <a:avLst/>
          </a:prstGeom>
        </p:spPr>
        <p:txBody>
          <a:bodyPr>
            <a:noAutofit/>
          </a:bodyPr>
          <a:lstStyle>
            <a:lvl1pPr algn="l" defTabSz="1811020"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panose="020B0603020202020204"/>
              <a:cs typeface="Trebuchet MS" panose="020B0603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err="1"/>
              <a:t>BootStrap</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dirty="0"/>
              <a:t>Bootstrap is a free and open-source toolkit for creating websites and web applications. It's the most popular HTML, CSS, and JS framework for developing responsive, mobile first projects on the web.</a:t>
            </a:r>
            <a:endParaRPr lang="en-US" sz="3200" dirty="0"/>
          </a:p>
          <a:p>
            <a:pPr marL="457200" indent="-457200" algn="l">
              <a:buFont typeface="Arial" panose="020B0604020202020204" pitchFamily="34" charset="0"/>
              <a:buChar char="•"/>
            </a:pPr>
            <a:r>
              <a:rPr lang="en-US" sz="3200" dirty="0"/>
              <a:t>As the web evolves more and more toward responsive design, it can be a real challenge for web developers to keep up. Bootstrap can make things a whole lot easier. Bootstrap enables you to create responsive websites without you needing to do the "responsive" bit. Bootstrap takes care of that.</a:t>
            </a:r>
            <a:endParaRPr lang="en-US" sz="3200" dirty="0"/>
          </a:p>
          <a:p>
            <a:pPr marL="457200" indent="-457200" algn="l">
              <a:buFont typeface="Arial" panose="020B0604020202020204" pitchFamily="34" charset="0"/>
              <a:buChar char="•"/>
            </a:pPr>
            <a:r>
              <a:rPr lang="en-US" sz="2800" b="1" dirty="0">
                <a:solidFill>
                  <a:srgbClr val="000000"/>
                </a:solidFill>
                <a:latin typeface="Lato" panose="020F0502020204030203" pitchFamily="34" charset="0"/>
              </a:rPr>
              <a:t>It is mobile-first: </a:t>
            </a:r>
            <a:r>
              <a:rPr lang="en-US" sz="3200" dirty="0"/>
              <a:t>This means that it is primarily designed for mobile devices, then scales up from there (as opposed to being designed for desktop, then trying to scale it down to mobile devices).</a:t>
            </a:r>
            <a:endParaRPr lang="en-US" sz="3200" dirty="0"/>
          </a:p>
          <a:p>
            <a:pPr marL="457200" indent="-457200">
              <a:buFont typeface="Arial" panose="020B0604020202020204" pitchFamily="34" charset="0"/>
              <a:buChar char="•"/>
            </a:pPr>
            <a:r>
              <a:rPr lang="en-IN" sz="2800" b="1" i="0" dirty="0">
                <a:solidFill>
                  <a:srgbClr val="000000"/>
                </a:solidFill>
                <a:effectLst/>
                <a:latin typeface="Lato" panose="020F0502020204030203" pitchFamily="34" charset="0"/>
              </a:rPr>
              <a:t>Who's Using Bootstrap?</a:t>
            </a:r>
            <a:br>
              <a:rPr lang="en-IN" sz="2800" b="1" i="0" dirty="0">
                <a:solidFill>
                  <a:srgbClr val="000000"/>
                </a:solidFill>
                <a:effectLst/>
                <a:latin typeface="Lato" panose="020F0502020204030203" pitchFamily="34" charset="0"/>
              </a:rPr>
            </a:br>
            <a:r>
              <a:rPr lang="en-US" sz="3200" dirty="0"/>
              <a:t>Bootstrap can be used to build websites of any scale, from small blogs to large corporate websites. Organizations that use Bootstrap include NASA, University of Washington, FIFA, Newsweek, VOGUE and many more.</a:t>
            </a:r>
            <a:endParaRPr lang="en-US" sz="3200" dirty="0"/>
          </a:p>
          <a:p>
            <a:pPr marL="457200" indent="-457200">
              <a:buFont typeface="Arial" panose="020B0604020202020204" pitchFamily="34" charset="0"/>
              <a:buChar char="•"/>
            </a:pPr>
            <a:r>
              <a:rPr lang="en-IN" sz="2800" b="1" dirty="0">
                <a:solidFill>
                  <a:srgbClr val="000000"/>
                </a:solidFill>
                <a:latin typeface="Lato" panose="020F0502020204030203" pitchFamily="34" charset="0"/>
              </a:rPr>
              <a:t>Advantages of Bootstrap:</a:t>
            </a:r>
            <a:endParaRPr lang="en-IN" sz="2800" b="1" dirty="0">
              <a:solidFill>
                <a:srgbClr val="000000"/>
              </a:solidFill>
              <a:latin typeface="Lato" panose="020F0502020204030203" pitchFamily="34" charset="0"/>
            </a:endParaRPr>
          </a:p>
          <a:p>
            <a:pPr marL="1362710" lvl="1" indent="-457200"/>
            <a:r>
              <a:rPr lang="en-US" sz="3200" dirty="0">
                <a:solidFill>
                  <a:schemeClr val="bg2"/>
                </a:solidFill>
                <a:latin typeface="Calibri" panose="020F0502020204030204" pitchFamily="34" charset="0"/>
                <a:cs typeface="Calibri" panose="020F0502020204030204" pitchFamily="34" charset="0"/>
              </a:rPr>
              <a:t>Bootstrap is that they can help speed up development times.</a:t>
            </a:r>
            <a:endParaRPr lang="en-US" sz="3200" dirty="0">
              <a:solidFill>
                <a:schemeClr val="bg2"/>
              </a:solidFill>
              <a:latin typeface="Calibri" panose="020F0502020204030204" pitchFamily="34" charset="0"/>
              <a:cs typeface="Calibri" panose="020F0502020204030204" pitchFamily="34" charset="0"/>
            </a:endParaRPr>
          </a:p>
          <a:p>
            <a:pPr marL="1362710" lvl="1" indent="-457200"/>
            <a:r>
              <a:rPr lang="en-US" sz="3200" dirty="0">
                <a:solidFill>
                  <a:schemeClr val="bg2"/>
                </a:solidFill>
                <a:latin typeface="Calibri" panose="020F0502020204030204" pitchFamily="34" charset="0"/>
                <a:cs typeface="Calibri" panose="020F0502020204030204" pitchFamily="34" charset="0"/>
              </a:rPr>
              <a:t>Given Bootstrap is the most popular frontend development framework on the web.</a:t>
            </a:r>
            <a:endParaRPr lang="en-US" sz="3200" dirty="0">
              <a:solidFill>
                <a:schemeClr val="bg2"/>
              </a:solidFill>
              <a:latin typeface="Calibri" panose="020F0502020204030204" pitchFamily="34" charset="0"/>
              <a:cs typeface="Calibri" panose="020F0502020204030204" pitchFamily="34" charset="0"/>
            </a:endParaRPr>
          </a:p>
          <a:p>
            <a:pPr marL="1362710" lvl="1" indent="-457200"/>
            <a:r>
              <a:rPr lang="en-US" sz="3200" dirty="0">
                <a:solidFill>
                  <a:schemeClr val="bg2"/>
                </a:solidFill>
                <a:latin typeface="Calibri" panose="020F0502020204030204" pitchFamily="34" charset="0"/>
                <a:cs typeface="Calibri" panose="020F0502020204030204" pitchFamily="34" charset="0"/>
              </a:rPr>
              <a:t>This skillset could be a useful one to learn</a:t>
            </a:r>
            <a:endParaRPr lang="en-US" sz="3200" dirty="0">
              <a:solidFill>
                <a:schemeClr val="bg2"/>
              </a:solidFill>
              <a:latin typeface="Calibri" panose="020F0502020204030204" pitchFamily="34" charset="0"/>
              <a:cs typeface="Calibri" panose="020F0502020204030204" pitchFamily="34" charset="0"/>
            </a:endParaRPr>
          </a:p>
          <a:p>
            <a:pPr marL="1362710" lvl="1" indent="-457200"/>
            <a:r>
              <a:rPr lang="en-US" sz="3200" dirty="0">
                <a:solidFill>
                  <a:schemeClr val="bg2"/>
                </a:solidFill>
                <a:latin typeface="Calibri" panose="020F0502020204030204" pitchFamily="34" charset="0"/>
                <a:cs typeface="Calibri" panose="020F0502020204030204" pitchFamily="34" charset="0"/>
              </a:rPr>
              <a:t>Bootstrap comes with its own set of styles, these are easy to override</a:t>
            </a:r>
            <a:endParaRPr lang="en-IN" sz="3200" dirty="0">
              <a:solidFill>
                <a:schemeClr val="bg2"/>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IN" sz="28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Getting Started with Bootstrap</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2800" b="0" i="0" dirty="0">
                <a:solidFill>
                  <a:srgbClr val="41484D"/>
                </a:solidFill>
                <a:effectLst/>
                <a:latin typeface="Lato" panose="020F0502020204030203" pitchFamily="34" charset="0"/>
              </a:rPr>
              <a:t>Bootstrap uses its own CSS and JavaScript files, which you need to link to.</a:t>
            </a:r>
            <a:endParaRPr lang="en-US" sz="2800" b="0" i="0" dirty="0">
              <a:solidFill>
                <a:srgbClr val="41484D"/>
              </a:solidFill>
              <a:effectLst/>
              <a:latin typeface="Lato" panose="020F0502020204030203" pitchFamily="34" charset="0"/>
            </a:endParaRPr>
          </a:p>
          <a:p>
            <a:pPr marL="457200" indent="-457200" algn="l">
              <a:buFont typeface="Arial" panose="020B0604020202020204" pitchFamily="34" charset="0"/>
              <a:buChar char="•"/>
            </a:pPr>
            <a:r>
              <a:rPr lang="en-IN" sz="3200" b="1" i="0" dirty="0">
                <a:solidFill>
                  <a:srgbClr val="000000"/>
                </a:solidFill>
                <a:effectLst/>
                <a:latin typeface="Lato" panose="020F0502020204030203" pitchFamily="34" charset="0"/>
              </a:rPr>
              <a:t>CSS &amp; JavaScript Files:</a:t>
            </a:r>
            <a:endParaRPr lang="en-IN" sz="32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3200" i="0" dirty="0">
                <a:solidFill>
                  <a:srgbClr val="000000"/>
                </a:solidFill>
                <a:effectLst/>
                <a:latin typeface="Lato" panose="020F0502020204030203" pitchFamily="34" charset="0"/>
              </a:rPr>
              <a:t>&lt;link </a:t>
            </a:r>
            <a:r>
              <a:rPr lang="en-IN" sz="3200" i="0" dirty="0" err="1">
                <a:solidFill>
                  <a:srgbClr val="000000"/>
                </a:solidFill>
                <a:effectLst/>
                <a:latin typeface="Lato" panose="020F0502020204030203" pitchFamily="34" charset="0"/>
              </a:rPr>
              <a:t>href</a:t>
            </a:r>
            <a:r>
              <a:rPr lang="en-IN" sz="3200" i="0" dirty="0">
                <a:solidFill>
                  <a:srgbClr val="000000"/>
                </a:solidFill>
                <a:effectLst/>
                <a:latin typeface="Lato" panose="020F0502020204030203" pitchFamily="34" charset="0"/>
              </a:rPr>
              <a:t>="https://cdn.jsdelivr.net/</a:t>
            </a:r>
            <a:r>
              <a:rPr lang="en-IN" sz="3200" i="0" dirty="0" err="1">
                <a:solidFill>
                  <a:srgbClr val="000000"/>
                </a:solidFill>
                <a:effectLst/>
                <a:latin typeface="Lato" panose="020F0502020204030203" pitchFamily="34" charset="0"/>
              </a:rPr>
              <a:t>npm</a:t>
            </a:r>
            <a:r>
              <a:rPr lang="en-IN" sz="3200" i="0" dirty="0">
                <a:solidFill>
                  <a:srgbClr val="000000"/>
                </a:solidFill>
                <a:effectLst/>
                <a:latin typeface="Lato" panose="020F0502020204030203" pitchFamily="34" charset="0"/>
              </a:rPr>
              <a:t>/bootstrap@5.0.1/</a:t>
            </a:r>
            <a:r>
              <a:rPr lang="en-IN" sz="3200" i="0" dirty="0" err="1">
                <a:solidFill>
                  <a:srgbClr val="000000"/>
                </a:solidFill>
                <a:effectLst/>
                <a:latin typeface="Lato" panose="020F0502020204030203" pitchFamily="34" charset="0"/>
              </a:rPr>
              <a:t>dist</a:t>
            </a:r>
            <a:r>
              <a:rPr lang="en-IN" sz="3200" i="0" dirty="0">
                <a:solidFill>
                  <a:srgbClr val="000000"/>
                </a:solidFill>
                <a:effectLst/>
                <a:latin typeface="Lato" panose="020F0502020204030203" pitchFamily="34" charset="0"/>
              </a:rPr>
              <a:t>/</a:t>
            </a:r>
            <a:r>
              <a:rPr lang="en-IN" sz="3200" i="0" dirty="0" err="1">
                <a:solidFill>
                  <a:srgbClr val="000000"/>
                </a:solidFill>
                <a:effectLst/>
                <a:latin typeface="Lato" panose="020F0502020204030203" pitchFamily="34" charset="0"/>
              </a:rPr>
              <a:t>css</a:t>
            </a:r>
            <a:r>
              <a:rPr lang="en-IN" sz="3200" i="0" dirty="0">
                <a:solidFill>
                  <a:srgbClr val="000000"/>
                </a:solidFill>
                <a:effectLst/>
                <a:latin typeface="Lato" panose="020F0502020204030203" pitchFamily="34" charset="0"/>
              </a:rPr>
              <a:t>/bootstrap.min.css" </a:t>
            </a:r>
            <a:r>
              <a:rPr lang="en-IN" sz="3200" i="0" dirty="0" err="1">
                <a:solidFill>
                  <a:srgbClr val="000000"/>
                </a:solidFill>
                <a:effectLst/>
                <a:latin typeface="Lato" panose="020F0502020204030203" pitchFamily="34" charset="0"/>
              </a:rPr>
              <a:t>rel</a:t>
            </a:r>
            <a:r>
              <a:rPr lang="en-IN" sz="3200" i="0" dirty="0">
                <a:solidFill>
                  <a:srgbClr val="000000"/>
                </a:solidFill>
                <a:effectLst/>
                <a:latin typeface="Lato" panose="020F0502020204030203" pitchFamily="34" charset="0"/>
              </a:rPr>
              <a:t>="stylesheet" &gt;</a:t>
            </a:r>
            <a:endParaRPr lang="en-IN" sz="3200"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3200" i="0" dirty="0">
                <a:solidFill>
                  <a:srgbClr val="000000"/>
                </a:solidFill>
                <a:effectLst/>
                <a:latin typeface="Lato" panose="020F0502020204030203" pitchFamily="34" charset="0"/>
              </a:rPr>
              <a:t>&lt;script </a:t>
            </a:r>
            <a:r>
              <a:rPr lang="en-IN" sz="3200" i="0" dirty="0" err="1">
                <a:solidFill>
                  <a:srgbClr val="000000"/>
                </a:solidFill>
                <a:effectLst/>
                <a:latin typeface="Lato" panose="020F0502020204030203" pitchFamily="34" charset="0"/>
              </a:rPr>
              <a:t>src</a:t>
            </a:r>
            <a:r>
              <a:rPr lang="en-IN" sz="3200" i="0" dirty="0">
                <a:solidFill>
                  <a:srgbClr val="000000"/>
                </a:solidFill>
                <a:effectLst/>
                <a:latin typeface="Lato" panose="020F0502020204030203" pitchFamily="34" charset="0"/>
              </a:rPr>
              <a:t>="https://cdn.jsdelivr.net/</a:t>
            </a:r>
            <a:r>
              <a:rPr lang="en-IN" sz="3200" i="0" dirty="0" err="1">
                <a:solidFill>
                  <a:srgbClr val="000000"/>
                </a:solidFill>
                <a:effectLst/>
                <a:latin typeface="Lato" panose="020F0502020204030203" pitchFamily="34" charset="0"/>
              </a:rPr>
              <a:t>npm</a:t>
            </a:r>
            <a:r>
              <a:rPr lang="en-IN" sz="3200" i="0" dirty="0">
                <a:solidFill>
                  <a:srgbClr val="000000"/>
                </a:solidFill>
                <a:effectLst/>
                <a:latin typeface="Lato" panose="020F0502020204030203" pitchFamily="34" charset="0"/>
              </a:rPr>
              <a:t>/bootstrap@5.0.1/</a:t>
            </a:r>
            <a:r>
              <a:rPr lang="en-IN" sz="3200" i="0" dirty="0" err="1">
                <a:solidFill>
                  <a:srgbClr val="000000"/>
                </a:solidFill>
                <a:effectLst/>
                <a:latin typeface="Lato" panose="020F0502020204030203" pitchFamily="34" charset="0"/>
              </a:rPr>
              <a:t>dist</a:t>
            </a:r>
            <a:r>
              <a:rPr lang="en-IN" sz="3200" i="0" dirty="0">
                <a:solidFill>
                  <a:srgbClr val="000000"/>
                </a:solidFill>
                <a:effectLst/>
                <a:latin typeface="Lato" panose="020F0502020204030203" pitchFamily="34" charset="0"/>
              </a:rPr>
              <a:t>/</a:t>
            </a:r>
            <a:r>
              <a:rPr lang="en-IN" sz="3200" i="0" dirty="0" err="1">
                <a:solidFill>
                  <a:srgbClr val="000000"/>
                </a:solidFill>
                <a:effectLst/>
                <a:latin typeface="Lato" panose="020F0502020204030203" pitchFamily="34" charset="0"/>
              </a:rPr>
              <a:t>js</a:t>
            </a:r>
            <a:r>
              <a:rPr lang="en-IN" sz="3200" i="0" dirty="0">
                <a:solidFill>
                  <a:srgbClr val="000000"/>
                </a:solidFill>
                <a:effectLst/>
                <a:latin typeface="Lato" panose="020F0502020204030203" pitchFamily="34" charset="0"/>
              </a:rPr>
              <a:t>/bootstrap.bundle.min.js" &gt;&lt;/script&gt;</a:t>
            </a:r>
            <a:endParaRPr lang="en-IN" sz="3200" i="0" dirty="0">
              <a:solidFill>
                <a:srgbClr val="000000"/>
              </a:solidFill>
              <a:effectLst/>
              <a:latin typeface="Lato" panose="020F0502020204030203" pitchFamily="34" charset="0"/>
            </a:endParaRPr>
          </a:p>
          <a:p>
            <a:pPr marL="457200" indent="-457200" algn="ctr">
              <a:buFont typeface="Arial" panose="020B0604020202020204" pitchFamily="34" charset="0"/>
              <a:buChar char="•"/>
            </a:pPr>
            <a:r>
              <a:rPr lang="en-IN" sz="3200" dirty="0">
                <a:solidFill>
                  <a:srgbClr val="000000"/>
                </a:solidFill>
                <a:latin typeface="Lato" panose="020F0502020204030203" pitchFamily="34" charset="0"/>
              </a:rPr>
              <a:t>OR</a:t>
            </a:r>
            <a:endParaRPr lang="en-IN" sz="3200"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3200" i="0" dirty="0">
                <a:solidFill>
                  <a:srgbClr val="000000"/>
                </a:solidFill>
                <a:effectLst/>
                <a:latin typeface="Lato" panose="020F0502020204030203" pitchFamily="34" charset="0"/>
              </a:rPr>
              <a:t>&lt;script </a:t>
            </a:r>
            <a:r>
              <a:rPr lang="en-IN" sz="3200" i="0" dirty="0" err="1">
                <a:solidFill>
                  <a:srgbClr val="000000"/>
                </a:solidFill>
                <a:effectLst/>
                <a:latin typeface="Lato" panose="020F0502020204030203" pitchFamily="34" charset="0"/>
              </a:rPr>
              <a:t>src</a:t>
            </a:r>
            <a:r>
              <a:rPr lang="en-IN" sz="3200" i="0" dirty="0">
                <a:solidFill>
                  <a:srgbClr val="000000"/>
                </a:solidFill>
                <a:effectLst/>
                <a:latin typeface="Lato" panose="020F0502020204030203" pitchFamily="34" charset="0"/>
              </a:rPr>
              <a:t>="https://cdn.jsdelivr.net/</a:t>
            </a:r>
            <a:r>
              <a:rPr lang="en-IN" sz="3200" i="0" dirty="0" err="1">
                <a:solidFill>
                  <a:srgbClr val="000000"/>
                </a:solidFill>
                <a:effectLst/>
                <a:latin typeface="Lato" panose="020F0502020204030203" pitchFamily="34" charset="0"/>
              </a:rPr>
              <a:t>npm</a:t>
            </a:r>
            <a:r>
              <a:rPr lang="en-IN" sz="3200" i="0" dirty="0">
                <a:solidFill>
                  <a:srgbClr val="000000"/>
                </a:solidFill>
                <a:effectLst/>
                <a:latin typeface="Lato" panose="020F0502020204030203" pitchFamily="34" charset="0"/>
              </a:rPr>
              <a:t>/bootstrap@5.0.1/</a:t>
            </a:r>
            <a:r>
              <a:rPr lang="en-IN" sz="3200" i="0" dirty="0" err="1">
                <a:solidFill>
                  <a:srgbClr val="000000"/>
                </a:solidFill>
                <a:effectLst/>
                <a:latin typeface="Lato" panose="020F0502020204030203" pitchFamily="34" charset="0"/>
              </a:rPr>
              <a:t>dist</a:t>
            </a:r>
            <a:r>
              <a:rPr lang="en-IN" sz="3200" i="0" dirty="0">
                <a:solidFill>
                  <a:srgbClr val="000000"/>
                </a:solidFill>
                <a:effectLst/>
                <a:latin typeface="Lato" panose="020F0502020204030203" pitchFamily="34" charset="0"/>
              </a:rPr>
              <a:t>/</a:t>
            </a:r>
            <a:r>
              <a:rPr lang="en-IN" sz="3200" i="0" dirty="0" err="1">
                <a:solidFill>
                  <a:srgbClr val="000000"/>
                </a:solidFill>
                <a:effectLst/>
                <a:latin typeface="Lato" panose="020F0502020204030203" pitchFamily="34" charset="0"/>
              </a:rPr>
              <a:t>js</a:t>
            </a:r>
            <a:r>
              <a:rPr lang="en-IN" sz="3200" i="0" dirty="0">
                <a:solidFill>
                  <a:srgbClr val="000000"/>
                </a:solidFill>
                <a:effectLst/>
                <a:latin typeface="Lato" panose="020F0502020204030203" pitchFamily="34" charset="0"/>
              </a:rPr>
              <a:t>/bootstrap.min.js" &gt;&lt;/script&gt;</a:t>
            </a:r>
            <a:endParaRPr lang="en-IN" sz="3200"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3200" i="0" dirty="0">
                <a:solidFill>
                  <a:srgbClr val="000000"/>
                </a:solidFill>
                <a:effectLst/>
                <a:latin typeface="Lato" panose="020F0502020204030203" pitchFamily="34" charset="0"/>
              </a:rPr>
              <a:t>&lt;script </a:t>
            </a:r>
            <a:r>
              <a:rPr lang="en-IN" sz="3200" i="0" dirty="0" err="1">
                <a:solidFill>
                  <a:srgbClr val="000000"/>
                </a:solidFill>
                <a:effectLst/>
                <a:latin typeface="Lato" panose="020F0502020204030203" pitchFamily="34" charset="0"/>
              </a:rPr>
              <a:t>src</a:t>
            </a:r>
            <a:r>
              <a:rPr lang="en-IN" sz="3200" i="0" dirty="0">
                <a:solidFill>
                  <a:srgbClr val="000000"/>
                </a:solidFill>
                <a:effectLst/>
                <a:latin typeface="Lato" panose="020F0502020204030203" pitchFamily="34" charset="0"/>
              </a:rPr>
              <a:t>="https://cdn.jsdelivr.net/</a:t>
            </a:r>
            <a:r>
              <a:rPr lang="en-IN" sz="3200" i="0" dirty="0" err="1">
                <a:solidFill>
                  <a:srgbClr val="000000"/>
                </a:solidFill>
                <a:effectLst/>
                <a:latin typeface="Lato" panose="020F0502020204030203" pitchFamily="34" charset="0"/>
              </a:rPr>
              <a:t>npm</a:t>
            </a:r>
            <a:r>
              <a:rPr lang="en-IN" sz="3200" i="0" dirty="0">
                <a:solidFill>
                  <a:srgbClr val="000000"/>
                </a:solidFill>
                <a:effectLst/>
                <a:latin typeface="Lato" panose="020F0502020204030203" pitchFamily="34" charset="0"/>
              </a:rPr>
              <a:t>/@popperjs/core@2.9.2/dist/umd/popper.min.js" &gt;&lt;/script&gt;</a:t>
            </a:r>
            <a:endParaRPr lang="en-IN" sz="3200"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2800" b="1" i="0" u="sng" dirty="0">
                <a:solidFill>
                  <a:srgbClr val="000000"/>
                </a:solidFill>
                <a:effectLst/>
                <a:latin typeface="Lato" panose="020F0502020204030203" pitchFamily="34" charset="0"/>
              </a:rPr>
              <a:t>Design &amp; Development Standards : </a:t>
            </a:r>
            <a:endParaRPr lang="en-IN" sz="2800" b="1" i="0" u="sng"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2800" b="1" i="0" dirty="0">
                <a:solidFill>
                  <a:srgbClr val="000000"/>
                </a:solidFill>
                <a:effectLst/>
                <a:latin typeface="Lato" panose="020F0502020204030203" pitchFamily="34" charset="0"/>
              </a:rPr>
              <a:t>&lt;!DOCTYPE html&gt;</a:t>
            </a:r>
            <a:br>
              <a:rPr lang="en-IN" sz="2800" b="1" i="0" dirty="0">
                <a:solidFill>
                  <a:srgbClr val="000000"/>
                </a:solidFill>
                <a:effectLst/>
                <a:latin typeface="Lato" panose="020F0502020204030203" pitchFamily="34" charset="0"/>
              </a:rPr>
            </a:br>
            <a:r>
              <a:rPr lang="en-IN" sz="2800" b="1" i="0" dirty="0">
                <a:solidFill>
                  <a:srgbClr val="000000"/>
                </a:solidFill>
                <a:effectLst/>
                <a:latin typeface="Lato" panose="020F0502020204030203" pitchFamily="34" charset="0"/>
              </a:rPr>
              <a:t>&lt;html lang="</a:t>
            </a:r>
            <a:r>
              <a:rPr lang="en-IN" sz="2800" b="1" i="0" dirty="0" err="1">
                <a:solidFill>
                  <a:srgbClr val="000000"/>
                </a:solidFill>
                <a:effectLst/>
                <a:latin typeface="Lato" panose="020F0502020204030203" pitchFamily="34" charset="0"/>
              </a:rPr>
              <a:t>en</a:t>
            </a:r>
            <a:r>
              <a:rPr lang="en-IN" sz="2800" b="1" i="0" dirty="0">
                <a:solidFill>
                  <a:srgbClr val="000000"/>
                </a:solidFill>
                <a:effectLst/>
                <a:latin typeface="Lato" panose="020F0502020204030203" pitchFamily="34" charset="0"/>
              </a:rPr>
              <a:t>"&gt; ...&lt;/html&gt;</a:t>
            </a:r>
            <a:endParaRPr lang="en-IN" sz="28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r>
              <a:rPr lang="en-IN" sz="2800" b="1" i="0" dirty="0">
                <a:solidFill>
                  <a:srgbClr val="000000"/>
                </a:solidFill>
                <a:effectLst/>
                <a:latin typeface="Lato" panose="020F0502020204030203" pitchFamily="34" charset="0"/>
              </a:rPr>
              <a:t>Add the Viewport &lt;meta&gt; Tag: </a:t>
            </a:r>
            <a:r>
              <a:rPr lang="en-US" sz="2800" b="1" i="0" dirty="0">
                <a:solidFill>
                  <a:srgbClr val="000000"/>
                </a:solidFill>
                <a:effectLst/>
                <a:latin typeface="Lato" panose="020F0502020204030203" pitchFamily="34" charset="0"/>
              </a:rPr>
              <a:t>To ensure proper rendering and touch zooming on mobile devices, add the viewport meta tag to your head</a:t>
            </a:r>
            <a:br>
              <a:rPr lang="en-US" sz="2800" b="1" i="0" dirty="0">
                <a:solidFill>
                  <a:srgbClr val="000000"/>
                </a:solidFill>
                <a:effectLst/>
                <a:latin typeface="Lato" panose="020F0502020204030203" pitchFamily="34" charset="0"/>
              </a:rPr>
            </a:br>
            <a:r>
              <a:rPr lang="en-US" sz="3200" b="1" i="0" dirty="0">
                <a:solidFill>
                  <a:srgbClr val="000000"/>
                </a:solidFill>
                <a:effectLst/>
                <a:latin typeface="Lato" panose="020F0502020204030203" pitchFamily="34" charset="0"/>
              </a:rPr>
              <a:t>&lt;meta name="viewport" content="width=device-width, initial-scale=1"&gt;</a:t>
            </a:r>
            <a:endParaRPr lang="en-IN" sz="3200" b="1" i="0" dirty="0">
              <a:solidFill>
                <a:srgbClr val="000000"/>
              </a:solidFill>
              <a:effectLst/>
              <a:latin typeface="Lato" panose="020F0502020204030203" pitchFamily="34" charset="0"/>
            </a:endParaRPr>
          </a:p>
          <a:p>
            <a:r>
              <a:rPr lang="en-IN" sz="2400" dirty="0"/>
              <a:t>    </a:t>
            </a:r>
            <a:br>
              <a:rPr lang="en-IN" sz="2400" dirty="0"/>
            </a:br>
            <a:endParaRPr lang="en-IN" sz="2800" b="1" i="0" dirty="0">
              <a:solidFill>
                <a:srgbClr val="000000"/>
              </a:solidFill>
              <a:effectLst/>
              <a:latin typeface="Lato" panose="020F0502020204030203" pitchFamily="34" charset="0"/>
            </a:endParaRPr>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5 Containers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2800" b="0" i="0" dirty="0">
                <a:solidFill>
                  <a:srgbClr val="41484D"/>
                </a:solidFill>
                <a:effectLst/>
                <a:latin typeface="Lato" panose="020F0502020204030203" pitchFamily="34" charset="0"/>
              </a:rPr>
              <a:t>Bootstrap requires a containing element to wrap elements and contain its grid system (more on the grid system next). Bootstrap's container classes were created specifically for this purpose.</a:t>
            </a:r>
            <a:endParaRPr lang="en-US" sz="2800" b="0" i="0" dirty="0">
              <a:solidFill>
                <a:srgbClr val="41484D"/>
              </a:solidFill>
              <a:effectLst/>
              <a:latin typeface="Lato" panose="020F0502020204030203" pitchFamily="34" charset="0"/>
            </a:endParaRPr>
          </a:p>
          <a:p>
            <a:pPr marL="457200" indent="-457200" algn="l">
              <a:buFont typeface="Arial" panose="020B0604020202020204" pitchFamily="34" charset="0"/>
              <a:buChar char="•"/>
            </a:pPr>
            <a:r>
              <a:rPr lang="en-US" sz="2800" b="0" i="0" dirty="0">
                <a:solidFill>
                  <a:srgbClr val="41484D"/>
                </a:solidFill>
                <a:effectLst/>
                <a:latin typeface="Lato" panose="020F0502020204030203" pitchFamily="34" charset="0"/>
              </a:rPr>
              <a:t>Bootstrap 5 includes three different container types:</a:t>
            </a:r>
            <a:br>
              <a:rPr lang="en-US" sz="2800" b="0" i="0" dirty="0">
                <a:solidFill>
                  <a:srgbClr val="41484D"/>
                </a:solidFill>
                <a:effectLst/>
                <a:latin typeface="Lato" panose="020F0502020204030203" pitchFamily="34" charset="0"/>
              </a:rPr>
            </a:br>
            <a:r>
              <a:rPr lang="en-US" sz="2800" b="1" i="0" dirty="0">
                <a:solidFill>
                  <a:srgbClr val="41484D"/>
                </a:solidFill>
                <a:effectLst/>
                <a:latin typeface="Lato" panose="020F0502020204030203" pitchFamily="34" charset="0"/>
              </a:rPr>
              <a:t>Fixed : </a:t>
            </a:r>
            <a:r>
              <a:rPr lang="en-US" sz="2800" b="0" i="0" dirty="0">
                <a:solidFill>
                  <a:srgbClr val="41484D"/>
                </a:solidFill>
                <a:effectLst/>
                <a:latin typeface="Lato" panose="020F0502020204030203" pitchFamily="34" charset="0"/>
              </a:rPr>
              <a:t>A fixed container is a (responsive) fixed width container. As you resize your browser, its width remains intact, until it passes a certain breakpoint (as specified by you — more on that next).</a:t>
            </a:r>
            <a:br>
              <a:rPr lang="en-US" sz="2800" b="0" i="0" dirty="0">
                <a:solidFill>
                  <a:srgbClr val="41484D"/>
                </a:solidFill>
                <a:effectLst/>
                <a:latin typeface="Lato" panose="020F0502020204030203" pitchFamily="34" charset="0"/>
              </a:rPr>
            </a:br>
            <a:r>
              <a:rPr lang="en-US" sz="2800" b="0" i="0" dirty="0">
                <a:solidFill>
                  <a:srgbClr val="41484D"/>
                </a:solidFill>
                <a:effectLst/>
                <a:highlight>
                  <a:srgbClr val="FFFF00"/>
                </a:highlight>
                <a:latin typeface="Lato" panose="020F0502020204030203" pitchFamily="34" charset="0"/>
              </a:rPr>
              <a:t>&lt;div class="container"&gt;</a:t>
            </a:r>
            <a:br>
              <a:rPr lang="en-US" sz="2800" b="0" i="0" dirty="0">
                <a:solidFill>
                  <a:srgbClr val="41484D"/>
                </a:solidFill>
                <a:effectLst/>
                <a:highlight>
                  <a:srgbClr val="FFFF00"/>
                </a:highlight>
                <a:latin typeface="Lato" panose="020F0502020204030203" pitchFamily="34" charset="0"/>
              </a:rPr>
            </a:br>
            <a:r>
              <a:rPr lang="en-US" sz="2800" b="0" i="0" dirty="0">
                <a:solidFill>
                  <a:srgbClr val="41484D"/>
                </a:solidFill>
                <a:effectLst/>
                <a:highlight>
                  <a:srgbClr val="FFFF00"/>
                </a:highlight>
                <a:latin typeface="Lato" panose="020F0502020204030203" pitchFamily="34" charset="0"/>
              </a:rPr>
              <a:t>  ...</a:t>
            </a:r>
            <a:br>
              <a:rPr lang="en-US" sz="2800" b="0" i="0" dirty="0">
                <a:solidFill>
                  <a:srgbClr val="41484D"/>
                </a:solidFill>
                <a:effectLst/>
                <a:highlight>
                  <a:srgbClr val="FFFF00"/>
                </a:highlight>
                <a:latin typeface="Lato" panose="020F0502020204030203" pitchFamily="34" charset="0"/>
              </a:rPr>
            </a:br>
            <a:r>
              <a:rPr lang="en-US" sz="2800" b="0" i="0" dirty="0">
                <a:solidFill>
                  <a:srgbClr val="41484D"/>
                </a:solidFill>
                <a:effectLst/>
                <a:highlight>
                  <a:srgbClr val="FFFF00"/>
                </a:highlight>
                <a:latin typeface="Lato" panose="020F0502020204030203" pitchFamily="34" charset="0"/>
              </a:rPr>
              <a:t>&lt;/div&gt;</a:t>
            </a:r>
            <a:br>
              <a:rPr lang="en-US" sz="2800" b="0" i="0" dirty="0">
                <a:solidFill>
                  <a:srgbClr val="41484D"/>
                </a:solidFill>
                <a:effectLst/>
                <a:latin typeface="Lato" panose="020F0502020204030203" pitchFamily="34" charset="0"/>
              </a:rPr>
            </a:br>
            <a:br>
              <a:rPr lang="en-US" sz="2800" b="0" i="0" dirty="0">
                <a:solidFill>
                  <a:srgbClr val="41484D"/>
                </a:solidFill>
                <a:effectLst/>
                <a:latin typeface="Lato" panose="020F0502020204030203" pitchFamily="34" charset="0"/>
              </a:rPr>
            </a:br>
            <a:r>
              <a:rPr lang="en-US" sz="2800" b="1" i="0" dirty="0">
                <a:solidFill>
                  <a:srgbClr val="41484D"/>
                </a:solidFill>
                <a:effectLst/>
                <a:latin typeface="Lato" panose="020F0502020204030203" pitchFamily="34" charset="0"/>
              </a:rPr>
              <a:t>Fluid: </a:t>
            </a:r>
            <a:r>
              <a:rPr lang="en-US" sz="2800" dirty="0">
                <a:solidFill>
                  <a:srgbClr val="41484D"/>
                </a:solidFill>
                <a:latin typeface="Lato" panose="020F0502020204030203" pitchFamily="34" charset="0"/>
              </a:rPr>
              <a:t>A fluid container spans the full width of the viewport. It will expand and contract fluidly as you resize the browser. </a:t>
            </a:r>
            <a:br>
              <a:rPr lang="en-US" sz="2800" i="0" dirty="0">
                <a:solidFill>
                  <a:srgbClr val="41484D"/>
                </a:solidFill>
                <a:effectLst/>
                <a:latin typeface="Lato" panose="020F0502020204030203" pitchFamily="34" charset="0"/>
              </a:rPr>
            </a:br>
            <a:r>
              <a:rPr lang="en-US" sz="2800" i="0" dirty="0">
                <a:solidFill>
                  <a:srgbClr val="41484D"/>
                </a:solidFill>
                <a:effectLst/>
                <a:highlight>
                  <a:srgbClr val="FFFF00"/>
                </a:highlight>
                <a:latin typeface="Lato" panose="020F0502020204030203" pitchFamily="34" charset="0"/>
              </a:rPr>
              <a:t>&lt;div class="container-fluid"&gt;</a:t>
            </a:r>
            <a:br>
              <a:rPr lang="en-US" sz="2800" i="0" dirty="0">
                <a:solidFill>
                  <a:srgbClr val="41484D"/>
                </a:solidFill>
                <a:effectLst/>
                <a:highlight>
                  <a:srgbClr val="FFFF00"/>
                </a:highlight>
                <a:latin typeface="Lato" panose="020F0502020204030203" pitchFamily="34" charset="0"/>
              </a:rPr>
            </a:br>
            <a:r>
              <a:rPr lang="en-US" sz="2800" i="0" dirty="0">
                <a:solidFill>
                  <a:srgbClr val="41484D"/>
                </a:solidFill>
                <a:effectLst/>
                <a:highlight>
                  <a:srgbClr val="FFFF00"/>
                </a:highlight>
                <a:latin typeface="Lato" panose="020F0502020204030203" pitchFamily="34" charset="0"/>
              </a:rPr>
              <a:t>  ...</a:t>
            </a:r>
            <a:br>
              <a:rPr lang="en-US" sz="2800" i="0" dirty="0">
                <a:solidFill>
                  <a:srgbClr val="41484D"/>
                </a:solidFill>
                <a:effectLst/>
                <a:highlight>
                  <a:srgbClr val="FFFF00"/>
                </a:highlight>
                <a:latin typeface="Lato" panose="020F0502020204030203" pitchFamily="34" charset="0"/>
              </a:rPr>
            </a:br>
            <a:r>
              <a:rPr lang="en-US" sz="2800" i="0" dirty="0">
                <a:solidFill>
                  <a:srgbClr val="41484D"/>
                </a:solidFill>
                <a:effectLst/>
                <a:highlight>
                  <a:srgbClr val="FFFF00"/>
                </a:highlight>
                <a:latin typeface="Lato" panose="020F0502020204030203" pitchFamily="34" charset="0"/>
              </a:rPr>
              <a:t>&lt;/div&gt;</a:t>
            </a:r>
            <a:endParaRPr lang="en-US" sz="3200" dirty="0">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5 Containers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2800" b="0" i="0" dirty="0">
                <a:solidFill>
                  <a:srgbClr val="41484D"/>
                </a:solidFill>
                <a:effectLst/>
                <a:latin typeface="Lato" panose="020F0502020204030203" pitchFamily="34" charset="0"/>
              </a:rPr>
              <a:t>Bootstrap requires a containing element to wrap elements and contain its grid system (more on the grid system next). Bootstrap's container classes were created specifically for this purpose.</a:t>
            </a:r>
            <a:endParaRPr lang="en-US" sz="2800" b="0" i="0" dirty="0">
              <a:solidFill>
                <a:srgbClr val="41484D"/>
              </a:solidFill>
              <a:effectLst/>
              <a:latin typeface="Lato" panose="020F0502020204030203" pitchFamily="34" charset="0"/>
            </a:endParaRPr>
          </a:p>
          <a:p>
            <a:pPr marL="457200" indent="-457200" algn="l">
              <a:buFont typeface="Arial" panose="020B0604020202020204" pitchFamily="34" charset="0"/>
              <a:buChar char="•"/>
            </a:pPr>
            <a:r>
              <a:rPr lang="en-US" sz="2800" b="0" i="0" dirty="0">
                <a:solidFill>
                  <a:srgbClr val="41484D"/>
                </a:solidFill>
                <a:effectLst/>
                <a:latin typeface="Lato" panose="020F0502020204030203" pitchFamily="34" charset="0"/>
              </a:rPr>
              <a:t>Bootstrap 5 includes three different container types:</a:t>
            </a:r>
            <a:br>
              <a:rPr lang="en-US" sz="2800" b="0" i="0" dirty="0">
                <a:solidFill>
                  <a:srgbClr val="41484D"/>
                </a:solidFill>
                <a:effectLst/>
                <a:latin typeface="Lato" panose="020F0502020204030203" pitchFamily="34" charset="0"/>
              </a:rPr>
            </a:br>
            <a:r>
              <a:rPr lang="en-US" sz="2800" b="1" i="0" dirty="0">
                <a:solidFill>
                  <a:srgbClr val="41484D"/>
                </a:solidFill>
                <a:effectLst/>
                <a:latin typeface="Lato" panose="020F0502020204030203" pitchFamily="34" charset="0"/>
              </a:rPr>
              <a:t>Fixed : </a:t>
            </a:r>
            <a:r>
              <a:rPr lang="en-US" sz="2800" b="0" i="0" dirty="0">
                <a:solidFill>
                  <a:srgbClr val="41484D"/>
                </a:solidFill>
                <a:effectLst/>
                <a:latin typeface="Lato" panose="020F0502020204030203" pitchFamily="34" charset="0"/>
              </a:rPr>
              <a:t>A fixed container is a (responsive) fixed width container. As you resize your browser, its width remains intact, until it passes a certain breakpoint (as specified by you — more on that next).</a:t>
            </a:r>
            <a:br>
              <a:rPr lang="en-US" sz="2800" b="0" i="0" dirty="0">
                <a:solidFill>
                  <a:srgbClr val="41484D"/>
                </a:solidFill>
                <a:effectLst/>
                <a:latin typeface="Lato" panose="020F0502020204030203" pitchFamily="34" charset="0"/>
              </a:rPr>
            </a:br>
            <a:r>
              <a:rPr lang="en-US" sz="2800" b="0" i="0" dirty="0">
                <a:solidFill>
                  <a:srgbClr val="41484D"/>
                </a:solidFill>
                <a:effectLst/>
                <a:highlight>
                  <a:srgbClr val="FFFF00"/>
                </a:highlight>
                <a:latin typeface="Lato" panose="020F0502020204030203" pitchFamily="34" charset="0"/>
              </a:rPr>
              <a:t>&lt;div class="container"&gt;</a:t>
            </a:r>
            <a:br>
              <a:rPr lang="en-US" sz="2800" b="0" i="0" dirty="0">
                <a:solidFill>
                  <a:srgbClr val="41484D"/>
                </a:solidFill>
                <a:effectLst/>
                <a:highlight>
                  <a:srgbClr val="FFFF00"/>
                </a:highlight>
                <a:latin typeface="Lato" panose="020F0502020204030203" pitchFamily="34" charset="0"/>
              </a:rPr>
            </a:br>
            <a:r>
              <a:rPr lang="en-US" sz="2800" b="0" i="0" dirty="0">
                <a:solidFill>
                  <a:srgbClr val="41484D"/>
                </a:solidFill>
                <a:effectLst/>
                <a:highlight>
                  <a:srgbClr val="FFFF00"/>
                </a:highlight>
                <a:latin typeface="Lato" panose="020F0502020204030203" pitchFamily="34" charset="0"/>
              </a:rPr>
              <a:t>  ...</a:t>
            </a:r>
            <a:br>
              <a:rPr lang="en-US" sz="2800" b="0" i="0" dirty="0">
                <a:solidFill>
                  <a:srgbClr val="41484D"/>
                </a:solidFill>
                <a:effectLst/>
                <a:highlight>
                  <a:srgbClr val="FFFF00"/>
                </a:highlight>
                <a:latin typeface="Lato" panose="020F0502020204030203" pitchFamily="34" charset="0"/>
              </a:rPr>
            </a:br>
            <a:r>
              <a:rPr lang="en-US" sz="2800" b="0" i="0" dirty="0">
                <a:solidFill>
                  <a:srgbClr val="41484D"/>
                </a:solidFill>
                <a:effectLst/>
                <a:highlight>
                  <a:srgbClr val="FFFF00"/>
                </a:highlight>
                <a:latin typeface="Lato" panose="020F0502020204030203" pitchFamily="34" charset="0"/>
              </a:rPr>
              <a:t>&lt;/div&gt;</a:t>
            </a:r>
            <a:br>
              <a:rPr lang="en-US" sz="2800" b="0" i="0" dirty="0">
                <a:solidFill>
                  <a:srgbClr val="41484D"/>
                </a:solidFill>
                <a:effectLst/>
                <a:latin typeface="Lato" panose="020F0502020204030203" pitchFamily="34" charset="0"/>
              </a:rPr>
            </a:br>
            <a:br>
              <a:rPr lang="en-US" sz="2800" b="0" i="0" dirty="0">
                <a:solidFill>
                  <a:srgbClr val="41484D"/>
                </a:solidFill>
                <a:effectLst/>
                <a:latin typeface="Lato" panose="020F0502020204030203" pitchFamily="34" charset="0"/>
              </a:rPr>
            </a:br>
            <a:r>
              <a:rPr lang="en-US" sz="2800" b="1" i="0" dirty="0">
                <a:solidFill>
                  <a:srgbClr val="41484D"/>
                </a:solidFill>
                <a:effectLst/>
                <a:latin typeface="Lato" panose="020F0502020204030203" pitchFamily="34" charset="0"/>
              </a:rPr>
              <a:t>Fluid: </a:t>
            </a:r>
            <a:r>
              <a:rPr lang="en-US" sz="2800" dirty="0">
                <a:solidFill>
                  <a:srgbClr val="41484D"/>
                </a:solidFill>
                <a:latin typeface="Lato" panose="020F0502020204030203" pitchFamily="34" charset="0"/>
              </a:rPr>
              <a:t>A fluid container spans the full width of the viewport. It will expand and contract fluidly as you resize the browser. </a:t>
            </a:r>
            <a:br>
              <a:rPr lang="en-US" sz="2800" i="0" dirty="0">
                <a:solidFill>
                  <a:srgbClr val="41484D"/>
                </a:solidFill>
                <a:effectLst/>
                <a:latin typeface="Lato" panose="020F0502020204030203" pitchFamily="34" charset="0"/>
              </a:rPr>
            </a:br>
            <a:r>
              <a:rPr lang="en-US" sz="2800" i="0" dirty="0">
                <a:solidFill>
                  <a:srgbClr val="41484D"/>
                </a:solidFill>
                <a:effectLst/>
                <a:highlight>
                  <a:srgbClr val="FFFF00"/>
                </a:highlight>
                <a:latin typeface="Lato" panose="020F0502020204030203" pitchFamily="34" charset="0"/>
              </a:rPr>
              <a:t>&lt;div class="container-fluid"&gt;</a:t>
            </a:r>
            <a:br>
              <a:rPr lang="en-US" sz="2800" i="0" dirty="0">
                <a:solidFill>
                  <a:srgbClr val="41484D"/>
                </a:solidFill>
                <a:effectLst/>
                <a:highlight>
                  <a:srgbClr val="FFFF00"/>
                </a:highlight>
                <a:latin typeface="Lato" panose="020F0502020204030203" pitchFamily="34" charset="0"/>
              </a:rPr>
            </a:br>
            <a:r>
              <a:rPr lang="en-US" sz="2800" i="0" dirty="0">
                <a:solidFill>
                  <a:srgbClr val="41484D"/>
                </a:solidFill>
                <a:effectLst/>
                <a:highlight>
                  <a:srgbClr val="FFFF00"/>
                </a:highlight>
                <a:latin typeface="Lato" panose="020F0502020204030203" pitchFamily="34" charset="0"/>
              </a:rPr>
              <a:t>  ...</a:t>
            </a:r>
            <a:br>
              <a:rPr lang="en-US" sz="2800" i="0" dirty="0">
                <a:solidFill>
                  <a:srgbClr val="41484D"/>
                </a:solidFill>
                <a:effectLst/>
                <a:highlight>
                  <a:srgbClr val="FFFF00"/>
                </a:highlight>
                <a:latin typeface="Lato" panose="020F0502020204030203" pitchFamily="34" charset="0"/>
              </a:rPr>
            </a:br>
            <a:r>
              <a:rPr lang="en-US" sz="2800" i="0" dirty="0">
                <a:solidFill>
                  <a:srgbClr val="41484D"/>
                </a:solidFill>
                <a:effectLst/>
                <a:highlight>
                  <a:srgbClr val="FFFF00"/>
                </a:highlight>
                <a:latin typeface="Lato" panose="020F0502020204030203" pitchFamily="34" charset="0"/>
              </a:rPr>
              <a:t>&lt;/div&gt;</a:t>
            </a:r>
            <a:endParaRPr lang="en-US" sz="3200" dirty="0">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5 Grids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dirty="0"/>
              <a:t>Grid systems enable you to create advanced layouts using rows and columns. The Bootstrap grid system can have up to 12 columns, and you can specify how these columns scale for different viewport sizes.</a:t>
            </a:r>
            <a:endParaRPr lang="en-US" sz="3200" dirty="0"/>
          </a:p>
          <a:p>
            <a:pPr marL="457200" indent="-457200" algn="l">
              <a:buFont typeface="Arial" panose="020B0604020202020204" pitchFamily="34" charset="0"/>
              <a:buChar char="•"/>
            </a:pPr>
            <a:r>
              <a:rPr lang="en-US" sz="3200" b="1" dirty="0"/>
              <a:t>Grid Sizes:</a:t>
            </a:r>
            <a:br>
              <a:rPr lang="en-US" sz="3200" b="1" dirty="0"/>
            </a:br>
            <a:endParaRPr lang="en-US" sz="3200" b="1" dirty="0"/>
          </a:p>
          <a:p>
            <a:pPr marL="457200" indent="-457200" algn="l">
              <a:buFont typeface="Arial" panose="020B0604020202020204" pitchFamily="34" charset="0"/>
              <a:buChar char="•"/>
            </a:pPr>
            <a:endParaRPr lang="en-US" sz="3200" dirty="0"/>
          </a:p>
        </p:txBody>
      </p:sp>
      <p:graphicFrame>
        <p:nvGraphicFramePr>
          <p:cNvPr id="6" name="Table 5"/>
          <p:cNvGraphicFramePr>
            <a:graphicFrameLocks noGrp="1"/>
          </p:cNvGraphicFramePr>
          <p:nvPr/>
        </p:nvGraphicFramePr>
        <p:xfrm>
          <a:off x="1211574" y="4563539"/>
          <a:ext cx="11553826" cy="5013960"/>
        </p:xfrm>
        <a:graphic>
          <a:graphicData uri="http://schemas.openxmlformats.org/drawingml/2006/table">
            <a:tbl>
              <a:tblPr/>
              <a:tblGrid>
                <a:gridCol w="5776913"/>
                <a:gridCol w="5776913"/>
              </a:tblGrid>
              <a:tr h="0">
                <a:tc>
                  <a:txBody>
                    <a:bodyPr/>
                    <a:lstStyle/>
                    <a:p>
                      <a:pPr fontAlgn="t"/>
                      <a:r>
                        <a:rPr lang="en-IN" b="0">
                          <a:effectLst/>
                        </a:rPr>
                        <a:t>Breakpoint</a:t>
                      </a:r>
                      <a:endParaRPr lang="en-IN" b="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fontAlgn="t"/>
                      <a:r>
                        <a:rPr lang="en-IN" b="0">
                          <a:effectLst/>
                        </a:rPr>
                        <a:t>Size</a:t>
                      </a:r>
                      <a:endParaRPr lang="en-IN" b="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716280">
                <a:tc>
                  <a:txBody>
                    <a:bodyPr/>
                    <a:lstStyle/>
                    <a:p>
                      <a:pPr fontAlgn="t"/>
                      <a:r>
                        <a:rPr lang="en-IN" dirty="0" err="1">
                          <a:effectLst/>
                        </a:rPr>
                        <a:t>xs</a:t>
                      </a:r>
                      <a:endParaRPr lang="en-IN" dirty="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dirty="0">
                          <a:effectLst/>
                        </a:rPr>
                        <a:t>Extra Small</a:t>
                      </a:r>
                      <a:endParaRPr lang="en-IN" dirty="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IN" dirty="0" err="1">
                          <a:effectLst/>
                        </a:rPr>
                        <a:t>sm</a:t>
                      </a:r>
                      <a:endParaRPr lang="en-IN" dirty="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a:effectLst/>
                        </a:rPr>
                        <a:t>Small</a:t>
                      </a:r>
                      <a:endParaRPr lang="en-IN">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IN">
                          <a:effectLst/>
                        </a:rPr>
                        <a:t>md</a:t>
                      </a:r>
                      <a:endParaRPr lang="en-IN">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a:effectLst/>
                        </a:rPr>
                        <a:t>Medium</a:t>
                      </a:r>
                      <a:endParaRPr lang="en-IN">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IN">
                          <a:effectLst/>
                        </a:rPr>
                        <a:t>lg</a:t>
                      </a:r>
                      <a:endParaRPr lang="en-IN">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a:effectLst/>
                        </a:rPr>
                        <a:t>Large</a:t>
                      </a:r>
                      <a:endParaRPr lang="en-IN">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IN">
                          <a:effectLst/>
                        </a:rPr>
                        <a:t>xl</a:t>
                      </a:r>
                      <a:endParaRPr lang="en-IN">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dirty="0">
                          <a:effectLst/>
                        </a:rPr>
                        <a:t>Extra Large</a:t>
                      </a:r>
                      <a:endParaRPr lang="en-IN" dirty="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fontAlgn="t"/>
                      <a:r>
                        <a:rPr lang="en-IN" dirty="0" err="1">
                          <a:effectLst/>
                        </a:rPr>
                        <a:t>xxl</a:t>
                      </a:r>
                      <a:endParaRPr lang="en-IN" dirty="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dirty="0">
                          <a:effectLst/>
                        </a:rPr>
                        <a:t>Extra </a:t>
                      </a:r>
                      <a:r>
                        <a:rPr lang="en-IN" dirty="0" err="1">
                          <a:effectLst/>
                        </a:rPr>
                        <a:t>Extra</a:t>
                      </a:r>
                      <a:r>
                        <a:rPr lang="en-IN" dirty="0">
                          <a:effectLst/>
                        </a:rPr>
                        <a:t> Large</a:t>
                      </a:r>
                      <a:endParaRPr lang="en-IN" dirty="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Bootstrap 5 Containers</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1" dirty="0"/>
              <a:t>Grid Sizes:</a:t>
            </a:r>
            <a:br>
              <a:rPr lang="en-US" sz="3200" b="1" dirty="0"/>
            </a:br>
            <a:endParaRPr lang="en-US" sz="3200" b="1" dirty="0"/>
          </a:p>
          <a:p>
            <a:pPr marL="457200" indent="-457200" algn="l">
              <a:buFont typeface="Arial" panose="020B0604020202020204" pitchFamily="34" charset="0"/>
              <a:buChar char="•"/>
            </a:pPr>
            <a:endParaRPr lang="en-US" sz="3200" dirty="0"/>
          </a:p>
        </p:txBody>
      </p:sp>
      <p:graphicFrame>
        <p:nvGraphicFramePr>
          <p:cNvPr id="8" name="Table 7"/>
          <p:cNvGraphicFramePr>
            <a:graphicFrameLocks noGrp="1"/>
          </p:cNvGraphicFramePr>
          <p:nvPr/>
        </p:nvGraphicFramePr>
        <p:xfrm>
          <a:off x="1503139" y="3708444"/>
          <a:ext cx="19757199" cy="4981709"/>
        </p:xfrm>
        <a:graphic>
          <a:graphicData uri="http://schemas.openxmlformats.org/drawingml/2006/table">
            <a:tbl>
              <a:tblPr/>
              <a:tblGrid>
                <a:gridCol w="2822457"/>
                <a:gridCol w="2822457"/>
                <a:gridCol w="2822457"/>
                <a:gridCol w="2822457"/>
                <a:gridCol w="2822457"/>
                <a:gridCol w="2822457"/>
                <a:gridCol w="2822457"/>
              </a:tblGrid>
              <a:tr h="1112526">
                <a:tc>
                  <a:txBody>
                    <a:bodyPr/>
                    <a:lstStyle/>
                    <a:p>
                      <a:pPr fontAlgn="t"/>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sz="3200" dirty="0">
                          <a:effectLst/>
                        </a:rPr>
                        <a:t>Extra small &lt;576px</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sz="3200" dirty="0">
                          <a:effectLst/>
                        </a:rPr>
                        <a:t>Small ≥576px</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sz="3200" dirty="0">
                          <a:effectLst/>
                        </a:rPr>
                        <a:t>Medium ≥768px</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sz="3200">
                          <a:effectLst/>
                        </a:rPr>
                        <a:t>Large ≥992px</a:t>
                      </a:r>
                      <a:endParaRPr lang="en-IN" sz="320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sz="3200">
                          <a:effectLst/>
                        </a:rPr>
                        <a:t>Extra large ≥1200px</a:t>
                      </a:r>
                      <a:endParaRPr lang="en-IN" sz="320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sz="3200" dirty="0">
                          <a:effectLst/>
                        </a:rPr>
                        <a:t>Extra </a:t>
                      </a:r>
                      <a:r>
                        <a:rPr lang="en-IN" sz="3200" dirty="0" err="1">
                          <a:effectLst/>
                        </a:rPr>
                        <a:t>Extra</a:t>
                      </a:r>
                      <a:r>
                        <a:rPr lang="en-IN" sz="3200" dirty="0">
                          <a:effectLst/>
                        </a:rPr>
                        <a:t> large ≥1200px</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06467">
                <a:tc>
                  <a:txBody>
                    <a:bodyPr/>
                    <a:lstStyle/>
                    <a:p>
                      <a:pPr fontAlgn="t"/>
                      <a:r>
                        <a:rPr lang="en-IN" sz="3200">
                          <a:effectLst/>
                        </a:rPr>
                        <a:t>Grid behavior</a:t>
                      </a:r>
                      <a:endParaRPr lang="en-IN" sz="320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IN" sz="3200" dirty="0">
                          <a:effectLst/>
                        </a:rPr>
                        <a:t>Horizontal at all times</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gridSpan="5">
                  <a:txBody>
                    <a:bodyPr/>
                    <a:lstStyle/>
                    <a:p>
                      <a:pPr fontAlgn="t"/>
                      <a:r>
                        <a:rPr lang="en-US" sz="3200" dirty="0">
                          <a:effectLst/>
                        </a:rPr>
                        <a:t>Collapsed to start, horizontal above breakpoints</a:t>
                      </a:r>
                      <a:endParaRPr lang="en-US"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hMerge="1">
                  <a:tcPr/>
                </a:tc>
                <a:tc hMerge="1">
                  <a:tcPr/>
                </a:tc>
                <a:tc hMerge="1">
                  <a:tcPr/>
                </a:tc>
                <a:tc hMerge="1">
                  <a:tcPr/>
                </a:tc>
              </a:tr>
              <a:tr h="1112526">
                <a:tc>
                  <a:txBody>
                    <a:bodyPr/>
                    <a:lstStyle/>
                    <a:p>
                      <a:pPr fontAlgn="t"/>
                      <a:r>
                        <a:rPr lang="en-IN" sz="3200" dirty="0">
                          <a:effectLst/>
                        </a:rPr>
                        <a:t>Max container width</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sz="3200" dirty="0">
                          <a:effectLst/>
                        </a:rPr>
                        <a:t>None (auto)</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sz="3200" dirty="0">
                          <a:effectLst/>
                        </a:rPr>
                        <a:t>540px</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sz="3200" dirty="0">
                          <a:effectLst/>
                        </a:rPr>
                        <a:t>720px</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sz="3200" dirty="0">
                          <a:effectLst/>
                        </a:rPr>
                        <a:t>960px</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sz="3200" dirty="0">
                          <a:effectLst/>
                        </a:rPr>
                        <a:t>1140px</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IN" sz="3200" dirty="0">
                          <a:effectLst/>
                        </a:rPr>
                        <a:t>1320px</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91469">
                <a:tc>
                  <a:txBody>
                    <a:bodyPr/>
                    <a:lstStyle/>
                    <a:p>
                      <a:pPr fontAlgn="t"/>
                      <a:r>
                        <a:rPr lang="en-IN" sz="3200">
                          <a:effectLst/>
                        </a:rPr>
                        <a:t>Class prefix</a:t>
                      </a:r>
                      <a:endParaRPr lang="en-IN" sz="320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IN" sz="3200" dirty="0">
                          <a:effectLst/>
                        </a:rPr>
                        <a:t>.col-</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IN" sz="3200">
                          <a:effectLst/>
                        </a:rPr>
                        <a:t>.col-sm-</a:t>
                      </a:r>
                      <a:endParaRPr lang="en-IN" sz="320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IN" sz="3200" dirty="0">
                          <a:effectLst/>
                        </a:rPr>
                        <a:t>.col-md-</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IN" sz="3200" dirty="0">
                          <a:effectLst/>
                        </a:rPr>
                        <a:t>.col-</a:t>
                      </a:r>
                      <a:r>
                        <a:rPr lang="en-IN" sz="3200" dirty="0" err="1">
                          <a:effectLst/>
                        </a:rPr>
                        <a:t>lg</a:t>
                      </a:r>
                      <a:r>
                        <a:rPr lang="en-IN" sz="3200" dirty="0">
                          <a:effectLst/>
                        </a:rPr>
                        <a:t>-</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IN" sz="3200">
                          <a:effectLst/>
                        </a:rPr>
                        <a:t>.col-xl-</a:t>
                      </a:r>
                      <a:endParaRPr lang="en-IN" sz="320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c>
                  <a:txBody>
                    <a:bodyPr/>
                    <a:lstStyle/>
                    <a:p>
                      <a:pPr fontAlgn="t"/>
                      <a:r>
                        <a:rPr lang="en-IN" sz="3200">
                          <a:effectLst/>
                        </a:rPr>
                        <a:t>.col-xxl-</a:t>
                      </a:r>
                      <a:endParaRPr lang="en-IN" sz="320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9F9F9"/>
                    </a:solidFill>
                  </a:tcPr>
                </a:tc>
              </a:tr>
              <a:tr h="1112526">
                <a:tc>
                  <a:txBody>
                    <a:bodyPr/>
                    <a:lstStyle/>
                    <a:p>
                      <a:pPr fontAlgn="t"/>
                      <a:r>
                        <a:rPr lang="en-IN" sz="3200">
                          <a:effectLst/>
                        </a:rPr>
                        <a:t>Number of columns</a:t>
                      </a:r>
                      <a:endParaRPr lang="en-IN" sz="320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6">
                  <a:txBody>
                    <a:bodyPr/>
                    <a:lstStyle/>
                    <a:p>
                      <a:pPr fontAlgn="t"/>
                      <a:r>
                        <a:rPr lang="en-IN" sz="3200" dirty="0">
                          <a:effectLst/>
                        </a:rPr>
                        <a:t>12</a:t>
                      </a:r>
                      <a:endParaRPr lang="en-IN" sz="3200" dirty="0">
                        <a:effectLst/>
                      </a:endParaRPr>
                    </a:p>
                  </a:txBody>
                  <a:tcPr marL="38651" marR="38651" marT="38651" marB="3865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cPr/>
                </a:tc>
                <a:tc hMerge="1">
                  <a:tcPr/>
                </a:tc>
                <a:tc hMerge="1">
                  <a:tcPr/>
                </a:tc>
                <a:tc hMerge="1">
                  <a:tcPr/>
                </a:tc>
                <a:tc hMerge="1">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err="1"/>
              <a:t>BootstrapTypography</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2800" b="0" i="0" dirty="0">
                <a:solidFill>
                  <a:srgbClr val="41484D"/>
                </a:solidFill>
                <a:effectLst/>
                <a:latin typeface="Lato" panose="020F0502020204030203" pitchFamily="34" charset="0"/>
              </a:rPr>
              <a:t>Bootstrap includes styles that define how text elements appear.</a:t>
            </a:r>
            <a:endParaRPr lang="en-US" sz="2800" b="0" i="0" dirty="0">
              <a:solidFill>
                <a:srgbClr val="41484D"/>
              </a:solidFill>
              <a:effectLst/>
              <a:latin typeface="Lato" panose="020F0502020204030203" pitchFamily="34" charset="0"/>
            </a:endParaRPr>
          </a:p>
          <a:p>
            <a:pPr marL="457200" indent="-457200">
              <a:buFont typeface="Arial" panose="020B0604020202020204" pitchFamily="34" charset="0"/>
              <a:buChar char="•"/>
            </a:pPr>
            <a:r>
              <a:rPr lang="en-IN" sz="3200" b="1" i="0" dirty="0">
                <a:solidFill>
                  <a:srgbClr val="000000"/>
                </a:solidFill>
                <a:effectLst/>
                <a:latin typeface="Lato" panose="020F0502020204030203" pitchFamily="34" charset="0"/>
              </a:rPr>
              <a:t>Headings: </a:t>
            </a:r>
            <a:br>
              <a:rPr lang="en-IN" sz="3200" b="1" i="0" dirty="0">
                <a:solidFill>
                  <a:srgbClr val="000000"/>
                </a:solidFill>
                <a:effectLst/>
                <a:latin typeface="Lato" panose="020F0502020204030203" pitchFamily="34" charset="0"/>
              </a:rPr>
            </a:br>
            <a:r>
              <a:rPr lang="pt-BR" sz="3200" b="1" i="0" dirty="0">
                <a:solidFill>
                  <a:srgbClr val="000000"/>
                </a:solidFill>
                <a:effectLst/>
                <a:highlight>
                  <a:srgbClr val="FFFF00"/>
                </a:highlight>
                <a:latin typeface="Lato" panose="020F0502020204030203" pitchFamily="34" charset="0"/>
              </a:rPr>
              <a:t>&lt;h1&gt;h1 (Semibold 36px)&lt;/h1&gt;</a:t>
            </a:r>
            <a:br>
              <a:rPr lang="pt-BR" sz="3200" b="1" i="0" dirty="0">
                <a:solidFill>
                  <a:srgbClr val="000000"/>
                </a:solidFill>
                <a:effectLst/>
                <a:highlight>
                  <a:srgbClr val="FFFF00"/>
                </a:highlight>
                <a:latin typeface="Lato" panose="020F0502020204030203" pitchFamily="34" charset="0"/>
              </a:rPr>
            </a:br>
            <a:r>
              <a:rPr lang="pt-BR" sz="3200" b="1" i="0" dirty="0">
                <a:solidFill>
                  <a:srgbClr val="000000"/>
                </a:solidFill>
                <a:effectLst/>
                <a:highlight>
                  <a:srgbClr val="FFFF00"/>
                </a:highlight>
                <a:latin typeface="Lato" panose="020F0502020204030203" pitchFamily="34" charset="0"/>
              </a:rPr>
              <a:t>&lt;h2&gt;h2 (Semibold 30px)&lt;/h2&gt;</a:t>
            </a:r>
            <a:br>
              <a:rPr lang="pt-BR" sz="3200" b="1" i="0" dirty="0">
                <a:solidFill>
                  <a:srgbClr val="000000"/>
                </a:solidFill>
                <a:effectLst/>
                <a:highlight>
                  <a:srgbClr val="FFFF00"/>
                </a:highlight>
                <a:latin typeface="Lato" panose="020F0502020204030203" pitchFamily="34" charset="0"/>
              </a:rPr>
            </a:br>
            <a:r>
              <a:rPr lang="pt-BR" sz="3200" b="1" i="0" dirty="0">
                <a:solidFill>
                  <a:srgbClr val="000000"/>
                </a:solidFill>
                <a:effectLst/>
                <a:highlight>
                  <a:srgbClr val="FFFF00"/>
                </a:highlight>
                <a:latin typeface="Lato" panose="020F0502020204030203" pitchFamily="34" charset="0"/>
              </a:rPr>
              <a:t>&lt;h3&gt;h3 (Semibold 24px)&lt;/h3&gt;</a:t>
            </a:r>
            <a:br>
              <a:rPr lang="pt-BR" sz="3200" b="1" i="0" dirty="0">
                <a:solidFill>
                  <a:srgbClr val="000000"/>
                </a:solidFill>
                <a:effectLst/>
                <a:highlight>
                  <a:srgbClr val="FFFF00"/>
                </a:highlight>
                <a:latin typeface="Lato" panose="020F0502020204030203" pitchFamily="34" charset="0"/>
              </a:rPr>
            </a:br>
            <a:r>
              <a:rPr lang="pt-BR" sz="3200" b="1" i="0" dirty="0">
                <a:solidFill>
                  <a:srgbClr val="000000"/>
                </a:solidFill>
                <a:effectLst/>
                <a:highlight>
                  <a:srgbClr val="FFFF00"/>
                </a:highlight>
                <a:latin typeface="Lato" panose="020F0502020204030203" pitchFamily="34" charset="0"/>
              </a:rPr>
              <a:t>&lt;h4&gt;h4 (Semibold 18px)&lt;/h4&gt;</a:t>
            </a:r>
            <a:br>
              <a:rPr lang="pt-BR" sz="3200" b="1" i="0" dirty="0">
                <a:solidFill>
                  <a:srgbClr val="000000"/>
                </a:solidFill>
                <a:effectLst/>
                <a:highlight>
                  <a:srgbClr val="FFFF00"/>
                </a:highlight>
                <a:latin typeface="Lato" panose="020F0502020204030203" pitchFamily="34" charset="0"/>
              </a:rPr>
            </a:br>
            <a:r>
              <a:rPr lang="pt-BR" sz="3200" b="1" i="0" dirty="0">
                <a:solidFill>
                  <a:srgbClr val="000000"/>
                </a:solidFill>
                <a:effectLst/>
                <a:highlight>
                  <a:srgbClr val="FFFF00"/>
                </a:highlight>
                <a:latin typeface="Lato" panose="020F0502020204030203" pitchFamily="34" charset="0"/>
              </a:rPr>
              <a:t>&lt;h5&gt;h5 (Semibold 14px)&lt;/h5&gt;</a:t>
            </a:r>
            <a:br>
              <a:rPr lang="pt-BR" sz="3200" b="1" i="0" dirty="0">
                <a:solidFill>
                  <a:srgbClr val="000000"/>
                </a:solidFill>
                <a:effectLst/>
                <a:highlight>
                  <a:srgbClr val="FFFF00"/>
                </a:highlight>
                <a:latin typeface="Lato" panose="020F0502020204030203" pitchFamily="34" charset="0"/>
              </a:rPr>
            </a:br>
            <a:r>
              <a:rPr lang="pt-BR" sz="3200" b="1" i="0" dirty="0">
                <a:solidFill>
                  <a:srgbClr val="000000"/>
                </a:solidFill>
                <a:effectLst/>
                <a:highlight>
                  <a:srgbClr val="FFFF00"/>
                </a:highlight>
                <a:latin typeface="Lato" panose="020F0502020204030203" pitchFamily="34" charset="0"/>
              </a:rPr>
              <a:t>&lt;h6&gt;h6 (Semibold 12px)&lt;/h6&gt;</a:t>
            </a:r>
            <a:endParaRPr lang="pt-BR" sz="3200" b="1" i="0" dirty="0">
              <a:solidFill>
                <a:srgbClr val="000000"/>
              </a:solidFill>
              <a:effectLst/>
              <a:highlight>
                <a:srgbClr val="FFFF00"/>
              </a:highlight>
              <a:latin typeface="Lato" panose="020F0502020204030203" pitchFamily="34" charset="0"/>
            </a:endParaRPr>
          </a:p>
          <a:p>
            <a:pPr marL="457200" indent="-457200">
              <a:buFont typeface="Arial" panose="020B0604020202020204" pitchFamily="34" charset="0"/>
              <a:buChar char="•"/>
            </a:pPr>
            <a:r>
              <a:rPr lang="en-IN" sz="3200" b="1" i="0" dirty="0">
                <a:solidFill>
                  <a:srgbClr val="000000"/>
                </a:solidFill>
                <a:effectLst/>
                <a:highlight>
                  <a:srgbClr val="FFFF00"/>
                </a:highlight>
                <a:latin typeface="Lato" panose="020F0502020204030203" pitchFamily="34" charset="0"/>
              </a:rPr>
              <a:t>&lt;p class="h1"&gt;.h1 (</a:t>
            </a:r>
            <a:r>
              <a:rPr lang="en-IN" sz="3200" b="1" i="0" dirty="0" err="1">
                <a:solidFill>
                  <a:srgbClr val="000000"/>
                </a:solidFill>
                <a:effectLst/>
                <a:highlight>
                  <a:srgbClr val="FFFF00"/>
                </a:highlight>
                <a:latin typeface="Lato" panose="020F0502020204030203" pitchFamily="34" charset="0"/>
              </a:rPr>
              <a:t>Semibold</a:t>
            </a:r>
            <a:r>
              <a:rPr lang="en-IN" sz="3200" b="1" i="0" dirty="0">
                <a:solidFill>
                  <a:srgbClr val="000000"/>
                </a:solidFill>
                <a:effectLst/>
                <a:highlight>
                  <a:srgbClr val="FFFF00"/>
                </a:highlight>
                <a:latin typeface="Lato" panose="020F0502020204030203" pitchFamily="34" charset="0"/>
              </a:rPr>
              <a:t> 36px)&lt;/p&gt;</a:t>
            </a:r>
            <a:br>
              <a:rPr lang="en-IN" sz="3200" b="1" i="0" dirty="0">
                <a:solidFill>
                  <a:srgbClr val="000000"/>
                </a:solidFill>
                <a:effectLst/>
                <a:highlight>
                  <a:srgbClr val="FFFF00"/>
                </a:highlight>
                <a:latin typeface="Lato" panose="020F0502020204030203" pitchFamily="34" charset="0"/>
              </a:rPr>
            </a:br>
            <a:r>
              <a:rPr lang="en-IN" sz="3200" b="1" i="0" dirty="0">
                <a:solidFill>
                  <a:srgbClr val="000000"/>
                </a:solidFill>
                <a:effectLst/>
                <a:highlight>
                  <a:srgbClr val="FFFF00"/>
                </a:highlight>
                <a:latin typeface="Lato" panose="020F0502020204030203" pitchFamily="34" charset="0"/>
              </a:rPr>
              <a:t>&lt;p class="h2"&gt;.h2 (</a:t>
            </a:r>
            <a:r>
              <a:rPr lang="en-IN" sz="3200" b="1" i="0" dirty="0" err="1">
                <a:solidFill>
                  <a:srgbClr val="000000"/>
                </a:solidFill>
                <a:effectLst/>
                <a:highlight>
                  <a:srgbClr val="FFFF00"/>
                </a:highlight>
                <a:latin typeface="Lato" panose="020F0502020204030203" pitchFamily="34" charset="0"/>
              </a:rPr>
              <a:t>Semibold</a:t>
            </a:r>
            <a:r>
              <a:rPr lang="en-IN" sz="3200" b="1" i="0" dirty="0">
                <a:solidFill>
                  <a:srgbClr val="000000"/>
                </a:solidFill>
                <a:effectLst/>
                <a:highlight>
                  <a:srgbClr val="FFFF00"/>
                </a:highlight>
                <a:latin typeface="Lato" panose="020F0502020204030203" pitchFamily="34" charset="0"/>
              </a:rPr>
              <a:t> 30px)&lt;/p&gt;</a:t>
            </a:r>
            <a:br>
              <a:rPr lang="en-IN" sz="3200" b="1" i="0" dirty="0">
                <a:solidFill>
                  <a:srgbClr val="000000"/>
                </a:solidFill>
                <a:effectLst/>
                <a:highlight>
                  <a:srgbClr val="FFFF00"/>
                </a:highlight>
                <a:latin typeface="Lato" panose="020F0502020204030203" pitchFamily="34" charset="0"/>
              </a:rPr>
            </a:br>
            <a:r>
              <a:rPr lang="en-IN" sz="3200" b="1" i="0" dirty="0">
                <a:solidFill>
                  <a:srgbClr val="000000"/>
                </a:solidFill>
                <a:effectLst/>
                <a:highlight>
                  <a:srgbClr val="FFFF00"/>
                </a:highlight>
                <a:latin typeface="Lato" panose="020F0502020204030203" pitchFamily="34" charset="0"/>
              </a:rPr>
              <a:t>&lt;p class="h3"&gt;.h3 (</a:t>
            </a:r>
            <a:r>
              <a:rPr lang="en-IN" sz="3200" b="1" i="0" dirty="0" err="1">
                <a:solidFill>
                  <a:srgbClr val="000000"/>
                </a:solidFill>
                <a:effectLst/>
                <a:highlight>
                  <a:srgbClr val="FFFF00"/>
                </a:highlight>
                <a:latin typeface="Lato" panose="020F0502020204030203" pitchFamily="34" charset="0"/>
              </a:rPr>
              <a:t>Semibold</a:t>
            </a:r>
            <a:r>
              <a:rPr lang="en-IN" sz="3200" b="1" i="0" dirty="0">
                <a:solidFill>
                  <a:srgbClr val="000000"/>
                </a:solidFill>
                <a:effectLst/>
                <a:highlight>
                  <a:srgbClr val="FFFF00"/>
                </a:highlight>
                <a:latin typeface="Lato" panose="020F0502020204030203" pitchFamily="34" charset="0"/>
              </a:rPr>
              <a:t> 24px)&lt;/p&gt;</a:t>
            </a:r>
            <a:br>
              <a:rPr lang="en-IN" sz="3200" b="1" i="0" dirty="0">
                <a:solidFill>
                  <a:srgbClr val="000000"/>
                </a:solidFill>
                <a:effectLst/>
                <a:highlight>
                  <a:srgbClr val="FFFF00"/>
                </a:highlight>
                <a:latin typeface="Lato" panose="020F0502020204030203" pitchFamily="34" charset="0"/>
              </a:rPr>
            </a:br>
            <a:r>
              <a:rPr lang="en-IN" sz="3200" b="1" i="0" dirty="0">
                <a:solidFill>
                  <a:srgbClr val="000000"/>
                </a:solidFill>
                <a:effectLst/>
                <a:highlight>
                  <a:srgbClr val="FFFF00"/>
                </a:highlight>
                <a:latin typeface="Lato" panose="020F0502020204030203" pitchFamily="34" charset="0"/>
              </a:rPr>
              <a:t>&lt;p class="h4"&gt;.h4 (</a:t>
            </a:r>
            <a:r>
              <a:rPr lang="en-IN" sz="3200" b="1" i="0" dirty="0" err="1">
                <a:solidFill>
                  <a:srgbClr val="000000"/>
                </a:solidFill>
                <a:effectLst/>
                <a:highlight>
                  <a:srgbClr val="FFFF00"/>
                </a:highlight>
                <a:latin typeface="Lato" panose="020F0502020204030203" pitchFamily="34" charset="0"/>
              </a:rPr>
              <a:t>Semibold</a:t>
            </a:r>
            <a:r>
              <a:rPr lang="en-IN" sz="3200" b="1" i="0" dirty="0">
                <a:solidFill>
                  <a:srgbClr val="000000"/>
                </a:solidFill>
                <a:effectLst/>
                <a:highlight>
                  <a:srgbClr val="FFFF00"/>
                </a:highlight>
                <a:latin typeface="Lato" panose="020F0502020204030203" pitchFamily="34" charset="0"/>
              </a:rPr>
              <a:t> 18px)&lt;/p&gt;</a:t>
            </a:r>
            <a:br>
              <a:rPr lang="en-IN" sz="3200" b="1" i="0" dirty="0">
                <a:solidFill>
                  <a:srgbClr val="000000"/>
                </a:solidFill>
                <a:effectLst/>
                <a:highlight>
                  <a:srgbClr val="FFFF00"/>
                </a:highlight>
                <a:latin typeface="Lato" panose="020F0502020204030203" pitchFamily="34" charset="0"/>
              </a:rPr>
            </a:br>
            <a:r>
              <a:rPr lang="en-IN" sz="3200" b="1" i="0" dirty="0">
                <a:solidFill>
                  <a:srgbClr val="000000"/>
                </a:solidFill>
                <a:effectLst/>
                <a:highlight>
                  <a:srgbClr val="FFFF00"/>
                </a:highlight>
                <a:latin typeface="Lato" panose="020F0502020204030203" pitchFamily="34" charset="0"/>
              </a:rPr>
              <a:t>&lt;p class="h5"&gt;.h5 (</a:t>
            </a:r>
            <a:r>
              <a:rPr lang="en-IN" sz="3200" b="1" i="0" dirty="0" err="1">
                <a:solidFill>
                  <a:srgbClr val="000000"/>
                </a:solidFill>
                <a:effectLst/>
                <a:highlight>
                  <a:srgbClr val="FFFF00"/>
                </a:highlight>
                <a:latin typeface="Lato" panose="020F0502020204030203" pitchFamily="34" charset="0"/>
              </a:rPr>
              <a:t>Semibold</a:t>
            </a:r>
            <a:r>
              <a:rPr lang="en-IN" sz="3200" b="1" i="0" dirty="0">
                <a:solidFill>
                  <a:srgbClr val="000000"/>
                </a:solidFill>
                <a:effectLst/>
                <a:highlight>
                  <a:srgbClr val="FFFF00"/>
                </a:highlight>
                <a:latin typeface="Lato" panose="020F0502020204030203" pitchFamily="34" charset="0"/>
              </a:rPr>
              <a:t> 14px)&lt;/p&gt;</a:t>
            </a:r>
            <a:br>
              <a:rPr lang="en-IN" sz="3200" b="1" i="0" dirty="0">
                <a:solidFill>
                  <a:srgbClr val="000000"/>
                </a:solidFill>
                <a:effectLst/>
                <a:highlight>
                  <a:srgbClr val="FFFF00"/>
                </a:highlight>
                <a:latin typeface="Lato" panose="020F0502020204030203" pitchFamily="34" charset="0"/>
              </a:rPr>
            </a:br>
            <a:r>
              <a:rPr lang="en-IN" sz="3200" b="1" i="0" dirty="0">
                <a:solidFill>
                  <a:srgbClr val="000000"/>
                </a:solidFill>
                <a:effectLst/>
                <a:highlight>
                  <a:srgbClr val="FFFF00"/>
                </a:highlight>
                <a:latin typeface="Lato" panose="020F0502020204030203" pitchFamily="34" charset="0"/>
              </a:rPr>
              <a:t>&lt;p class="h6"&gt;.h6 (</a:t>
            </a:r>
            <a:r>
              <a:rPr lang="en-IN" sz="3200" b="1" i="0" dirty="0" err="1">
                <a:solidFill>
                  <a:srgbClr val="000000"/>
                </a:solidFill>
                <a:effectLst/>
                <a:highlight>
                  <a:srgbClr val="FFFF00"/>
                </a:highlight>
                <a:latin typeface="Lato" panose="020F0502020204030203" pitchFamily="34" charset="0"/>
              </a:rPr>
              <a:t>Semibold</a:t>
            </a:r>
            <a:r>
              <a:rPr lang="en-IN" sz="3200" b="1" i="0" dirty="0">
                <a:solidFill>
                  <a:srgbClr val="000000"/>
                </a:solidFill>
                <a:effectLst/>
                <a:highlight>
                  <a:srgbClr val="FFFF00"/>
                </a:highlight>
                <a:latin typeface="Lato" panose="020F0502020204030203" pitchFamily="34" charset="0"/>
              </a:rPr>
              <a:t> 12px)&lt;/p&gt;</a:t>
            </a:r>
            <a:endParaRPr lang="en-IN" sz="3200" b="1" i="0" dirty="0">
              <a:solidFill>
                <a:srgbClr val="000000"/>
              </a:solidFill>
              <a:effectLst/>
              <a:highlight>
                <a:srgbClr val="FFFF00"/>
              </a:highlight>
              <a:latin typeface="Lato" panose="020F0502020204030203" pitchFamily="34" charset="0"/>
            </a:endParaRPr>
          </a:p>
          <a:p>
            <a:pPr marL="457200" indent="-457200" algn="l">
              <a:buFont typeface="Arial" panose="020B0604020202020204" pitchFamily="34" charset="0"/>
              <a:buChar char="•"/>
            </a:pPr>
            <a:endParaRPr lang="en-US" sz="2800" b="0" i="0" dirty="0">
              <a:solidFill>
                <a:srgbClr val="41484D"/>
              </a:solidFill>
              <a:effectLst/>
              <a:latin typeface="Lato" panose="020F0502020204030203" pitchFamily="34" charset="0"/>
            </a:endParaRPr>
          </a:p>
          <a:p>
            <a:br>
              <a:rPr lang="en-US" sz="2800" dirty="0"/>
            </a:br>
            <a:br>
              <a:rPr lang="en-US" sz="3200" b="1" dirty="0"/>
            </a:br>
            <a:endParaRPr lang="en-US" sz="3200" b="1"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err="1"/>
              <a:t>BootstrapTypography</a:t>
            </a:r>
            <a:endParaRPr lang="en-US" sz="6000" dirty="0"/>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IN" sz="3200" b="1" i="0" dirty="0">
                <a:solidFill>
                  <a:srgbClr val="000000"/>
                </a:solidFill>
                <a:effectLst/>
                <a:latin typeface="Lato" panose="020F0502020204030203" pitchFamily="34" charset="0"/>
              </a:rPr>
              <a:t>Sub-Headings: </a:t>
            </a:r>
            <a:br>
              <a:rPr lang="en-IN" sz="3200" b="1" i="0" dirty="0">
                <a:solidFill>
                  <a:srgbClr val="000000"/>
                </a:solidFill>
                <a:effectLst/>
                <a:latin typeface="Lato" panose="020F0502020204030203" pitchFamily="34" charset="0"/>
              </a:rPr>
            </a:br>
            <a:r>
              <a:rPr lang="en-US" sz="3200" b="1" i="0" dirty="0">
                <a:solidFill>
                  <a:srgbClr val="000000"/>
                </a:solidFill>
                <a:effectLst/>
                <a:latin typeface="Lato" panose="020F0502020204030203" pitchFamily="34" charset="0"/>
              </a:rPr>
              <a:t>You can create a sub-heading or secondary text by placing text inside a &lt;small&gt; element within the heading. You can also apply Bootstrap classes to that element.</a:t>
            </a:r>
            <a:br>
              <a:rPr lang="en-IN" sz="3200" b="1" i="0" dirty="0">
                <a:solidFill>
                  <a:srgbClr val="000000"/>
                </a:solidFill>
                <a:effectLst/>
                <a:latin typeface="Lato" panose="020F0502020204030203" pitchFamily="34" charset="0"/>
              </a:rPr>
            </a:br>
            <a:r>
              <a:rPr lang="pt-BR" sz="3200" b="1" i="0" dirty="0">
                <a:solidFill>
                  <a:srgbClr val="000000"/>
                </a:solidFill>
                <a:effectLst/>
                <a:highlight>
                  <a:srgbClr val="FFFF00"/>
                </a:highlight>
                <a:latin typeface="Lato" panose="020F0502020204030203" pitchFamily="34" charset="0"/>
              </a:rPr>
              <a:t>&lt;h1&gt;</a:t>
            </a:r>
            <a:r>
              <a:rPr lang="en-US" sz="3200" b="1" i="0" dirty="0">
                <a:solidFill>
                  <a:srgbClr val="000000"/>
                </a:solidFill>
                <a:effectLst/>
                <a:highlight>
                  <a:srgbClr val="FFFF00"/>
                </a:highlight>
                <a:latin typeface="Lato" panose="020F0502020204030203" pitchFamily="34" charset="0"/>
              </a:rPr>
              <a:t>Heading 1 &lt;small class="text-muted"&gt;Sub-heading&lt;/small&gt;</a:t>
            </a:r>
            <a:r>
              <a:rPr lang="pt-BR" sz="3200" b="1" i="0" dirty="0">
                <a:solidFill>
                  <a:srgbClr val="000000"/>
                </a:solidFill>
                <a:effectLst/>
                <a:highlight>
                  <a:srgbClr val="FFFF00"/>
                </a:highlight>
                <a:latin typeface="Lato" panose="020F0502020204030203" pitchFamily="34" charset="0"/>
              </a:rPr>
              <a:t>&lt;/h1&gt;</a:t>
            </a:r>
            <a:br>
              <a:rPr lang="pt-BR" sz="3200" b="1" i="0" dirty="0">
                <a:solidFill>
                  <a:srgbClr val="000000"/>
                </a:solidFill>
                <a:effectLst/>
                <a:highlight>
                  <a:srgbClr val="FFFF00"/>
                </a:highlight>
                <a:latin typeface="Lato" panose="020F0502020204030203" pitchFamily="34" charset="0"/>
              </a:rPr>
            </a:br>
            <a:r>
              <a:rPr lang="pt-BR" sz="3200" b="1" i="0" dirty="0">
                <a:solidFill>
                  <a:srgbClr val="000000"/>
                </a:solidFill>
                <a:effectLst/>
                <a:highlight>
                  <a:srgbClr val="FFFF00"/>
                </a:highlight>
                <a:latin typeface="Lato" panose="020F0502020204030203" pitchFamily="34" charset="0"/>
              </a:rPr>
              <a:t>&lt;h2&gt;</a:t>
            </a:r>
            <a:r>
              <a:rPr lang="en-US" sz="3200" b="1" i="0" dirty="0">
                <a:solidFill>
                  <a:srgbClr val="000000"/>
                </a:solidFill>
                <a:effectLst/>
                <a:highlight>
                  <a:srgbClr val="FFFF00"/>
                </a:highlight>
                <a:latin typeface="Lato" panose="020F0502020204030203" pitchFamily="34" charset="0"/>
              </a:rPr>
              <a:t>Heading 2 &lt;small class="text-muted"&gt;Sub-heading&lt;/small&gt;</a:t>
            </a:r>
            <a:r>
              <a:rPr lang="pt-BR" sz="3200" b="1" i="0" dirty="0">
                <a:solidFill>
                  <a:srgbClr val="000000"/>
                </a:solidFill>
                <a:effectLst/>
                <a:highlight>
                  <a:srgbClr val="FFFF00"/>
                </a:highlight>
                <a:latin typeface="Lato" panose="020F0502020204030203" pitchFamily="34" charset="0"/>
              </a:rPr>
              <a:t>&lt;/h2&gt;</a:t>
            </a:r>
            <a:br>
              <a:rPr lang="pt-BR" sz="3200" b="1" i="0" dirty="0">
                <a:solidFill>
                  <a:srgbClr val="000000"/>
                </a:solidFill>
                <a:effectLst/>
                <a:highlight>
                  <a:srgbClr val="FFFF00"/>
                </a:highlight>
                <a:latin typeface="Lato" panose="020F0502020204030203" pitchFamily="34" charset="0"/>
              </a:rPr>
            </a:br>
            <a:r>
              <a:rPr lang="pt-BR" sz="3200" b="1" i="0" dirty="0">
                <a:solidFill>
                  <a:srgbClr val="000000"/>
                </a:solidFill>
                <a:effectLst/>
                <a:highlight>
                  <a:srgbClr val="FFFF00"/>
                </a:highlight>
                <a:latin typeface="Lato" panose="020F0502020204030203" pitchFamily="34" charset="0"/>
              </a:rPr>
              <a:t>&lt;h3&gt;</a:t>
            </a:r>
            <a:r>
              <a:rPr lang="en-US" sz="3200" b="1" i="0" dirty="0">
                <a:solidFill>
                  <a:srgbClr val="000000"/>
                </a:solidFill>
                <a:effectLst/>
                <a:highlight>
                  <a:srgbClr val="FFFF00"/>
                </a:highlight>
                <a:latin typeface="Lato" panose="020F0502020204030203" pitchFamily="34" charset="0"/>
              </a:rPr>
              <a:t>Heading 3 &lt;small class="text-muted"&gt;Sub-heading&lt;/small&gt;</a:t>
            </a:r>
            <a:r>
              <a:rPr lang="pt-BR" sz="3200" b="1" i="0" dirty="0">
                <a:solidFill>
                  <a:srgbClr val="000000"/>
                </a:solidFill>
                <a:effectLst/>
                <a:highlight>
                  <a:srgbClr val="FFFF00"/>
                </a:highlight>
                <a:latin typeface="Lato" panose="020F0502020204030203" pitchFamily="34" charset="0"/>
              </a:rPr>
              <a:t>&lt;/h3&gt;</a:t>
            </a:r>
            <a:br>
              <a:rPr lang="pt-BR" sz="3200" b="1" i="0" dirty="0">
                <a:solidFill>
                  <a:srgbClr val="000000"/>
                </a:solidFill>
                <a:effectLst/>
                <a:highlight>
                  <a:srgbClr val="FFFF00"/>
                </a:highlight>
                <a:latin typeface="Lato" panose="020F0502020204030203" pitchFamily="34" charset="0"/>
              </a:rPr>
            </a:br>
            <a:r>
              <a:rPr lang="pt-BR" sz="3200" b="1" i="0" dirty="0">
                <a:solidFill>
                  <a:srgbClr val="000000"/>
                </a:solidFill>
                <a:effectLst/>
                <a:highlight>
                  <a:srgbClr val="FFFF00"/>
                </a:highlight>
                <a:latin typeface="Lato" panose="020F0502020204030203" pitchFamily="34" charset="0"/>
              </a:rPr>
              <a:t>&lt;h4&gt;</a:t>
            </a:r>
            <a:r>
              <a:rPr lang="en-US" sz="3200" b="1" i="0" dirty="0">
                <a:solidFill>
                  <a:srgbClr val="000000"/>
                </a:solidFill>
                <a:effectLst/>
                <a:highlight>
                  <a:srgbClr val="FFFF00"/>
                </a:highlight>
                <a:latin typeface="Lato" panose="020F0502020204030203" pitchFamily="34" charset="0"/>
              </a:rPr>
              <a:t>Heading 4 &lt;small class="text-muted"&gt;Sub-heading&lt;/small&gt;</a:t>
            </a:r>
            <a:r>
              <a:rPr lang="pt-BR" sz="3200" b="1" i="0" dirty="0">
                <a:solidFill>
                  <a:srgbClr val="000000"/>
                </a:solidFill>
                <a:effectLst/>
                <a:highlight>
                  <a:srgbClr val="FFFF00"/>
                </a:highlight>
                <a:latin typeface="Lato" panose="020F0502020204030203" pitchFamily="34" charset="0"/>
              </a:rPr>
              <a:t>&lt;/h4&gt;</a:t>
            </a:r>
            <a:br>
              <a:rPr lang="pt-BR" sz="3200" b="1" i="0" dirty="0">
                <a:solidFill>
                  <a:srgbClr val="000000"/>
                </a:solidFill>
                <a:effectLst/>
                <a:highlight>
                  <a:srgbClr val="FFFF00"/>
                </a:highlight>
                <a:latin typeface="Lato" panose="020F0502020204030203" pitchFamily="34" charset="0"/>
              </a:rPr>
            </a:br>
            <a:r>
              <a:rPr lang="pt-BR" sz="3200" b="1" i="0" dirty="0">
                <a:solidFill>
                  <a:srgbClr val="000000"/>
                </a:solidFill>
                <a:effectLst/>
                <a:highlight>
                  <a:srgbClr val="FFFF00"/>
                </a:highlight>
                <a:latin typeface="Lato" panose="020F0502020204030203" pitchFamily="34" charset="0"/>
              </a:rPr>
              <a:t>&lt;h5&gt;</a:t>
            </a:r>
            <a:r>
              <a:rPr lang="en-US" sz="3200" b="1" i="0" dirty="0">
                <a:solidFill>
                  <a:srgbClr val="000000"/>
                </a:solidFill>
                <a:effectLst/>
                <a:highlight>
                  <a:srgbClr val="FFFF00"/>
                </a:highlight>
                <a:latin typeface="Lato" panose="020F0502020204030203" pitchFamily="34" charset="0"/>
              </a:rPr>
              <a:t>Heading 5 &lt;small class="text-muted"&gt;Sub-heading&lt;/small&gt;</a:t>
            </a:r>
            <a:r>
              <a:rPr lang="pt-BR" sz="3200" b="1" i="0" dirty="0">
                <a:solidFill>
                  <a:srgbClr val="000000"/>
                </a:solidFill>
                <a:effectLst/>
                <a:highlight>
                  <a:srgbClr val="FFFF00"/>
                </a:highlight>
                <a:latin typeface="Lato" panose="020F0502020204030203" pitchFamily="34" charset="0"/>
              </a:rPr>
              <a:t>&lt;/h5&gt;</a:t>
            </a:r>
            <a:br>
              <a:rPr lang="pt-BR" sz="3200" b="1" i="0" dirty="0">
                <a:solidFill>
                  <a:srgbClr val="000000"/>
                </a:solidFill>
                <a:effectLst/>
                <a:highlight>
                  <a:srgbClr val="FFFF00"/>
                </a:highlight>
                <a:latin typeface="Lato" panose="020F0502020204030203" pitchFamily="34" charset="0"/>
              </a:rPr>
            </a:br>
            <a:r>
              <a:rPr lang="pt-BR" sz="3200" b="1" i="0" dirty="0">
                <a:solidFill>
                  <a:srgbClr val="000000"/>
                </a:solidFill>
                <a:effectLst/>
                <a:highlight>
                  <a:srgbClr val="FFFF00"/>
                </a:highlight>
                <a:latin typeface="Lato" panose="020F0502020204030203" pitchFamily="34" charset="0"/>
              </a:rPr>
              <a:t>&lt;h6&gt;</a:t>
            </a:r>
            <a:r>
              <a:rPr lang="en-US" sz="3200" b="1" i="0" dirty="0">
                <a:solidFill>
                  <a:srgbClr val="000000"/>
                </a:solidFill>
                <a:effectLst/>
                <a:highlight>
                  <a:srgbClr val="FFFF00"/>
                </a:highlight>
                <a:latin typeface="Lato" panose="020F0502020204030203" pitchFamily="34" charset="0"/>
              </a:rPr>
              <a:t>Heading 6 &lt;small class="text-muted"&gt;Sub-heading&lt;/small&gt;</a:t>
            </a:r>
            <a:r>
              <a:rPr lang="pt-BR" sz="3200" b="1" i="0" dirty="0">
                <a:solidFill>
                  <a:srgbClr val="000000"/>
                </a:solidFill>
                <a:effectLst/>
                <a:highlight>
                  <a:srgbClr val="FFFF00"/>
                </a:highlight>
                <a:latin typeface="Lato" panose="020F0502020204030203" pitchFamily="34" charset="0"/>
              </a:rPr>
              <a:t>&lt;/h6&gt;</a:t>
            </a:r>
            <a:endParaRPr lang="pt-BR" sz="3200" b="1" i="0" dirty="0">
              <a:solidFill>
                <a:srgbClr val="000000"/>
              </a:solidFill>
              <a:effectLst/>
              <a:highlight>
                <a:srgbClr val="FFFF00"/>
              </a:highlight>
              <a:latin typeface="Lato" panose="020F0502020204030203" pitchFamily="34" charset="0"/>
            </a:endParaRPr>
          </a:p>
          <a:p>
            <a:pPr marL="457200" indent="-457200" algn="l">
              <a:buFont typeface="Arial" panose="020B0604020202020204" pitchFamily="34" charset="0"/>
              <a:buChar char="•"/>
            </a:pPr>
            <a:endParaRPr lang="en-US" sz="2800" b="0" i="0" dirty="0">
              <a:solidFill>
                <a:srgbClr val="41484D"/>
              </a:solidFill>
              <a:effectLst/>
              <a:latin typeface="Lato" panose="020F0502020204030203" pitchFamily="34" charset="0"/>
            </a:endParaRPr>
          </a:p>
          <a:p>
            <a:br>
              <a:rPr lang="en-US" sz="2800" dirty="0"/>
            </a:br>
            <a:br>
              <a:rPr lang="en-US" sz="3200" b="1" dirty="0"/>
            </a:br>
            <a:endParaRPr lang="en-US" sz="3200" b="1" dirty="0"/>
          </a:p>
          <a:p>
            <a:pPr marL="457200" indent="-457200" algn="l">
              <a:buFont typeface="Arial" panose="020B0604020202020204" pitchFamily="34" charset="0"/>
              <a:buChar char="•"/>
            </a:pPr>
            <a:endParaRPr 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8427</Words>
  <Application>WPS Presentation</Application>
  <PresentationFormat>Custom</PresentationFormat>
  <Paragraphs>220</Paragraphs>
  <Slides>16</Slides>
  <Notes>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16</vt:i4>
      </vt:variant>
    </vt:vector>
  </HeadingPairs>
  <TitlesOfParts>
    <vt:vector size="37" baseType="lpstr">
      <vt:lpstr>Arial</vt:lpstr>
      <vt:lpstr>SimSun</vt:lpstr>
      <vt:lpstr>Wingdings</vt:lpstr>
      <vt:lpstr>Calibri</vt:lpstr>
      <vt:lpstr>PT Sans</vt:lpstr>
      <vt:lpstr>Yu Gothic UI</vt:lpstr>
      <vt:lpstr>Roboto Light</vt:lpstr>
      <vt:lpstr>Verdana</vt:lpstr>
      <vt:lpstr>Aleo</vt:lpstr>
      <vt:lpstr>Segoe Print</vt:lpstr>
      <vt:lpstr>Aleo Regular</vt:lpstr>
      <vt:lpstr>Oswald</vt:lpstr>
      <vt:lpstr>Roboto Condensed</vt:lpstr>
      <vt:lpstr>Open Sans</vt:lpstr>
      <vt:lpstr>Open Sans Condensed</vt:lpstr>
      <vt:lpstr>Lato</vt:lpstr>
      <vt:lpstr>MS PGothic</vt:lpstr>
      <vt:lpstr>Trebuchet MS</vt:lpstr>
      <vt:lpstr>Microsoft YaHei</vt:lpstr>
      <vt:lpstr>Arial Unicode MS</vt:lpstr>
      <vt:lpstr>Esencial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Banco Central de Reserva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ICLAP-A08</cp:lastModifiedBy>
  <cp:revision>7820</cp:revision>
  <cp:lastPrinted>2016-07-10T15:03:00Z</cp:lastPrinted>
  <dcterms:created xsi:type="dcterms:W3CDTF">2014-07-01T16:42:00Z</dcterms:created>
  <dcterms:modified xsi:type="dcterms:W3CDTF">2022-11-28T14:57:46Z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45699F52A0ED447C94F992EE9338D611</vt:lpwstr>
  </property>
  <property fmtid="{D5CDD505-2E9C-101B-9397-08002B2CF9AE}" pid="4" name="KSOProductBuildVer">
    <vt:lpwstr>2057-11.2.0.11417</vt:lpwstr>
  </property>
</Properties>
</file>