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49" r:id="rId3"/>
    <p:sldId id="536" r:id="rId5"/>
    <p:sldId id="545" r:id="rId6"/>
    <p:sldId id="541" r:id="rId7"/>
    <p:sldId id="543" r:id="rId8"/>
    <p:sldId id="544" r:id="rId9"/>
    <p:sldId id="459" r:id="rId10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36"/>
            <p14:sldId id="541"/>
            <p14:sldId id="543"/>
            <p14:sldId id="544"/>
            <p14:sldId id="545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Alerts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Alerts</a:t>
            </a: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Button Close</a:t>
            </a: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Badges</a:t>
            </a: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Breadcrumb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Card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/>
              <a:t>List Group</a:t>
            </a:r>
            <a:br>
              <a:rPr lang="en-IN" sz="3200" b="1" dirty="0"/>
            </a:b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Alerts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Alerts:</a:t>
            </a: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Provide contextual feedback messages for typical user actions with the handful of available and flexible alert messages.</a:t>
            </a:r>
            <a:endParaRPr lang="en-US" sz="3200" dirty="0"/>
          </a:p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&lt;div class="alert alert-warning alert-dismissible fade show" role="alert"&gt;</a:t>
            </a:r>
            <a:endParaRPr lang="en-US" sz="240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  &lt;strong&gt;Holy guacamole!&lt;/strong&gt; You should check in on some of those fields below.</a:t>
            </a:r>
            <a:endParaRPr lang="en-US" sz="240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  &lt;button type="button" class="</a:t>
            </a:r>
            <a:r>
              <a:rPr lang="en-US" sz="240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btn</a:t>
            </a: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-close" data-bs-dismiss="alert" aria-label="Close"&gt;&lt;/button&gt;</a:t>
            </a:r>
            <a:endParaRPr lang="en-US" sz="240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&lt;/div&gt;</a:t>
            </a:r>
            <a:endParaRPr lang="en-US" sz="240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 Badges:</a:t>
            </a:r>
            <a:br>
              <a:rPr lang="en-US" sz="3200" dirty="0"/>
            </a:br>
            <a:r>
              <a:rPr lang="en-US" sz="3200" dirty="0"/>
              <a:t>Documentation and examples for badges, our small count and labeling component.</a:t>
            </a:r>
            <a:endParaRPr lang="en-IN" sz="3200" dirty="0"/>
          </a:p>
          <a:p>
            <a:r>
              <a:rPr lang="en-US" sz="2400" dirty="0"/>
              <a:t>&lt;h1&gt;Example heading &lt;span class="badge </a:t>
            </a:r>
            <a:r>
              <a:rPr lang="en-US" sz="2400" dirty="0" err="1"/>
              <a:t>bg</a:t>
            </a:r>
            <a:r>
              <a:rPr lang="en-US" sz="2400" dirty="0"/>
              <a:t>-secondary"&gt;New&lt;/span&gt;&lt;/h1&gt;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Breadcrumb:</a:t>
            </a:r>
            <a:br>
              <a:rPr lang="en-IN" sz="3200" b="1" dirty="0"/>
            </a:br>
            <a:r>
              <a:rPr lang="en-US" sz="3200" dirty="0"/>
              <a:t>Indicate the current page’s location within a navigational hierarchy that automatically adds separators via CSS.</a:t>
            </a:r>
            <a:endParaRPr lang="en-IN" sz="3200" dirty="0"/>
          </a:p>
          <a:p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&lt;nav style="--bs-breadcrumb-divider: '&gt;';" aria-label="breadcrumb"&gt;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 &lt;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ol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class="breadcrumb"&gt;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   &lt;li class="breadcrumb-item"&gt;&lt;a 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href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="#"&gt;Home&lt;/a&gt;&lt;/li&gt;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   &lt;li class="breadcrumb-item active" aria-current="page"&gt;Library&lt;/li&gt;</a:t>
            </a:r>
            <a:b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</a:b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  &lt;/</a:t>
            </a:r>
            <a:r>
              <a:rPr lang="en-US" sz="2800" dirty="0" err="1">
                <a:solidFill>
                  <a:srgbClr val="41484D"/>
                </a:solidFill>
                <a:latin typeface="Lato" panose="020F0502020204030203" pitchFamily="34" charset="0"/>
              </a:rPr>
              <a:t>ol</a:t>
            </a:r>
            <a:r>
              <a:rPr lang="en-US" sz="2800" dirty="0">
                <a:solidFill>
                  <a:srgbClr val="41484D"/>
                </a:solidFill>
                <a:latin typeface="Lato" panose="020F0502020204030203" pitchFamily="34" charset="0"/>
              </a:rPr>
              <a:t>&gt;&lt;/nav&gt;</a:t>
            </a: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Card: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Bootstrap’s cards provide a flexible and extensible content container with multiple variants and options.</a:t>
            </a:r>
            <a:br>
              <a:rPr lang="en-US" sz="3200" dirty="0"/>
            </a:br>
            <a:r>
              <a:rPr lang="en-US" sz="3200" dirty="0">
                <a:highlight>
                  <a:srgbClr val="FFFF00"/>
                </a:highlight>
              </a:rPr>
              <a:t>&lt;div class="card text-center"&gt;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&lt;div class="card-header"&gt;   Featured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&lt;div class="card-body"&gt;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&lt;h5 class="card-title"&gt;Special title treatment&lt;/h5&gt;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&lt;p class="card-text"&gt;With supporting text below as a natural lead-in to additional content.&lt;/p&gt;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-primary"&gt;Go somewhere&lt;/a&gt;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&lt;div class="card-footer text-muted"&gt;    2 days ago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&lt;/div&gt;</a:t>
            </a:r>
            <a:endParaRPr lang="en-US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Button Close: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A generic close button for dismissing content like modals and alerts.</a:t>
            </a:r>
            <a:br>
              <a:rPr lang="en-US" sz="3200" dirty="0"/>
            </a:br>
            <a:r>
              <a:rPr lang="en-US" sz="3200" dirty="0"/>
              <a:t>&lt;button type="button" class="</a:t>
            </a:r>
            <a:r>
              <a:rPr lang="en-US" sz="3200" dirty="0" err="1"/>
              <a:t>btn</a:t>
            </a:r>
            <a:r>
              <a:rPr lang="en-US" sz="3200" dirty="0"/>
              <a:t>-close" aria-label="Close"&gt;&lt;/button&gt;</a:t>
            </a: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Dropdowns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Toggle contextual overlays for displaying lists of links and more with the Bootstrap dropdown plugin.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&lt;div class="dropdown"&gt;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&lt;button class="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-secondary dropdown-toggle" type="button" id="dropdownMenuButton1" data-bs-toggle="dropdown" aria-expanded="false"&gt;    Dropdown button  &lt;/button&gt;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&lt;ul class="dropdown-menu"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labelledby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="dropdownMenuButton1"&gt;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="#"&gt;Another 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="#"&gt;Something else here&lt;/a&gt;&lt;/li&gt;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&lt;/ul&gt;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&lt;/div&gt;</a:t>
            </a:r>
            <a:endParaRPr lang="en-US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Dropdowns with &lt;a&gt;: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Split button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List group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List groups are a flexible and powerful component for displaying a series of content.</a:t>
            </a:r>
            <a:endParaRPr lang="en-US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&lt;ul class="list-group"&gt;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class="list-group-item"&gt;An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second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third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fourth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class="list-group-item"&gt;And a fifth one&lt;/li&gt;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&lt;/ul&gt;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Active items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Disabled items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Flush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Numbered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Horizontal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212529"/>
                </a:solidFill>
                <a:effectLst/>
                <a:latin typeface="system-ui"/>
              </a:rPr>
              <a:t>Checkboxes and radios</a:t>
            </a:r>
            <a:endParaRPr lang="en-IN" sz="3200" b="1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800" dirty="0"/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2752</Words>
  <Application>WPS Presentation</Application>
  <PresentationFormat>Custom</PresentationFormat>
  <Paragraphs>118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Aleo Regular</vt:lpstr>
      <vt:lpstr>Oswald</vt:lpstr>
      <vt:lpstr>Roboto Condensed</vt:lpstr>
      <vt:lpstr>Open Sans</vt:lpstr>
      <vt:lpstr>Open Sans Condensed</vt:lpstr>
      <vt:lpstr>Lato</vt:lpstr>
      <vt:lpstr>system-ui</vt:lpstr>
      <vt:lpstr>Segoe Print</vt:lpstr>
      <vt:lpstr>MS PGothic</vt:lpstr>
      <vt:lpstr>Trebuchet MS</vt:lpstr>
      <vt:lpstr>MV Boli</vt:lpstr>
      <vt:lpstr>Microsoft YaHei</vt:lpstr>
      <vt:lpstr>Arial Unicode MS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ICLAP-A08</cp:lastModifiedBy>
  <cp:revision>7961</cp:revision>
  <cp:lastPrinted>2016-07-10T15:03:00Z</cp:lastPrinted>
  <dcterms:created xsi:type="dcterms:W3CDTF">2014-07-01T16:42:00Z</dcterms:created>
  <dcterms:modified xsi:type="dcterms:W3CDTF">2022-11-30T15:39:38Z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989FC54829774320A8E616C8B1811F5D</vt:lpwstr>
  </property>
  <property fmtid="{D5CDD505-2E9C-101B-9397-08002B2CF9AE}" pid="4" name="KSOProductBuildVer">
    <vt:lpwstr>2057-11.2.0.11417</vt:lpwstr>
  </property>
</Properties>
</file>