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449" r:id="rId5"/>
    <p:sldId id="536" r:id="rId6"/>
    <p:sldId id="541" r:id="rId7"/>
    <p:sldId id="543" r:id="rId8"/>
    <p:sldId id="545" r:id="rId9"/>
    <p:sldId id="544" r:id="rId10"/>
    <p:sldId id="546" r:id="rId11"/>
    <p:sldId id="547" r:id="rId12"/>
    <p:sldId id="548" r:id="rId13"/>
    <p:sldId id="549" r:id="rId14"/>
    <p:sldId id="459" r:id="rId15"/>
  </p:sldIdLst>
  <p:sldSz cx="24385588" cy="13717588"/>
  <p:notesSz cx="6881813" cy="10002838"/>
  <p:defaultTextStyle>
    <a:defPPr>
      <a:defRPr lang="es-MX"/>
    </a:defPPr>
    <a:lvl1pPr marL="0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943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5902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859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80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761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72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62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536"/>
            <p14:sldId id="541"/>
            <p14:sldId id="543"/>
            <p14:sldId id="545"/>
            <p14:sldId id="544"/>
            <p14:sldId id="546"/>
            <p14:sldId id="547"/>
            <p14:sldId id="548"/>
            <p14:sldId id="549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053" userDrawn="1">
          <p15:clr>
            <a:srgbClr val="A4A3A4"/>
          </p15:clr>
        </p15:guide>
        <p15:guide id="5" pos="7681">
          <p15:clr>
            <a:srgbClr val="A4A3A4"/>
          </p15:clr>
        </p15:guide>
        <p15:guide id="6" pos="7680" userDrawn="1">
          <p15:clr>
            <a:srgbClr val="A4A3A4"/>
          </p15:clr>
        </p15:guide>
        <p15:guide id="7" orient="horz" pos="4321" userDrawn="1">
          <p15:clr>
            <a:srgbClr val="A4A3A4"/>
          </p15:clr>
        </p15:guide>
        <p15:guide id="8" pos="14484" userDrawn="1">
          <p15:clr>
            <a:srgbClr val="A4A3A4"/>
          </p15:clr>
        </p15:guide>
        <p15:guide id="9" orient="horz" pos="6588">
          <p15:clr>
            <a:srgbClr val="A4A3A4"/>
          </p15:clr>
        </p15:guide>
        <p15:guide id="10" orient="horz" pos="2052">
          <p15:clr>
            <a:srgbClr val="A4A3A4"/>
          </p15:clr>
        </p15:guide>
        <p15:guide id="11" orient="horz" pos="4320">
          <p15:clr>
            <a:srgbClr val="A4A3A4"/>
          </p15:clr>
        </p15:guide>
        <p15:guide id="12" orient="horz" pos="2696">
          <p15:clr>
            <a:srgbClr val="A4A3A4"/>
          </p15:clr>
        </p15:guide>
        <p15:guide id="13" pos="3826">
          <p15:clr>
            <a:srgbClr val="A4A3A4"/>
          </p15:clr>
        </p15:guide>
        <p15:guide id="14" pos="11536">
          <p15:clr>
            <a:srgbClr val="A4A3A4"/>
          </p15:clr>
        </p15:guide>
        <p15:guide id="15" pos="515">
          <p15:clr>
            <a:srgbClr val="A4A3A4"/>
          </p15:clr>
        </p15:guide>
        <p15:guide id="16" orient="horz" pos="6587">
          <p15:clr>
            <a:srgbClr val="A4A3A4"/>
          </p15:clr>
        </p15:guide>
        <p15:guide id="17" orient="horz" pos="2051">
          <p15:clr>
            <a:srgbClr val="A4A3A4"/>
          </p15:clr>
        </p15:guide>
        <p15:guide id="18" pos="3598">
          <p15:clr>
            <a:srgbClr val="A4A3A4"/>
          </p15:clr>
        </p15:guide>
        <p15:guide id="19" pos="11529">
          <p15:clr>
            <a:srgbClr val="A4A3A4"/>
          </p15:clr>
        </p15:guide>
        <p15:guide id="20" pos="3824">
          <p15:clr>
            <a:srgbClr val="A4A3A4"/>
          </p15:clr>
        </p15:guide>
        <p15:guide id="21" pos="3853">
          <p15:clr>
            <a:srgbClr val="A4A3A4"/>
          </p15:clr>
        </p15:guide>
        <p15:guide id="22" orient="horz" pos="2054">
          <p15:clr>
            <a:srgbClr val="A4A3A4"/>
          </p15:clr>
        </p15:guide>
        <p15:guide id="23" pos="3827">
          <p15:clr>
            <a:srgbClr val="A4A3A4"/>
          </p15:clr>
        </p15:guide>
        <p15:guide id="24" pos="11537">
          <p15:clr>
            <a:srgbClr val="A4A3A4"/>
          </p15:clr>
        </p15:guide>
        <p15:guide id="25" pos="3854">
          <p15:clr>
            <a:srgbClr val="A4A3A4"/>
          </p15:clr>
        </p15:guide>
        <p15:guide id="26" pos="7708">
          <p15:clr>
            <a:srgbClr val="A4A3A4"/>
          </p15:clr>
        </p15:guide>
        <p15:guide id="27" orient="horz" pos="8232">
          <p15:clr>
            <a:srgbClr val="A4A3A4"/>
          </p15:clr>
        </p15:guide>
        <p15:guide id="28" orient="horz" pos="6843">
          <p15:clr>
            <a:srgbClr val="A4A3A4"/>
          </p15:clr>
        </p15:guide>
        <p15:guide id="29" orient="horz" pos="1995">
          <p15:clr>
            <a:srgbClr val="A4A3A4"/>
          </p15:clr>
        </p15:guide>
        <p15:guide id="30" orient="horz" pos="8233">
          <p15:clr>
            <a:srgbClr val="A4A3A4"/>
          </p15:clr>
        </p15:guide>
        <p15:guide id="31" pos="77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010" autoAdjust="0"/>
  </p:normalViewPr>
  <p:slideViewPr>
    <p:cSldViewPr>
      <p:cViewPr varScale="1">
        <p:scale>
          <a:sx n="58" d="100"/>
          <a:sy n="58" d="100"/>
        </p:scale>
        <p:origin x="336" y="90"/>
      </p:cViewPr>
      <p:guideLst>
        <p:guide pos="2880"/>
        <p:guide orient="horz" pos="2053"/>
        <p:guide pos="7681"/>
        <p:guide pos="7680"/>
        <p:guide orient="horz" pos="4321"/>
        <p:guide pos="14484"/>
        <p:guide orient="horz" pos="6588"/>
        <p:guide orient="horz" pos="2052"/>
        <p:guide orient="horz" pos="4320"/>
        <p:guide orient="horz" pos="2696"/>
        <p:guide pos="3826"/>
        <p:guide pos="11536"/>
        <p:guide pos="515"/>
        <p:guide orient="horz" pos="6587"/>
        <p:guide orient="horz" pos="2051"/>
        <p:guide pos="3598"/>
        <p:guide pos="11529"/>
        <p:guide pos="3824"/>
        <p:guide pos="3853"/>
        <p:guide orient="horz" pos="2054"/>
        <p:guide pos="3827"/>
        <p:guide pos="11537"/>
        <p:guide pos="3854"/>
        <p:guide pos="7708"/>
        <p:guide orient="horz" pos="8232"/>
        <p:guide orient="horz" pos="6843"/>
        <p:guide orient="horz" pos="1995"/>
        <p:guide orient="horz" pos="8233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  <a:t>27/12/2021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694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  <a:t>27/12/2021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66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948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42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90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379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086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33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14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</a:p>
          <a:p>
            <a:pPr defTabSz="2550838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2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1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1971675 w 16963324"/>
              <a:gd name="connsiteY3" fmla="*/ 9450000 h 9450000"/>
              <a:gd name="connsiteX4" fmla="*/ 0 w 16963324"/>
              <a:gd name="connsiteY4" fmla="*/ 0 h 9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335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714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157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60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7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826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542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7" r:id="rId3"/>
    <p:sldLayoutId id="2147483759" r:id="rId4"/>
    <p:sldLayoutId id="2147483754" r:id="rId5"/>
    <p:sldLayoutId id="2147483725" r:id="rId6"/>
    <p:sldLayoutId id="2147483718" r:id="rId7"/>
    <p:sldLayoutId id="2147483749" r:id="rId8"/>
    <p:sldLayoutId id="2147483740" r:id="rId9"/>
    <p:sldLayoutId id="2147483737" r:id="rId10"/>
    <p:sldLayoutId id="2147483750" r:id="rId11"/>
    <p:sldLayoutId id="2147483738" r:id="rId12"/>
    <p:sldLayoutId id="2147483748" r:id="rId13"/>
    <p:sldLayoutId id="2147483778" r:id="rId14"/>
    <p:sldLayoutId id="2147483739" r:id="rId15"/>
    <p:sldLayoutId id="214748374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810787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0787" rtl="0" eaLnBrk="1" latinLnBrk="0" hangingPunct="1">
        <a:spcBef>
          <a:spcPct val="20000"/>
        </a:spcBef>
        <a:spcAft>
          <a:spcPts val="1200"/>
        </a:spcAft>
        <a:buFont typeface="Arial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indent="-362111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471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849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244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3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012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406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79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0787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616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54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41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328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70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3103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8" y="5041808"/>
            <a:ext cx="11511896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Bootstrap Training 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7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 err="1"/>
              <a:t>Offcanvas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Build hidden sidebars into your project for navigation, shopping carts, and more with a few classes and our JavaScript plugin.</a:t>
            </a: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15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0787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163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Alerts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/>
              <a:t>Card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/>
              <a:t>Dropdowns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/>
              <a:t>List Group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/>
              <a:t>Spinners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/>
              <a:t>Progress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/>
              <a:t>Pagination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 err="1"/>
              <a:t>Offcanvas</a:t>
            </a:r>
            <a:r>
              <a:rPr lang="en-IN" sz="3200" b="1" dirty="0"/>
              <a:t> </a:t>
            </a:r>
            <a:br>
              <a:rPr lang="en-IN" sz="3200" b="1" dirty="0"/>
            </a:b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91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Card: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Bootstrap’s cards provide a flexible and extensible content container with multiple variants and options.</a:t>
            </a:r>
            <a:br>
              <a:rPr lang="en-US" sz="3200" dirty="0"/>
            </a:br>
            <a:r>
              <a:rPr lang="en-US" sz="3200" dirty="0">
                <a:highlight>
                  <a:srgbClr val="FFFF00"/>
                </a:highlight>
              </a:rPr>
              <a:t>&lt;div class="card text-center"&gt;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 &lt;div class="card-header"&gt;   Featured  &lt;/div&gt;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  &lt;div class="card-body"&gt;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    &lt;h5 class="card-title"&gt;Special title treatment&lt;/h5&gt;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    &lt;p class="card-text"&gt;With supporting text below as a natural lead-in to additional content.&lt;/p&gt;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    &lt;a </a:t>
            </a:r>
            <a:r>
              <a:rPr lang="en-US" sz="3200" dirty="0" err="1">
                <a:highlight>
                  <a:srgbClr val="FFFF00"/>
                </a:highlight>
              </a:rPr>
              <a:t>href</a:t>
            </a:r>
            <a:r>
              <a:rPr lang="en-US" sz="3200" dirty="0">
                <a:highlight>
                  <a:srgbClr val="FFFF00"/>
                </a:highlight>
              </a:rPr>
              <a:t>="#" class="</a:t>
            </a:r>
            <a:r>
              <a:rPr lang="en-US" sz="3200" dirty="0" err="1">
                <a:highlight>
                  <a:srgbClr val="FFFF00"/>
                </a:highlight>
              </a:rPr>
              <a:t>btn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r>
              <a:rPr lang="en-US" sz="3200" dirty="0" err="1">
                <a:highlight>
                  <a:srgbClr val="FFFF00"/>
                </a:highlight>
              </a:rPr>
              <a:t>btn</a:t>
            </a:r>
            <a:r>
              <a:rPr lang="en-US" sz="3200" dirty="0">
                <a:highlight>
                  <a:srgbClr val="FFFF00"/>
                </a:highlight>
              </a:rPr>
              <a:t>-primary"&gt;Go somewhere&lt;/a&gt;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  &lt;/div&gt;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  &lt;div class="card-footer text-muted"&gt;    2 days ago  &lt;/div&gt;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&lt;/div&gt;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5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Dropdowns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Toggle contextual overlays for displaying lists of links and more with the Bootstrap dropdown plugin.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&lt;div class="dropdown"&gt;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&lt;button class="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btn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btn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-secondary dropdown-toggle" type="button" id="dropdownMenuButton1" data-bs-toggle="dropdown" aria-expanded="false"&gt;    Dropdown button  &lt;/button&gt;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&lt;ul class="dropdown-menu" aria-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labelledby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="dropdownMenuButton1"&gt;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  &lt;li&gt;&lt;a class="dropdown-item"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href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="#"&gt;Action&lt;/a&gt;&lt;/li&gt;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  &lt;li&gt;&lt;a class="dropdown-item"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href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="#"&gt;Another action&lt;/a&gt;&lt;/li&gt;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  &lt;li&gt;&lt;a class="dropdown-item"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href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="#"&gt;Something else here&lt;/a&gt;&lt;/li&gt;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&lt;/ul&gt;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&lt;/div&gt;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Dropdowns with &lt;a&gt;: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Split button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5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Dropdowns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Toggle contextual overlays for displaying lists of links and more with the Bootstrap dropdown plugin.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&lt;div class="dropdown"&gt;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&lt;button class="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btn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btn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-secondary dropdown-toggle" type="button" id="dropdownMenuButton1" data-bs-toggle="dropdown" aria-expanded="false"&gt;    Dropdown button  &lt;/button&gt;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&lt;ul class="dropdown-menu" aria-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labelledby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="dropdownMenuButton1"&gt;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  &lt;li&gt;&lt;a class="dropdown-item"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href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="#"&gt;Action&lt;/a&gt;&lt;/li&gt;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  &lt;li&gt;&lt;a class="dropdown-item"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href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="#"&gt;Another action&lt;/a&gt;&lt;/li&gt;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  &lt;li&gt;&lt;a class="dropdown-item"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href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="#"&gt;Something else here&lt;/a&gt;&lt;/li&gt;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&lt;/ul&gt;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&lt;/div&gt;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Dropdowns with &lt;a&gt;: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Split button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520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List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List groups are a flexible and powerful component for displaying a series of content.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&lt;ul class="list-group"&gt;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IN" sz="3200" b="1" dirty="0">
                <a:solidFill>
                  <a:srgbClr val="212529"/>
                </a:solidFill>
                <a:latin typeface="system-ui"/>
              </a:rPr>
              <a:t>  &lt;li class="list-group-item"&gt;An item&lt;/li&gt;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IN" sz="3200" b="1" dirty="0">
                <a:solidFill>
                  <a:srgbClr val="212529"/>
                </a:solidFill>
                <a:latin typeface="system-ui"/>
              </a:rPr>
              <a:t>  &lt;li class="list-group-item"&gt;A second item&lt;/li&gt;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IN" sz="3200" b="1" dirty="0">
                <a:solidFill>
                  <a:srgbClr val="212529"/>
                </a:solidFill>
                <a:latin typeface="system-ui"/>
              </a:rPr>
              <a:t>  &lt;li class="list-group-item"&gt;A third item&lt;/li&gt;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IN" sz="3200" b="1" dirty="0">
                <a:solidFill>
                  <a:srgbClr val="212529"/>
                </a:solidFill>
                <a:latin typeface="system-ui"/>
              </a:rPr>
              <a:t>  &lt;li class="list-group-item"&gt;A fourth item&lt;/li&gt;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IN" sz="3200" b="1" dirty="0">
                <a:solidFill>
                  <a:srgbClr val="212529"/>
                </a:solidFill>
                <a:latin typeface="system-ui"/>
              </a:rPr>
              <a:t>  &lt;li class="list-group-item"&gt;And a fifth one&lt;/li&gt;</a:t>
            </a:r>
            <a:br>
              <a:rPr lang="en-IN" sz="3200" b="1" dirty="0">
                <a:solidFill>
                  <a:srgbClr val="212529"/>
                </a:solidFill>
                <a:latin typeface="system-ui"/>
              </a:rPr>
            </a:br>
            <a:r>
              <a:rPr lang="en-IN" sz="3200" b="1" dirty="0">
                <a:solidFill>
                  <a:srgbClr val="212529"/>
                </a:solidFill>
                <a:latin typeface="system-ui"/>
              </a:rPr>
              <a:t>&lt;/ul&gt;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Active 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Disabled 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Flush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Numbered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Horizontal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212529"/>
                </a:solidFill>
                <a:effectLst/>
                <a:latin typeface="system-ui"/>
              </a:rPr>
              <a:t>Checkboxes and radios</a:t>
            </a:r>
          </a:p>
          <a:p>
            <a:br>
              <a:rPr lang="en-IN" sz="2800" dirty="0"/>
            </a:b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678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Spinners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Indicate the loading state of a component or page with Bootstrap spinners, built entirely with HTML, CSS, and no JavaScript.</a:t>
            </a:r>
            <a:br>
              <a:rPr lang="en-IN" sz="2800" dirty="0"/>
            </a:br>
            <a:r>
              <a:rPr lang="en-US" sz="2800" dirty="0"/>
              <a:t>&lt;div class="spinner-border" role="status"&gt;</a:t>
            </a:r>
            <a:br>
              <a:rPr lang="en-US" sz="2800" dirty="0"/>
            </a:br>
            <a:r>
              <a:rPr lang="en-US" sz="2800" dirty="0"/>
              <a:t>  &lt;span class="visually-hidden"&gt;Loading...&lt;/span&gt;</a:t>
            </a:r>
            <a:br>
              <a:rPr lang="en-US" sz="2800" dirty="0"/>
            </a:br>
            <a:r>
              <a:rPr lang="en-US" sz="2800" dirty="0"/>
              <a:t>&lt;/div&gt;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err="1">
                <a:solidFill>
                  <a:srgbClr val="212529"/>
                </a:solidFill>
                <a:latin typeface="system-ui"/>
              </a:rPr>
              <a:t>Colors</a:t>
            </a: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212529"/>
                </a:solidFill>
                <a:latin typeface="system-ui"/>
              </a:rPr>
              <a:t>Growing spinner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684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Progress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&lt;div class="progress"&gt;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&lt;div class="progress-bar w-75" role="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progressbar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" aria-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valuenow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="75" aria-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valuemin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="0" aria-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valuemax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="100"&gt;&lt;/div&gt;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&lt;/div&gt;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131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Pagination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12529"/>
                </a:solidFill>
                <a:latin typeface="system-ui"/>
              </a:rPr>
              <a:t>Documentation and examples for showing pagination to indicate a series of related content exists across multiple pages.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&lt;nav aria-label="Page navigation example"&gt;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&lt;ul class="pagination"&gt;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  &lt;li class="page-item"&gt;&lt;a class="page-link"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href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="#"&gt;Previous&lt;/a&gt;&lt;/li&gt;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  &lt;li class="page-item"&gt;&lt;a class="page-link"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href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="#"&gt;1&lt;/a&gt;&lt;/li&gt;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  &lt;li class="page-item"&gt;&lt;a class="page-link"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href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="#"&gt;2&lt;/a&gt;&lt;/li&gt;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  &lt;li class="page-item"&gt;&lt;a class="page-link"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href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="#"&gt;3&lt;/a&gt;&lt;/li&gt;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  &lt;li class="page-item"&gt;&lt;a class="page-link" </a:t>
            </a:r>
            <a:r>
              <a:rPr lang="en-US" sz="3200" b="1" dirty="0" err="1">
                <a:solidFill>
                  <a:srgbClr val="212529"/>
                </a:solidFill>
                <a:latin typeface="system-ui"/>
              </a:rPr>
              <a:t>href</a:t>
            </a:r>
            <a:r>
              <a:rPr lang="en-US" sz="3200" b="1" dirty="0">
                <a:solidFill>
                  <a:srgbClr val="212529"/>
                </a:solidFill>
                <a:latin typeface="system-ui"/>
              </a:rPr>
              <a:t>="#"&gt;Next&lt;/a&gt;&lt;/li&gt;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  &lt;/ul&gt;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r>
              <a:rPr lang="en-US" sz="3200" b="1" dirty="0">
                <a:solidFill>
                  <a:srgbClr val="212529"/>
                </a:solidFill>
                <a:latin typeface="system-ui"/>
              </a:rPr>
              <a:t>&lt;/nav&gt;</a:t>
            </a: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br>
              <a:rPr lang="en-US" sz="3200" b="1" dirty="0">
                <a:solidFill>
                  <a:srgbClr val="212529"/>
                </a:solidFill>
                <a:latin typeface="system-ui"/>
              </a:rPr>
            </a:b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b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IN" sz="2800" dirty="0"/>
            </a:b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108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F4C67E32833649B0448311EF6012CD" ma:contentTypeVersion="2" ma:contentTypeDescription="Create a new document." ma:contentTypeScope="" ma:versionID="5a3e19b99dc8891aecb5dfb9d4f179c2">
  <xsd:schema xmlns:xsd="http://www.w3.org/2001/XMLSchema" xmlns:xs="http://www.w3.org/2001/XMLSchema" xmlns:p="http://schemas.microsoft.com/office/2006/metadata/properties" xmlns:ns2="2e73209c-40d9-4ca6-aa93-5d4987ab92c2" targetNamespace="http://schemas.microsoft.com/office/2006/metadata/properties" ma:root="true" ma:fieldsID="14c6adaf502b3d27194d8288db9088f6" ns2:_="">
    <xsd:import namespace="2e73209c-40d9-4ca6-aa93-5d4987ab92c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3209c-40d9-4ca6-aa93-5d4987ab92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e73209c-40d9-4ca6-aa93-5d4987ab92c2">
      <UserInfo>
        <DisplayName>Vikranth  Kodali</DisplayName>
        <AccountId>3</AccountId>
        <AccountType/>
      </UserInfo>
      <UserInfo>
        <DisplayName>Sridevi  Namilakonda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6F7B682-89B7-46FC-ACF2-93D9B8882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73209c-40d9-4ca6-aa93-5d4987ab92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EFDBC0-DC48-49A2-BC36-4794DB0760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AC7E00-1C52-4603-B6B5-6E991DF9C39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e73209c-40d9-4ca6-aa93-5d4987ab92c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91188</TotalTime>
  <Words>881</Words>
  <Application>Microsoft Office PowerPoint</Application>
  <PresentationFormat>Custom</PresentationFormat>
  <Paragraphs>182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Aleo</vt:lpstr>
      <vt:lpstr>Arial</vt:lpstr>
      <vt:lpstr>Calibri</vt:lpstr>
      <vt:lpstr>Lato</vt:lpstr>
      <vt:lpstr>Open Sans Condensed</vt:lpstr>
      <vt:lpstr>Oswald</vt:lpstr>
      <vt:lpstr>PT Sans</vt:lpstr>
      <vt:lpstr>system-ui</vt:lpstr>
      <vt:lpstr>Trebuchet MS</vt:lpstr>
      <vt:lpstr>Esencial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Banco Central de Reserva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ADMIN</cp:lastModifiedBy>
  <cp:revision>7980</cp:revision>
  <cp:lastPrinted>2016-07-10T15:03:07Z</cp:lastPrinted>
  <dcterms:created xsi:type="dcterms:W3CDTF">2014-07-01T16:42:18Z</dcterms:created>
  <dcterms:modified xsi:type="dcterms:W3CDTF">2021-12-27T18:12:02Z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</Properties>
</file>