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449" r:id="rId3"/>
    <p:sldId id="536" r:id="rId5"/>
    <p:sldId id="541" r:id="rId6"/>
    <p:sldId id="555" r:id="rId7"/>
    <p:sldId id="552" r:id="rId8"/>
    <p:sldId id="553" r:id="rId9"/>
    <p:sldId id="554" r:id="rId10"/>
    <p:sldId id="551" r:id="rId11"/>
    <p:sldId id="556" r:id="rId12"/>
    <p:sldId id="558" r:id="rId13"/>
    <p:sldId id="559" r:id="rId14"/>
    <p:sldId id="560" r:id="rId15"/>
    <p:sldId id="561" r:id="rId16"/>
    <p:sldId id="562" r:id="rId17"/>
    <p:sldId id="563" r:id="rId18"/>
    <p:sldId id="564" r:id="rId19"/>
    <p:sldId id="565" r:id="rId20"/>
    <p:sldId id="566" r:id="rId21"/>
    <p:sldId id="459" r:id="rId22"/>
  </p:sldIdLst>
  <p:sldSz cx="24385270" cy="13717270"/>
  <p:notesSz cx="6881495" cy="10002520"/>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536"/>
            <p14:sldId id="541"/>
            <p14:sldId id="552"/>
            <p14:sldId id="553"/>
            <p14:sldId id="554"/>
            <p14:sldId id="551"/>
            <p14:sldId id="556"/>
            <p14:sldId id="558"/>
            <p14:sldId id="559"/>
            <p14:sldId id="560"/>
            <p14:sldId id="561"/>
            <p14:sldId id="562"/>
            <p14:sldId id="563"/>
            <p14:sldId id="564"/>
            <p14:sldId id="565"/>
            <p14:sldId id="566"/>
            <p14:sldId id="555"/>
          </p14:sldIdLst>
        </p14:section>
        <p14:section name="Conclusion" id="{ED853034-0CB5-4518-B834-FE65723CE995}">
          <p14:sldIdLst>
            <p14:sldId id="4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010" autoAdjust="0"/>
  </p:normalViewPr>
  <p:slideViewPr>
    <p:cSldViewPr>
      <p:cViewPr>
        <p:scale>
          <a:sx n="40" d="100"/>
          <a:sy n="40" d="100"/>
        </p:scale>
        <p:origin x="312" y="-132"/>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fld>
            <a:endParaRPr lang="es-S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endParaRPr lang="en-US" sz="3400" b="1" dirty="0">
              <a:solidFill>
                <a:srgbClr val="C00000"/>
              </a:solidFill>
            </a:endParaRP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Bootstrap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Colors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nSpc>
                <a:spcPct val="100000"/>
              </a:lnSpc>
            </a:pPr>
            <a:r>
              <a:rPr lang="en-US" sz="2800" b="1" dirty="0"/>
              <a:t>&lt;p class="text-primary"&gt;.text-primary&lt;/p&gt;</a:t>
            </a:r>
            <a:endParaRPr lang="en-US" sz="2800" b="1" dirty="0"/>
          </a:p>
          <a:p>
            <a:pPr>
              <a:lnSpc>
                <a:spcPct val="100000"/>
              </a:lnSpc>
            </a:pPr>
            <a:r>
              <a:rPr lang="en-US" sz="2800" b="1" dirty="0"/>
              <a:t>&lt;p class="text-secondary"&gt;.text-secondary&lt;/p&gt;</a:t>
            </a:r>
            <a:endParaRPr lang="en-US" sz="2800" b="1" dirty="0"/>
          </a:p>
          <a:p>
            <a:pPr>
              <a:lnSpc>
                <a:spcPct val="100000"/>
              </a:lnSpc>
            </a:pPr>
            <a:r>
              <a:rPr lang="en-US" sz="2800" b="1" dirty="0"/>
              <a:t>&lt;p class="text-success"&gt;.text-success&lt;/p&gt;</a:t>
            </a:r>
            <a:endParaRPr lang="en-US" sz="2800" b="1" dirty="0"/>
          </a:p>
          <a:p>
            <a:pPr>
              <a:lnSpc>
                <a:spcPct val="100000"/>
              </a:lnSpc>
            </a:pPr>
            <a:r>
              <a:rPr lang="en-US" sz="2800" b="1" dirty="0"/>
              <a:t>&lt;p class="text-danger"&gt;.text-danger&lt;/p&gt;</a:t>
            </a:r>
            <a:endParaRPr lang="en-US" sz="2800" b="1" dirty="0"/>
          </a:p>
          <a:p>
            <a:pPr>
              <a:lnSpc>
                <a:spcPct val="100000"/>
              </a:lnSpc>
            </a:pPr>
            <a:r>
              <a:rPr lang="en-US" sz="2800" b="1" dirty="0"/>
              <a:t>&lt;p class="text-warning </a:t>
            </a:r>
            <a:r>
              <a:rPr lang="en-US" sz="2800" b="1" dirty="0" err="1"/>
              <a:t>bg</a:t>
            </a:r>
            <a:r>
              <a:rPr lang="en-US" sz="2800" b="1" dirty="0"/>
              <a:t>-dark"&gt;.text-warning&lt;/p&gt;</a:t>
            </a:r>
            <a:endParaRPr lang="en-US" sz="2800" b="1" dirty="0"/>
          </a:p>
          <a:p>
            <a:pPr>
              <a:lnSpc>
                <a:spcPct val="100000"/>
              </a:lnSpc>
            </a:pPr>
            <a:r>
              <a:rPr lang="en-US" sz="2800" b="1" dirty="0"/>
              <a:t>&lt;p class="text-info </a:t>
            </a:r>
            <a:r>
              <a:rPr lang="en-US" sz="2800" b="1" dirty="0" err="1"/>
              <a:t>bg</a:t>
            </a:r>
            <a:r>
              <a:rPr lang="en-US" sz="2800" b="1" dirty="0"/>
              <a:t>-dark"&gt;.text-info&lt;/p&gt;</a:t>
            </a:r>
            <a:endParaRPr lang="en-US" sz="2800" b="1" dirty="0"/>
          </a:p>
          <a:p>
            <a:pPr>
              <a:lnSpc>
                <a:spcPct val="100000"/>
              </a:lnSpc>
            </a:pPr>
            <a:r>
              <a:rPr lang="en-US" sz="2800" b="1" dirty="0"/>
              <a:t>&lt;p class="text-light </a:t>
            </a:r>
            <a:r>
              <a:rPr lang="en-US" sz="2800" b="1" dirty="0" err="1"/>
              <a:t>bg</a:t>
            </a:r>
            <a:r>
              <a:rPr lang="en-US" sz="2800" b="1" dirty="0"/>
              <a:t>-dark"&gt;.text-light&lt;/p&gt;</a:t>
            </a:r>
            <a:endParaRPr lang="en-US" sz="2800" b="1" dirty="0"/>
          </a:p>
          <a:p>
            <a:pPr>
              <a:lnSpc>
                <a:spcPct val="100000"/>
              </a:lnSpc>
            </a:pPr>
            <a:r>
              <a:rPr lang="en-US" sz="2800" b="1" dirty="0"/>
              <a:t>&lt;p class="text-dark"&gt;.text-dark&lt;/p&gt;</a:t>
            </a:r>
            <a:endParaRPr lang="en-US" sz="2800" b="1" dirty="0"/>
          </a:p>
          <a:p>
            <a:pPr>
              <a:lnSpc>
                <a:spcPct val="100000"/>
              </a:lnSpc>
            </a:pPr>
            <a:r>
              <a:rPr lang="en-US" sz="2800" b="1" dirty="0"/>
              <a:t>&lt;p class="text-body"&gt;.text-body&lt;/p&gt;</a:t>
            </a:r>
            <a:endParaRPr lang="en-US" sz="2800" b="1" dirty="0"/>
          </a:p>
          <a:p>
            <a:pPr>
              <a:lnSpc>
                <a:spcPct val="100000"/>
              </a:lnSpc>
            </a:pPr>
            <a:r>
              <a:rPr lang="en-US" sz="2800" b="1" dirty="0"/>
              <a:t>&lt;p class="text-muted"&gt;.text-muted&lt;/p&gt;</a:t>
            </a:r>
            <a:endParaRPr lang="en-US" sz="2800" b="1" dirty="0"/>
          </a:p>
          <a:p>
            <a:pPr>
              <a:lnSpc>
                <a:spcPct val="100000"/>
              </a:lnSpc>
            </a:pPr>
            <a:r>
              <a:rPr lang="en-US" sz="2800" b="1" dirty="0"/>
              <a:t>&lt;p class="text-white </a:t>
            </a:r>
            <a:r>
              <a:rPr lang="en-US" sz="2800" b="1" dirty="0" err="1"/>
              <a:t>bg</a:t>
            </a:r>
            <a:r>
              <a:rPr lang="en-US" sz="2800" b="1" dirty="0"/>
              <a:t>-dark"&gt;.text-white&lt;/p&gt;</a:t>
            </a:r>
            <a:endParaRPr lang="en-US" sz="2800" b="1" dirty="0"/>
          </a:p>
          <a:p>
            <a:pPr>
              <a:lnSpc>
                <a:spcPct val="100000"/>
              </a:lnSpc>
            </a:pPr>
            <a:r>
              <a:rPr lang="en-US" sz="2800" b="1" dirty="0"/>
              <a:t>&lt;p class="text-black-50"&gt;.text-black-50&lt;/p&gt;</a:t>
            </a:r>
            <a:endParaRPr lang="en-US" sz="2800" b="1" dirty="0"/>
          </a:p>
          <a:p>
            <a:pPr>
              <a:lnSpc>
                <a:spcPct val="100000"/>
              </a:lnSpc>
            </a:pPr>
            <a:r>
              <a:rPr lang="en-US" sz="2800" b="1" dirty="0"/>
              <a:t>&lt;p class="text-white-50 </a:t>
            </a:r>
            <a:r>
              <a:rPr lang="en-US" sz="2800" b="1" dirty="0" err="1"/>
              <a:t>bg</a:t>
            </a:r>
            <a:r>
              <a:rPr lang="en-US" sz="2800" b="1" dirty="0"/>
              <a:t>-dark"&gt;.text-white-50&lt;/p&gt;</a:t>
            </a:r>
            <a:endParaRPr lang="en-US" sz="2800" dirty="0">
              <a:solidFill>
                <a:srgbClr val="41484D"/>
              </a:solidFill>
              <a:latin typeface="Lato" panose="020F0502020204030203" pitchFamily="34" charset="0"/>
            </a:endParaRPr>
          </a:p>
          <a:p>
            <a:pPr algn="l"/>
            <a:endParaRPr lang="en-IN" sz="2800" b="1" i="0" dirty="0">
              <a:solidFill>
                <a:srgbClr val="000000"/>
              </a:solidFill>
              <a:effectLst/>
              <a:latin typeface="Lato" panose="020F0502020204030203" pitchFamily="34" charset="0"/>
            </a:endParaRPr>
          </a:p>
          <a:p>
            <a:pPr algn="l"/>
            <a:endParaRPr lang="en-IN" sz="2800" b="1" i="0" dirty="0">
              <a:solidFill>
                <a:srgbClr val="000000"/>
              </a:solidFill>
              <a:effectLst/>
              <a:latin typeface="Lato" panose="020F0502020204030203" pitchFamily="34" charset="0"/>
            </a:endParaRPr>
          </a:p>
          <a:p>
            <a:br>
              <a:rPr lang="en-IN" sz="2800" dirty="0"/>
            </a:br>
            <a:endParaRPr lang="en-US" sz="2800" b="0" i="0" dirty="0">
              <a:solidFill>
                <a:srgbClr val="41484D"/>
              </a:solidFill>
              <a:effectLst/>
              <a:latin typeface="Lato" panose="020F0502020204030203" pitchFamily="34" charset="0"/>
            </a:endParaRPr>
          </a:p>
          <a:p>
            <a:br>
              <a:rPr lang="en-US" sz="2800" dirty="0"/>
            </a:br>
            <a:endParaRPr lang="en-US" sz="2800" dirty="0"/>
          </a:p>
          <a:p>
            <a:pPr algn="l"/>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Display</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nSpc>
                <a:spcPct val="100000"/>
              </a:lnSpc>
            </a:pPr>
            <a:r>
              <a:rPr lang="en-US" sz="2800" b="1" dirty="0"/>
              <a:t>&lt;span class="d-block p-2 </a:t>
            </a:r>
            <a:r>
              <a:rPr lang="en-US" sz="2800" b="1" dirty="0" err="1"/>
              <a:t>bg</a:t>
            </a:r>
            <a:r>
              <a:rPr lang="en-US" sz="2800" b="1" dirty="0"/>
              <a:t>-primary text-white"&gt;d-block&lt;/span&gt;</a:t>
            </a:r>
            <a:endParaRPr lang="en-US" sz="2800" b="1" dirty="0"/>
          </a:p>
          <a:p>
            <a:pPr>
              <a:lnSpc>
                <a:spcPct val="100000"/>
              </a:lnSpc>
            </a:pPr>
            <a:r>
              <a:rPr lang="en-US" sz="2800" b="1" dirty="0"/>
              <a:t>&lt;span class="d-block p-2 </a:t>
            </a:r>
            <a:r>
              <a:rPr lang="en-US" sz="2800" b="1" dirty="0" err="1"/>
              <a:t>bg</a:t>
            </a:r>
            <a:r>
              <a:rPr lang="en-US" sz="2800" b="1" dirty="0"/>
              <a:t>-dark text-white"&gt;d-block&lt;/span&gt;</a:t>
            </a:r>
            <a:endParaRPr lang="en-IN" sz="2800" b="1" i="0" dirty="0">
              <a:solidFill>
                <a:srgbClr val="000000"/>
              </a:solidFill>
              <a:effectLst/>
              <a:latin typeface="Lato" panose="020F0502020204030203" pitchFamily="34" charset="0"/>
            </a:endParaRPr>
          </a:p>
          <a:p>
            <a:pPr algn="l"/>
            <a:endParaRPr lang="en-IN" sz="2800" b="1" i="0" dirty="0">
              <a:solidFill>
                <a:srgbClr val="000000"/>
              </a:solidFill>
              <a:effectLst/>
              <a:latin typeface="Lato" panose="020F0502020204030203" pitchFamily="34" charset="0"/>
            </a:endParaRPr>
          </a:p>
          <a:p>
            <a:br>
              <a:rPr lang="en-IN" sz="2800" dirty="0"/>
            </a:br>
            <a:endParaRPr lang="en-US" sz="2800" b="0" i="0" dirty="0">
              <a:solidFill>
                <a:srgbClr val="41484D"/>
              </a:solidFill>
              <a:effectLst/>
              <a:latin typeface="Lato" panose="020F0502020204030203" pitchFamily="34" charset="0"/>
            </a:endParaRPr>
          </a:p>
          <a:p>
            <a:br>
              <a:rPr lang="en-US" sz="2800" dirty="0"/>
            </a:br>
            <a:endParaRPr lang="en-US" sz="2800" dirty="0"/>
          </a:p>
          <a:p>
            <a:pPr algn="l"/>
            <a:endParaRPr lang="en-US" sz="2800" dirty="0"/>
          </a:p>
        </p:txBody>
      </p:sp>
      <p:graphicFrame>
        <p:nvGraphicFramePr>
          <p:cNvPr id="4" name="Table 3"/>
          <p:cNvGraphicFramePr>
            <a:graphicFrameLocks noGrp="1"/>
          </p:cNvGraphicFramePr>
          <p:nvPr/>
        </p:nvGraphicFramePr>
        <p:xfrm>
          <a:off x="6207129" y="3651250"/>
          <a:ext cx="12151350" cy="9186587"/>
        </p:xfrm>
        <a:graphic>
          <a:graphicData uri="http://schemas.openxmlformats.org/drawingml/2006/table">
            <a:tbl>
              <a:tblPr/>
              <a:tblGrid>
                <a:gridCol w="6075675"/>
                <a:gridCol w="6075675"/>
              </a:tblGrid>
              <a:tr h="355783">
                <a:tc>
                  <a:txBody>
                    <a:bodyPr/>
                    <a:lstStyle/>
                    <a:p>
                      <a:pPr algn="l"/>
                      <a:r>
                        <a:rPr lang="en-IN" sz="2800">
                          <a:effectLst/>
                        </a:rPr>
                        <a:t>Screen size</a:t>
                      </a:r>
                      <a:endParaRPr lang="en-IN" sz="2800">
                        <a:effectLst/>
                      </a:endParaRPr>
                    </a:p>
                  </a:txBody>
                  <a:tcPr marL="49644" marR="49644" marT="24822" marB="24822">
                    <a:lnL w="12700" cap="flat" cmpd="sng" algn="ctr">
                      <a:solidFill>
                        <a:srgbClr val="10E154"/>
                      </a:solidFill>
                      <a:prstDash val="solid"/>
                      <a:round/>
                      <a:headEnd type="none" w="med" len="med"/>
                      <a:tailEnd type="none" w="med" len="med"/>
                    </a:lnL>
                    <a:lnR w="12700" cap="flat" cmpd="sng" algn="ctr">
                      <a:solidFill>
                        <a:srgbClr val="90E154"/>
                      </a:solidFill>
                      <a:prstDash val="solid"/>
                      <a:round/>
                      <a:headEnd type="none" w="med" len="med"/>
                      <a:tailEnd type="none" w="med" len="med"/>
                    </a:lnR>
                    <a:lnT w="12700" cap="flat" cmpd="sng" algn="ctr">
                      <a:solidFill>
                        <a:srgbClr val="F0E054"/>
                      </a:solidFill>
                      <a:prstDash val="solid"/>
                      <a:round/>
                      <a:headEnd type="none" w="med" len="med"/>
                      <a:tailEnd type="none" w="med" len="med"/>
                    </a:lnT>
                    <a:lnB w="12700" cap="flat" cmpd="sng" algn="ctr">
                      <a:solidFill>
                        <a:srgbClr val="109F54"/>
                      </a:solidFill>
                      <a:prstDash val="solid"/>
                      <a:round/>
                      <a:headEnd type="none" w="med" len="med"/>
                      <a:tailEnd type="none" w="med" len="med"/>
                    </a:lnB>
                    <a:solidFill>
                      <a:srgbClr val="FFFFFF"/>
                    </a:solidFill>
                  </a:tcPr>
                </a:tc>
                <a:tc>
                  <a:txBody>
                    <a:bodyPr/>
                    <a:lstStyle/>
                    <a:p>
                      <a:pPr algn="l"/>
                      <a:r>
                        <a:rPr lang="en-IN" sz="2800">
                          <a:effectLst/>
                        </a:rPr>
                        <a:t>Class</a:t>
                      </a:r>
                      <a:endParaRPr lang="en-IN" sz="2800">
                        <a:effectLst/>
                      </a:endParaRPr>
                    </a:p>
                  </a:txBody>
                  <a:tcPr marL="49644" marR="49644" marT="24822" marB="24822">
                    <a:lnL w="12700" cap="flat" cmpd="sng" algn="ctr">
                      <a:solidFill>
                        <a:srgbClr val="90E154"/>
                      </a:solidFill>
                      <a:prstDash val="solid"/>
                      <a:round/>
                      <a:headEnd type="none" w="med" len="med"/>
                      <a:tailEnd type="none" w="med" len="med"/>
                    </a:lnL>
                    <a:lnR w="12700" cap="flat" cmpd="sng" algn="ctr">
                      <a:solidFill>
                        <a:srgbClr val="10DF54"/>
                      </a:solidFill>
                      <a:prstDash val="solid"/>
                      <a:round/>
                      <a:headEnd type="none" w="med" len="med"/>
                      <a:tailEnd type="none" w="med" len="med"/>
                    </a:lnR>
                    <a:lnT w="12700" cap="flat" cmpd="sng" algn="ctr">
                      <a:solidFill>
                        <a:srgbClr val="10DF54"/>
                      </a:solidFill>
                      <a:prstDash val="solid"/>
                      <a:round/>
                      <a:headEnd type="none" w="med" len="med"/>
                      <a:tailEnd type="none" w="med" len="med"/>
                    </a:lnT>
                    <a:lnB w="12700" cap="flat" cmpd="sng" algn="ctr">
                      <a:solidFill>
                        <a:srgbClr val="909B54"/>
                      </a:solidFill>
                      <a:prstDash val="solid"/>
                      <a:round/>
                      <a:headEnd type="none" w="med" len="med"/>
                      <a:tailEnd type="none" w="med" len="med"/>
                    </a:lnB>
                    <a:solidFill>
                      <a:srgbClr val="FFFFFF"/>
                    </a:solidFill>
                  </a:tcPr>
                </a:tc>
              </a:tr>
              <a:tr h="355783">
                <a:tc>
                  <a:txBody>
                    <a:bodyPr/>
                    <a:lstStyle/>
                    <a:p>
                      <a:r>
                        <a:rPr lang="en-IN" sz="2800">
                          <a:effectLst/>
                        </a:rPr>
                        <a:t>Hidden on all</a:t>
                      </a:r>
                      <a:endParaRPr lang="en-IN" sz="2800">
                        <a:effectLst/>
                      </a:endParaRPr>
                    </a:p>
                  </a:txBody>
                  <a:tcPr marL="49644" marR="49644" marT="24822" marB="24822">
                    <a:lnL w="12700" cap="flat" cmpd="sng" algn="ctr">
                      <a:solidFill>
                        <a:srgbClr val="109F54"/>
                      </a:solidFill>
                      <a:prstDash val="solid"/>
                      <a:round/>
                      <a:headEnd type="none" w="med" len="med"/>
                      <a:tailEnd type="none" w="med" len="med"/>
                    </a:lnL>
                    <a:lnR w="12700" cap="flat" cmpd="sng" algn="ctr">
                      <a:solidFill>
                        <a:srgbClr val="909B54"/>
                      </a:solidFill>
                      <a:prstDash val="solid"/>
                      <a:round/>
                      <a:headEnd type="none" w="med" len="med"/>
                      <a:tailEnd type="none" w="med" len="med"/>
                    </a:lnR>
                    <a:lnT w="12700" cap="flat" cmpd="sng" algn="ctr">
                      <a:solidFill>
                        <a:srgbClr val="109F54"/>
                      </a:solidFill>
                      <a:prstDash val="solid"/>
                      <a:round/>
                      <a:headEnd type="none" w="med" len="med"/>
                      <a:tailEnd type="none" w="med" len="med"/>
                    </a:lnT>
                    <a:lnB w="12700" cap="flat" cmpd="sng" algn="ctr">
                      <a:solidFill>
                        <a:srgbClr val="708D54"/>
                      </a:solidFill>
                      <a:prstDash val="solid"/>
                      <a:round/>
                      <a:headEnd type="none" w="med" len="med"/>
                      <a:tailEnd type="none" w="med" len="med"/>
                    </a:lnB>
                    <a:solidFill>
                      <a:srgbClr val="FFFFFF"/>
                    </a:solidFill>
                  </a:tcPr>
                </a:tc>
                <a:tc>
                  <a:txBody>
                    <a:bodyPr/>
                    <a:lstStyle/>
                    <a:p>
                      <a:r>
                        <a:rPr lang="en-IN" sz="2800">
                          <a:effectLst/>
                        </a:rPr>
                        <a:t>.d-none</a:t>
                      </a:r>
                      <a:endParaRPr lang="en-IN" sz="2800">
                        <a:effectLst/>
                      </a:endParaRPr>
                    </a:p>
                  </a:txBody>
                  <a:tcPr marL="49644" marR="49644" marT="24822" marB="24822">
                    <a:lnL w="12700" cap="flat" cmpd="sng" algn="ctr">
                      <a:solidFill>
                        <a:srgbClr val="909B54"/>
                      </a:solidFill>
                      <a:prstDash val="solid"/>
                      <a:round/>
                      <a:headEnd type="none" w="med" len="med"/>
                      <a:tailEnd type="none" w="med" len="med"/>
                    </a:lnL>
                    <a:lnR w="12700" cap="flat" cmpd="sng" algn="ctr">
                      <a:solidFill>
                        <a:srgbClr val="909B54"/>
                      </a:solidFill>
                      <a:prstDash val="solid"/>
                      <a:round/>
                      <a:headEnd type="none" w="med" len="med"/>
                      <a:tailEnd type="none" w="med" len="med"/>
                    </a:lnR>
                    <a:lnT w="12700" cap="flat" cmpd="sng" algn="ctr">
                      <a:solidFill>
                        <a:srgbClr val="909B54"/>
                      </a:solidFill>
                      <a:prstDash val="solid"/>
                      <a:round/>
                      <a:headEnd type="none" w="med" len="med"/>
                      <a:tailEnd type="none" w="med" len="med"/>
                    </a:lnT>
                    <a:lnB w="12700" cap="flat" cmpd="sng" algn="ctr">
                      <a:solidFill>
                        <a:srgbClr val="30A954"/>
                      </a:solidFill>
                      <a:prstDash val="solid"/>
                      <a:round/>
                      <a:headEnd type="none" w="med" len="med"/>
                      <a:tailEnd type="none" w="med" len="med"/>
                    </a:lnB>
                    <a:solidFill>
                      <a:srgbClr val="FFFFFF"/>
                    </a:solidFill>
                  </a:tcPr>
                </a:tc>
              </a:tr>
              <a:tr h="661921">
                <a:tc>
                  <a:txBody>
                    <a:bodyPr/>
                    <a:lstStyle/>
                    <a:p>
                      <a:r>
                        <a:rPr lang="en-IN" sz="2800">
                          <a:effectLst/>
                        </a:rPr>
                        <a:t>Hidden only on xs</a:t>
                      </a:r>
                      <a:endParaRPr lang="en-IN" sz="2800">
                        <a:effectLst/>
                      </a:endParaRPr>
                    </a:p>
                  </a:txBody>
                  <a:tcPr marL="49644" marR="49644" marT="24822" marB="24822">
                    <a:lnL w="12700" cap="flat" cmpd="sng" algn="ctr">
                      <a:solidFill>
                        <a:srgbClr val="708D54"/>
                      </a:solidFill>
                      <a:prstDash val="solid"/>
                      <a:round/>
                      <a:headEnd type="none" w="med" len="med"/>
                      <a:tailEnd type="none" w="med" len="med"/>
                    </a:lnL>
                    <a:lnR w="12700" cap="flat" cmpd="sng" algn="ctr">
                      <a:solidFill>
                        <a:srgbClr val="30A954"/>
                      </a:solidFill>
                      <a:prstDash val="solid"/>
                      <a:round/>
                      <a:headEnd type="none" w="med" len="med"/>
                      <a:tailEnd type="none" w="med" len="med"/>
                    </a:lnR>
                    <a:lnT w="12700" cap="flat" cmpd="sng" algn="ctr">
                      <a:solidFill>
                        <a:srgbClr val="708D54"/>
                      </a:solidFill>
                      <a:prstDash val="solid"/>
                      <a:round/>
                      <a:headEnd type="none" w="med" len="med"/>
                      <a:tailEnd type="none" w="med" len="med"/>
                    </a:lnT>
                    <a:lnB w="12700" cap="flat" cmpd="sng" algn="ctr">
                      <a:solidFill>
                        <a:srgbClr val="F09154"/>
                      </a:solidFill>
                      <a:prstDash val="solid"/>
                      <a:round/>
                      <a:headEnd type="none" w="med" len="med"/>
                      <a:tailEnd type="none" w="med" len="med"/>
                    </a:lnB>
                    <a:solidFill>
                      <a:srgbClr val="FFFFFF"/>
                    </a:solidFill>
                  </a:tcPr>
                </a:tc>
                <a:tc>
                  <a:txBody>
                    <a:bodyPr/>
                    <a:lstStyle/>
                    <a:p>
                      <a:r>
                        <a:rPr lang="en-IN" sz="2800">
                          <a:effectLst/>
                        </a:rPr>
                        <a:t>.d-none .d-sm-block</a:t>
                      </a:r>
                      <a:endParaRPr lang="en-IN" sz="2800">
                        <a:effectLst/>
                      </a:endParaRPr>
                    </a:p>
                  </a:txBody>
                  <a:tcPr marL="49644" marR="49644" marT="24822" marB="24822">
                    <a:lnL w="12700" cap="flat" cmpd="sng" algn="ctr">
                      <a:solidFill>
                        <a:srgbClr val="30A954"/>
                      </a:solidFill>
                      <a:prstDash val="solid"/>
                      <a:round/>
                      <a:headEnd type="none" w="med" len="med"/>
                      <a:tailEnd type="none" w="med" len="med"/>
                    </a:lnL>
                    <a:lnR w="12700" cap="flat" cmpd="sng" algn="ctr">
                      <a:solidFill>
                        <a:srgbClr val="30A954"/>
                      </a:solidFill>
                      <a:prstDash val="solid"/>
                      <a:round/>
                      <a:headEnd type="none" w="med" len="med"/>
                      <a:tailEnd type="none" w="med" len="med"/>
                    </a:lnR>
                    <a:lnT w="12700" cap="flat" cmpd="sng" algn="ctr">
                      <a:solidFill>
                        <a:srgbClr val="30A954"/>
                      </a:solidFill>
                      <a:prstDash val="solid"/>
                      <a:round/>
                      <a:headEnd type="none" w="med" len="med"/>
                      <a:tailEnd type="none" w="med" len="med"/>
                    </a:lnT>
                    <a:lnB w="12700" cap="flat" cmpd="sng" algn="ctr">
                      <a:solidFill>
                        <a:srgbClr val="F0A254"/>
                      </a:solidFill>
                      <a:prstDash val="solid"/>
                      <a:round/>
                      <a:headEnd type="none" w="med" len="med"/>
                      <a:tailEnd type="none" w="med" len="med"/>
                    </a:lnB>
                    <a:solidFill>
                      <a:srgbClr val="FFFFFF"/>
                    </a:solidFill>
                  </a:tcPr>
                </a:tc>
              </a:tr>
              <a:tr h="661921">
                <a:tc>
                  <a:txBody>
                    <a:bodyPr/>
                    <a:lstStyle/>
                    <a:p>
                      <a:r>
                        <a:rPr lang="en-IN" sz="2800">
                          <a:effectLst/>
                        </a:rPr>
                        <a:t>Hidden only on sm</a:t>
                      </a:r>
                      <a:endParaRPr lang="en-IN" sz="2800">
                        <a:effectLst/>
                      </a:endParaRPr>
                    </a:p>
                  </a:txBody>
                  <a:tcPr marL="49644" marR="49644" marT="24822" marB="24822">
                    <a:lnL w="12700" cap="flat" cmpd="sng" algn="ctr">
                      <a:solidFill>
                        <a:srgbClr val="F09154"/>
                      </a:solidFill>
                      <a:prstDash val="solid"/>
                      <a:round/>
                      <a:headEnd type="none" w="med" len="med"/>
                      <a:tailEnd type="none" w="med" len="med"/>
                    </a:lnL>
                    <a:lnR w="12700" cap="flat" cmpd="sng" algn="ctr">
                      <a:solidFill>
                        <a:srgbClr val="F0A254"/>
                      </a:solidFill>
                      <a:prstDash val="solid"/>
                      <a:round/>
                      <a:headEnd type="none" w="med" len="med"/>
                      <a:tailEnd type="none" w="med" len="med"/>
                    </a:lnR>
                    <a:lnT w="12700" cap="flat" cmpd="sng" algn="ctr">
                      <a:solidFill>
                        <a:srgbClr val="F09154"/>
                      </a:solidFill>
                      <a:prstDash val="solid"/>
                      <a:round/>
                      <a:headEnd type="none" w="med" len="med"/>
                      <a:tailEnd type="none" w="med" len="med"/>
                    </a:lnT>
                    <a:lnB w="12700" cap="flat" cmpd="sng" algn="ctr">
                      <a:solidFill>
                        <a:srgbClr val="508E54"/>
                      </a:solidFill>
                      <a:prstDash val="solid"/>
                      <a:round/>
                      <a:headEnd type="none" w="med" len="med"/>
                      <a:tailEnd type="none" w="med" len="med"/>
                    </a:lnB>
                    <a:solidFill>
                      <a:srgbClr val="FFFFFF"/>
                    </a:solidFill>
                  </a:tcPr>
                </a:tc>
                <a:tc>
                  <a:txBody>
                    <a:bodyPr/>
                    <a:lstStyle/>
                    <a:p>
                      <a:r>
                        <a:rPr lang="en-IN" sz="2800" dirty="0">
                          <a:effectLst/>
                        </a:rPr>
                        <a:t>.d-</a:t>
                      </a:r>
                      <a:r>
                        <a:rPr lang="en-IN" sz="2800" dirty="0" err="1">
                          <a:effectLst/>
                        </a:rPr>
                        <a:t>sm</a:t>
                      </a:r>
                      <a:r>
                        <a:rPr lang="en-IN" sz="2800" dirty="0">
                          <a:effectLst/>
                        </a:rPr>
                        <a:t>-none .d-md-block</a:t>
                      </a:r>
                      <a:endParaRPr lang="en-IN" sz="2800" dirty="0">
                        <a:effectLst/>
                      </a:endParaRPr>
                    </a:p>
                  </a:txBody>
                  <a:tcPr marL="49644" marR="49644" marT="24822" marB="24822">
                    <a:lnL w="12700" cap="flat" cmpd="sng" algn="ctr">
                      <a:solidFill>
                        <a:srgbClr val="F0A254"/>
                      </a:solidFill>
                      <a:prstDash val="solid"/>
                      <a:round/>
                      <a:headEnd type="none" w="med" len="med"/>
                      <a:tailEnd type="none" w="med" len="med"/>
                    </a:lnL>
                    <a:lnR w="12700" cap="flat" cmpd="sng" algn="ctr">
                      <a:solidFill>
                        <a:srgbClr val="F0A254"/>
                      </a:solidFill>
                      <a:prstDash val="solid"/>
                      <a:round/>
                      <a:headEnd type="none" w="med" len="med"/>
                      <a:tailEnd type="none" w="med" len="med"/>
                    </a:lnR>
                    <a:lnT w="12700" cap="flat" cmpd="sng" algn="ctr">
                      <a:solidFill>
                        <a:srgbClr val="F0A254"/>
                      </a:solidFill>
                      <a:prstDash val="solid"/>
                      <a:round/>
                      <a:headEnd type="none" w="med" len="med"/>
                      <a:tailEnd type="none" w="med" len="med"/>
                    </a:lnT>
                    <a:lnB w="12700" cap="flat" cmpd="sng" algn="ctr">
                      <a:solidFill>
                        <a:srgbClr val="70A954"/>
                      </a:solidFill>
                      <a:prstDash val="solid"/>
                      <a:round/>
                      <a:headEnd type="none" w="med" len="med"/>
                      <a:tailEnd type="none" w="med" len="med"/>
                    </a:lnB>
                    <a:solidFill>
                      <a:srgbClr val="FFFFFF"/>
                    </a:solidFill>
                  </a:tcPr>
                </a:tc>
              </a:tr>
              <a:tr h="661921">
                <a:tc>
                  <a:txBody>
                    <a:bodyPr/>
                    <a:lstStyle/>
                    <a:p>
                      <a:r>
                        <a:rPr lang="en-IN" sz="2800">
                          <a:effectLst/>
                        </a:rPr>
                        <a:t>Hidden only on md</a:t>
                      </a:r>
                      <a:endParaRPr lang="en-IN" sz="2800">
                        <a:effectLst/>
                      </a:endParaRPr>
                    </a:p>
                  </a:txBody>
                  <a:tcPr marL="49644" marR="49644" marT="24822" marB="24822">
                    <a:lnL w="12700" cap="flat" cmpd="sng" algn="ctr">
                      <a:solidFill>
                        <a:srgbClr val="508E54"/>
                      </a:solidFill>
                      <a:prstDash val="solid"/>
                      <a:round/>
                      <a:headEnd type="none" w="med" len="med"/>
                      <a:tailEnd type="none" w="med" len="med"/>
                    </a:lnL>
                    <a:lnR w="12700" cap="flat" cmpd="sng" algn="ctr">
                      <a:solidFill>
                        <a:srgbClr val="70A954"/>
                      </a:solidFill>
                      <a:prstDash val="solid"/>
                      <a:round/>
                      <a:headEnd type="none" w="med" len="med"/>
                      <a:tailEnd type="none" w="med" len="med"/>
                    </a:lnR>
                    <a:lnT w="12700" cap="flat" cmpd="sng" algn="ctr">
                      <a:solidFill>
                        <a:srgbClr val="508E54"/>
                      </a:solidFill>
                      <a:prstDash val="solid"/>
                      <a:round/>
                      <a:headEnd type="none" w="med" len="med"/>
                      <a:tailEnd type="none" w="med" len="med"/>
                    </a:lnT>
                    <a:lnB w="12700" cap="flat" cmpd="sng" algn="ctr">
                      <a:solidFill>
                        <a:srgbClr val="709054"/>
                      </a:solidFill>
                      <a:prstDash val="solid"/>
                      <a:round/>
                      <a:headEnd type="none" w="med" len="med"/>
                      <a:tailEnd type="none" w="med" len="med"/>
                    </a:lnB>
                    <a:solidFill>
                      <a:srgbClr val="FFFFFF"/>
                    </a:solidFill>
                  </a:tcPr>
                </a:tc>
                <a:tc>
                  <a:txBody>
                    <a:bodyPr/>
                    <a:lstStyle/>
                    <a:p>
                      <a:r>
                        <a:rPr lang="en-IN" sz="2800" dirty="0">
                          <a:effectLst/>
                        </a:rPr>
                        <a:t>.d-md-none .d-</a:t>
                      </a:r>
                      <a:r>
                        <a:rPr lang="en-IN" sz="2800" dirty="0" err="1">
                          <a:effectLst/>
                        </a:rPr>
                        <a:t>lg</a:t>
                      </a:r>
                      <a:r>
                        <a:rPr lang="en-IN" sz="2800" dirty="0">
                          <a:effectLst/>
                        </a:rPr>
                        <a:t>-block</a:t>
                      </a:r>
                      <a:endParaRPr lang="en-IN" sz="2800" dirty="0">
                        <a:effectLst/>
                      </a:endParaRPr>
                    </a:p>
                  </a:txBody>
                  <a:tcPr marL="49644" marR="49644" marT="24822" marB="24822">
                    <a:lnL w="12700" cap="flat" cmpd="sng" algn="ctr">
                      <a:solidFill>
                        <a:srgbClr val="70A954"/>
                      </a:solidFill>
                      <a:prstDash val="solid"/>
                      <a:round/>
                      <a:headEnd type="none" w="med" len="med"/>
                      <a:tailEnd type="none" w="med" len="med"/>
                    </a:lnL>
                    <a:lnR w="12700" cap="flat" cmpd="sng" algn="ctr">
                      <a:solidFill>
                        <a:srgbClr val="70A954"/>
                      </a:solidFill>
                      <a:prstDash val="solid"/>
                      <a:round/>
                      <a:headEnd type="none" w="med" len="med"/>
                      <a:tailEnd type="none" w="med" len="med"/>
                    </a:lnR>
                    <a:lnT w="12700" cap="flat" cmpd="sng" algn="ctr">
                      <a:solidFill>
                        <a:srgbClr val="70A954"/>
                      </a:solidFill>
                      <a:prstDash val="solid"/>
                      <a:round/>
                      <a:headEnd type="none" w="med" len="med"/>
                      <a:tailEnd type="none" w="med" len="med"/>
                    </a:lnT>
                    <a:lnB w="12700" cap="flat" cmpd="sng" algn="ctr">
                      <a:solidFill>
                        <a:srgbClr val="308B54"/>
                      </a:solidFill>
                      <a:prstDash val="solid"/>
                      <a:round/>
                      <a:headEnd type="none" w="med" len="med"/>
                      <a:tailEnd type="none" w="med" len="med"/>
                    </a:lnB>
                    <a:solidFill>
                      <a:srgbClr val="FFFFFF"/>
                    </a:solidFill>
                  </a:tcPr>
                </a:tc>
              </a:tr>
              <a:tr h="661921">
                <a:tc>
                  <a:txBody>
                    <a:bodyPr/>
                    <a:lstStyle/>
                    <a:p>
                      <a:r>
                        <a:rPr lang="en-IN" sz="2800">
                          <a:effectLst/>
                        </a:rPr>
                        <a:t>Hidden only on lg</a:t>
                      </a:r>
                      <a:endParaRPr lang="en-IN" sz="2800">
                        <a:effectLst/>
                      </a:endParaRPr>
                    </a:p>
                  </a:txBody>
                  <a:tcPr marL="49644" marR="49644" marT="24822" marB="24822">
                    <a:lnL w="12700" cap="flat" cmpd="sng" algn="ctr">
                      <a:solidFill>
                        <a:srgbClr val="709054"/>
                      </a:solidFill>
                      <a:prstDash val="solid"/>
                      <a:round/>
                      <a:headEnd type="none" w="med" len="med"/>
                      <a:tailEnd type="none" w="med" len="med"/>
                    </a:lnL>
                    <a:lnR w="12700" cap="flat" cmpd="sng" algn="ctr">
                      <a:solidFill>
                        <a:srgbClr val="308B54"/>
                      </a:solidFill>
                      <a:prstDash val="solid"/>
                      <a:round/>
                      <a:headEnd type="none" w="med" len="med"/>
                      <a:tailEnd type="none" w="med" len="med"/>
                    </a:lnR>
                    <a:lnT w="12700" cap="flat" cmpd="sng" algn="ctr">
                      <a:solidFill>
                        <a:srgbClr val="709054"/>
                      </a:solidFill>
                      <a:prstDash val="solid"/>
                      <a:round/>
                      <a:headEnd type="none" w="med" len="med"/>
                      <a:tailEnd type="none" w="med" len="med"/>
                    </a:lnT>
                    <a:lnB w="12700" cap="flat" cmpd="sng" algn="ctr">
                      <a:solidFill>
                        <a:srgbClr val="D09254"/>
                      </a:solidFill>
                      <a:prstDash val="solid"/>
                      <a:round/>
                      <a:headEnd type="none" w="med" len="med"/>
                      <a:tailEnd type="none" w="med" len="med"/>
                    </a:lnB>
                    <a:solidFill>
                      <a:srgbClr val="FFFFFF"/>
                    </a:solidFill>
                  </a:tcPr>
                </a:tc>
                <a:tc>
                  <a:txBody>
                    <a:bodyPr/>
                    <a:lstStyle/>
                    <a:p>
                      <a:r>
                        <a:rPr lang="en-IN" sz="2800">
                          <a:effectLst/>
                        </a:rPr>
                        <a:t>.d-lg-none .d-xl-block</a:t>
                      </a:r>
                      <a:endParaRPr lang="en-IN" sz="2800">
                        <a:effectLst/>
                      </a:endParaRPr>
                    </a:p>
                  </a:txBody>
                  <a:tcPr marL="49644" marR="49644" marT="24822" marB="24822">
                    <a:lnL w="12700" cap="flat" cmpd="sng" algn="ctr">
                      <a:solidFill>
                        <a:srgbClr val="308B54"/>
                      </a:solidFill>
                      <a:prstDash val="solid"/>
                      <a:round/>
                      <a:headEnd type="none" w="med" len="med"/>
                      <a:tailEnd type="none" w="med" len="med"/>
                    </a:lnL>
                    <a:lnR w="12700" cap="flat" cmpd="sng" algn="ctr">
                      <a:solidFill>
                        <a:srgbClr val="308B54"/>
                      </a:solidFill>
                      <a:prstDash val="solid"/>
                      <a:round/>
                      <a:headEnd type="none" w="med" len="med"/>
                      <a:tailEnd type="none" w="med" len="med"/>
                    </a:lnR>
                    <a:lnT w="12700" cap="flat" cmpd="sng" algn="ctr">
                      <a:solidFill>
                        <a:srgbClr val="308B54"/>
                      </a:solidFill>
                      <a:prstDash val="solid"/>
                      <a:round/>
                      <a:headEnd type="none" w="med" len="med"/>
                      <a:tailEnd type="none" w="med" len="med"/>
                    </a:lnT>
                    <a:lnB w="12700" cap="flat" cmpd="sng" algn="ctr">
                      <a:solidFill>
                        <a:srgbClr val="F08D54"/>
                      </a:solidFill>
                      <a:prstDash val="solid"/>
                      <a:round/>
                      <a:headEnd type="none" w="med" len="med"/>
                      <a:tailEnd type="none" w="med" len="med"/>
                    </a:lnB>
                    <a:solidFill>
                      <a:srgbClr val="FFFFFF"/>
                    </a:solidFill>
                  </a:tcPr>
                </a:tc>
              </a:tr>
              <a:tr h="661921">
                <a:tc>
                  <a:txBody>
                    <a:bodyPr/>
                    <a:lstStyle/>
                    <a:p>
                      <a:r>
                        <a:rPr lang="en-IN" sz="2800">
                          <a:effectLst/>
                        </a:rPr>
                        <a:t>Hidden only on xl</a:t>
                      </a:r>
                      <a:endParaRPr lang="en-IN" sz="2800">
                        <a:effectLst/>
                      </a:endParaRPr>
                    </a:p>
                  </a:txBody>
                  <a:tcPr marL="49644" marR="49644" marT="24822" marB="24822">
                    <a:lnL w="12700" cap="flat" cmpd="sng" algn="ctr">
                      <a:solidFill>
                        <a:srgbClr val="D09254"/>
                      </a:solidFill>
                      <a:prstDash val="solid"/>
                      <a:round/>
                      <a:headEnd type="none" w="med" len="med"/>
                      <a:tailEnd type="none" w="med" len="med"/>
                    </a:lnL>
                    <a:lnR w="12700" cap="flat" cmpd="sng" algn="ctr">
                      <a:solidFill>
                        <a:srgbClr val="F08D54"/>
                      </a:solidFill>
                      <a:prstDash val="solid"/>
                      <a:round/>
                      <a:headEnd type="none" w="med" len="med"/>
                      <a:tailEnd type="none" w="med" len="med"/>
                    </a:lnR>
                    <a:lnT w="12700" cap="flat" cmpd="sng" algn="ctr">
                      <a:solidFill>
                        <a:srgbClr val="D09254"/>
                      </a:solidFill>
                      <a:prstDash val="solid"/>
                      <a:round/>
                      <a:headEnd type="none" w="med" len="med"/>
                      <a:tailEnd type="none" w="med" len="med"/>
                    </a:lnT>
                    <a:lnB w="12700" cap="flat" cmpd="sng" algn="ctr">
                      <a:solidFill>
                        <a:srgbClr val="908B54"/>
                      </a:solidFill>
                      <a:prstDash val="solid"/>
                      <a:round/>
                      <a:headEnd type="none" w="med" len="med"/>
                      <a:tailEnd type="none" w="med" len="med"/>
                    </a:lnB>
                    <a:solidFill>
                      <a:srgbClr val="FFFFFF"/>
                    </a:solidFill>
                  </a:tcPr>
                </a:tc>
                <a:tc>
                  <a:txBody>
                    <a:bodyPr/>
                    <a:lstStyle/>
                    <a:p>
                      <a:r>
                        <a:rPr lang="en-IN" sz="2800" dirty="0">
                          <a:effectLst/>
                        </a:rPr>
                        <a:t>.d-xl-none .d-</a:t>
                      </a:r>
                      <a:r>
                        <a:rPr lang="en-IN" sz="2800" dirty="0" err="1">
                          <a:effectLst/>
                        </a:rPr>
                        <a:t>xxl</a:t>
                      </a:r>
                      <a:r>
                        <a:rPr lang="en-IN" sz="2800" dirty="0">
                          <a:effectLst/>
                        </a:rPr>
                        <a:t>-block</a:t>
                      </a:r>
                      <a:endParaRPr lang="en-IN" sz="2800" dirty="0">
                        <a:effectLst/>
                      </a:endParaRPr>
                    </a:p>
                  </a:txBody>
                  <a:tcPr marL="49644" marR="49644" marT="24822" marB="24822">
                    <a:lnL w="12700" cap="flat" cmpd="sng" algn="ctr">
                      <a:solidFill>
                        <a:srgbClr val="F08D54"/>
                      </a:solidFill>
                      <a:prstDash val="solid"/>
                      <a:round/>
                      <a:headEnd type="none" w="med" len="med"/>
                      <a:tailEnd type="none" w="med" len="med"/>
                    </a:lnL>
                    <a:lnR w="12700" cap="flat" cmpd="sng" algn="ctr">
                      <a:solidFill>
                        <a:srgbClr val="F08D54"/>
                      </a:solidFill>
                      <a:prstDash val="solid"/>
                      <a:round/>
                      <a:headEnd type="none" w="med" len="med"/>
                      <a:tailEnd type="none" w="med" len="med"/>
                    </a:lnR>
                    <a:lnT w="12700" cap="flat" cmpd="sng" algn="ctr">
                      <a:solidFill>
                        <a:srgbClr val="F08D54"/>
                      </a:solidFill>
                      <a:prstDash val="solid"/>
                      <a:round/>
                      <a:headEnd type="none" w="med" len="med"/>
                      <a:tailEnd type="none" w="med" len="med"/>
                    </a:lnT>
                    <a:lnB w="12700" cap="flat" cmpd="sng" algn="ctr">
                      <a:solidFill>
                        <a:srgbClr val="708C54"/>
                      </a:solidFill>
                      <a:prstDash val="solid"/>
                      <a:round/>
                      <a:headEnd type="none" w="med" len="med"/>
                      <a:tailEnd type="none" w="med" len="med"/>
                    </a:lnB>
                    <a:solidFill>
                      <a:srgbClr val="FFFFFF"/>
                    </a:solidFill>
                  </a:tcPr>
                </a:tc>
              </a:tr>
              <a:tr h="355783">
                <a:tc>
                  <a:txBody>
                    <a:bodyPr/>
                    <a:lstStyle/>
                    <a:p>
                      <a:r>
                        <a:rPr lang="en-IN" sz="2800">
                          <a:effectLst/>
                        </a:rPr>
                        <a:t>Hidden only on xxl</a:t>
                      </a:r>
                      <a:endParaRPr lang="en-IN" sz="2800">
                        <a:effectLst/>
                      </a:endParaRPr>
                    </a:p>
                  </a:txBody>
                  <a:tcPr marL="49644" marR="49644" marT="24822" marB="24822">
                    <a:lnL w="12700" cap="flat" cmpd="sng" algn="ctr">
                      <a:solidFill>
                        <a:srgbClr val="908B54"/>
                      </a:solidFill>
                      <a:prstDash val="solid"/>
                      <a:round/>
                      <a:headEnd type="none" w="med" len="med"/>
                      <a:tailEnd type="none" w="med" len="med"/>
                    </a:lnL>
                    <a:lnR w="12700" cap="flat" cmpd="sng" algn="ctr">
                      <a:solidFill>
                        <a:srgbClr val="708C54"/>
                      </a:solidFill>
                      <a:prstDash val="solid"/>
                      <a:round/>
                      <a:headEnd type="none" w="med" len="med"/>
                      <a:tailEnd type="none" w="med" len="med"/>
                    </a:lnR>
                    <a:lnT w="12700" cap="flat" cmpd="sng" algn="ctr">
                      <a:solidFill>
                        <a:srgbClr val="908B54"/>
                      </a:solidFill>
                      <a:prstDash val="solid"/>
                      <a:round/>
                      <a:headEnd type="none" w="med" len="med"/>
                      <a:tailEnd type="none" w="med" len="med"/>
                    </a:lnT>
                    <a:lnB w="12700" cap="flat" cmpd="sng" algn="ctr">
                      <a:solidFill>
                        <a:srgbClr val="909354"/>
                      </a:solidFill>
                      <a:prstDash val="solid"/>
                      <a:round/>
                      <a:headEnd type="none" w="med" len="med"/>
                      <a:tailEnd type="none" w="med" len="med"/>
                    </a:lnB>
                    <a:solidFill>
                      <a:srgbClr val="FFFFFF"/>
                    </a:solidFill>
                  </a:tcPr>
                </a:tc>
                <a:tc>
                  <a:txBody>
                    <a:bodyPr/>
                    <a:lstStyle/>
                    <a:p>
                      <a:r>
                        <a:rPr lang="en-IN" sz="2800" dirty="0">
                          <a:effectLst/>
                        </a:rPr>
                        <a:t>.d-</a:t>
                      </a:r>
                      <a:r>
                        <a:rPr lang="en-IN" sz="2800" dirty="0" err="1">
                          <a:effectLst/>
                        </a:rPr>
                        <a:t>xxl</a:t>
                      </a:r>
                      <a:r>
                        <a:rPr lang="en-IN" sz="2800" dirty="0">
                          <a:effectLst/>
                        </a:rPr>
                        <a:t>-none</a:t>
                      </a:r>
                      <a:endParaRPr lang="en-IN" sz="2800" dirty="0">
                        <a:effectLst/>
                      </a:endParaRPr>
                    </a:p>
                  </a:txBody>
                  <a:tcPr marL="49644" marR="49644" marT="24822" marB="24822">
                    <a:lnL w="12700" cap="flat" cmpd="sng" algn="ctr">
                      <a:solidFill>
                        <a:srgbClr val="708C54"/>
                      </a:solidFill>
                      <a:prstDash val="solid"/>
                      <a:round/>
                      <a:headEnd type="none" w="med" len="med"/>
                      <a:tailEnd type="none" w="med" len="med"/>
                    </a:lnL>
                    <a:lnR w="12700" cap="flat" cmpd="sng" algn="ctr">
                      <a:solidFill>
                        <a:srgbClr val="708C54"/>
                      </a:solidFill>
                      <a:prstDash val="solid"/>
                      <a:round/>
                      <a:headEnd type="none" w="med" len="med"/>
                      <a:tailEnd type="none" w="med" len="med"/>
                    </a:lnR>
                    <a:lnT w="12700" cap="flat" cmpd="sng" algn="ctr">
                      <a:solidFill>
                        <a:srgbClr val="708C54"/>
                      </a:solidFill>
                      <a:prstDash val="solid"/>
                      <a:round/>
                      <a:headEnd type="none" w="med" len="med"/>
                      <a:tailEnd type="none" w="med" len="med"/>
                    </a:lnT>
                    <a:lnB w="12700" cap="flat" cmpd="sng" algn="ctr">
                      <a:solidFill>
                        <a:srgbClr val="909C54"/>
                      </a:solidFill>
                      <a:prstDash val="solid"/>
                      <a:round/>
                      <a:headEnd type="none" w="med" len="med"/>
                      <a:tailEnd type="none" w="med" len="med"/>
                    </a:lnB>
                    <a:solidFill>
                      <a:srgbClr val="FFFFFF"/>
                    </a:solidFill>
                  </a:tcPr>
                </a:tc>
              </a:tr>
              <a:tr h="355783">
                <a:tc>
                  <a:txBody>
                    <a:bodyPr/>
                    <a:lstStyle/>
                    <a:p>
                      <a:r>
                        <a:rPr lang="en-IN" sz="2800">
                          <a:effectLst/>
                        </a:rPr>
                        <a:t>Visible on all</a:t>
                      </a:r>
                      <a:endParaRPr lang="en-IN" sz="2800">
                        <a:effectLst/>
                      </a:endParaRPr>
                    </a:p>
                  </a:txBody>
                  <a:tcPr marL="49644" marR="49644" marT="24822" marB="24822">
                    <a:lnL w="12700" cap="flat" cmpd="sng" algn="ctr">
                      <a:solidFill>
                        <a:srgbClr val="909354"/>
                      </a:solidFill>
                      <a:prstDash val="solid"/>
                      <a:round/>
                      <a:headEnd type="none" w="med" len="med"/>
                      <a:tailEnd type="none" w="med" len="med"/>
                    </a:lnL>
                    <a:lnR w="12700" cap="flat" cmpd="sng" algn="ctr">
                      <a:solidFill>
                        <a:srgbClr val="909C54"/>
                      </a:solidFill>
                      <a:prstDash val="solid"/>
                      <a:round/>
                      <a:headEnd type="none" w="med" len="med"/>
                      <a:tailEnd type="none" w="med" len="med"/>
                    </a:lnR>
                    <a:lnT w="12700" cap="flat" cmpd="sng" algn="ctr">
                      <a:solidFill>
                        <a:srgbClr val="909354"/>
                      </a:solidFill>
                      <a:prstDash val="solid"/>
                      <a:round/>
                      <a:headEnd type="none" w="med" len="med"/>
                      <a:tailEnd type="none" w="med" len="med"/>
                    </a:lnT>
                    <a:lnB w="12700" cap="flat" cmpd="sng" algn="ctr">
                      <a:solidFill>
                        <a:srgbClr val="D0B254"/>
                      </a:solidFill>
                      <a:prstDash val="solid"/>
                      <a:round/>
                      <a:headEnd type="none" w="med" len="med"/>
                      <a:tailEnd type="none" w="med" len="med"/>
                    </a:lnB>
                    <a:solidFill>
                      <a:srgbClr val="FFFFFF"/>
                    </a:solidFill>
                  </a:tcPr>
                </a:tc>
                <a:tc>
                  <a:txBody>
                    <a:bodyPr/>
                    <a:lstStyle/>
                    <a:p>
                      <a:r>
                        <a:rPr lang="en-IN" sz="2800">
                          <a:effectLst/>
                        </a:rPr>
                        <a:t>.d-block</a:t>
                      </a:r>
                      <a:endParaRPr lang="en-IN" sz="2800">
                        <a:effectLst/>
                      </a:endParaRPr>
                    </a:p>
                  </a:txBody>
                  <a:tcPr marL="49644" marR="49644" marT="24822" marB="24822">
                    <a:lnL w="12700" cap="flat" cmpd="sng" algn="ctr">
                      <a:solidFill>
                        <a:srgbClr val="909C54"/>
                      </a:solidFill>
                      <a:prstDash val="solid"/>
                      <a:round/>
                      <a:headEnd type="none" w="med" len="med"/>
                      <a:tailEnd type="none" w="med" len="med"/>
                    </a:lnL>
                    <a:lnR w="12700" cap="flat" cmpd="sng" algn="ctr">
                      <a:solidFill>
                        <a:srgbClr val="909C54"/>
                      </a:solidFill>
                      <a:prstDash val="solid"/>
                      <a:round/>
                      <a:headEnd type="none" w="med" len="med"/>
                      <a:tailEnd type="none" w="med" len="med"/>
                    </a:lnR>
                    <a:lnT w="12700" cap="flat" cmpd="sng" algn="ctr">
                      <a:solidFill>
                        <a:srgbClr val="909C54"/>
                      </a:solidFill>
                      <a:prstDash val="solid"/>
                      <a:round/>
                      <a:headEnd type="none" w="med" len="med"/>
                      <a:tailEnd type="none" w="med" len="med"/>
                    </a:lnT>
                    <a:lnB w="12700" cap="flat" cmpd="sng" algn="ctr">
                      <a:solidFill>
                        <a:srgbClr val="30B554"/>
                      </a:solidFill>
                      <a:prstDash val="solid"/>
                      <a:round/>
                      <a:headEnd type="none" w="med" len="med"/>
                      <a:tailEnd type="none" w="med" len="med"/>
                    </a:lnB>
                    <a:solidFill>
                      <a:srgbClr val="FFFFFF"/>
                    </a:solidFill>
                  </a:tcPr>
                </a:tc>
              </a:tr>
              <a:tr h="661921">
                <a:tc>
                  <a:txBody>
                    <a:bodyPr/>
                    <a:lstStyle/>
                    <a:p>
                      <a:r>
                        <a:rPr lang="en-IN" sz="2800" dirty="0">
                          <a:effectLst/>
                        </a:rPr>
                        <a:t>Visible only on </a:t>
                      </a:r>
                      <a:r>
                        <a:rPr lang="en-IN" sz="2800" dirty="0" err="1">
                          <a:effectLst/>
                        </a:rPr>
                        <a:t>xs</a:t>
                      </a:r>
                      <a:endParaRPr lang="en-IN" sz="2800" dirty="0">
                        <a:effectLst/>
                      </a:endParaRPr>
                    </a:p>
                  </a:txBody>
                  <a:tcPr marL="49644" marR="49644" marT="24822" marB="24822">
                    <a:lnL w="12700" cap="flat" cmpd="sng" algn="ctr">
                      <a:solidFill>
                        <a:srgbClr val="D0B254"/>
                      </a:solidFill>
                      <a:prstDash val="solid"/>
                      <a:round/>
                      <a:headEnd type="none" w="med" len="med"/>
                      <a:tailEnd type="none" w="med" len="med"/>
                    </a:lnL>
                    <a:lnR w="12700" cap="flat" cmpd="sng" algn="ctr">
                      <a:solidFill>
                        <a:srgbClr val="30B554"/>
                      </a:solidFill>
                      <a:prstDash val="solid"/>
                      <a:round/>
                      <a:headEnd type="none" w="med" len="med"/>
                      <a:tailEnd type="none" w="med" len="med"/>
                    </a:lnR>
                    <a:lnT w="12700" cap="flat" cmpd="sng" algn="ctr">
                      <a:solidFill>
                        <a:srgbClr val="D0B254"/>
                      </a:solidFill>
                      <a:prstDash val="solid"/>
                      <a:round/>
                      <a:headEnd type="none" w="med" len="med"/>
                      <a:tailEnd type="none" w="med" len="med"/>
                    </a:lnT>
                    <a:lnB w="12700" cap="flat" cmpd="sng" algn="ctr">
                      <a:solidFill>
                        <a:srgbClr val="30A054"/>
                      </a:solidFill>
                      <a:prstDash val="solid"/>
                      <a:round/>
                      <a:headEnd type="none" w="med" len="med"/>
                      <a:tailEnd type="none" w="med" len="med"/>
                    </a:lnB>
                    <a:solidFill>
                      <a:srgbClr val="FFFFFF"/>
                    </a:solidFill>
                  </a:tcPr>
                </a:tc>
                <a:tc>
                  <a:txBody>
                    <a:bodyPr/>
                    <a:lstStyle/>
                    <a:p>
                      <a:r>
                        <a:rPr lang="en-IN" sz="2800">
                          <a:effectLst/>
                        </a:rPr>
                        <a:t>.d-block .d-sm-none</a:t>
                      </a:r>
                      <a:endParaRPr lang="en-IN" sz="2800">
                        <a:effectLst/>
                      </a:endParaRPr>
                    </a:p>
                  </a:txBody>
                  <a:tcPr marL="49644" marR="49644" marT="24822" marB="24822">
                    <a:lnL w="12700" cap="flat" cmpd="sng" algn="ctr">
                      <a:solidFill>
                        <a:srgbClr val="30B554"/>
                      </a:solidFill>
                      <a:prstDash val="solid"/>
                      <a:round/>
                      <a:headEnd type="none" w="med" len="med"/>
                      <a:tailEnd type="none" w="med" len="med"/>
                    </a:lnL>
                    <a:lnR w="12700" cap="flat" cmpd="sng" algn="ctr">
                      <a:solidFill>
                        <a:srgbClr val="30B554"/>
                      </a:solidFill>
                      <a:prstDash val="solid"/>
                      <a:round/>
                      <a:headEnd type="none" w="med" len="med"/>
                      <a:tailEnd type="none" w="med" len="med"/>
                    </a:lnR>
                    <a:lnT w="12700" cap="flat" cmpd="sng" algn="ctr">
                      <a:solidFill>
                        <a:srgbClr val="30B554"/>
                      </a:solidFill>
                      <a:prstDash val="solid"/>
                      <a:round/>
                      <a:headEnd type="none" w="med" len="med"/>
                      <a:tailEnd type="none" w="med" len="med"/>
                    </a:lnT>
                    <a:lnB w="12700" cap="flat" cmpd="sng" algn="ctr">
                      <a:solidFill>
                        <a:srgbClr val="308A54"/>
                      </a:solidFill>
                      <a:prstDash val="solid"/>
                      <a:round/>
                      <a:headEnd type="none" w="med" len="med"/>
                      <a:tailEnd type="none" w="med" len="med"/>
                    </a:lnB>
                    <a:solidFill>
                      <a:srgbClr val="FFFFFF"/>
                    </a:solidFill>
                  </a:tcPr>
                </a:tc>
              </a:tr>
              <a:tr h="661921">
                <a:tc>
                  <a:txBody>
                    <a:bodyPr/>
                    <a:lstStyle/>
                    <a:p>
                      <a:r>
                        <a:rPr lang="en-IN" sz="2800">
                          <a:effectLst/>
                        </a:rPr>
                        <a:t>Visible only on sm</a:t>
                      </a:r>
                      <a:endParaRPr lang="en-IN" sz="2800">
                        <a:effectLst/>
                      </a:endParaRPr>
                    </a:p>
                  </a:txBody>
                  <a:tcPr marL="49644" marR="49644" marT="24822" marB="24822">
                    <a:lnL w="12700" cap="flat" cmpd="sng" algn="ctr">
                      <a:solidFill>
                        <a:srgbClr val="30A054"/>
                      </a:solidFill>
                      <a:prstDash val="solid"/>
                      <a:round/>
                      <a:headEnd type="none" w="med" len="med"/>
                      <a:tailEnd type="none" w="med" len="med"/>
                    </a:lnL>
                    <a:lnR w="12700" cap="flat" cmpd="sng" algn="ctr">
                      <a:solidFill>
                        <a:srgbClr val="308A54"/>
                      </a:solidFill>
                      <a:prstDash val="solid"/>
                      <a:round/>
                      <a:headEnd type="none" w="med" len="med"/>
                      <a:tailEnd type="none" w="med" len="med"/>
                    </a:lnR>
                    <a:lnT w="12700" cap="flat" cmpd="sng" algn="ctr">
                      <a:solidFill>
                        <a:srgbClr val="30A054"/>
                      </a:solidFill>
                      <a:prstDash val="solid"/>
                      <a:round/>
                      <a:headEnd type="none" w="med" len="med"/>
                      <a:tailEnd type="none" w="med" len="med"/>
                    </a:lnT>
                    <a:lnB w="12700" cap="flat" cmpd="sng" algn="ctr">
                      <a:solidFill>
                        <a:srgbClr val="30D954"/>
                      </a:solidFill>
                      <a:prstDash val="solid"/>
                      <a:round/>
                      <a:headEnd type="none" w="med" len="med"/>
                      <a:tailEnd type="none" w="med" len="med"/>
                    </a:lnB>
                    <a:solidFill>
                      <a:srgbClr val="FFFFFF"/>
                    </a:solidFill>
                  </a:tcPr>
                </a:tc>
                <a:tc>
                  <a:txBody>
                    <a:bodyPr/>
                    <a:lstStyle/>
                    <a:p>
                      <a:r>
                        <a:rPr lang="en-IN" sz="2800" dirty="0">
                          <a:effectLst/>
                        </a:rPr>
                        <a:t>.d-none .d-</a:t>
                      </a:r>
                      <a:r>
                        <a:rPr lang="en-IN" sz="2800" dirty="0" err="1">
                          <a:effectLst/>
                        </a:rPr>
                        <a:t>sm</a:t>
                      </a:r>
                      <a:r>
                        <a:rPr lang="en-IN" sz="2800" dirty="0">
                          <a:effectLst/>
                        </a:rPr>
                        <a:t>-block .d-md-none</a:t>
                      </a:r>
                      <a:endParaRPr lang="en-IN" sz="2800" dirty="0">
                        <a:effectLst/>
                      </a:endParaRPr>
                    </a:p>
                  </a:txBody>
                  <a:tcPr marL="49644" marR="49644" marT="24822" marB="24822">
                    <a:lnL w="12700" cap="flat" cmpd="sng" algn="ctr">
                      <a:solidFill>
                        <a:srgbClr val="308A54"/>
                      </a:solidFill>
                      <a:prstDash val="solid"/>
                      <a:round/>
                      <a:headEnd type="none" w="med" len="med"/>
                      <a:tailEnd type="none" w="med" len="med"/>
                    </a:lnL>
                    <a:lnR w="12700" cap="flat" cmpd="sng" algn="ctr">
                      <a:solidFill>
                        <a:srgbClr val="308A54"/>
                      </a:solidFill>
                      <a:prstDash val="solid"/>
                      <a:round/>
                      <a:headEnd type="none" w="med" len="med"/>
                      <a:tailEnd type="none" w="med" len="med"/>
                    </a:lnR>
                    <a:lnT w="12700" cap="flat" cmpd="sng" algn="ctr">
                      <a:solidFill>
                        <a:srgbClr val="308A54"/>
                      </a:solidFill>
                      <a:prstDash val="solid"/>
                      <a:round/>
                      <a:headEnd type="none" w="med" len="med"/>
                      <a:tailEnd type="none" w="med" len="med"/>
                    </a:lnT>
                    <a:lnB w="12700" cap="flat" cmpd="sng" algn="ctr">
                      <a:solidFill>
                        <a:srgbClr val="30DE54"/>
                      </a:solidFill>
                      <a:prstDash val="solid"/>
                      <a:round/>
                      <a:headEnd type="none" w="med" len="med"/>
                      <a:tailEnd type="none" w="med" len="med"/>
                    </a:lnB>
                    <a:solidFill>
                      <a:srgbClr val="FFFFFF"/>
                    </a:solidFill>
                  </a:tcPr>
                </a:tc>
              </a:tr>
              <a:tr h="661921">
                <a:tc>
                  <a:txBody>
                    <a:bodyPr/>
                    <a:lstStyle/>
                    <a:p>
                      <a:r>
                        <a:rPr lang="en-IN" sz="2800" dirty="0">
                          <a:effectLst/>
                        </a:rPr>
                        <a:t>Visible only on md</a:t>
                      </a:r>
                      <a:endParaRPr lang="en-IN" sz="2800" dirty="0">
                        <a:effectLst/>
                      </a:endParaRPr>
                    </a:p>
                  </a:txBody>
                  <a:tcPr marL="49644" marR="49644" marT="24822" marB="24822">
                    <a:lnL w="12700" cap="flat" cmpd="sng" algn="ctr">
                      <a:solidFill>
                        <a:srgbClr val="30D954"/>
                      </a:solidFill>
                      <a:prstDash val="solid"/>
                      <a:round/>
                      <a:headEnd type="none" w="med" len="med"/>
                      <a:tailEnd type="none" w="med" len="med"/>
                    </a:lnL>
                    <a:lnR w="12700" cap="flat" cmpd="sng" algn="ctr">
                      <a:solidFill>
                        <a:srgbClr val="30DE54"/>
                      </a:solidFill>
                      <a:prstDash val="solid"/>
                      <a:round/>
                      <a:headEnd type="none" w="med" len="med"/>
                      <a:tailEnd type="none" w="med" len="med"/>
                    </a:lnR>
                    <a:lnT w="12700" cap="flat" cmpd="sng" algn="ctr">
                      <a:solidFill>
                        <a:srgbClr val="30D954"/>
                      </a:solidFill>
                      <a:prstDash val="solid"/>
                      <a:round/>
                      <a:headEnd type="none" w="med" len="med"/>
                      <a:tailEnd type="none" w="med" len="med"/>
                    </a:lnT>
                    <a:lnB w="12700" cap="flat" cmpd="sng" algn="ctr">
                      <a:solidFill>
                        <a:srgbClr val="90A054"/>
                      </a:solidFill>
                      <a:prstDash val="solid"/>
                      <a:round/>
                      <a:headEnd type="none" w="med" len="med"/>
                      <a:tailEnd type="none" w="med" len="med"/>
                    </a:lnB>
                    <a:solidFill>
                      <a:srgbClr val="FFFFFF"/>
                    </a:solidFill>
                  </a:tcPr>
                </a:tc>
                <a:tc>
                  <a:txBody>
                    <a:bodyPr/>
                    <a:lstStyle/>
                    <a:p>
                      <a:r>
                        <a:rPr lang="en-IN" sz="2800">
                          <a:effectLst/>
                        </a:rPr>
                        <a:t>.d-none .d-md-block .d-lg-none</a:t>
                      </a:r>
                      <a:endParaRPr lang="en-IN" sz="2800">
                        <a:effectLst/>
                      </a:endParaRPr>
                    </a:p>
                  </a:txBody>
                  <a:tcPr marL="49644" marR="49644" marT="24822" marB="24822">
                    <a:lnL w="12700" cap="flat" cmpd="sng" algn="ctr">
                      <a:solidFill>
                        <a:srgbClr val="30DE54"/>
                      </a:solidFill>
                      <a:prstDash val="solid"/>
                      <a:round/>
                      <a:headEnd type="none" w="med" len="med"/>
                      <a:tailEnd type="none" w="med" len="med"/>
                    </a:lnL>
                    <a:lnR w="12700" cap="flat" cmpd="sng" algn="ctr">
                      <a:solidFill>
                        <a:srgbClr val="30DE54"/>
                      </a:solidFill>
                      <a:prstDash val="solid"/>
                      <a:round/>
                      <a:headEnd type="none" w="med" len="med"/>
                      <a:tailEnd type="none" w="med" len="med"/>
                    </a:lnR>
                    <a:lnT w="12700" cap="flat" cmpd="sng" algn="ctr">
                      <a:solidFill>
                        <a:srgbClr val="30DE54"/>
                      </a:solidFill>
                      <a:prstDash val="solid"/>
                      <a:round/>
                      <a:headEnd type="none" w="med" len="med"/>
                      <a:tailEnd type="none" w="med" len="med"/>
                    </a:lnT>
                    <a:lnB w="12700" cap="flat" cmpd="sng" algn="ctr">
                      <a:solidFill>
                        <a:srgbClr val="30A154"/>
                      </a:solidFill>
                      <a:prstDash val="solid"/>
                      <a:round/>
                      <a:headEnd type="none" w="med" len="med"/>
                      <a:tailEnd type="none" w="med" len="med"/>
                    </a:lnB>
                    <a:solidFill>
                      <a:srgbClr val="FFFFFF"/>
                    </a:solidFill>
                  </a:tcPr>
                </a:tc>
              </a:tr>
              <a:tr h="661921">
                <a:tc>
                  <a:txBody>
                    <a:bodyPr/>
                    <a:lstStyle/>
                    <a:p>
                      <a:r>
                        <a:rPr lang="en-IN" sz="2800">
                          <a:effectLst/>
                        </a:rPr>
                        <a:t>Visible only on lg</a:t>
                      </a:r>
                      <a:endParaRPr lang="en-IN" sz="2800">
                        <a:effectLst/>
                      </a:endParaRPr>
                    </a:p>
                  </a:txBody>
                  <a:tcPr marL="49644" marR="49644" marT="24822" marB="24822">
                    <a:lnL w="12700" cap="flat" cmpd="sng" algn="ctr">
                      <a:solidFill>
                        <a:srgbClr val="90A054"/>
                      </a:solidFill>
                      <a:prstDash val="solid"/>
                      <a:round/>
                      <a:headEnd type="none" w="med" len="med"/>
                      <a:tailEnd type="none" w="med" len="med"/>
                    </a:lnL>
                    <a:lnR w="12700" cap="flat" cmpd="sng" algn="ctr">
                      <a:solidFill>
                        <a:srgbClr val="30A154"/>
                      </a:solidFill>
                      <a:prstDash val="solid"/>
                      <a:round/>
                      <a:headEnd type="none" w="med" len="med"/>
                      <a:tailEnd type="none" w="med" len="med"/>
                    </a:lnR>
                    <a:lnT w="12700" cap="flat" cmpd="sng" algn="ctr">
                      <a:solidFill>
                        <a:srgbClr val="90A054"/>
                      </a:solidFill>
                      <a:prstDash val="solid"/>
                      <a:round/>
                      <a:headEnd type="none" w="med" len="med"/>
                      <a:tailEnd type="none" w="med" len="med"/>
                    </a:lnT>
                    <a:lnB w="12700" cap="flat" cmpd="sng" algn="ctr">
                      <a:solidFill>
                        <a:srgbClr val="70A554"/>
                      </a:solidFill>
                      <a:prstDash val="solid"/>
                      <a:round/>
                      <a:headEnd type="none" w="med" len="med"/>
                      <a:tailEnd type="none" w="med" len="med"/>
                    </a:lnB>
                    <a:solidFill>
                      <a:srgbClr val="FFFFFF"/>
                    </a:solidFill>
                  </a:tcPr>
                </a:tc>
                <a:tc>
                  <a:txBody>
                    <a:bodyPr/>
                    <a:lstStyle/>
                    <a:p>
                      <a:r>
                        <a:rPr lang="en-IN" sz="2800" dirty="0">
                          <a:effectLst/>
                        </a:rPr>
                        <a:t>.d-none .d-</a:t>
                      </a:r>
                      <a:r>
                        <a:rPr lang="en-IN" sz="2800" dirty="0" err="1">
                          <a:effectLst/>
                        </a:rPr>
                        <a:t>lg</a:t>
                      </a:r>
                      <a:r>
                        <a:rPr lang="en-IN" sz="2800" dirty="0">
                          <a:effectLst/>
                        </a:rPr>
                        <a:t>-block .d-xl-none</a:t>
                      </a:r>
                      <a:endParaRPr lang="en-IN" sz="2800" dirty="0">
                        <a:effectLst/>
                      </a:endParaRPr>
                    </a:p>
                  </a:txBody>
                  <a:tcPr marL="49644" marR="49644" marT="24822" marB="24822">
                    <a:lnL w="12700" cap="flat" cmpd="sng" algn="ctr">
                      <a:solidFill>
                        <a:srgbClr val="30A154"/>
                      </a:solidFill>
                      <a:prstDash val="solid"/>
                      <a:round/>
                      <a:headEnd type="none" w="med" len="med"/>
                      <a:tailEnd type="none" w="med" len="med"/>
                    </a:lnL>
                    <a:lnR w="12700" cap="flat" cmpd="sng" algn="ctr">
                      <a:solidFill>
                        <a:srgbClr val="30A154"/>
                      </a:solidFill>
                      <a:prstDash val="solid"/>
                      <a:round/>
                      <a:headEnd type="none" w="med" len="med"/>
                      <a:tailEnd type="none" w="med" len="med"/>
                    </a:lnR>
                    <a:lnT w="12700" cap="flat" cmpd="sng" algn="ctr">
                      <a:solidFill>
                        <a:srgbClr val="30A154"/>
                      </a:solidFill>
                      <a:prstDash val="solid"/>
                      <a:round/>
                      <a:headEnd type="none" w="med" len="med"/>
                      <a:tailEnd type="none" w="med" len="med"/>
                    </a:lnT>
                    <a:lnB w="12700" cap="flat" cmpd="sng" algn="ctr">
                      <a:solidFill>
                        <a:srgbClr val="D0A854"/>
                      </a:solidFill>
                      <a:prstDash val="solid"/>
                      <a:round/>
                      <a:headEnd type="none" w="med" len="med"/>
                      <a:tailEnd type="none" w="med" len="med"/>
                    </a:lnB>
                    <a:solidFill>
                      <a:srgbClr val="FFFFFF"/>
                    </a:solidFill>
                  </a:tcPr>
                </a:tc>
              </a:tr>
              <a:tr h="661921">
                <a:tc>
                  <a:txBody>
                    <a:bodyPr/>
                    <a:lstStyle/>
                    <a:p>
                      <a:r>
                        <a:rPr lang="en-IN" sz="2800">
                          <a:effectLst/>
                        </a:rPr>
                        <a:t>Visible only on xl</a:t>
                      </a:r>
                      <a:endParaRPr lang="en-IN" sz="2800">
                        <a:effectLst/>
                      </a:endParaRPr>
                    </a:p>
                  </a:txBody>
                  <a:tcPr marL="49644" marR="49644" marT="24822" marB="24822">
                    <a:lnL w="12700" cap="flat" cmpd="sng" algn="ctr">
                      <a:solidFill>
                        <a:srgbClr val="70A554"/>
                      </a:solidFill>
                      <a:prstDash val="solid"/>
                      <a:round/>
                      <a:headEnd type="none" w="med" len="med"/>
                      <a:tailEnd type="none" w="med" len="med"/>
                    </a:lnL>
                    <a:lnR w="12700" cap="flat" cmpd="sng" algn="ctr">
                      <a:solidFill>
                        <a:srgbClr val="D0A854"/>
                      </a:solidFill>
                      <a:prstDash val="solid"/>
                      <a:round/>
                      <a:headEnd type="none" w="med" len="med"/>
                      <a:tailEnd type="none" w="med" len="med"/>
                    </a:lnR>
                    <a:lnT w="12700" cap="flat" cmpd="sng" algn="ctr">
                      <a:solidFill>
                        <a:srgbClr val="70A554"/>
                      </a:solidFill>
                      <a:prstDash val="solid"/>
                      <a:round/>
                      <a:headEnd type="none" w="med" len="med"/>
                      <a:tailEnd type="none" w="med" len="med"/>
                    </a:lnT>
                    <a:lnB w="12700" cap="flat" cmpd="sng" algn="ctr">
                      <a:solidFill>
                        <a:srgbClr val="D0A454"/>
                      </a:solidFill>
                      <a:prstDash val="solid"/>
                      <a:round/>
                      <a:headEnd type="none" w="med" len="med"/>
                      <a:tailEnd type="none" w="med" len="med"/>
                    </a:lnB>
                    <a:solidFill>
                      <a:srgbClr val="FFFFFF"/>
                    </a:solidFill>
                  </a:tcPr>
                </a:tc>
                <a:tc>
                  <a:txBody>
                    <a:bodyPr/>
                    <a:lstStyle/>
                    <a:p>
                      <a:r>
                        <a:rPr lang="en-IN" sz="2800" dirty="0">
                          <a:effectLst/>
                        </a:rPr>
                        <a:t>.d-none .d-xl-block .d-</a:t>
                      </a:r>
                      <a:r>
                        <a:rPr lang="en-IN" sz="2800" dirty="0" err="1">
                          <a:effectLst/>
                        </a:rPr>
                        <a:t>xxl</a:t>
                      </a:r>
                      <a:r>
                        <a:rPr lang="en-IN" sz="2800" dirty="0">
                          <a:effectLst/>
                        </a:rPr>
                        <a:t>-none</a:t>
                      </a:r>
                      <a:endParaRPr lang="en-IN" sz="2800" dirty="0">
                        <a:effectLst/>
                      </a:endParaRPr>
                    </a:p>
                  </a:txBody>
                  <a:tcPr marL="49644" marR="49644" marT="24822" marB="24822">
                    <a:lnL w="12700" cap="flat" cmpd="sng" algn="ctr">
                      <a:solidFill>
                        <a:srgbClr val="D0A854"/>
                      </a:solidFill>
                      <a:prstDash val="solid"/>
                      <a:round/>
                      <a:headEnd type="none" w="med" len="med"/>
                      <a:tailEnd type="none" w="med" len="med"/>
                    </a:lnL>
                    <a:lnR w="12700" cap="flat" cmpd="sng" algn="ctr">
                      <a:solidFill>
                        <a:srgbClr val="D0A854"/>
                      </a:solidFill>
                      <a:prstDash val="solid"/>
                      <a:round/>
                      <a:headEnd type="none" w="med" len="med"/>
                      <a:tailEnd type="none" w="med" len="med"/>
                    </a:lnR>
                    <a:lnT w="12700" cap="flat" cmpd="sng" algn="ctr">
                      <a:solidFill>
                        <a:srgbClr val="D0A854"/>
                      </a:solidFill>
                      <a:prstDash val="solid"/>
                      <a:round/>
                      <a:headEnd type="none" w="med" len="med"/>
                      <a:tailEnd type="none" w="med" len="med"/>
                    </a:lnT>
                    <a:lnB w="12700" cap="flat" cmpd="sng" algn="ctr">
                      <a:solidFill>
                        <a:srgbClr val="70A954"/>
                      </a:solidFill>
                      <a:prstDash val="solid"/>
                      <a:round/>
                      <a:headEnd type="none" w="med" len="med"/>
                      <a:tailEnd type="none" w="med" len="med"/>
                    </a:lnB>
                    <a:solidFill>
                      <a:srgbClr val="FFFFFF"/>
                    </a:solidFill>
                  </a:tcPr>
                </a:tc>
              </a:tr>
              <a:tr h="661921">
                <a:tc>
                  <a:txBody>
                    <a:bodyPr/>
                    <a:lstStyle/>
                    <a:p>
                      <a:r>
                        <a:rPr lang="en-IN" sz="2800" dirty="0">
                          <a:effectLst/>
                        </a:rPr>
                        <a:t>Visible only on </a:t>
                      </a:r>
                      <a:r>
                        <a:rPr lang="en-IN" sz="2800" dirty="0" err="1">
                          <a:effectLst/>
                        </a:rPr>
                        <a:t>xxl</a:t>
                      </a:r>
                      <a:endParaRPr lang="en-IN" sz="2800" dirty="0">
                        <a:effectLst/>
                      </a:endParaRPr>
                    </a:p>
                  </a:txBody>
                  <a:tcPr marL="49644" marR="49644" marT="24822" marB="24822">
                    <a:lnL w="12700" cap="flat" cmpd="sng" algn="ctr">
                      <a:solidFill>
                        <a:srgbClr val="D0A454"/>
                      </a:solidFill>
                      <a:prstDash val="solid"/>
                      <a:round/>
                      <a:headEnd type="none" w="med" len="med"/>
                      <a:tailEnd type="none" w="med" len="med"/>
                    </a:lnL>
                    <a:lnR w="12700" cap="flat" cmpd="sng" algn="ctr">
                      <a:solidFill>
                        <a:srgbClr val="70A954"/>
                      </a:solidFill>
                      <a:prstDash val="solid"/>
                      <a:round/>
                      <a:headEnd type="none" w="med" len="med"/>
                      <a:tailEnd type="none" w="med" len="med"/>
                    </a:lnR>
                    <a:lnT w="12700" cap="flat" cmpd="sng" algn="ctr">
                      <a:solidFill>
                        <a:srgbClr val="D0A454"/>
                      </a:solidFill>
                      <a:prstDash val="solid"/>
                      <a:round/>
                      <a:headEnd type="none" w="med" len="med"/>
                      <a:tailEnd type="none" w="med" len="med"/>
                    </a:lnT>
                    <a:lnB w="9525" cap="flat" cmpd="sng" algn="ctr">
                      <a:solidFill>
                        <a:srgbClr val="D0A454"/>
                      </a:solidFill>
                      <a:prstDash val="solid"/>
                      <a:round/>
                      <a:headEnd type="none" w="med" len="med"/>
                      <a:tailEnd type="none" w="med" len="med"/>
                    </a:lnB>
                    <a:solidFill>
                      <a:srgbClr val="FFFFFF"/>
                    </a:solidFill>
                  </a:tcPr>
                </a:tc>
                <a:tc>
                  <a:txBody>
                    <a:bodyPr/>
                    <a:lstStyle/>
                    <a:p>
                      <a:r>
                        <a:rPr lang="en-IN" sz="2800" dirty="0">
                          <a:effectLst/>
                        </a:rPr>
                        <a:t>.d-none .d-</a:t>
                      </a:r>
                      <a:r>
                        <a:rPr lang="en-IN" sz="2800" dirty="0" err="1">
                          <a:effectLst/>
                        </a:rPr>
                        <a:t>xxl</a:t>
                      </a:r>
                      <a:r>
                        <a:rPr lang="en-IN" sz="2800" dirty="0">
                          <a:effectLst/>
                        </a:rPr>
                        <a:t>-block</a:t>
                      </a:r>
                      <a:endParaRPr lang="en-IN" sz="2800" dirty="0">
                        <a:effectLst/>
                      </a:endParaRPr>
                    </a:p>
                  </a:txBody>
                  <a:tcPr marL="49644" marR="49644" marT="24822" marB="24822">
                    <a:lnL w="12700" cap="flat" cmpd="sng" algn="ctr">
                      <a:solidFill>
                        <a:srgbClr val="70A954"/>
                      </a:solidFill>
                      <a:prstDash val="solid"/>
                      <a:round/>
                      <a:headEnd type="none" w="med" len="med"/>
                      <a:tailEnd type="none" w="med" len="med"/>
                    </a:lnL>
                    <a:lnR w="12700" cap="flat" cmpd="sng" algn="ctr">
                      <a:solidFill>
                        <a:srgbClr val="70A954"/>
                      </a:solidFill>
                      <a:prstDash val="solid"/>
                      <a:round/>
                      <a:headEnd type="none" w="med" len="med"/>
                      <a:tailEnd type="none" w="med" len="med"/>
                    </a:lnR>
                    <a:lnT w="12700" cap="flat" cmpd="sng" algn="ctr">
                      <a:solidFill>
                        <a:srgbClr val="70A954"/>
                      </a:solidFill>
                      <a:prstDash val="solid"/>
                      <a:round/>
                      <a:headEnd type="none" w="med" len="med"/>
                      <a:tailEnd type="none" w="med" len="med"/>
                    </a:lnT>
                    <a:lnB w="9525" cap="flat" cmpd="sng" algn="ctr">
                      <a:solidFill>
                        <a:srgbClr val="70A954"/>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Float</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nSpc>
                <a:spcPct val="100000"/>
              </a:lnSpc>
            </a:pPr>
            <a:r>
              <a:rPr lang="en-US" sz="2800" b="1" dirty="0"/>
              <a:t>&lt;div class="float-start"&gt;Float start on all viewport sizes&lt;/div&gt;&lt;</a:t>
            </a:r>
            <a:r>
              <a:rPr lang="en-US" sz="2800" b="1" dirty="0" err="1"/>
              <a:t>br</a:t>
            </a:r>
            <a:r>
              <a:rPr lang="en-US" sz="2800" b="1" dirty="0"/>
              <a:t>&gt;</a:t>
            </a:r>
            <a:br>
              <a:rPr lang="en-US" sz="2800" b="1" dirty="0"/>
            </a:br>
            <a:r>
              <a:rPr lang="en-US" sz="2800" b="1" dirty="0"/>
              <a:t>&lt;div class="float-end"&gt;Float end on all viewport sizes&lt;/div&gt;&lt;</a:t>
            </a:r>
            <a:r>
              <a:rPr lang="en-US" sz="2800" b="1" dirty="0" err="1"/>
              <a:t>br</a:t>
            </a:r>
            <a:r>
              <a:rPr lang="en-US" sz="2800" b="1" dirty="0"/>
              <a:t>&gt;</a:t>
            </a:r>
            <a:br>
              <a:rPr lang="en-US" sz="2800" b="1" dirty="0"/>
            </a:br>
            <a:r>
              <a:rPr lang="en-US" sz="2800" b="1" dirty="0"/>
              <a:t>&lt;div class="float-none"&gt;Don't float on all viewport sizes&lt;/div&gt;</a:t>
            </a:r>
            <a:br>
              <a:rPr lang="en-US" sz="2800" b="1" dirty="0"/>
            </a:br>
            <a:r>
              <a:rPr lang="en-US" sz="2800" dirty="0"/>
              <a:t>.</a:t>
            </a:r>
            <a:r>
              <a:rPr lang="en-US" sz="3200" dirty="0"/>
              <a:t>float-start</a:t>
            </a:r>
            <a:br>
              <a:rPr lang="en-US" sz="3200" dirty="0"/>
            </a:br>
            <a:r>
              <a:rPr lang="en-US" sz="3200" dirty="0"/>
              <a:t>.float-end</a:t>
            </a:r>
            <a:br>
              <a:rPr lang="en-US" sz="3200" dirty="0"/>
            </a:br>
            <a:r>
              <a:rPr lang="en-US" sz="3200" dirty="0"/>
              <a:t>.float-none</a:t>
            </a:r>
            <a:br>
              <a:rPr lang="en-US" sz="3200" dirty="0"/>
            </a:br>
            <a:r>
              <a:rPr lang="en-US" sz="3200" dirty="0"/>
              <a:t>.float-</a:t>
            </a:r>
            <a:r>
              <a:rPr lang="en-US" sz="3200" dirty="0" err="1"/>
              <a:t>sm</a:t>
            </a:r>
            <a:r>
              <a:rPr lang="en-US" sz="3200" dirty="0"/>
              <a:t>-start</a:t>
            </a:r>
            <a:br>
              <a:rPr lang="en-US" sz="3200" dirty="0"/>
            </a:br>
            <a:r>
              <a:rPr lang="en-US" sz="3200" dirty="0"/>
              <a:t>.float-</a:t>
            </a:r>
            <a:r>
              <a:rPr lang="en-US" sz="3200" dirty="0" err="1"/>
              <a:t>sm</a:t>
            </a:r>
            <a:r>
              <a:rPr lang="en-US" sz="3200" dirty="0"/>
              <a:t>-end</a:t>
            </a:r>
            <a:br>
              <a:rPr lang="en-US" sz="3200" dirty="0"/>
            </a:br>
            <a:r>
              <a:rPr lang="en-US" sz="3200" dirty="0"/>
              <a:t>.float-</a:t>
            </a:r>
            <a:r>
              <a:rPr lang="en-US" sz="3200" dirty="0" err="1"/>
              <a:t>sm</a:t>
            </a:r>
            <a:r>
              <a:rPr lang="en-US" sz="3200" dirty="0"/>
              <a:t>-none</a:t>
            </a:r>
            <a:br>
              <a:rPr lang="en-US" sz="3200" dirty="0"/>
            </a:br>
            <a:r>
              <a:rPr lang="en-US" sz="3200" dirty="0"/>
              <a:t>.float-md-start</a:t>
            </a:r>
            <a:br>
              <a:rPr lang="en-US" sz="3200" dirty="0"/>
            </a:br>
            <a:r>
              <a:rPr lang="en-US" sz="3200" dirty="0"/>
              <a:t>.float-md-end</a:t>
            </a:r>
            <a:br>
              <a:rPr lang="en-US" sz="3200" dirty="0"/>
            </a:br>
            <a:r>
              <a:rPr lang="en-US" sz="3200" dirty="0"/>
              <a:t>.float-md-none</a:t>
            </a:r>
            <a:br>
              <a:rPr lang="en-US" sz="3200" dirty="0"/>
            </a:br>
            <a:r>
              <a:rPr lang="en-US" sz="3200" dirty="0"/>
              <a:t>.float-lg-start</a:t>
            </a:r>
            <a:br>
              <a:rPr lang="en-US" sz="3200" dirty="0"/>
            </a:br>
            <a:r>
              <a:rPr lang="en-US" sz="3200" dirty="0"/>
              <a:t>.float-lg-end</a:t>
            </a:r>
            <a:br>
              <a:rPr lang="en-US" sz="3200" dirty="0"/>
            </a:br>
            <a:r>
              <a:rPr lang="en-US" sz="3200" dirty="0"/>
              <a:t>.float-lg-none</a:t>
            </a:r>
            <a:br>
              <a:rPr lang="en-US" sz="3200" dirty="0"/>
            </a:br>
            <a:r>
              <a:rPr lang="en-US" sz="3200" dirty="0"/>
              <a:t>.float-xl-start</a:t>
            </a:r>
            <a:br>
              <a:rPr lang="en-US" sz="3200" dirty="0"/>
            </a:br>
            <a:r>
              <a:rPr lang="en-US" sz="3200" dirty="0"/>
              <a:t>.float-xl-end</a:t>
            </a:r>
            <a:br>
              <a:rPr lang="en-US" sz="3200" dirty="0"/>
            </a:br>
            <a:r>
              <a:rPr lang="en-US" sz="3200" dirty="0"/>
              <a:t>.float-xl-none</a:t>
            </a:r>
            <a:br>
              <a:rPr lang="en-US" sz="3200" dirty="0"/>
            </a:br>
            <a:r>
              <a:rPr lang="en-US" sz="3200" dirty="0"/>
              <a:t>.float-</a:t>
            </a:r>
            <a:r>
              <a:rPr lang="en-US" sz="3200" dirty="0" err="1"/>
              <a:t>xxl</a:t>
            </a:r>
            <a:r>
              <a:rPr lang="en-US" sz="3200" dirty="0"/>
              <a:t>-start</a:t>
            </a:r>
            <a:br>
              <a:rPr lang="en-US" sz="3200" dirty="0"/>
            </a:br>
            <a:r>
              <a:rPr lang="en-US" sz="3200" dirty="0"/>
              <a:t>.float-</a:t>
            </a:r>
            <a:r>
              <a:rPr lang="en-US" sz="3200" dirty="0" err="1"/>
              <a:t>xxl</a:t>
            </a:r>
            <a:r>
              <a:rPr lang="en-US" sz="3200" dirty="0"/>
              <a:t>-end</a:t>
            </a:r>
            <a:br>
              <a:rPr lang="en-US" sz="3200" dirty="0"/>
            </a:br>
            <a:r>
              <a:rPr lang="en-US" sz="3200" dirty="0"/>
              <a:t>.float-</a:t>
            </a:r>
            <a:r>
              <a:rPr lang="en-US" sz="3200" dirty="0" err="1"/>
              <a:t>xxl</a:t>
            </a:r>
            <a:r>
              <a:rPr lang="en-US" sz="3200" dirty="0"/>
              <a:t>-none</a:t>
            </a:r>
            <a:br>
              <a:rPr lang="en-US" sz="2800" dirty="0"/>
            </a:br>
            <a:endParaRPr lang="en-US" sz="2800" dirty="0"/>
          </a:p>
          <a:p>
            <a:pPr algn="l"/>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Overflow</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nSpc>
                <a:spcPct val="100000"/>
              </a:lnSpc>
            </a:pPr>
            <a:r>
              <a:rPr lang="en-US" sz="2800" b="1" dirty="0"/>
              <a:t>&lt;div class="overflow-auto"&gt;...&lt;/div&gt;</a:t>
            </a:r>
            <a:endParaRPr lang="en-US" sz="2800" b="1" dirty="0"/>
          </a:p>
          <a:p>
            <a:pPr>
              <a:lnSpc>
                <a:spcPct val="100000"/>
              </a:lnSpc>
            </a:pPr>
            <a:r>
              <a:rPr lang="en-US" sz="2800" b="1" dirty="0"/>
              <a:t>&lt;div class="overflow-hidden"&gt;...&lt;/div&gt;</a:t>
            </a:r>
            <a:endParaRPr lang="en-US" sz="2800" b="1" dirty="0"/>
          </a:p>
          <a:p>
            <a:pPr>
              <a:lnSpc>
                <a:spcPct val="100000"/>
              </a:lnSpc>
            </a:pPr>
            <a:r>
              <a:rPr lang="en-US" sz="2800" b="1" dirty="0"/>
              <a:t>&lt;div class="overflow-visible"&gt;...&lt;/div&gt;</a:t>
            </a:r>
            <a:endParaRPr lang="en-US" sz="2800" b="1" dirty="0"/>
          </a:p>
          <a:p>
            <a:pPr>
              <a:lnSpc>
                <a:spcPct val="100000"/>
              </a:lnSpc>
            </a:pPr>
            <a:r>
              <a:rPr lang="en-US" sz="2800" b="1" dirty="0"/>
              <a:t>&lt;div class="overflow-scroll"&gt;...&lt;/div&gt;</a:t>
            </a:r>
            <a:br>
              <a:rPr lang="en-US" sz="2800" dirty="0"/>
            </a:br>
            <a:endParaRPr lang="en-US" sz="2800" dirty="0"/>
          </a:p>
          <a:p>
            <a:pPr algn="l"/>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Positions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nSpc>
                <a:spcPct val="100000"/>
              </a:lnSpc>
            </a:pPr>
            <a:r>
              <a:rPr lang="en-US" sz="2800" b="1" dirty="0"/>
              <a:t>&lt;div class="position-static"&gt;...&lt;/div&gt;</a:t>
            </a:r>
            <a:endParaRPr lang="en-US" sz="2800" b="1" dirty="0"/>
          </a:p>
          <a:p>
            <a:pPr>
              <a:lnSpc>
                <a:spcPct val="100000"/>
              </a:lnSpc>
            </a:pPr>
            <a:r>
              <a:rPr lang="en-US" sz="2800" b="1" dirty="0"/>
              <a:t>&lt;div class="position-relative"&gt;...&lt;/div&gt;</a:t>
            </a:r>
            <a:endParaRPr lang="en-US" sz="2800" b="1" dirty="0"/>
          </a:p>
          <a:p>
            <a:pPr>
              <a:lnSpc>
                <a:spcPct val="100000"/>
              </a:lnSpc>
            </a:pPr>
            <a:r>
              <a:rPr lang="en-US" sz="2800" b="1" dirty="0"/>
              <a:t>&lt;div class="position-absolute"&gt;...&lt;/div&gt;</a:t>
            </a:r>
            <a:endParaRPr lang="en-US" sz="2800" b="1" dirty="0"/>
          </a:p>
          <a:p>
            <a:pPr>
              <a:lnSpc>
                <a:spcPct val="100000"/>
              </a:lnSpc>
            </a:pPr>
            <a:r>
              <a:rPr lang="en-US" sz="2800" b="1" dirty="0"/>
              <a:t>&lt;div class="position-fixed"&gt;...&lt;/div&gt;</a:t>
            </a:r>
            <a:endParaRPr lang="en-US" sz="2800" b="1" dirty="0"/>
          </a:p>
          <a:p>
            <a:pPr>
              <a:lnSpc>
                <a:spcPct val="100000"/>
              </a:lnSpc>
            </a:pPr>
            <a:r>
              <a:rPr lang="en-US" sz="2800" b="1" dirty="0"/>
              <a:t>&lt;div class="position-sticky"&gt;...&lt;/div&gt;</a:t>
            </a:r>
            <a:br>
              <a:rPr lang="en-US" sz="2800" dirty="0"/>
            </a:br>
            <a:endParaRPr lang="en-US" sz="2800" dirty="0"/>
          </a:p>
          <a:p>
            <a:pPr algn="l"/>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err="1"/>
              <a:t>Shodow</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nSpc>
                <a:spcPct val="100000"/>
              </a:lnSpc>
            </a:pPr>
            <a:r>
              <a:rPr lang="en-US" sz="2800" b="1" dirty="0"/>
              <a:t>&lt;div class="shadow-none p-3 mb-5 </a:t>
            </a:r>
            <a:r>
              <a:rPr lang="en-US" sz="2800" b="1" dirty="0" err="1"/>
              <a:t>bg</a:t>
            </a:r>
            <a:r>
              <a:rPr lang="en-US" sz="2800" b="1" dirty="0"/>
              <a:t>-light rounded"&gt;No shadow&lt;/div&gt;</a:t>
            </a:r>
            <a:endParaRPr lang="en-US" sz="2800" b="1" dirty="0"/>
          </a:p>
          <a:p>
            <a:pPr>
              <a:lnSpc>
                <a:spcPct val="100000"/>
              </a:lnSpc>
            </a:pPr>
            <a:r>
              <a:rPr lang="en-US" sz="2800" b="1" dirty="0"/>
              <a:t>&lt;div class="shadow-</a:t>
            </a:r>
            <a:r>
              <a:rPr lang="en-US" sz="2800" b="1" dirty="0" err="1"/>
              <a:t>sm</a:t>
            </a:r>
            <a:r>
              <a:rPr lang="en-US" sz="2800" b="1" dirty="0"/>
              <a:t> p-3 mb-5 </a:t>
            </a:r>
            <a:r>
              <a:rPr lang="en-US" sz="2800" b="1" dirty="0" err="1"/>
              <a:t>bg</a:t>
            </a:r>
            <a:r>
              <a:rPr lang="en-US" sz="2800" b="1" dirty="0"/>
              <a:t>-body rounded"&gt;Small shadow&lt;/div&gt;</a:t>
            </a:r>
            <a:endParaRPr lang="en-US" sz="2800" b="1" dirty="0"/>
          </a:p>
          <a:p>
            <a:pPr>
              <a:lnSpc>
                <a:spcPct val="100000"/>
              </a:lnSpc>
            </a:pPr>
            <a:r>
              <a:rPr lang="en-US" sz="2800" b="1" dirty="0"/>
              <a:t>&lt;div class="shadow p-3 mb-5 </a:t>
            </a:r>
            <a:r>
              <a:rPr lang="en-US" sz="2800" b="1" dirty="0" err="1"/>
              <a:t>bg</a:t>
            </a:r>
            <a:r>
              <a:rPr lang="en-US" sz="2800" b="1" dirty="0"/>
              <a:t>-body rounded"&gt;Regular shadow&lt;/div&gt;</a:t>
            </a:r>
            <a:endParaRPr lang="en-US" sz="2800" b="1" dirty="0"/>
          </a:p>
          <a:p>
            <a:pPr>
              <a:lnSpc>
                <a:spcPct val="100000"/>
              </a:lnSpc>
            </a:pPr>
            <a:r>
              <a:rPr lang="en-US" sz="2800" b="1" dirty="0"/>
              <a:t>&lt;div class="shadow-lg p-3 mb-5 </a:t>
            </a:r>
            <a:r>
              <a:rPr lang="en-US" sz="2800" b="1" dirty="0" err="1"/>
              <a:t>bg</a:t>
            </a:r>
            <a:r>
              <a:rPr lang="en-US" sz="2800" b="1" dirty="0"/>
              <a:t>-body rounded"&gt;Larger shadow&lt;/div&gt;</a:t>
            </a:r>
            <a:br>
              <a:rPr lang="en-US" sz="2800" dirty="0"/>
            </a:br>
            <a:endParaRPr lang="en-US" sz="2800" dirty="0"/>
          </a:p>
          <a:p>
            <a:pPr algn="l"/>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Sizing</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nSpc>
                <a:spcPct val="100000"/>
              </a:lnSpc>
            </a:pPr>
            <a:r>
              <a:rPr lang="en-US" sz="2800" b="1" dirty="0"/>
              <a:t>&lt;div class="w-25 p-3" style="background-color: #eee;"&gt;Width 25%&lt;/div&gt;</a:t>
            </a:r>
            <a:endParaRPr lang="en-US" sz="2800" b="1" dirty="0"/>
          </a:p>
          <a:p>
            <a:pPr>
              <a:lnSpc>
                <a:spcPct val="100000"/>
              </a:lnSpc>
            </a:pPr>
            <a:r>
              <a:rPr lang="en-US" sz="2800" b="1" dirty="0"/>
              <a:t>&lt;div class="w-50 p-3" style="background-color: #eee;"&gt;Width 50%&lt;/div&gt;</a:t>
            </a:r>
            <a:endParaRPr lang="en-US" sz="2800" b="1" dirty="0"/>
          </a:p>
          <a:p>
            <a:pPr>
              <a:lnSpc>
                <a:spcPct val="100000"/>
              </a:lnSpc>
            </a:pPr>
            <a:r>
              <a:rPr lang="en-US" sz="2800" b="1" dirty="0"/>
              <a:t>&lt;div class="w-75 p-3" style="background-color: #eee;"&gt;Width 75%&lt;/div&gt;</a:t>
            </a:r>
            <a:endParaRPr lang="en-US" sz="2800" b="1" dirty="0"/>
          </a:p>
          <a:p>
            <a:pPr>
              <a:lnSpc>
                <a:spcPct val="100000"/>
              </a:lnSpc>
            </a:pPr>
            <a:r>
              <a:rPr lang="en-US" sz="2800" b="1" dirty="0"/>
              <a:t>&lt;div class="w-100 p-3" style="background-color: #eee;"&gt;Width 100%&lt;/div&gt;</a:t>
            </a:r>
            <a:endParaRPr lang="en-US" sz="2800" b="1" dirty="0"/>
          </a:p>
          <a:p>
            <a:pPr>
              <a:lnSpc>
                <a:spcPct val="100000"/>
              </a:lnSpc>
            </a:pPr>
            <a:r>
              <a:rPr lang="en-US" sz="2800" b="1" dirty="0"/>
              <a:t>&lt;div class="w-auto p-3" style="background-color: #eee;"&gt;Width auto&lt;/div&gt;</a:t>
            </a:r>
            <a:br>
              <a:rPr lang="en-US" sz="2800" dirty="0"/>
            </a:br>
            <a:endParaRPr lang="en-US" sz="2800" dirty="0"/>
          </a:p>
          <a:p>
            <a:pPr algn="l"/>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Vertical Align</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nSpc>
                <a:spcPct val="100000"/>
              </a:lnSpc>
            </a:pPr>
            <a:r>
              <a:rPr lang="en-US" sz="2800" b="1" dirty="0"/>
              <a:t>&lt;span class="align-baseline"&gt;baseline&lt;/span&gt;</a:t>
            </a:r>
            <a:endParaRPr lang="en-US" sz="2800" b="1" dirty="0"/>
          </a:p>
          <a:p>
            <a:pPr>
              <a:lnSpc>
                <a:spcPct val="100000"/>
              </a:lnSpc>
            </a:pPr>
            <a:r>
              <a:rPr lang="en-US" sz="2800" b="1" dirty="0"/>
              <a:t>&lt;span class="align-top"&gt;top&lt;/span&gt;</a:t>
            </a:r>
            <a:endParaRPr lang="en-US" sz="2800" b="1" dirty="0"/>
          </a:p>
          <a:p>
            <a:pPr>
              <a:lnSpc>
                <a:spcPct val="100000"/>
              </a:lnSpc>
            </a:pPr>
            <a:r>
              <a:rPr lang="en-US" sz="2800" b="1" dirty="0"/>
              <a:t>&lt;span class="align-middle"&gt;middle&lt;/span&gt;</a:t>
            </a:r>
            <a:endParaRPr lang="en-US" sz="2800" b="1" dirty="0"/>
          </a:p>
          <a:p>
            <a:pPr>
              <a:lnSpc>
                <a:spcPct val="100000"/>
              </a:lnSpc>
            </a:pPr>
            <a:r>
              <a:rPr lang="en-US" sz="2800" b="1" dirty="0"/>
              <a:t>&lt;span class="align-bottom"&gt;bottom&lt;/span&gt;</a:t>
            </a:r>
            <a:endParaRPr lang="en-US" sz="2800" b="1" dirty="0"/>
          </a:p>
          <a:p>
            <a:pPr>
              <a:lnSpc>
                <a:spcPct val="100000"/>
              </a:lnSpc>
            </a:pPr>
            <a:r>
              <a:rPr lang="en-US" sz="2800" b="1" dirty="0"/>
              <a:t>&lt;span class="align-text-top"&gt;text-top&lt;/span&gt;</a:t>
            </a:r>
            <a:endParaRPr lang="en-US" sz="2800" b="1" dirty="0"/>
          </a:p>
          <a:p>
            <a:pPr>
              <a:lnSpc>
                <a:spcPct val="100000"/>
              </a:lnSpc>
            </a:pPr>
            <a:r>
              <a:rPr lang="en-US" sz="2800" b="1" dirty="0"/>
              <a:t>&lt;span class="align-text-bottom"&gt;text-bottom&lt;/span&gt;</a:t>
            </a:r>
            <a:endParaRPr lang="en-US" sz="2800" b="1" dirty="0"/>
          </a:p>
          <a:p>
            <a:pPr>
              <a:lnSpc>
                <a:spcPct val="100000"/>
              </a:lnSpc>
            </a:pPr>
            <a:br>
              <a:rPr lang="en-US" sz="2800" dirty="0"/>
            </a:br>
            <a:endParaRPr lang="en-US" sz="2800" dirty="0"/>
          </a:p>
          <a:p>
            <a:pPr algn="l"/>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Visible</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nSpc>
                <a:spcPct val="100000"/>
              </a:lnSpc>
            </a:pPr>
            <a:r>
              <a:rPr lang="en-US" sz="2800" b="1" dirty="0"/>
              <a:t>&lt;div class="visible"&gt;...&lt;/div&gt;</a:t>
            </a:r>
            <a:endParaRPr lang="en-US" sz="2800" b="1" dirty="0"/>
          </a:p>
          <a:p>
            <a:pPr>
              <a:lnSpc>
                <a:spcPct val="100000"/>
              </a:lnSpc>
            </a:pPr>
            <a:r>
              <a:rPr lang="en-US" sz="2800" b="1" dirty="0"/>
              <a:t>&lt;div class="invisible"&gt;...&lt;/div&gt;</a:t>
            </a:r>
            <a:endParaRPr lang="en-US" sz="2800" b="1" dirty="0"/>
          </a:p>
          <a:p>
            <a:pPr>
              <a:lnSpc>
                <a:spcPct val="100000"/>
              </a:lnSpc>
            </a:pPr>
            <a:endParaRPr lang="en-US" sz="2800" b="1" dirty="0"/>
          </a:p>
          <a:p>
            <a:pPr>
              <a:lnSpc>
                <a:spcPct val="100000"/>
              </a:lnSpc>
            </a:pPr>
            <a:br>
              <a:rPr lang="en-US" sz="2800" dirty="0"/>
            </a:br>
            <a:endParaRPr lang="en-US" sz="2800" dirty="0"/>
          </a:p>
          <a:p>
            <a:pPr algn="l"/>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endParaRPr lang="en-US" dirty="0"/>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Alerts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1" dirty="0"/>
              <a:t>accordions</a:t>
            </a:r>
            <a:endParaRPr lang="en-IN" sz="3200" b="1" dirty="0"/>
          </a:p>
          <a:p>
            <a:pPr marL="457200" indent="-457200" algn="l">
              <a:buFont typeface="Arial" panose="020B0604020202020204" pitchFamily="34" charset="0"/>
              <a:buChar char="•"/>
            </a:pPr>
            <a:r>
              <a:rPr lang="en-US" sz="3200" b="1" dirty="0"/>
              <a:t>Collapse </a:t>
            </a:r>
            <a:endParaRPr lang="en-US" sz="3200" b="1" dirty="0"/>
          </a:p>
          <a:p>
            <a:pPr marL="457200" indent="-457200" algn="l">
              <a:buFont typeface="Arial" panose="020B0604020202020204" pitchFamily="34" charset="0"/>
              <a:buChar char="•"/>
            </a:pPr>
            <a:r>
              <a:rPr lang="en-US" sz="3200" b="1" dirty="0"/>
              <a:t>carousel</a:t>
            </a:r>
            <a:endParaRPr lang="en-IN" sz="3200" b="1" dirty="0"/>
          </a:p>
          <a:p>
            <a:pPr marL="457200" indent="-457200" algn="l">
              <a:buFont typeface="Arial" panose="020B0604020202020204" pitchFamily="34" charset="0"/>
              <a:buChar char="•"/>
            </a:pPr>
            <a:r>
              <a:rPr lang="en-US" sz="3200" b="1" dirty="0"/>
              <a:t>Borders </a:t>
            </a:r>
            <a:endParaRPr lang="en-US" sz="3200" b="1" dirty="0"/>
          </a:p>
          <a:p>
            <a:pPr marL="457200" indent="-457200" algn="l">
              <a:buFont typeface="Arial" panose="020B0604020202020204" pitchFamily="34" charset="0"/>
              <a:buChar char="•"/>
            </a:pPr>
            <a:r>
              <a:rPr lang="en-IN" sz="3200" b="1" dirty="0" err="1"/>
              <a:t>Colors</a:t>
            </a:r>
            <a:endParaRPr lang="en-IN" sz="3200" b="1" dirty="0"/>
          </a:p>
          <a:p>
            <a:pPr marL="457200" indent="-457200" algn="l">
              <a:buFont typeface="Arial" panose="020B0604020202020204" pitchFamily="34" charset="0"/>
              <a:buChar char="•"/>
            </a:pPr>
            <a:r>
              <a:rPr lang="en-IN" sz="3200" b="1" dirty="0"/>
              <a:t>Display</a:t>
            </a:r>
            <a:endParaRPr lang="en-IN" sz="3200" b="1" dirty="0"/>
          </a:p>
          <a:p>
            <a:pPr marL="457200" indent="-457200" algn="l">
              <a:buFont typeface="Arial" panose="020B0604020202020204" pitchFamily="34" charset="0"/>
              <a:buChar char="•"/>
            </a:pPr>
            <a:r>
              <a:rPr lang="en-IN" sz="3200" b="1" dirty="0"/>
              <a:t>Float</a:t>
            </a:r>
            <a:endParaRPr lang="en-IN" sz="3200" b="1" dirty="0"/>
          </a:p>
          <a:p>
            <a:pPr marL="457200" indent="-457200" algn="l">
              <a:buFont typeface="Arial" panose="020B0604020202020204" pitchFamily="34" charset="0"/>
              <a:buChar char="•"/>
            </a:pPr>
            <a:r>
              <a:rPr lang="en-US" sz="3200" b="1" dirty="0"/>
              <a:t>Overflow</a:t>
            </a:r>
            <a:r>
              <a:rPr lang="en-IN" sz="3200" b="1" dirty="0"/>
              <a:t> </a:t>
            </a:r>
            <a:endParaRPr lang="en-IN" sz="3200" b="1" dirty="0"/>
          </a:p>
          <a:p>
            <a:pPr marL="457200" indent="-457200" algn="l">
              <a:buFont typeface="Arial" panose="020B0604020202020204" pitchFamily="34" charset="0"/>
              <a:buChar char="•"/>
            </a:pPr>
            <a:r>
              <a:rPr lang="en-US" sz="3200" b="1" dirty="0"/>
              <a:t>Positions</a:t>
            </a:r>
            <a:endParaRPr lang="en-US" sz="3200" b="1" dirty="0"/>
          </a:p>
          <a:p>
            <a:pPr marL="457200" indent="-457200" algn="l">
              <a:buFont typeface="Arial" panose="020B0604020202020204" pitchFamily="34" charset="0"/>
              <a:buChar char="•"/>
            </a:pPr>
            <a:r>
              <a:rPr lang="en-US" sz="3200" b="1" dirty="0" err="1"/>
              <a:t>Shodow</a:t>
            </a:r>
            <a:endParaRPr lang="en-US" sz="3200" b="1" dirty="0"/>
          </a:p>
          <a:p>
            <a:pPr marL="457200" indent="-457200" algn="l">
              <a:buFont typeface="Arial" panose="020B0604020202020204" pitchFamily="34" charset="0"/>
              <a:buChar char="•"/>
            </a:pPr>
            <a:r>
              <a:rPr lang="en-US" sz="3200" b="1" dirty="0"/>
              <a:t>Sizing</a:t>
            </a:r>
            <a:endParaRPr lang="en-US" sz="3200" b="1" dirty="0"/>
          </a:p>
          <a:p>
            <a:pPr marL="457200" indent="-457200" algn="l">
              <a:buFont typeface="Arial" panose="020B0604020202020204" pitchFamily="34" charset="0"/>
              <a:buChar char="•"/>
            </a:pPr>
            <a:r>
              <a:rPr lang="en-US" sz="3200" b="1" dirty="0"/>
              <a:t>Vertical Align</a:t>
            </a:r>
            <a:endParaRPr lang="en-US" sz="3200" b="1" dirty="0"/>
          </a:p>
          <a:p>
            <a:pPr marL="457200" indent="-457200" algn="l">
              <a:buFont typeface="Arial" panose="020B0604020202020204" pitchFamily="34" charset="0"/>
              <a:buChar char="•"/>
            </a:pPr>
            <a:r>
              <a:rPr lang="en-US" sz="3200" b="1"/>
              <a:t>Visible</a:t>
            </a:r>
            <a:endParaRPr lang="en-US" sz="3200" b="1" dirty="0"/>
          </a:p>
          <a:p>
            <a:pPr marL="457200" indent="-457200" algn="l">
              <a:buFont typeface="Arial" panose="020B0604020202020204" pitchFamily="34" charset="0"/>
              <a:buChar char="•"/>
            </a:pPr>
            <a:endParaRPr lang="en-IN" sz="3200" b="1" dirty="0"/>
          </a:p>
          <a:p>
            <a:pPr marL="457200" indent="-457200" algn="l">
              <a:buFont typeface="Arial" panose="020B0604020202020204" pitchFamily="34" charset="0"/>
              <a:buChar char="•"/>
            </a:pPr>
            <a:endParaRPr lang="en-IN" sz="3200" b="1" dirty="0"/>
          </a:p>
          <a:p>
            <a:pPr algn="l"/>
            <a:br>
              <a:rPr lang="en-IN" sz="3200" b="1" dirty="0"/>
            </a:br>
            <a:endParaRPr lang="en-US" sz="2000" b="1" i="0" dirty="0">
              <a:solidFill>
                <a:srgbClr val="000000"/>
              </a:solidFill>
              <a:effectLst/>
              <a:latin typeface="Lato" panose="020F0502020204030203" pitchFamily="34" charset="0"/>
            </a:endParaRPr>
          </a:p>
          <a:p>
            <a:pPr marL="457200" indent="-457200">
              <a:buFont typeface="Arial" panose="020B0604020202020204" pitchFamily="34" charset="0"/>
              <a:buChar char="•"/>
            </a:pPr>
            <a:endParaRPr lang="en-IN" sz="2000" b="1" i="0" dirty="0">
              <a:solidFill>
                <a:srgbClr val="000000"/>
              </a:solidFill>
              <a:effectLst/>
              <a:latin typeface="Lato" panose="020F0502020204030203" pitchFamily="34" charset="0"/>
            </a:endParaRPr>
          </a:p>
          <a:p>
            <a:br>
              <a:rPr lang="en-IN" sz="2000" dirty="0"/>
            </a:br>
            <a:endParaRPr lang="en-US" sz="2400" dirty="0">
              <a:solidFill>
                <a:srgbClr val="41484D"/>
              </a:solidFill>
              <a:latin typeface="Lato" panose="020F0502020204030203" pitchFamily="34" charset="0"/>
            </a:endParaRPr>
          </a:p>
          <a:p>
            <a:pPr marL="457200" indent="-457200">
              <a:buFont typeface="Arial" panose="020B0604020202020204" pitchFamily="34" charset="0"/>
              <a:buChar char="•"/>
            </a:pPr>
            <a:endParaRPr lang="en-US" sz="2400" b="1" i="0" dirty="0">
              <a:solidFill>
                <a:srgbClr val="000000"/>
              </a:solidFill>
              <a:effectLst/>
              <a:latin typeface="Lato" panose="020F0502020204030203" pitchFamily="34" charset="0"/>
            </a:endParaRPr>
          </a:p>
          <a:p>
            <a:pPr marL="457200" indent="-457200">
              <a:buFont typeface="Arial" panose="020B0604020202020204" pitchFamily="34" charset="0"/>
              <a:buChar char="•"/>
            </a:pPr>
            <a:endParaRPr lang="en-IN" sz="24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endParaRPr lang="en-US" sz="2800" dirty="0">
              <a:solidFill>
                <a:srgbClr val="41484D"/>
              </a:solidFill>
              <a:latin typeface="Lato" panose="020F0502020204030203" pitchFamily="34" charset="0"/>
            </a:endParaRPr>
          </a:p>
          <a:p>
            <a:pPr marL="457200" indent="-457200" algn="l">
              <a:buFont typeface="Arial" panose="020B0604020202020204" pitchFamily="34" charset="0"/>
              <a:buChar char="•"/>
            </a:pP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accordions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nSpc>
                <a:spcPct val="100000"/>
              </a:lnSpc>
              <a:buFont typeface="Arial" panose="020B0604020202020204" pitchFamily="34" charset="0"/>
              <a:buChar char="•"/>
            </a:pPr>
            <a:r>
              <a:rPr lang="en-US" sz="3200" b="1" dirty="0"/>
              <a:t>Build vertically collapsing accordions in combination with our Collapse JavaScript plugin.</a:t>
            </a:r>
            <a:endParaRPr lang="en-US" sz="3200" b="1" dirty="0"/>
          </a:p>
          <a:p>
            <a:pPr marL="457200" indent="-457200">
              <a:lnSpc>
                <a:spcPct val="100000"/>
              </a:lnSpc>
              <a:buFont typeface="Arial" panose="020B0604020202020204" pitchFamily="34" charset="0"/>
              <a:buChar char="•"/>
            </a:pPr>
            <a:r>
              <a:rPr lang="en-US" sz="2800" dirty="0"/>
              <a:t>&lt;div class="accordion" id="</a:t>
            </a:r>
            <a:r>
              <a:rPr lang="en-US" sz="2800" dirty="0" err="1"/>
              <a:t>accordionExample</a:t>
            </a:r>
            <a:r>
              <a:rPr lang="en-US" sz="2800" dirty="0"/>
              <a:t>"&gt;</a:t>
            </a:r>
            <a:br>
              <a:rPr lang="en-US" sz="2800" dirty="0"/>
            </a:br>
            <a:r>
              <a:rPr lang="en-US" sz="2800" dirty="0"/>
              <a:t>  &lt;div class="accordion-item"&gt;</a:t>
            </a:r>
            <a:br>
              <a:rPr lang="en-US" sz="2800" dirty="0"/>
            </a:br>
            <a:r>
              <a:rPr lang="en-US" sz="2800" dirty="0"/>
              <a:t>    &lt;h2 class="accordion-header" id="</a:t>
            </a:r>
            <a:r>
              <a:rPr lang="en-US" sz="2800" dirty="0" err="1"/>
              <a:t>headingOne</a:t>
            </a:r>
            <a:r>
              <a:rPr lang="en-US" sz="2800" dirty="0"/>
              <a:t>"&gt;</a:t>
            </a:r>
            <a:br>
              <a:rPr lang="en-US" sz="2800" dirty="0"/>
            </a:br>
            <a:r>
              <a:rPr lang="en-US" sz="2800" dirty="0"/>
              <a:t>      &lt;button class="accordion-button" type="button" data-bs-toggle="collapse" data-bs-target="#</a:t>
            </a:r>
            <a:r>
              <a:rPr lang="en-US" sz="2800" dirty="0" err="1"/>
              <a:t>collapseOne</a:t>
            </a:r>
            <a:r>
              <a:rPr lang="en-US" sz="2800" dirty="0"/>
              <a:t>" aria-expanded="true" aria-controls="</a:t>
            </a:r>
            <a:r>
              <a:rPr lang="en-US" sz="2800" dirty="0" err="1"/>
              <a:t>collapseOne</a:t>
            </a:r>
            <a:r>
              <a:rPr lang="en-US" sz="2800" dirty="0"/>
              <a:t>"&gt;</a:t>
            </a:r>
            <a:br>
              <a:rPr lang="en-US" sz="2800" dirty="0"/>
            </a:br>
            <a:r>
              <a:rPr lang="en-US" sz="2800" dirty="0"/>
              <a:t>        Accordion Item #1</a:t>
            </a:r>
            <a:br>
              <a:rPr lang="en-US" sz="2800" dirty="0"/>
            </a:br>
            <a:r>
              <a:rPr lang="en-US" sz="2800" dirty="0"/>
              <a:t>      &lt;/button&gt;</a:t>
            </a:r>
            <a:br>
              <a:rPr lang="en-US" sz="2800" dirty="0"/>
            </a:br>
            <a:r>
              <a:rPr lang="en-US" sz="2800" dirty="0"/>
              <a:t>    &lt;/h2&gt;</a:t>
            </a:r>
            <a:br>
              <a:rPr lang="en-US" sz="2800" dirty="0"/>
            </a:br>
            <a:r>
              <a:rPr lang="en-US" sz="2800" dirty="0"/>
              <a:t>    &lt;div id="</a:t>
            </a:r>
            <a:r>
              <a:rPr lang="en-US" sz="2800" dirty="0" err="1"/>
              <a:t>collapseOne</a:t>
            </a:r>
            <a:r>
              <a:rPr lang="en-US" sz="2800" dirty="0"/>
              <a:t>" class="accordion-collapse collapse show" aria-</a:t>
            </a:r>
            <a:r>
              <a:rPr lang="en-US" sz="2800" dirty="0" err="1"/>
              <a:t>labelledby</a:t>
            </a:r>
            <a:r>
              <a:rPr lang="en-US" sz="2800" dirty="0"/>
              <a:t>="</a:t>
            </a:r>
            <a:r>
              <a:rPr lang="en-US" sz="2800" dirty="0" err="1"/>
              <a:t>headingOne</a:t>
            </a:r>
            <a:r>
              <a:rPr lang="en-US" sz="2800" dirty="0"/>
              <a:t>" data-bs-parent="#</a:t>
            </a:r>
            <a:r>
              <a:rPr lang="en-US" sz="2800" dirty="0" err="1"/>
              <a:t>accordionExample</a:t>
            </a:r>
            <a:r>
              <a:rPr lang="en-US" sz="2800" dirty="0"/>
              <a:t>"&gt;</a:t>
            </a:r>
            <a:br>
              <a:rPr lang="en-US" sz="2800" dirty="0"/>
            </a:br>
            <a:r>
              <a:rPr lang="en-US" sz="2800" dirty="0"/>
              <a:t>      &lt;div class="accordion-body"&gt;</a:t>
            </a:r>
            <a:br>
              <a:rPr lang="en-US" sz="2800" dirty="0"/>
            </a:br>
            <a:r>
              <a:rPr lang="en-US" sz="2800" dirty="0"/>
              <a:t>        &lt;strong&gt;This is the first item's accordion body.&lt;/strong&gt; It is shown by default, until the collapse plugin adds the appropriate classes that we use to style each element. These classes control the overall appearance, as well as the showing and hiding via CSS transitions. You can modify any of this with custom CSS or overriding our default variables. It's also worth noting that just about any HTML can go within the &lt;code&gt;.accordion-body&lt;/code&gt;, though the transition does limit overflow.</a:t>
            </a:r>
            <a:br>
              <a:rPr lang="en-US" sz="2800" dirty="0"/>
            </a:br>
            <a:r>
              <a:rPr lang="en-US" sz="2800" dirty="0"/>
              <a:t>      &lt;/div&gt;</a:t>
            </a:r>
            <a:br>
              <a:rPr lang="en-US" sz="2800" dirty="0"/>
            </a:br>
            <a:r>
              <a:rPr lang="en-US" sz="2800" dirty="0"/>
              <a:t>    &lt;/div&gt;</a:t>
            </a:r>
            <a:br>
              <a:rPr lang="en-US" sz="2800" dirty="0"/>
            </a:br>
            <a:r>
              <a:rPr lang="en-US" sz="2800" dirty="0"/>
              <a:t>  &lt;/div&gt;</a:t>
            </a:r>
            <a:endParaRPr lang="en-US" sz="2800" dirty="0"/>
          </a:p>
          <a:p>
            <a:pPr marL="457200" indent="-457200">
              <a:lnSpc>
                <a:spcPct val="100000"/>
              </a:lnSpc>
              <a:buFont typeface="Arial" panose="020B0604020202020204" pitchFamily="34" charset="0"/>
              <a:buChar char="•"/>
            </a:pPr>
            <a:r>
              <a:rPr lang="en-IN" sz="2800" dirty="0"/>
              <a:t>Open </a:t>
            </a:r>
            <a:r>
              <a:rPr lang="en-IN" sz="2800" dirty="0" err="1"/>
              <a:t>Pannels</a:t>
            </a:r>
            <a:r>
              <a:rPr lang="en-IN" sz="2800" dirty="0"/>
              <a:t>: </a:t>
            </a:r>
            <a:r>
              <a:rPr lang="en-IN" sz="2800" dirty="0" err="1"/>
              <a:t>panelsStayOpen-headingOne</a:t>
            </a:r>
            <a:endParaRPr lang="en-US" sz="2800" dirty="0"/>
          </a:p>
          <a:p>
            <a:pPr marL="457200" indent="-457200">
              <a:buFont typeface="Arial" panose="020B0604020202020204" pitchFamily="34" charset="0"/>
              <a:buChar char="•"/>
            </a:pPr>
            <a:endParaRPr lang="en-US" sz="2400" b="1" i="0" dirty="0">
              <a:solidFill>
                <a:srgbClr val="000000"/>
              </a:solidFill>
              <a:effectLst/>
              <a:latin typeface="Lato" panose="020F0502020204030203" pitchFamily="34" charset="0"/>
            </a:endParaRPr>
          </a:p>
          <a:p>
            <a:pPr marL="457200" indent="-457200">
              <a:buFont typeface="Arial" panose="020B0604020202020204" pitchFamily="34" charset="0"/>
              <a:buChar char="•"/>
            </a:pPr>
            <a:endParaRPr lang="en-IN" sz="24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endParaRPr lang="en-US" sz="2800" dirty="0">
              <a:solidFill>
                <a:srgbClr val="41484D"/>
              </a:solidFill>
              <a:latin typeface="Lato" panose="020F0502020204030203" pitchFamily="34" charset="0"/>
            </a:endParaRPr>
          </a:p>
          <a:p>
            <a:pPr marL="457200" indent="-457200" algn="l">
              <a:buFont typeface="Arial" panose="020B0604020202020204" pitchFamily="34" charset="0"/>
              <a:buChar char="•"/>
            </a:pP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Collapse</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nSpc>
                <a:spcPct val="100000"/>
              </a:lnSpc>
              <a:buFont typeface="Arial" panose="020B0604020202020204" pitchFamily="34" charset="0"/>
              <a:buChar char="•"/>
            </a:pPr>
            <a:r>
              <a:rPr lang="en-US" sz="3200" b="1" dirty="0"/>
              <a:t>Toggle the visibility of content across your project with a few classes and our JavaScript plugins. </a:t>
            </a:r>
            <a:endParaRPr lang="en-US" sz="3200" b="1" dirty="0"/>
          </a:p>
          <a:p>
            <a:pPr marL="457200" indent="-457200">
              <a:lnSpc>
                <a:spcPct val="100000"/>
              </a:lnSpc>
              <a:buFont typeface="Arial" panose="020B0604020202020204" pitchFamily="34" charset="0"/>
              <a:buChar char="•"/>
            </a:pPr>
            <a:r>
              <a:rPr lang="en-US" sz="2800" dirty="0"/>
              <a:t>.collapse hides content</a:t>
            </a:r>
            <a:endParaRPr lang="en-US" sz="2800" dirty="0"/>
          </a:p>
          <a:p>
            <a:pPr marL="457200" indent="-457200">
              <a:lnSpc>
                <a:spcPct val="100000"/>
              </a:lnSpc>
              <a:buFont typeface="Arial" panose="020B0604020202020204" pitchFamily="34" charset="0"/>
              <a:buChar char="•"/>
            </a:pPr>
            <a:r>
              <a:rPr lang="en-US" sz="2800" dirty="0"/>
              <a:t>.collapsing is applied during transitions</a:t>
            </a:r>
            <a:endParaRPr lang="en-US" sz="2800" dirty="0"/>
          </a:p>
          <a:p>
            <a:pPr marL="457200" indent="-457200">
              <a:lnSpc>
                <a:spcPct val="100000"/>
              </a:lnSpc>
              <a:buFont typeface="Arial" panose="020B0604020202020204" pitchFamily="34" charset="0"/>
              <a:buChar char="•"/>
            </a:pPr>
            <a:r>
              <a:rPr lang="en-US" sz="2800" dirty="0"/>
              <a:t>.</a:t>
            </a:r>
            <a:r>
              <a:rPr lang="en-US" sz="2800" dirty="0" err="1"/>
              <a:t>collapse.show</a:t>
            </a:r>
            <a:r>
              <a:rPr lang="en-US" sz="2800" dirty="0"/>
              <a:t> shows content</a:t>
            </a:r>
            <a:endParaRPr lang="en-US" sz="2400" b="1" i="0" dirty="0">
              <a:solidFill>
                <a:srgbClr val="000000"/>
              </a:solidFill>
              <a:effectLst/>
              <a:latin typeface="Lato" panose="020F0502020204030203" pitchFamily="34" charset="0"/>
            </a:endParaRPr>
          </a:p>
          <a:p>
            <a:pPr marL="457200" indent="-457200">
              <a:buFont typeface="Arial" panose="020B0604020202020204" pitchFamily="34" charset="0"/>
              <a:buChar char="•"/>
            </a:pPr>
            <a:endParaRPr lang="en-IN" sz="2400" b="1" i="0" dirty="0">
              <a:solidFill>
                <a:srgbClr val="000000"/>
              </a:solidFill>
              <a:effectLst/>
              <a:latin typeface="Lato" panose="020F0502020204030203" pitchFamily="34" charset="0"/>
            </a:endParaRPr>
          </a:p>
          <a:p>
            <a:pPr marL="457200" indent="-457200">
              <a:buFont typeface="Arial" panose="020B0604020202020204" pitchFamily="34" charset="0"/>
              <a:buChar char="•"/>
            </a:pPr>
            <a:r>
              <a:rPr lang="en-IN" sz="2400" b="1" i="0" dirty="0">
                <a:solidFill>
                  <a:srgbClr val="000000"/>
                </a:solidFill>
                <a:effectLst/>
                <a:latin typeface="Lato" panose="020F0502020204030203" pitchFamily="34" charset="0"/>
              </a:rPr>
              <a:t>&lt;p&gt;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  &lt;a class="</a:t>
            </a:r>
            <a:r>
              <a:rPr lang="en-IN" sz="2400" b="1" i="0" dirty="0" err="1">
                <a:solidFill>
                  <a:srgbClr val="000000"/>
                </a:solidFill>
                <a:effectLst/>
                <a:latin typeface="Lato" panose="020F0502020204030203" pitchFamily="34" charset="0"/>
              </a:rPr>
              <a:t>btn</a:t>
            </a:r>
            <a:r>
              <a:rPr lang="en-IN" sz="2400" b="1" i="0" dirty="0">
                <a:solidFill>
                  <a:srgbClr val="000000"/>
                </a:solidFill>
                <a:effectLst/>
                <a:latin typeface="Lato" panose="020F0502020204030203" pitchFamily="34" charset="0"/>
              </a:rPr>
              <a:t> </a:t>
            </a:r>
            <a:r>
              <a:rPr lang="en-IN" sz="2400" b="1" i="0" dirty="0" err="1">
                <a:solidFill>
                  <a:srgbClr val="000000"/>
                </a:solidFill>
                <a:effectLst/>
                <a:latin typeface="Lato" panose="020F0502020204030203" pitchFamily="34" charset="0"/>
              </a:rPr>
              <a:t>btn</a:t>
            </a:r>
            <a:r>
              <a:rPr lang="en-IN" sz="2400" b="1" i="0" dirty="0">
                <a:solidFill>
                  <a:srgbClr val="000000"/>
                </a:solidFill>
                <a:effectLst/>
                <a:latin typeface="Lato" panose="020F0502020204030203" pitchFamily="34" charset="0"/>
              </a:rPr>
              <a:t>-primary" data-bs-toggle="collapse" </a:t>
            </a:r>
            <a:r>
              <a:rPr lang="en-IN" sz="2400" b="1" i="0" dirty="0" err="1">
                <a:solidFill>
                  <a:srgbClr val="000000"/>
                </a:solidFill>
                <a:effectLst/>
                <a:latin typeface="Lato" panose="020F0502020204030203" pitchFamily="34" charset="0"/>
              </a:rPr>
              <a:t>href</a:t>
            </a:r>
            <a:r>
              <a:rPr lang="en-IN" sz="2400" b="1" i="0" dirty="0">
                <a:solidFill>
                  <a:srgbClr val="000000"/>
                </a:solidFill>
                <a:effectLst/>
                <a:latin typeface="Lato" panose="020F0502020204030203" pitchFamily="34" charset="0"/>
              </a:rPr>
              <a:t>="#</a:t>
            </a:r>
            <a:r>
              <a:rPr lang="en-IN" sz="2400" b="1" i="0" dirty="0" err="1">
                <a:solidFill>
                  <a:srgbClr val="000000"/>
                </a:solidFill>
                <a:effectLst/>
                <a:latin typeface="Lato" panose="020F0502020204030203" pitchFamily="34" charset="0"/>
              </a:rPr>
              <a:t>collapseExample</a:t>
            </a:r>
            <a:r>
              <a:rPr lang="en-IN" sz="2400" b="1" i="0" dirty="0">
                <a:solidFill>
                  <a:srgbClr val="000000"/>
                </a:solidFill>
                <a:effectLst/>
                <a:latin typeface="Lato" panose="020F0502020204030203" pitchFamily="34" charset="0"/>
              </a:rPr>
              <a:t>" role="button" aria-expanded="false" aria-controls="</a:t>
            </a:r>
            <a:r>
              <a:rPr lang="en-IN" sz="2400" b="1" i="0" dirty="0" err="1">
                <a:solidFill>
                  <a:srgbClr val="000000"/>
                </a:solidFill>
                <a:effectLst/>
                <a:latin typeface="Lato" panose="020F0502020204030203" pitchFamily="34" charset="0"/>
              </a:rPr>
              <a:t>collapseExample</a:t>
            </a:r>
            <a:r>
              <a:rPr lang="en-IN" sz="2400" b="1" i="0" dirty="0">
                <a:solidFill>
                  <a:srgbClr val="000000"/>
                </a:solidFill>
                <a:effectLst/>
                <a:latin typeface="Lato" panose="020F0502020204030203" pitchFamily="34" charset="0"/>
              </a:rPr>
              <a:t>"&gt;    Link with </a:t>
            </a:r>
            <a:r>
              <a:rPr lang="en-IN" sz="2400" b="1" i="0" dirty="0" err="1">
                <a:solidFill>
                  <a:srgbClr val="000000"/>
                </a:solidFill>
                <a:effectLst/>
                <a:latin typeface="Lato" panose="020F0502020204030203" pitchFamily="34" charset="0"/>
              </a:rPr>
              <a:t>href</a:t>
            </a:r>
            <a:r>
              <a:rPr lang="en-IN" sz="2400" b="1" i="0" dirty="0">
                <a:solidFill>
                  <a:srgbClr val="000000"/>
                </a:solidFill>
                <a:effectLst/>
                <a:latin typeface="Lato" panose="020F0502020204030203" pitchFamily="34" charset="0"/>
              </a:rPr>
              <a:t>  &lt;/a&gt;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  &lt;button class="</a:t>
            </a:r>
            <a:r>
              <a:rPr lang="en-IN" sz="2400" b="1" i="0" dirty="0" err="1">
                <a:solidFill>
                  <a:srgbClr val="000000"/>
                </a:solidFill>
                <a:effectLst/>
                <a:latin typeface="Lato" panose="020F0502020204030203" pitchFamily="34" charset="0"/>
              </a:rPr>
              <a:t>btn</a:t>
            </a:r>
            <a:r>
              <a:rPr lang="en-IN" sz="2400" b="1" i="0" dirty="0">
                <a:solidFill>
                  <a:srgbClr val="000000"/>
                </a:solidFill>
                <a:effectLst/>
                <a:latin typeface="Lato" panose="020F0502020204030203" pitchFamily="34" charset="0"/>
              </a:rPr>
              <a:t> </a:t>
            </a:r>
            <a:r>
              <a:rPr lang="en-IN" sz="2400" b="1" i="0" dirty="0" err="1">
                <a:solidFill>
                  <a:srgbClr val="000000"/>
                </a:solidFill>
                <a:effectLst/>
                <a:latin typeface="Lato" panose="020F0502020204030203" pitchFamily="34" charset="0"/>
              </a:rPr>
              <a:t>btn</a:t>
            </a:r>
            <a:r>
              <a:rPr lang="en-IN" sz="2400" b="1" i="0" dirty="0">
                <a:solidFill>
                  <a:srgbClr val="000000"/>
                </a:solidFill>
                <a:effectLst/>
                <a:latin typeface="Lato" panose="020F0502020204030203" pitchFamily="34" charset="0"/>
              </a:rPr>
              <a:t>-primary" type="button" data-bs-toggle="collapse" data-bs-target="#</a:t>
            </a:r>
            <a:r>
              <a:rPr lang="en-IN" sz="2400" b="1" i="0" dirty="0" err="1">
                <a:solidFill>
                  <a:srgbClr val="000000"/>
                </a:solidFill>
                <a:effectLst/>
                <a:latin typeface="Lato" panose="020F0502020204030203" pitchFamily="34" charset="0"/>
              </a:rPr>
              <a:t>collapseExample</a:t>
            </a:r>
            <a:r>
              <a:rPr lang="en-IN" sz="2400" b="1" i="0" dirty="0">
                <a:solidFill>
                  <a:srgbClr val="000000"/>
                </a:solidFill>
                <a:effectLst/>
                <a:latin typeface="Lato" panose="020F0502020204030203" pitchFamily="34" charset="0"/>
              </a:rPr>
              <a:t>" aria-expanded="false" aria-controls="</a:t>
            </a:r>
            <a:r>
              <a:rPr lang="en-IN" sz="2400" b="1" i="0" dirty="0" err="1">
                <a:solidFill>
                  <a:srgbClr val="000000"/>
                </a:solidFill>
                <a:effectLst/>
                <a:latin typeface="Lato" panose="020F0502020204030203" pitchFamily="34" charset="0"/>
              </a:rPr>
              <a:t>collapseExample</a:t>
            </a:r>
            <a:r>
              <a:rPr lang="en-IN" sz="2400" b="1" i="0" dirty="0">
                <a:solidFill>
                  <a:srgbClr val="000000"/>
                </a:solidFill>
                <a:effectLst/>
                <a:latin typeface="Lato" panose="020F0502020204030203" pitchFamily="34" charset="0"/>
              </a:rPr>
              <a:t>"&gt;    Button with data-bs-target  &lt;/button&gt;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&lt;/p&gt;</a:t>
            </a:r>
            <a:endParaRPr lang="en-IN" sz="2400" b="1" i="0" dirty="0">
              <a:solidFill>
                <a:srgbClr val="000000"/>
              </a:solidFill>
              <a:effectLst/>
              <a:latin typeface="Lato" panose="020F0502020204030203" pitchFamily="34" charset="0"/>
            </a:endParaRPr>
          </a:p>
          <a:p>
            <a:pPr marL="457200" indent="-457200">
              <a:buFont typeface="Arial" panose="020B0604020202020204" pitchFamily="34" charset="0"/>
              <a:buChar char="•"/>
            </a:pPr>
            <a:r>
              <a:rPr lang="en-IN" sz="2400" b="1" i="0" dirty="0">
                <a:solidFill>
                  <a:srgbClr val="000000"/>
                </a:solidFill>
                <a:effectLst/>
                <a:latin typeface="Lato" panose="020F0502020204030203" pitchFamily="34" charset="0"/>
              </a:rPr>
              <a:t>&lt;div class="collapse" id="</a:t>
            </a:r>
            <a:r>
              <a:rPr lang="en-IN" sz="2400" b="1" i="0" dirty="0" err="1">
                <a:solidFill>
                  <a:srgbClr val="000000"/>
                </a:solidFill>
                <a:effectLst/>
                <a:latin typeface="Lato" panose="020F0502020204030203" pitchFamily="34" charset="0"/>
              </a:rPr>
              <a:t>collapseExample</a:t>
            </a:r>
            <a:r>
              <a:rPr lang="en-IN" sz="2400" b="1" i="0" dirty="0">
                <a:solidFill>
                  <a:srgbClr val="000000"/>
                </a:solidFill>
                <a:effectLst/>
                <a:latin typeface="Lato" panose="020F0502020204030203" pitchFamily="34" charset="0"/>
              </a:rPr>
              <a:t>"&gt;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  &lt;div class="card card-body"&gt;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    Some placeholder content for the collapse component. This panel is hidden by default but revealed when the user activates the relevant trigger.</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  &lt;/div&gt;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&lt;/div&gt;</a:t>
            </a:r>
            <a:endParaRPr lang="en-IN" sz="24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endParaRPr lang="en-US" sz="2800" dirty="0">
              <a:solidFill>
                <a:srgbClr val="41484D"/>
              </a:solidFill>
              <a:latin typeface="Lato" panose="020F0502020204030203" pitchFamily="34" charset="0"/>
            </a:endParaRPr>
          </a:p>
          <a:p>
            <a:pPr marL="457200" indent="-457200" algn="l">
              <a:buFont typeface="Arial" panose="020B0604020202020204" pitchFamily="34" charset="0"/>
              <a:buChar char="•"/>
            </a:pP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carousel</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nSpc>
                <a:spcPct val="100000"/>
              </a:lnSpc>
              <a:buFont typeface="Arial" panose="020B0604020202020204" pitchFamily="34" charset="0"/>
              <a:buChar char="•"/>
            </a:pPr>
            <a:r>
              <a:rPr lang="en-US" sz="3200" b="1" dirty="0"/>
              <a:t>A slideshow component for cycling through elements—images or slides of text—like a carousel.</a:t>
            </a:r>
            <a:endParaRPr lang="en-US" sz="2800" dirty="0">
              <a:solidFill>
                <a:srgbClr val="41484D"/>
              </a:solidFill>
              <a:latin typeface="Lato" panose="020F0502020204030203" pitchFamily="34" charset="0"/>
            </a:endParaRPr>
          </a:p>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&lt;div id="</a:t>
            </a:r>
            <a:r>
              <a:rPr lang="en-IN" sz="3200" b="1" i="0" dirty="0" err="1">
                <a:solidFill>
                  <a:srgbClr val="000000"/>
                </a:solidFill>
                <a:effectLst/>
                <a:latin typeface="Lato" panose="020F0502020204030203" pitchFamily="34" charset="0"/>
              </a:rPr>
              <a:t>carouselExampleCaptions</a:t>
            </a:r>
            <a:r>
              <a:rPr lang="en-IN" sz="3200" b="1" i="0" dirty="0">
                <a:solidFill>
                  <a:srgbClr val="000000"/>
                </a:solidFill>
                <a:effectLst/>
                <a:latin typeface="Lato" panose="020F0502020204030203" pitchFamily="34" charset="0"/>
              </a:rPr>
              <a:t>" class="carousel slide" data-bs-ride="carousel"&gt;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&lt;!--&lt;div class="carousel-indicators"&gt;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&lt;button type="button" data-bs-target="#</a:t>
            </a:r>
            <a:r>
              <a:rPr lang="en-IN" sz="3200" b="1" i="0" dirty="0" err="1">
                <a:solidFill>
                  <a:srgbClr val="000000"/>
                </a:solidFill>
                <a:effectLst/>
                <a:latin typeface="Lato" panose="020F0502020204030203" pitchFamily="34" charset="0"/>
              </a:rPr>
              <a:t>carouselExampleCaptions</a:t>
            </a:r>
            <a:r>
              <a:rPr lang="en-IN" sz="3200" b="1" i="0" dirty="0">
                <a:solidFill>
                  <a:srgbClr val="000000"/>
                </a:solidFill>
                <a:effectLst/>
                <a:latin typeface="Lato" panose="020F0502020204030203" pitchFamily="34" charset="0"/>
              </a:rPr>
              <a:t>" data-bs-slide-to="0" class="active" aria-current="true" aria-label="Slide 1"&gt;&lt;/button&gt;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&lt;button type="button" data-bs-target="#</a:t>
            </a:r>
            <a:r>
              <a:rPr lang="en-IN" sz="3200" b="1" i="0" dirty="0" err="1">
                <a:solidFill>
                  <a:srgbClr val="000000"/>
                </a:solidFill>
                <a:effectLst/>
                <a:latin typeface="Lato" panose="020F0502020204030203" pitchFamily="34" charset="0"/>
              </a:rPr>
              <a:t>carouselExampleCaptions</a:t>
            </a:r>
            <a:r>
              <a:rPr lang="en-IN" sz="3200" b="1" i="0" dirty="0">
                <a:solidFill>
                  <a:srgbClr val="000000"/>
                </a:solidFill>
                <a:effectLst/>
                <a:latin typeface="Lato" panose="020F0502020204030203" pitchFamily="34" charset="0"/>
              </a:rPr>
              <a:t>" data-bs-slide-to="1" aria-label="Slide 2"&gt;&lt;/button&gt;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&lt;button type="button" data-bs-target="#</a:t>
            </a:r>
            <a:r>
              <a:rPr lang="en-IN" sz="3200" b="1" i="0" dirty="0" err="1">
                <a:solidFill>
                  <a:srgbClr val="000000"/>
                </a:solidFill>
                <a:effectLst/>
                <a:latin typeface="Lato" panose="020F0502020204030203" pitchFamily="34" charset="0"/>
              </a:rPr>
              <a:t>carouselExampleCaptions</a:t>
            </a:r>
            <a:r>
              <a:rPr lang="en-IN" sz="3200" b="1" i="0" dirty="0">
                <a:solidFill>
                  <a:srgbClr val="000000"/>
                </a:solidFill>
                <a:effectLst/>
                <a:latin typeface="Lato" panose="020F0502020204030203" pitchFamily="34" charset="0"/>
              </a:rPr>
              <a:t>" data-bs-slide-to="2" aria-label="Slide 3"&gt;&lt;/button&gt;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&lt;/div&gt;--&gt;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 class="carousel-inner"&gt;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 class="carousel-item active"&gt;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a:t>
            </a:r>
            <a:r>
              <a:rPr lang="en-IN" sz="3200" b="1" i="0" dirty="0" err="1">
                <a:solidFill>
                  <a:srgbClr val="000000"/>
                </a:solidFill>
                <a:effectLst/>
                <a:latin typeface="Lato" panose="020F0502020204030203" pitchFamily="34" charset="0"/>
              </a:rPr>
              <a:t>img</a:t>
            </a:r>
            <a:r>
              <a:rPr lang="en-IN" sz="3200" b="1" i="0" dirty="0">
                <a:solidFill>
                  <a:srgbClr val="000000"/>
                </a:solidFill>
                <a:effectLst/>
                <a:latin typeface="Lato" panose="020F0502020204030203" pitchFamily="34" charset="0"/>
              </a:rPr>
              <a:t> </a:t>
            </a:r>
            <a:r>
              <a:rPr lang="en-IN" sz="3200" b="1" i="0" dirty="0" err="1">
                <a:solidFill>
                  <a:srgbClr val="000000"/>
                </a:solidFill>
                <a:effectLst/>
                <a:latin typeface="Lato" panose="020F0502020204030203" pitchFamily="34" charset="0"/>
              </a:rPr>
              <a:t>src</a:t>
            </a:r>
            <a:r>
              <a:rPr lang="en-IN" sz="3200" b="1" i="0" dirty="0">
                <a:solidFill>
                  <a:srgbClr val="000000"/>
                </a:solidFill>
                <a:effectLst/>
                <a:latin typeface="Lato" panose="020F0502020204030203" pitchFamily="34" charset="0"/>
              </a:rPr>
              <a:t>="sample.jpg" class="d-block w-100" alt="..."&gt;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 class="carousel-caption d-none d-md-block"&gt;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&lt;h5&gt;First slide label&lt;/h5&gt;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&lt;p&gt;Some representative placeholder content for the first slide.&lt;/p&gt;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&lt;/div&gt; </a:t>
            </a: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carousel</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    &lt;div class="carousel-item"&gt;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a:t>
            </a:r>
            <a:r>
              <a:rPr lang="en-IN" sz="3200" b="1" i="0" dirty="0" err="1">
                <a:solidFill>
                  <a:srgbClr val="000000"/>
                </a:solidFill>
                <a:effectLst/>
                <a:latin typeface="Lato" panose="020F0502020204030203" pitchFamily="34" charset="0"/>
              </a:rPr>
              <a:t>img</a:t>
            </a:r>
            <a:r>
              <a:rPr lang="en-IN" sz="3200" b="1" i="0" dirty="0">
                <a:solidFill>
                  <a:srgbClr val="000000"/>
                </a:solidFill>
                <a:effectLst/>
                <a:latin typeface="Lato" panose="020F0502020204030203" pitchFamily="34" charset="0"/>
              </a:rPr>
              <a:t> </a:t>
            </a:r>
            <a:r>
              <a:rPr lang="en-IN" sz="3200" b="1" i="0" dirty="0" err="1">
                <a:solidFill>
                  <a:srgbClr val="000000"/>
                </a:solidFill>
                <a:effectLst/>
                <a:latin typeface="Lato" panose="020F0502020204030203" pitchFamily="34" charset="0"/>
              </a:rPr>
              <a:t>src</a:t>
            </a:r>
            <a:r>
              <a:rPr lang="en-IN" sz="3200" b="1" i="0" dirty="0">
                <a:solidFill>
                  <a:srgbClr val="000000"/>
                </a:solidFill>
                <a:effectLst/>
                <a:latin typeface="Lato" panose="020F0502020204030203" pitchFamily="34" charset="0"/>
              </a:rPr>
              <a:t>="sample.jpg" class="d-block w-100" alt="..."&gt;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 class="carousel-caption d-none d-md-block"&gt;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&lt;h5&gt;Second slide label&lt;/h5&gt;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&lt;p&gt;Some representative placeholder content for the second slide.&lt;/p&gt;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 class="carousel-item"&gt;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a:t>
            </a:r>
            <a:r>
              <a:rPr lang="en-IN" sz="3200" b="1" i="0" dirty="0" err="1">
                <a:solidFill>
                  <a:srgbClr val="000000"/>
                </a:solidFill>
                <a:effectLst/>
                <a:latin typeface="Lato" panose="020F0502020204030203" pitchFamily="34" charset="0"/>
              </a:rPr>
              <a:t>img</a:t>
            </a:r>
            <a:r>
              <a:rPr lang="en-IN" sz="3200" b="1" i="0" dirty="0">
                <a:solidFill>
                  <a:srgbClr val="000000"/>
                </a:solidFill>
                <a:effectLst/>
                <a:latin typeface="Lato" panose="020F0502020204030203" pitchFamily="34" charset="0"/>
              </a:rPr>
              <a:t> </a:t>
            </a:r>
            <a:r>
              <a:rPr lang="en-IN" sz="3200" b="1" i="0" dirty="0" err="1">
                <a:solidFill>
                  <a:srgbClr val="000000"/>
                </a:solidFill>
                <a:effectLst/>
                <a:latin typeface="Lato" panose="020F0502020204030203" pitchFamily="34" charset="0"/>
              </a:rPr>
              <a:t>src</a:t>
            </a:r>
            <a:r>
              <a:rPr lang="en-IN" sz="3200" b="1" i="0" dirty="0">
                <a:solidFill>
                  <a:srgbClr val="000000"/>
                </a:solidFill>
                <a:effectLst/>
                <a:latin typeface="Lato" panose="020F0502020204030203" pitchFamily="34" charset="0"/>
              </a:rPr>
              <a:t>="sample.jpg" class="d-block w-100" alt="..."&gt;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 class="carousel-caption d-none d-md-block"&gt;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&lt;h5&gt;Third slide label&lt;/h5&gt;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&lt;p&gt;Some representative placeholder content for the third slide.&lt;/p&gt;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&lt;/div&gt;</a:t>
            </a:r>
            <a:br>
              <a:rPr lang="en-IN" sz="3200" b="1" i="0" dirty="0">
                <a:solidFill>
                  <a:srgbClr val="000000"/>
                </a:solidFill>
                <a:effectLst/>
                <a:latin typeface="Lato" panose="020F0502020204030203" pitchFamily="34" charset="0"/>
              </a:rPr>
            </a:br>
            <a:r>
              <a:rPr lang="en-IN" sz="3200" b="1" i="0" dirty="0">
                <a:solidFill>
                  <a:srgbClr val="000000"/>
                </a:solidFill>
                <a:effectLst/>
                <a:latin typeface="Lato" panose="020F0502020204030203" pitchFamily="34" charset="0"/>
              </a:rPr>
              <a:t>  &lt;/div&gt;</a:t>
            </a:r>
            <a:endParaRPr lang="en-IN" sz="32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carousel</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 &lt;!-- &lt;button class="carousel-control-</a:t>
            </a:r>
            <a:r>
              <a:rPr lang="en-IN" sz="3200" b="1" i="0" dirty="0" err="1">
                <a:solidFill>
                  <a:srgbClr val="000000"/>
                </a:solidFill>
                <a:effectLst/>
                <a:latin typeface="Lato" panose="020F0502020204030203" pitchFamily="34" charset="0"/>
              </a:rPr>
              <a:t>prev</a:t>
            </a:r>
            <a:r>
              <a:rPr lang="en-IN" sz="3200" b="1" i="0" dirty="0">
                <a:solidFill>
                  <a:srgbClr val="000000"/>
                </a:solidFill>
                <a:effectLst/>
                <a:latin typeface="Lato" panose="020F0502020204030203" pitchFamily="34" charset="0"/>
              </a:rPr>
              <a:t>" type="button" data-bs-target="#</a:t>
            </a:r>
            <a:r>
              <a:rPr lang="en-IN" sz="3200" b="1" i="0" dirty="0" err="1">
                <a:solidFill>
                  <a:srgbClr val="000000"/>
                </a:solidFill>
                <a:effectLst/>
                <a:latin typeface="Lato" panose="020F0502020204030203" pitchFamily="34" charset="0"/>
              </a:rPr>
              <a:t>carouselExampleCaptions</a:t>
            </a:r>
            <a:r>
              <a:rPr lang="en-IN" sz="3200" b="1" i="0" dirty="0">
                <a:solidFill>
                  <a:srgbClr val="000000"/>
                </a:solidFill>
                <a:effectLst/>
                <a:latin typeface="Lato" panose="020F0502020204030203" pitchFamily="34" charset="0"/>
              </a:rPr>
              <a:t>" data-bs-slide="</a:t>
            </a:r>
            <a:r>
              <a:rPr lang="en-IN" sz="3200" b="1" i="0" dirty="0" err="1">
                <a:solidFill>
                  <a:srgbClr val="000000"/>
                </a:solidFill>
                <a:effectLst/>
                <a:latin typeface="Lato" panose="020F0502020204030203" pitchFamily="34" charset="0"/>
              </a:rPr>
              <a:t>prev</a:t>
            </a:r>
            <a:r>
              <a:rPr lang="en-IN" sz="3200" b="1" i="0" dirty="0">
                <a:solidFill>
                  <a:srgbClr val="000000"/>
                </a:solidFill>
                <a:effectLst/>
                <a:latin typeface="Lato" panose="020F0502020204030203" pitchFamily="34" charset="0"/>
              </a:rPr>
              <a:t>"&gt;</a:t>
            </a:r>
            <a:endParaRPr lang="en-IN" sz="32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    &lt;span class="carousel-control-</a:t>
            </a:r>
            <a:r>
              <a:rPr lang="en-IN" sz="3200" b="1" i="0" dirty="0" err="1">
                <a:solidFill>
                  <a:srgbClr val="000000"/>
                </a:solidFill>
                <a:effectLst/>
                <a:latin typeface="Lato" panose="020F0502020204030203" pitchFamily="34" charset="0"/>
              </a:rPr>
              <a:t>prev</a:t>
            </a:r>
            <a:r>
              <a:rPr lang="en-IN" sz="3200" b="1" i="0" dirty="0">
                <a:solidFill>
                  <a:srgbClr val="000000"/>
                </a:solidFill>
                <a:effectLst/>
                <a:latin typeface="Lato" panose="020F0502020204030203" pitchFamily="34" charset="0"/>
              </a:rPr>
              <a:t>-icon" aria-hidden="true"&gt;&lt;/span&gt;</a:t>
            </a:r>
            <a:endParaRPr lang="en-IN" sz="32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    &lt;span class="visually-hidden"&gt;Previous&lt;/span&gt;</a:t>
            </a:r>
            <a:endParaRPr lang="en-IN" sz="32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  &lt;/button&gt;</a:t>
            </a:r>
            <a:endParaRPr lang="en-IN" sz="32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  &lt;button class="carousel-control-next" type="button" data-bs-target="#</a:t>
            </a:r>
            <a:r>
              <a:rPr lang="en-IN" sz="3200" b="1" i="0" dirty="0" err="1">
                <a:solidFill>
                  <a:srgbClr val="000000"/>
                </a:solidFill>
                <a:effectLst/>
                <a:latin typeface="Lato" panose="020F0502020204030203" pitchFamily="34" charset="0"/>
              </a:rPr>
              <a:t>carouselExampleCaptions</a:t>
            </a:r>
            <a:r>
              <a:rPr lang="en-IN" sz="3200" b="1" i="0" dirty="0">
                <a:solidFill>
                  <a:srgbClr val="000000"/>
                </a:solidFill>
                <a:effectLst/>
                <a:latin typeface="Lato" panose="020F0502020204030203" pitchFamily="34" charset="0"/>
              </a:rPr>
              <a:t>" data-bs-slide="next"&gt;</a:t>
            </a:r>
            <a:endParaRPr lang="en-IN" sz="32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    &lt;span class="carousel-control-next-icon" aria-hidden="true"&gt;&lt;/span&gt;</a:t>
            </a:r>
            <a:endParaRPr lang="en-IN" sz="32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    &lt;span class="visually-hidden"&gt;Next&lt;/span&gt;</a:t>
            </a:r>
            <a:endParaRPr lang="en-IN" sz="32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  &lt;/button&gt;--&gt;</a:t>
            </a: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Borders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nSpc>
                <a:spcPct val="100000"/>
              </a:lnSpc>
              <a:buFont typeface="Arial" panose="020B0604020202020204" pitchFamily="34" charset="0"/>
              <a:buChar char="•"/>
            </a:pPr>
            <a:r>
              <a:rPr lang="en-US" sz="3200" b="1" dirty="0"/>
              <a:t>&lt;div class="p-3 mb-2 </a:t>
            </a:r>
            <a:r>
              <a:rPr lang="en-US" sz="3200" b="1" dirty="0" err="1"/>
              <a:t>bg</a:t>
            </a:r>
            <a:r>
              <a:rPr lang="en-US" sz="3200" b="1" dirty="0"/>
              <a:t>-primary text-white"&gt;.</a:t>
            </a:r>
            <a:r>
              <a:rPr lang="en-US" sz="3200" b="1" dirty="0" err="1"/>
              <a:t>bg</a:t>
            </a:r>
            <a:r>
              <a:rPr lang="en-US" sz="3200" b="1" dirty="0"/>
              <a:t>-primary&lt;/div&gt;</a:t>
            </a:r>
            <a:endParaRPr lang="en-US" sz="3200" b="1" dirty="0"/>
          </a:p>
          <a:p>
            <a:pPr marL="457200" indent="-457200">
              <a:lnSpc>
                <a:spcPct val="100000"/>
              </a:lnSpc>
              <a:buFont typeface="Arial" panose="020B0604020202020204" pitchFamily="34" charset="0"/>
              <a:buChar char="•"/>
            </a:pPr>
            <a:r>
              <a:rPr lang="en-US" sz="3200" b="1" dirty="0"/>
              <a:t>&lt;div class="p-3 mb-2 </a:t>
            </a:r>
            <a:r>
              <a:rPr lang="en-US" sz="3200" b="1" dirty="0" err="1"/>
              <a:t>bg</a:t>
            </a:r>
            <a:r>
              <a:rPr lang="en-US" sz="3200" b="1" dirty="0"/>
              <a:t>-secondary text-white"&gt;.</a:t>
            </a:r>
            <a:r>
              <a:rPr lang="en-US" sz="3200" b="1" dirty="0" err="1"/>
              <a:t>bg</a:t>
            </a:r>
            <a:r>
              <a:rPr lang="en-US" sz="3200" b="1" dirty="0"/>
              <a:t>-secondary&lt;/div&gt;</a:t>
            </a:r>
            <a:endParaRPr lang="en-US" sz="3200" b="1" dirty="0"/>
          </a:p>
          <a:p>
            <a:pPr marL="457200" indent="-457200">
              <a:lnSpc>
                <a:spcPct val="100000"/>
              </a:lnSpc>
              <a:buFont typeface="Arial" panose="020B0604020202020204" pitchFamily="34" charset="0"/>
              <a:buChar char="•"/>
            </a:pPr>
            <a:r>
              <a:rPr lang="en-US" sz="3200" b="1" dirty="0"/>
              <a:t>&lt;div class="p-3 mb-2 </a:t>
            </a:r>
            <a:r>
              <a:rPr lang="en-US" sz="3200" b="1" dirty="0" err="1"/>
              <a:t>bg</a:t>
            </a:r>
            <a:r>
              <a:rPr lang="en-US" sz="3200" b="1" dirty="0"/>
              <a:t>-success text-white"&gt;.</a:t>
            </a:r>
            <a:r>
              <a:rPr lang="en-US" sz="3200" b="1" dirty="0" err="1"/>
              <a:t>bg</a:t>
            </a:r>
            <a:r>
              <a:rPr lang="en-US" sz="3200" b="1" dirty="0"/>
              <a:t>-success&lt;/div&gt;</a:t>
            </a:r>
            <a:endParaRPr lang="en-US" sz="3200" b="1" dirty="0"/>
          </a:p>
          <a:p>
            <a:pPr marL="457200" indent="-457200">
              <a:lnSpc>
                <a:spcPct val="100000"/>
              </a:lnSpc>
              <a:buFont typeface="Arial" panose="020B0604020202020204" pitchFamily="34" charset="0"/>
              <a:buChar char="•"/>
            </a:pPr>
            <a:r>
              <a:rPr lang="en-US" sz="3200" b="1" dirty="0"/>
              <a:t>&lt;div class="p-3 mb-2 </a:t>
            </a:r>
            <a:r>
              <a:rPr lang="en-US" sz="3200" b="1" dirty="0" err="1"/>
              <a:t>bg</a:t>
            </a:r>
            <a:r>
              <a:rPr lang="en-US" sz="3200" b="1" dirty="0"/>
              <a:t>-danger text-white"&gt;.</a:t>
            </a:r>
            <a:r>
              <a:rPr lang="en-US" sz="3200" b="1" dirty="0" err="1"/>
              <a:t>bg</a:t>
            </a:r>
            <a:r>
              <a:rPr lang="en-US" sz="3200" b="1" dirty="0"/>
              <a:t>-danger&lt;/div&gt;</a:t>
            </a:r>
            <a:endParaRPr lang="en-US" sz="3200" b="1" dirty="0"/>
          </a:p>
          <a:p>
            <a:pPr marL="457200" indent="-457200">
              <a:lnSpc>
                <a:spcPct val="100000"/>
              </a:lnSpc>
              <a:buFont typeface="Arial" panose="020B0604020202020204" pitchFamily="34" charset="0"/>
              <a:buChar char="•"/>
            </a:pPr>
            <a:r>
              <a:rPr lang="en-US" sz="3200" b="1" dirty="0"/>
              <a:t>&lt;div class="p-3 mb-2 </a:t>
            </a:r>
            <a:r>
              <a:rPr lang="en-US" sz="3200" b="1" dirty="0" err="1"/>
              <a:t>bg</a:t>
            </a:r>
            <a:r>
              <a:rPr lang="en-US" sz="3200" b="1" dirty="0"/>
              <a:t>-warning text-dark"&gt;.</a:t>
            </a:r>
            <a:r>
              <a:rPr lang="en-US" sz="3200" b="1" dirty="0" err="1"/>
              <a:t>bg</a:t>
            </a:r>
            <a:r>
              <a:rPr lang="en-US" sz="3200" b="1" dirty="0"/>
              <a:t>-warning&lt;/div&gt;</a:t>
            </a:r>
            <a:endParaRPr lang="en-US" sz="3200" b="1" dirty="0"/>
          </a:p>
          <a:p>
            <a:pPr marL="457200" indent="-457200">
              <a:lnSpc>
                <a:spcPct val="100000"/>
              </a:lnSpc>
              <a:buFont typeface="Arial" panose="020B0604020202020204" pitchFamily="34" charset="0"/>
              <a:buChar char="•"/>
            </a:pPr>
            <a:r>
              <a:rPr lang="en-US" sz="3200" b="1" dirty="0"/>
              <a:t>&lt;div class="p-3 mb-2 </a:t>
            </a:r>
            <a:r>
              <a:rPr lang="en-US" sz="3200" b="1" dirty="0" err="1"/>
              <a:t>bg</a:t>
            </a:r>
            <a:r>
              <a:rPr lang="en-US" sz="3200" b="1" dirty="0"/>
              <a:t>-info text-dark"&gt;.</a:t>
            </a:r>
            <a:r>
              <a:rPr lang="en-US" sz="3200" b="1" dirty="0" err="1"/>
              <a:t>bg</a:t>
            </a:r>
            <a:r>
              <a:rPr lang="en-US" sz="3200" b="1" dirty="0"/>
              <a:t>-info&lt;/div&gt;</a:t>
            </a:r>
            <a:endParaRPr lang="en-US" sz="3200" b="1" dirty="0"/>
          </a:p>
          <a:p>
            <a:pPr marL="457200" indent="-457200">
              <a:lnSpc>
                <a:spcPct val="100000"/>
              </a:lnSpc>
              <a:buFont typeface="Arial" panose="020B0604020202020204" pitchFamily="34" charset="0"/>
              <a:buChar char="•"/>
            </a:pPr>
            <a:r>
              <a:rPr lang="en-US" sz="3200" b="1" dirty="0"/>
              <a:t>&lt;div class="p-3 mb-2 </a:t>
            </a:r>
            <a:r>
              <a:rPr lang="en-US" sz="3200" b="1" dirty="0" err="1"/>
              <a:t>bg</a:t>
            </a:r>
            <a:r>
              <a:rPr lang="en-US" sz="3200" b="1" dirty="0"/>
              <a:t>-light text-dark"&gt;.</a:t>
            </a:r>
            <a:r>
              <a:rPr lang="en-US" sz="3200" b="1" dirty="0" err="1"/>
              <a:t>bg</a:t>
            </a:r>
            <a:r>
              <a:rPr lang="en-US" sz="3200" b="1" dirty="0"/>
              <a:t>-light&lt;/div&gt;</a:t>
            </a:r>
            <a:endParaRPr lang="en-US" sz="3200" b="1" dirty="0"/>
          </a:p>
          <a:p>
            <a:pPr marL="457200" indent="-457200">
              <a:lnSpc>
                <a:spcPct val="100000"/>
              </a:lnSpc>
              <a:buFont typeface="Arial" panose="020B0604020202020204" pitchFamily="34" charset="0"/>
              <a:buChar char="•"/>
            </a:pPr>
            <a:r>
              <a:rPr lang="en-US" sz="3200" b="1" dirty="0"/>
              <a:t>&lt;div class="p-3 mb-2 </a:t>
            </a:r>
            <a:r>
              <a:rPr lang="en-US" sz="3200" b="1" dirty="0" err="1"/>
              <a:t>bg</a:t>
            </a:r>
            <a:r>
              <a:rPr lang="en-US" sz="3200" b="1" dirty="0"/>
              <a:t>-dark text-white"&gt;.</a:t>
            </a:r>
            <a:r>
              <a:rPr lang="en-US" sz="3200" b="1" dirty="0" err="1"/>
              <a:t>bg</a:t>
            </a:r>
            <a:r>
              <a:rPr lang="en-US" sz="3200" b="1" dirty="0"/>
              <a:t>-dark&lt;/div&gt;</a:t>
            </a:r>
            <a:endParaRPr lang="en-US" sz="3200" b="1" dirty="0"/>
          </a:p>
          <a:p>
            <a:pPr marL="457200" indent="-457200">
              <a:lnSpc>
                <a:spcPct val="100000"/>
              </a:lnSpc>
              <a:buFont typeface="Arial" panose="020B0604020202020204" pitchFamily="34" charset="0"/>
              <a:buChar char="•"/>
            </a:pPr>
            <a:r>
              <a:rPr lang="en-US" sz="3200" b="1" dirty="0"/>
              <a:t>&lt;div class="p-3 mb-2 </a:t>
            </a:r>
            <a:r>
              <a:rPr lang="en-US" sz="3200" b="1" dirty="0" err="1"/>
              <a:t>bg</a:t>
            </a:r>
            <a:r>
              <a:rPr lang="en-US" sz="3200" b="1" dirty="0"/>
              <a:t>-body text-dark"&gt;.</a:t>
            </a:r>
            <a:r>
              <a:rPr lang="en-US" sz="3200" b="1" dirty="0" err="1"/>
              <a:t>bg</a:t>
            </a:r>
            <a:r>
              <a:rPr lang="en-US" sz="3200" b="1" dirty="0"/>
              <a:t>-body&lt;/div&gt;</a:t>
            </a:r>
            <a:endParaRPr lang="en-US" sz="3200" b="1" dirty="0"/>
          </a:p>
          <a:p>
            <a:pPr marL="457200" indent="-457200">
              <a:lnSpc>
                <a:spcPct val="100000"/>
              </a:lnSpc>
              <a:buFont typeface="Arial" panose="020B0604020202020204" pitchFamily="34" charset="0"/>
              <a:buChar char="•"/>
            </a:pPr>
            <a:r>
              <a:rPr lang="en-US" sz="3200" b="1" dirty="0"/>
              <a:t>&lt;div class="p-3 mb-2 </a:t>
            </a:r>
            <a:r>
              <a:rPr lang="en-US" sz="3200" b="1" dirty="0" err="1"/>
              <a:t>bg</a:t>
            </a:r>
            <a:r>
              <a:rPr lang="en-US" sz="3200" b="1" dirty="0"/>
              <a:t>-white text-dark"&gt;.</a:t>
            </a:r>
            <a:r>
              <a:rPr lang="en-US" sz="3200" b="1" dirty="0" err="1"/>
              <a:t>bg</a:t>
            </a:r>
            <a:r>
              <a:rPr lang="en-US" sz="3200" b="1" dirty="0"/>
              <a:t>-white&lt;/div&gt;</a:t>
            </a:r>
            <a:endParaRPr lang="en-US" sz="3200" b="1" dirty="0"/>
          </a:p>
          <a:p>
            <a:pPr marL="457200" indent="-457200">
              <a:lnSpc>
                <a:spcPct val="100000"/>
              </a:lnSpc>
              <a:buFont typeface="Arial" panose="020B0604020202020204" pitchFamily="34" charset="0"/>
              <a:buChar char="•"/>
            </a:pPr>
            <a:r>
              <a:rPr lang="en-US" sz="3200" b="1" dirty="0"/>
              <a:t>&lt;div class="p-3 mb-2 </a:t>
            </a:r>
            <a:r>
              <a:rPr lang="en-US" sz="3200" b="1" dirty="0" err="1"/>
              <a:t>bg</a:t>
            </a:r>
            <a:r>
              <a:rPr lang="en-US" sz="3200" b="1" dirty="0"/>
              <a:t>-transparent text-dark"&gt;.</a:t>
            </a:r>
            <a:r>
              <a:rPr lang="en-US" sz="3200" b="1" dirty="0" err="1"/>
              <a:t>bg</a:t>
            </a:r>
            <a:r>
              <a:rPr lang="en-US" sz="3200" b="1" dirty="0"/>
              <a:t>-transparent&lt;/div&gt;</a:t>
            </a:r>
            <a:endParaRPr lang="en-US" sz="2800" dirty="0">
              <a:solidFill>
                <a:srgbClr val="41484D"/>
              </a:solidFill>
              <a:latin typeface="Lato" panose="020F0502020204030203" pitchFamily="34" charset="0"/>
            </a:endParaRPr>
          </a:p>
          <a:p>
            <a:pPr marL="457200" indent="-457200" algn="l">
              <a:buFont typeface="Arial" panose="020B0604020202020204" pitchFamily="34" charset="0"/>
              <a:buChar char="•"/>
            </a:pPr>
            <a:endParaRPr lang="en-IN" sz="3200" b="1" i="0" dirty="0">
              <a:solidFill>
                <a:srgbClr val="000000"/>
              </a:solidFill>
              <a:effectLst/>
              <a:latin typeface="Lato" panose="020F0502020204030203" pitchFamily="34" charset="0"/>
            </a:endParaRPr>
          </a:p>
          <a:p>
            <a:pPr algn="l"/>
            <a:endParaRPr lang="en-IN" sz="2400" b="1" i="0" dirty="0">
              <a:solidFill>
                <a:srgbClr val="000000"/>
              </a:solidFill>
              <a:effectLst/>
              <a:latin typeface="Lato" panose="020F0502020204030203" pitchFamily="34" charset="0"/>
            </a:endParaRPr>
          </a:p>
          <a:p>
            <a:br>
              <a:rPr lang="en-IN" sz="2400" dirty="0"/>
            </a:br>
            <a:endParaRPr lang="en-US" sz="2800" b="0" i="0" dirty="0">
              <a:solidFill>
                <a:srgbClr val="41484D"/>
              </a:solidFill>
              <a:effectLst/>
              <a:latin typeface="Lato" panose="020F0502020204030203" pitchFamily="34" charset="0"/>
            </a:endParaRPr>
          </a:p>
          <a:p>
            <a:br>
              <a:rPr lang="en-US" sz="2800" dirty="0"/>
            </a:br>
            <a:endParaRPr lang="en-US" sz="3200"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a:t>
            </a:r>
            <a:r>
              <a:rPr lang="en-US" sz="6000" b="1" dirty="0"/>
              <a:t>Borders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nSpc>
                <a:spcPct val="100000"/>
              </a:lnSpc>
            </a:pPr>
            <a:r>
              <a:rPr lang="en-US" sz="2800" b="1" dirty="0"/>
              <a:t>&lt;span class="border"&gt;&lt;/span&gt;</a:t>
            </a:r>
            <a:endParaRPr lang="en-US" sz="2800" b="1" dirty="0"/>
          </a:p>
          <a:p>
            <a:pPr>
              <a:lnSpc>
                <a:spcPct val="100000"/>
              </a:lnSpc>
            </a:pPr>
            <a:r>
              <a:rPr lang="en-US" sz="2800" b="1" dirty="0"/>
              <a:t>&lt;span class="border-top"&gt;&lt;/span&gt;</a:t>
            </a:r>
            <a:endParaRPr lang="en-US" sz="2800" b="1" dirty="0"/>
          </a:p>
          <a:p>
            <a:pPr>
              <a:lnSpc>
                <a:spcPct val="100000"/>
              </a:lnSpc>
            </a:pPr>
            <a:r>
              <a:rPr lang="en-US" sz="2800" b="1" dirty="0"/>
              <a:t>&lt;span class="border-end"&gt;&lt;/span&gt;</a:t>
            </a:r>
            <a:endParaRPr lang="en-US" sz="2800" b="1" dirty="0"/>
          </a:p>
          <a:p>
            <a:pPr>
              <a:lnSpc>
                <a:spcPct val="100000"/>
              </a:lnSpc>
            </a:pPr>
            <a:r>
              <a:rPr lang="en-US" sz="2800" b="1" dirty="0"/>
              <a:t>&lt;span class="border-bottom"&gt;&lt;/span&gt;</a:t>
            </a:r>
            <a:endParaRPr lang="en-US" sz="2800" b="1" dirty="0"/>
          </a:p>
          <a:p>
            <a:pPr>
              <a:lnSpc>
                <a:spcPct val="100000"/>
              </a:lnSpc>
            </a:pPr>
            <a:r>
              <a:rPr lang="en-US" sz="2800" b="1" dirty="0"/>
              <a:t>&lt;span class="border-start"&gt;&lt;/span&gt;</a:t>
            </a:r>
            <a:endParaRPr lang="en-IN" sz="2800" b="1" i="0" dirty="0">
              <a:solidFill>
                <a:srgbClr val="000000"/>
              </a:solidFill>
              <a:effectLst/>
              <a:latin typeface="Lato" panose="020F0502020204030203" pitchFamily="34" charset="0"/>
            </a:endParaRPr>
          </a:p>
          <a:p>
            <a:pPr algn="l"/>
            <a:r>
              <a:rPr lang="en-IN" sz="2800" b="1" i="0" dirty="0">
                <a:solidFill>
                  <a:srgbClr val="000000"/>
                </a:solidFill>
                <a:effectLst/>
                <a:latin typeface="Lato" panose="020F0502020204030203" pitchFamily="34" charset="0"/>
              </a:rPr>
              <a:t>&lt;span class="border border-primary"&gt;&lt;/span&gt;</a:t>
            </a:r>
            <a:endParaRPr lang="en-IN" sz="2800" b="1" i="0" dirty="0">
              <a:solidFill>
                <a:srgbClr val="000000"/>
              </a:solidFill>
              <a:effectLst/>
              <a:latin typeface="Lato" panose="020F0502020204030203" pitchFamily="34" charset="0"/>
            </a:endParaRPr>
          </a:p>
          <a:p>
            <a:pPr algn="l"/>
            <a:r>
              <a:rPr lang="en-IN" sz="2800" b="1" i="0" dirty="0">
                <a:solidFill>
                  <a:srgbClr val="000000"/>
                </a:solidFill>
                <a:effectLst/>
                <a:latin typeface="Lato" panose="020F0502020204030203" pitchFamily="34" charset="0"/>
              </a:rPr>
              <a:t>&lt;span class="border border-secondary"&gt;&lt;/span&gt;</a:t>
            </a:r>
            <a:endParaRPr lang="en-IN" sz="2800" b="1" i="0" dirty="0">
              <a:solidFill>
                <a:srgbClr val="000000"/>
              </a:solidFill>
              <a:effectLst/>
              <a:latin typeface="Lato" panose="020F0502020204030203" pitchFamily="34" charset="0"/>
            </a:endParaRPr>
          </a:p>
          <a:p>
            <a:pPr algn="l"/>
            <a:r>
              <a:rPr lang="en-IN" sz="2800" b="1" i="0" dirty="0">
                <a:solidFill>
                  <a:srgbClr val="000000"/>
                </a:solidFill>
                <a:effectLst/>
                <a:latin typeface="Lato" panose="020F0502020204030203" pitchFamily="34" charset="0"/>
              </a:rPr>
              <a:t>&lt;span class="border border-success"&gt;&lt;/span&gt;</a:t>
            </a:r>
            <a:endParaRPr lang="en-IN" sz="2800" b="1" i="0" dirty="0">
              <a:solidFill>
                <a:srgbClr val="000000"/>
              </a:solidFill>
              <a:effectLst/>
              <a:latin typeface="Lato" panose="020F0502020204030203" pitchFamily="34" charset="0"/>
            </a:endParaRPr>
          </a:p>
          <a:p>
            <a:pPr algn="l"/>
            <a:r>
              <a:rPr lang="en-IN" sz="2800" b="1" i="0" dirty="0">
                <a:solidFill>
                  <a:srgbClr val="000000"/>
                </a:solidFill>
                <a:effectLst/>
                <a:latin typeface="Lato" panose="020F0502020204030203" pitchFamily="34" charset="0"/>
              </a:rPr>
              <a:t>&lt;span class="border border-danger"&gt;&lt;/span&gt;</a:t>
            </a:r>
            <a:endParaRPr lang="en-IN" sz="2800" b="1" i="0" dirty="0">
              <a:solidFill>
                <a:srgbClr val="000000"/>
              </a:solidFill>
              <a:effectLst/>
              <a:latin typeface="Lato" panose="020F0502020204030203" pitchFamily="34" charset="0"/>
            </a:endParaRPr>
          </a:p>
          <a:p>
            <a:pPr algn="l"/>
            <a:r>
              <a:rPr lang="en-IN" sz="2800" b="1" i="0" dirty="0">
                <a:solidFill>
                  <a:srgbClr val="000000"/>
                </a:solidFill>
                <a:effectLst/>
                <a:latin typeface="Lato" panose="020F0502020204030203" pitchFamily="34" charset="0"/>
              </a:rPr>
              <a:t>&lt;span class="border border-warning"&gt;&lt;/span&gt;</a:t>
            </a:r>
            <a:endParaRPr lang="en-IN" sz="2800" b="1" i="0" dirty="0">
              <a:solidFill>
                <a:srgbClr val="000000"/>
              </a:solidFill>
              <a:effectLst/>
              <a:latin typeface="Lato" panose="020F0502020204030203" pitchFamily="34" charset="0"/>
            </a:endParaRPr>
          </a:p>
          <a:p>
            <a:pPr algn="l"/>
            <a:r>
              <a:rPr lang="en-IN" sz="2800" b="1" i="0" dirty="0">
                <a:solidFill>
                  <a:srgbClr val="000000"/>
                </a:solidFill>
                <a:effectLst/>
                <a:latin typeface="Lato" panose="020F0502020204030203" pitchFamily="34" charset="0"/>
              </a:rPr>
              <a:t>&lt;span class="border border-info"&gt;&lt;/span&gt;</a:t>
            </a:r>
            <a:endParaRPr lang="en-IN" sz="2800" b="1" i="0" dirty="0">
              <a:solidFill>
                <a:srgbClr val="000000"/>
              </a:solidFill>
              <a:effectLst/>
              <a:latin typeface="Lato" panose="020F0502020204030203" pitchFamily="34" charset="0"/>
            </a:endParaRPr>
          </a:p>
          <a:p>
            <a:pPr algn="l"/>
            <a:r>
              <a:rPr lang="en-IN" sz="2800" b="1" i="0" dirty="0">
                <a:solidFill>
                  <a:srgbClr val="000000"/>
                </a:solidFill>
                <a:effectLst/>
                <a:latin typeface="Lato" panose="020F0502020204030203" pitchFamily="34" charset="0"/>
              </a:rPr>
              <a:t>&lt;span class="border border-light"&gt;&lt;/span&gt;</a:t>
            </a:r>
            <a:endParaRPr lang="en-IN" sz="2800" b="1" i="0" dirty="0">
              <a:solidFill>
                <a:srgbClr val="000000"/>
              </a:solidFill>
              <a:effectLst/>
              <a:latin typeface="Lato" panose="020F0502020204030203" pitchFamily="34" charset="0"/>
            </a:endParaRPr>
          </a:p>
          <a:p>
            <a:pPr algn="l"/>
            <a:r>
              <a:rPr lang="en-IN" sz="2800" b="1" i="0" dirty="0">
                <a:solidFill>
                  <a:srgbClr val="000000"/>
                </a:solidFill>
                <a:effectLst/>
                <a:latin typeface="Lato" panose="020F0502020204030203" pitchFamily="34" charset="0"/>
              </a:rPr>
              <a:t>&lt;span class="border border-dark"&gt;&lt;/span&gt;</a:t>
            </a:r>
            <a:endParaRPr lang="en-IN" sz="2800" b="1" i="0" dirty="0">
              <a:solidFill>
                <a:srgbClr val="000000"/>
              </a:solidFill>
              <a:effectLst/>
              <a:latin typeface="Lato" panose="020F0502020204030203" pitchFamily="34" charset="0"/>
            </a:endParaRPr>
          </a:p>
          <a:p>
            <a:pPr algn="l"/>
            <a:r>
              <a:rPr lang="en-IN" sz="2800" b="1" i="0" dirty="0">
                <a:solidFill>
                  <a:srgbClr val="000000"/>
                </a:solidFill>
                <a:effectLst/>
                <a:latin typeface="Lato" panose="020F0502020204030203" pitchFamily="34" charset="0"/>
              </a:rPr>
              <a:t>&lt;span class="border border-white"&gt;&lt;/span&gt;</a:t>
            </a:r>
            <a:endParaRPr lang="en-IN" sz="2800" b="1" i="0" dirty="0">
              <a:solidFill>
                <a:srgbClr val="000000"/>
              </a:solidFill>
              <a:effectLst/>
              <a:latin typeface="Lato" panose="020F0502020204030203" pitchFamily="34" charset="0"/>
            </a:endParaRPr>
          </a:p>
          <a:p>
            <a:pPr algn="l"/>
            <a:endParaRPr lang="en-US" sz="2800" dirty="0">
              <a:solidFill>
                <a:srgbClr val="41484D"/>
              </a:solidFill>
              <a:latin typeface="Lato" panose="020F0502020204030203" pitchFamily="34" charset="0"/>
            </a:endParaRPr>
          </a:p>
          <a:p>
            <a:pPr algn="l"/>
            <a:endParaRPr lang="en-IN" sz="2800" b="1" i="0" dirty="0">
              <a:solidFill>
                <a:srgbClr val="000000"/>
              </a:solidFill>
              <a:effectLst/>
              <a:latin typeface="Lato" panose="020F0502020204030203" pitchFamily="34" charset="0"/>
            </a:endParaRPr>
          </a:p>
          <a:p>
            <a:pPr algn="l"/>
            <a:endParaRPr lang="en-IN" sz="2800" b="1" i="0" dirty="0">
              <a:solidFill>
                <a:srgbClr val="000000"/>
              </a:solidFill>
              <a:effectLst/>
              <a:latin typeface="Lato" panose="020F0502020204030203" pitchFamily="34" charset="0"/>
            </a:endParaRPr>
          </a:p>
          <a:p>
            <a:br>
              <a:rPr lang="en-IN" sz="2800" dirty="0"/>
            </a:br>
            <a:endParaRPr lang="en-US" sz="2800" b="0" i="0" dirty="0">
              <a:solidFill>
                <a:srgbClr val="41484D"/>
              </a:solidFill>
              <a:effectLst/>
              <a:latin typeface="Lato" panose="020F0502020204030203" pitchFamily="34" charset="0"/>
            </a:endParaRPr>
          </a:p>
          <a:p>
            <a:br>
              <a:rPr lang="en-US" sz="2800" dirty="0"/>
            </a:br>
            <a:endParaRPr lang="en-US" sz="2800" dirty="0"/>
          </a:p>
          <a:p>
            <a:pPr algn="l"/>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8605</Words>
  <Application>WPS Presentation</Application>
  <PresentationFormat>Custom</PresentationFormat>
  <Paragraphs>288</Paragraphs>
  <Slides>19</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19</vt:i4>
      </vt:variant>
    </vt:vector>
  </HeadingPairs>
  <TitlesOfParts>
    <vt:vector size="41" baseType="lpstr">
      <vt:lpstr>Arial</vt:lpstr>
      <vt:lpstr>SimSun</vt:lpstr>
      <vt:lpstr>Wingdings</vt:lpstr>
      <vt:lpstr>Calibri</vt:lpstr>
      <vt:lpstr>PT Sans</vt:lpstr>
      <vt:lpstr>Yu Gothic UI</vt:lpstr>
      <vt:lpstr>Roboto Light</vt:lpstr>
      <vt:lpstr>Verdana</vt:lpstr>
      <vt:lpstr>Aleo</vt:lpstr>
      <vt:lpstr>Aleo Regular</vt:lpstr>
      <vt:lpstr>Oswald</vt:lpstr>
      <vt:lpstr>Roboto Condensed</vt:lpstr>
      <vt:lpstr>Open Sans</vt:lpstr>
      <vt:lpstr>Open Sans Condensed</vt:lpstr>
      <vt:lpstr>Lato</vt:lpstr>
      <vt:lpstr>MS PGothic</vt:lpstr>
      <vt:lpstr>Trebuchet MS</vt:lpstr>
      <vt:lpstr>MV Boli</vt:lpstr>
      <vt:lpstr>Segoe Print</vt:lpstr>
      <vt:lpstr>Microsoft YaHei</vt:lpstr>
      <vt:lpstr>Arial Unicode MS</vt:lpstr>
      <vt:lpstr>Esencial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ICLAP-A08</cp:lastModifiedBy>
  <cp:revision>8101</cp:revision>
  <cp:lastPrinted>2016-07-10T15:03:00Z</cp:lastPrinted>
  <dcterms:created xsi:type="dcterms:W3CDTF">2014-07-01T16:42:00Z</dcterms:created>
  <dcterms:modified xsi:type="dcterms:W3CDTF">2022-12-07T15:38:46Z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0E92639258D94FAA85E337723DD39EF7</vt:lpwstr>
  </property>
  <property fmtid="{D5CDD505-2E9C-101B-9397-08002B2CF9AE}" pid="4" name="KSOProductBuildVer">
    <vt:lpwstr>2057-11.2.0.11417</vt:lpwstr>
  </property>
</Properties>
</file>