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449" r:id="rId5"/>
    <p:sldId id="460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459" r:id="rId18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21/6/2022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CSS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Align-Content of a column in CSS Flexbox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Align-content is similar to justify-content but it works on the cross axis(vertical axis). It will align the items on the vertical axis, if, there is some extra space left. It is a little bit different than previous properties, there are some conditions that should be met, for it to work:</a:t>
            </a:r>
            <a:br>
              <a:rPr lang="en-US" sz="3200" dirty="0"/>
            </a:br>
            <a:r>
              <a:rPr lang="en-US" sz="3200" dirty="0"/>
              <a:t>There property flex-flow should be set to wrap or wrap-reverse.</a:t>
            </a:r>
            <a:br>
              <a:rPr lang="en-US" sz="3200" dirty="0"/>
            </a:br>
            <a:r>
              <a:rPr lang="en-US" sz="3200" dirty="0"/>
              <a:t>There should be multiple rows. It doesn't show any effect on a single row.</a:t>
            </a:r>
            <a:br>
              <a:rPr lang="en-US" sz="3200" dirty="0"/>
            </a:br>
            <a:r>
              <a:rPr lang="en-US" sz="3200" dirty="0"/>
              <a:t>So, it is clear from the above conditions that this property will only work when the </a:t>
            </a:r>
            <a:r>
              <a:rPr lang="en-US" sz="3200" dirty="0" err="1"/>
              <a:t>flex-flow:wrap</a:t>
            </a:r>
            <a:r>
              <a:rPr lang="en-US" sz="3200" dirty="0"/>
              <a:t>/wrap-reverse gets engaged, otherwise not.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err="1"/>
              <a:t>align-content:flex-start</a:t>
            </a:r>
            <a:r>
              <a:rPr lang="en-US" sz="3200" b="1" dirty="0"/>
              <a:t>; </a:t>
            </a:r>
            <a:r>
              <a:rPr lang="en-US" sz="3200" dirty="0"/>
              <a:t>- It places the flex items at the starting of the cross axis(vertical).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err="1"/>
              <a:t>align-content:flex-end</a:t>
            </a:r>
            <a:r>
              <a:rPr lang="en-US" sz="3200" b="1" dirty="0"/>
              <a:t>; </a:t>
            </a:r>
            <a:r>
              <a:rPr lang="en-US" sz="3200" dirty="0"/>
              <a:t>- It aligns the flex-items at the end of the cross axis, i.e., bottom.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err="1"/>
              <a:t>align-content:center</a:t>
            </a:r>
            <a:r>
              <a:rPr lang="en-US" sz="3200" b="1" dirty="0"/>
              <a:t>; </a:t>
            </a:r>
            <a:r>
              <a:rPr lang="en-US" sz="3200" dirty="0"/>
              <a:t>- All the items gets aligned in the center.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err="1"/>
              <a:t>align-content:space-around</a:t>
            </a:r>
            <a:r>
              <a:rPr lang="en-US" sz="3200" b="1" dirty="0"/>
              <a:t>; </a:t>
            </a:r>
            <a:r>
              <a:rPr lang="en-US" sz="3200" dirty="0"/>
              <a:t>- This property will distribute equal amount of space to both top and bottom side of a flex-items.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err="1"/>
              <a:t>align-content:space-between</a:t>
            </a:r>
            <a:r>
              <a:rPr lang="en-US" sz="3200" b="1" dirty="0"/>
              <a:t>; </a:t>
            </a:r>
            <a:r>
              <a:rPr lang="en-US" sz="3200" dirty="0"/>
              <a:t>- It equally distribute the extra vertical space in-between the flex-items.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err="1"/>
              <a:t>align-content:stretch</a:t>
            </a:r>
            <a:r>
              <a:rPr lang="en-US" sz="3200" b="1" dirty="0"/>
              <a:t>; </a:t>
            </a:r>
            <a:r>
              <a:rPr lang="en-US" sz="3200" dirty="0"/>
              <a:t>- This property will stretch the height of all the flex-items to fill-up the extra space present inside the container. Remember to use </a:t>
            </a:r>
            <a:r>
              <a:rPr lang="en-US" sz="3200" dirty="0" err="1"/>
              <a:t>height:auto</a:t>
            </a:r>
            <a:r>
              <a:rPr lang="en-US" sz="3200" dirty="0"/>
              <a:t>; on flex-items for this property to show effect./li&gt;</a:t>
            </a:r>
          </a:p>
        </p:txBody>
      </p:sp>
    </p:spTree>
    <p:extLst>
      <p:ext uri="{BB962C8B-B14F-4D97-AF65-F5344CB8AC3E}">
        <p14:creationId xmlns:p14="http://schemas.microsoft.com/office/powerpoint/2010/main" val="19958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Flex Items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Order of Flex-Items:</a:t>
            </a:r>
            <a:br>
              <a:rPr lang="en-US" sz="32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You can set order of display for the individual flex-items. By default, the items are ordered according to their source code but in a flexbox this order can be changed.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="flex-container"&gt;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="order: 4"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1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="order: 2"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2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="order: 1"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3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="order: 3"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4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Flex Grow Property</a:t>
            </a:r>
            <a:br>
              <a:rPr lang="en-US" sz="3200" dirty="0"/>
            </a:br>
            <a:r>
              <a:rPr lang="en-US" sz="2800" dirty="0">
                <a:solidFill>
                  <a:srgbClr val="000000"/>
                </a:solidFill>
                <a:latin typeface="system-ui"/>
              </a:rPr>
              <a:t>The Flex-grow property specify the amount of space a flex-item would take as compared to other flex-items. This property works when there is some extra space left in the flex-box. By default, the flex-grow value of all items is 0.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="flex-container"&gt;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="flex-grow:1; 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1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="flex-grow:2 ;"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2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3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4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9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Flex Basis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Flex-basis is used to define the initial size of a flex-item. In </a:t>
            </a:r>
            <a:r>
              <a:rPr lang="en-US" sz="3200" dirty="0" err="1"/>
              <a:t>flex-direction:row</a:t>
            </a:r>
            <a:r>
              <a:rPr lang="en-US" sz="3200" dirty="0"/>
              <a:t>, it sets the width of flex-item but in </a:t>
            </a:r>
            <a:r>
              <a:rPr lang="en-US" sz="3200" dirty="0" err="1"/>
              <a:t>flex-direction:column</a:t>
            </a:r>
            <a:r>
              <a:rPr lang="en-US" sz="3200" dirty="0"/>
              <a:t>;, it sets the height. SO it works for both height and width as per given flex-direction.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="flex-container"&gt;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="flex-basis:300px;"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1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2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3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4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="flex-container2"&gt;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="flex-basis:200px;"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1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2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3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4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9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Flex Self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Align Self property is used by flex-items to override the align value set by the container. For example, there are 3 flex-items with </a:t>
            </a:r>
            <a:r>
              <a:rPr lang="en-US" sz="3200" dirty="0" err="1"/>
              <a:t>align-items:center</a:t>
            </a:r>
            <a:r>
              <a:rPr lang="en-US" sz="3200" dirty="0"/>
              <a:t>; and if we add </a:t>
            </a:r>
            <a:r>
              <a:rPr lang="en-US" sz="3200" dirty="0" err="1"/>
              <a:t>align-self:flex-start</a:t>
            </a:r>
            <a:r>
              <a:rPr lang="en-US" sz="3200" dirty="0"/>
              <a:t>;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="flex-container"&gt;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align-self:flex-start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;"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1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US" sz="2800" b="0" i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b="0" i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US" sz="2800" b="0" i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2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3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="flex-items"&gt;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4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2800" b="0" i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06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Today's Training Topics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Media Queries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</a:t>
            </a:r>
            <a:r>
              <a:rPr lang="en-US" sz="36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Felx</a:t>
            </a:r>
            <a:endParaRPr lang="en-US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CSS3 Media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Media queries are very helpful if you want to customize your website for different devices like mobile phones, tablets, desktops, etc. without any change in markups.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Different CSS properties are specified for different screen sizes and at a time only that CSS will work which is defined for the current screen size. </a:t>
            </a:r>
            <a:br>
              <a:rPr lang="en-US" sz="3200" dirty="0"/>
            </a:br>
            <a:r>
              <a:rPr lang="en-US" sz="3200" dirty="0"/>
              <a:t>/* Extra small devices (phones, 600px and down) */</a:t>
            </a:r>
            <a:br>
              <a:rPr lang="en-US" sz="3200" dirty="0"/>
            </a:br>
            <a:r>
              <a:rPr lang="en-US" sz="3200" dirty="0"/>
              <a:t>@media only screen and (max-width: 600px) {</a:t>
            </a:r>
            <a:br>
              <a:rPr lang="en-US" sz="3200" dirty="0"/>
            </a:br>
            <a:r>
              <a:rPr lang="en-US" sz="3200" dirty="0"/>
              <a:t>  .example {background: red;}</a:t>
            </a:r>
            <a:br>
              <a:rPr lang="en-US" sz="3200" dirty="0"/>
            </a:br>
            <a:r>
              <a:rPr lang="en-US" sz="3200" dirty="0"/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/* Small devices (portrait tablets and large phones, 600px and up) */</a:t>
            </a:r>
            <a:br>
              <a:rPr lang="en-US" sz="3200" dirty="0"/>
            </a:br>
            <a:r>
              <a:rPr lang="en-US" sz="3200" dirty="0"/>
              <a:t>@media only screen and (min-width: 600px) {</a:t>
            </a:r>
            <a:br>
              <a:rPr lang="en-US" sz="3200" dirty="0"/>
            </a:br>
            <a:r>
              <a:rPr lang="en-US" sz="3200" dirty="0"/>
              <a:t>  .example {background: green;}</a:t>
            </a:r>
            <a:br>
              <a:rPr lang="en-US" sz="3200" dirty="0"/>
            </a:br>
            <a:r>
              <a:rPr lang="en-US" sz="3200" dirty="0"/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/* Medium devices (landscape tablets, 768px and up) */</a:t>
            </a:r>
            <a:br>
              <a:rPr lang="en-US" sz="3200" dirty="0"/>
            </a:br>
            <a:r>
              <a:rPr lang="en-US" sz="3200" dirty="0"/>
              <a:t>@media only screen and (min-width: 768px) {</a:t>
            </a:r>
            <a:br>
              <a:rPr lang="en-US" sz="3200" dirty="0"/>
            </a:br>
            <a:r>
              <a:rPr lang="en-US" sz="3200" dirty="0"/>
              <a:t>  .example {background: blue;}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6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CSS3 Media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/* Large devices (laptops/desktops, 992px and up) */</a:t>
            </a:r>
            <a:br>
              <a:rPr lang="en-US" sz="3200" dirty="0"/>
            </a:br>
            <a:r>
              <a:rPr lang="en-US" sz="3200" dirty="0"/>
              <a:t>@media only screen and (min-width: 992px) {</a:t>
            </a:r>
            <a:br>
              <a:rPr lang="en-US" sz="3200" dirty="0"/>
            </a:br>
            <a:r>
              <a:rPr lang="en-US" sz="3200" dirty="0"/>
              <a:t>  .example {background: orange;}</a:t>
            </a:r>
            <a:br>
              <a:rPr lang="en-US" sz="3200" dirty="0"/>
            </a:br>
            <a:r>
              <a:rPr lang="en-US" sz="3200" dirty="0"/>
              <a:t>}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/* Extra large devices (large laptops and desktops, 1200px and up) */</a:t>
            </a:r>
            <a:br>
              <a:rPr lang="en-US" sz="3200" dirty="0"/>
            </a:br>
            <a:r>
              <a:rPr lang="en-US" sz="3200" dirty="0"/>
              <a:t>@media only screen and (min-width: 1200px) {</a:t>
            </a:r>
            <a:br>
              <a:rPr lang="en-US" sz="3200" dirty="0"/>
            </a:br>
            <a:r>
              <a:rPr lang="en-US" sz="3200" dirty="0"/>
              <a:t>  .example {background: pink;}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8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What is CSS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CSS Flexbox is a new Layout module in CSS 3. It is called flexible box because it can create a flexible and responsive container with some small containers inside it. CSS Flexbox makes it very easy to create a responsive layout without much brainstorming.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Advantages of flexbox:</a:t>
            </a:r>
            <a:br>
              <a:rPr lang="en-US" sz="3600" b="1" dirty="0"/>
            </a:br>
            <a:r>
              <a:rPr lang="en-US" sz="3600" dirty="0"/>
              <a:t>Helps in creating a responsive and flexible design with media Queries.</a:t>
            </a:r>
            <a:br>
              <a:rPr lang="en-US" sz="3600" dirty="0"/>
            </a:br>
            <a:r>
              <a:rPr lang="en-US" sz="3600" dirty="0"/>
              <a:t>Can align block items horizontally without using floats.</a:t>
            </a:r>
            <a:br>
              <a:rPr lang="en-US" sz="3600" dirty="0"/>
            </a:br>
            <a:r>
              <a:rPr lang="en-US" sz="3600" dirty="0"/>
              <a:t>Flexbox can easily distribute space around flex-items to enhance the look of the website.</a:t>
            </a:r>
            <a:br>
              <a:rPr lang="en-US" sz="3600" dirty="0"/>
            </a:br>
            <a:r>
              <a:rPr lang="en-US" sz="3600" dirty="0"/>
              <a:t>It can order the flex-items in whatever way it is needed.</a:t>
            </a:r>
            <a:br>
              <a:rPr lang="en-US" sz="3600" dirty="0"/>
            </a:br>
            <a:r>
              <a:rPr lang="en-US" sz="3600" dirty="0"/>
              <a:t>Specify the grow and shrink rate of a flex-item during changes in the viewport.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891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 Display Flex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To start using Flexbox, the first thing to add is the property </a:t>
            </a:r>
            <a:r>
              <a:rPr lang="en-US" sz="3200" dirty="0" err="1"/>
              <a:t>display:flex</a:t>
            </a:r>
            <a:r>
              <a:rPr lang="en-US" sz="3200" dirty="0"/>
              <a:t>; in the parent container. Just after you add this property, your parent container will become a flex-container and all of its child will become flex-items. These flex-items will by-default align themselves in a row.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CSS Flex Direction:</a:t>
            </a:r>
            <a:br>
              <a:rPr lang="en-US" sz="3200" dirty="0"/>
            </a:br>
            <a:r>
              <a:rPr lang="en-US" sz="3200" b="1" dirty="0" err="1"/>
              <a:t>flex-direction:row</a:t>
            </a:r>
            <a:r>
              <a:rPr lang="en-US" sz="3200" b="1" dirty="0"/>
              <a:t>; </a:t>
            </a:r>
            <a:r>
              <a:rPr lang="en-US" sz="3200" dirty="0"/>
              <a:t>- It is the default property. It place flex-items from left to right in a row.</a:t>
            </a:r>
            <a:br>
              <a:rPr lang="en-US" sz="3200" dirty="0"/>
            </a:br>
            <a:r>
              <a:rPr lang="en-US" sz="3200" b="1" dirty="0" err="1"/>
              <a:t>flex-direction:column</a:t>
            </a:r>
            <a:r>
              <a:rPr lang="en-US" sz="3200" b="1" dirty="0"/>
              <a:t>; </a:t>
            </a:r>
            <a:r>
              <a:rPr lang="en-US" sz="3200" dirty="0"/>
              <a:t>- It place the flex-items from top to bottom in a column.</a:t>
            </a:r>
            <a:br>
              <a:rPr lang="en-US" sz="3200" dirty="0"/>
            </a:br>
            <a:r>
              <a:rPr lang="en-US" sz="3200" b="1" dirty="0" err="1"/>
              <a:t>flex-direction:row-reverse</a:t>
            </a:r>
            <a:r>
              <a:rPr lang="en-US" sz="3200" b="1" dirty="0"/>
              <a:t>; </a:t>
            </a:r>
            <a:r>
              <a:rPr lang="en-US" sz="3200" dirty="0"/>
              <a:t>- It places items from right to left and it also reverses the order of flex-items. The first item will be added last and vice versa.</a:t>
            </a:r>
            <a:br>
              <a:rPr lang="en-US" sz="3200" dirty="0"/>
            </a:br>
            <a:r>
              <a:rPr lang="en-US" sz="3200" b="1" dirty="0" err="1"/>
              <a:t>flex-direction:column-reverse</a:t>
            </a:r>
            <a:r>
              <a:rPr lang="en-US" sz="3200" b="1" dirty="0"/>
              <a:t>; </a:t>
            </a:r>
            <a:r>
              <a:rPr lang="en-US" sz="3200" dirty="0"/>
              <a:t>- As the name suggests, it will place items from bottom to top and also but in a reverse order.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.flex-item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background-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#f1f1f1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margin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5px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padding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10px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font-size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15px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width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100px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US" sz="3200" dirty="0"/>
            </a:b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.flex-container1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display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 flex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system-ui"/>
              </a:rPr>
              <a:t>flex-direction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row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background-color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DodgerBlue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880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 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Flex Wrap is a very useful property in case of overflow of content. By default, CSS Flexbox tries to fit all the elements in a single row, it can result into overflow of content outside of the flex-container.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Flex-wrap: Wrap; </a:t>
            </a:r>
            <a:r>
              <a:rPr lang="en-US" sz="3200" dirty="0"/>
              <a:t>- It activates the Wrap property. Now, all the overflown content will slip into next row and out of the container.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Flex-wrap: Wrap-reverse; </a:t>
            </a:r>
            <a:r>
              <a:rPr lang="en-US" sz="3200" dirty="0"/>
              <a:t>- It also wraps the content but all the flex-items will be wrapped in a reverse order.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Flex-wrap: </a:t>
            </a:r>
            <a:r>
              <a:rPr lang="en-US" sz="3200" b="1" dirty="0" err="1"/>
              <a:t>Nowrap</a:t>
            </a:r>
            <a:r>
              <a:rPr lang="en-US" sz="3200" b="1" dirty="0"/>
              <a:t>; </a:t>
            </a:r>
            <a:r>
              <a:rPr lang="en-US" sz="3200" dirty="0"/>
              <a:t>- It is the default value, flex-items won't get wrapped.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625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 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CSS Flex Flow property is a shorthand property in which we can combine both Flex-direction and Flex-Wrap properties. We can give the values for both the properties just by separating them with a space.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Flex-direction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Flex-wrap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.flex-container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display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 flex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flex-flow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 row wrap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background-color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 Tomato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05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Justify Content of a Row in CSS Flexbox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Justify Content property is used when you want to align the flex-items to be displayed in a particular manner along the row(main axis). It horizontally aligns the item as specified. It justifies the extra horizontal space present in a row.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There are different values that you can set to justify content: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0000CD"/>
                </a:solidFill>
                <a:effectLst/>
                <a:latin typeface="system-ui"/>
              </a:rPr>
              <a:t>justify-content:flex-start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system-ui"/>
              </a:rPr>
              <a:t>;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- </a:t>
            </a:r>
            <a:r>
              <a:rPr lang="en-US" sz="3200" dirty="0"/>
              <a:t>It places the flex-items at the starting of the flex(along the main axis), i.e., extreme left.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justify-content:flex-end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; - </a:t>
            </a:r>
            <a:r>
              <a:rPr lang="en-US" sz="3200" dirty="0"/>
              <a:t>It places the flex-items at the ending of the flex(along the main axis), i.e., extreme right.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justify-content:center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; - </a:t>
            </a:r>
            <a:r>
              <a:rPr lang="en-US" sz="3200" dirty="0"/>
              <a:t>It simply place the items in the center of the row. This property along with </a:t>
            </a:r>
            <a:r>
              <a:rPr lang="en-US" sz="3200" dirty="0" err="1"/>
              <a:t>align-items:center</a:t>
            </a:r>
            <a:r>
              <a:rPr lang="en-US" sz="3200" dirty="0"/>
              <a:t>; is very useful in centering the content within a flex-container.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justify-content:space-between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; - </a:t>
            </a:r>
            <a:r>
              <a:rPr lang="en-US" sz="3200" dirty="0"/>
              <a:t>It is a very useful property when there is some extra space left in a row. It equally distribute the extra space in-between the flex-items. The first and last item gets placed at left and right ends respectively and then the space gets distributed between them. Look at the example to clarify its concept.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justify-content:space-around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; - </a:t>
            </a:r>
            <a:r>
              <a:rPr lang="en-US" sz="3200" dirty="0"/>
              <a:t>This property will distribute equal amount of space to both left and right side of a flex-item.</a:t>
            </a:r>
          </a:p>
        </p:txBody>
      </p:sp>
    </p:spTree>
    <p:extLst>
      <p:ext uri="{BB962C8B-B14F-4D97-AF65-F5344CB8AC3E}">
        <p14:creationId xmlns:p14="http://schemas.microsoft.com/office/powerpoint/2010/main" val="4868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86701</TotalTime>
  <Words>1826</Words>
  <Application>Microsoft Office PowerPoint</Application>
  <PresentationFormat>Custom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Aleo</vt:lpstr>
      <vt:lpstr>Arial</vt:lpstr>
      <vt:lpstr>Calibri</vt:lpstr>
      <vt:lpstr>Open Sans Condensed</vt:lpstr>
      <vt:lpstr>Oswald</vt:lpstr>
      <vt:lpstr>PT Sans</vt:lpstr>
      <vt:lpstr>system-ui</vt:lpstr>
      <vt:lpstr>Trebuchet MS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ADMIN</cp:lastModifiedBy>
  <cp:revision>7717</cp:revision>
  <cp:lastPrinted>2016-07-10T15:03:07Z</cp:lastPrinted>
  <dcterms:created xsi:type="dcterms:W3CDTF">2014-07-01T16:42:18Z</dcterms:created>
  <dcterms:modified xsi:type="dcterms:W3CDTF">2022-06-21T13:54:27Z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