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3717575" cx="24385575"/>
  <p:notesSz cx="6881800" cy="10002825"/>
  <p:embeddedFontLst>
    <p:embeddedFont>
      <p:font typeface="Lato"/>
      <p:regular r:id="rId16"/>
      <p:bold r:id="rId17"/>
      <p:italic r:id="rId18"/>
      <p:boldItalic r:id="rId19"/>
    </p:embeddedFont>
    <p:embeddedFont>
      <p:font typeface="Aleo"/>
      <p:regular r:id="rId20"/>
      <p:bold r:id="rId21"/>
      <p:italic r:id="rId22"/>
      <p:boldItalic r:id="rId23"/>
    </p:embeddedFont>
    <p:embeddedFont>
      <p:font typeface="PT Sans"/>
      <p:regular r:id="rId24"/>
      <p:bold r:id="rId25"/>
      <p:italic r:id="rId26"/>
      <p:boldItalic r:id="rId27"/>
    </p:embeddedFont>
    <p:embeddedFont>
      <p:font typeface="Oswald"/>
      <p:regular r:id="rId28"/>
      <p:bold r:id="rId29"/>
    </p:embeddedFont>
    <p:embeddedFont>
      <p:font typeface="Open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A4A3A4"/>
          </p15:clr>
        </p15:guide>
        <p15:guide id="2" orient="horz" pos="2053">
          <p15:clr>
            <a:srgbClr val="A4A3A4"/>
          </p15:clr>
        </p15:guide>
        <p15:guide id="3" pos="7681">
          <p15:clr>
            <a:srgbClr val="A4A3A4"/>
          </p15:clr>
        </p15:guide>
        <p15:guide id="4" pos="7680">
          <p15:clr>
            <a:srgbClr val="A4A3A4"/>
          </p15:clr>
        </p15:guide>
        <p15:guide id="5" orient="horz" pos="4321">
          <p15:clr>
            <a:srgbClr val="A4A3A4"/>
          </p15:clr>
        </p15:guide>
        <p15:guide id="6" pos="14484">
          <p15:clr>
            <a:srgbClr val="A4A3A4"/>
          </p15:clr>
        </p15:guide>
        <p15:guide id="7" orient="horz" pos="6588">
          <p15:clr>
            <a:srgbClr val="A4A3A4"/>
          </p15:clr>
        </p15:guide>
        <p15:guide id="8" orient="horz" pos="2052">
          <p15:clr>
            <a:srgbClr val="A4A3A4"/>
          </p15:clr>
        </p15:guide>
        <p15:guide id="9" orient="horz" pos="4320">
          <p15:clr>
            <a:srgbClr val="A4A3A4"/>
          </p15:clr>
        </p15:guide>
        <p15:guide id="10" orient="horz" pos="2696">
          <p15:clr>
            <a:srgbClr val="A4A3A4"/>
          </p15:clr>
        </p15:guide>
        <p15:guide id="11" pos="3826">
          <p15:clr>
            <a:srgbClr val="A4A3A4"/>
          </p15:clr>
        </p15:guide>
        <p15:guide id="12" pos="11536">
          <p15:clr>
            <a:srgbClr val="A4A3A4"/>
          </p15:clr>
        </p15:guide>
        <p15:guide id="13" pos="515">
          <p15:clr>
            <a:srgbClr val="A4A3A4"/>
          </p15:clr>
        </p15:guide>
        <p15:guide id="14" orient="horz" pos="6587">
          <p15:clr>
            <a:srgbClr val="A4A3A4"/>
          </p15:clr>
        </p15:guide>
        <p15:guide id="15" orient="horz" pos="2051">
          <p15:clr>
            <a:srgbClr val="A4A3A4"/>
          </p15:clr>
        </p15:guide>
        <p15:guide id="16" pos="3598">
          <p15:clr>
            <a:srgbClr val="A4A3A4"/>
          </p15:clr>
        </p15:guide>
        <p15:guide id="17" pos="11529">
          <p15:clr>
            <a:srgbClr val="A4A3A4"/>
          </p15:clr>
        </p15:guide>
        <p15:guide id="18" pos="3824">
          <p15:clr>
            <a:srgbClr val="A4A3A4"/>
          </p15:clr>
        </p15:guide>
        <p15:guide id="19" pos="3853">
          <p15:clr>
            <a:srgbClr val="A4A3A4"/>
          </p15:clr>
        </p15:guide>
        <p15:guide id="20" orient="horz" pos="2054">
          <p15:clr>
            <a:srgbClr val="A4A3A4"/>
          </p15:clr>
        </p15:guide>
        <p15:guide id="21" pos="3827">
          <p15:clr>
            <a:srgbClr val="A4A3A4"/>
          </p15:clr>
        </p15:guide>
        <p15:guide id="22" pos="11537">
          <p15:clr>
            <a:srgbClr val="A4A3A4"/>
          </p15:clr>
        </p15:guide>
        <p15:guide id="23" pos="3854">
          <p15:clr>
            <a:srgbClr val="A4A3A4"/>
          </p15:clr>
        </p15:guide>
        <p15:guide id="24" pos="7708">
          <p15:clr>
            <a:srgbClr val="A4A3A4"/>
          </p15:clr>
        </p15:guide>
        <p15:guide id="25" orient="horz" pos="8232">
          <p15:clr>
            <a:srgbClr val="A4A3A4"/>
          </p15:clr>
        </p15:guide>
        <p15:guide id="26" orient="horz" pos="6843">
          <p15:clr>
            <a:srgbClr val="A4A3A4"/>
          </p15:clr>
        </p15:guide>
        <p15:guide id="27" orient="horz" pos="1995">
          <p15:clr>
            <a:srgbClr val="A4A3A4"/>
          </p15:clr>
        </p15:guide>
        <p15:guide id="28" orient="horz" pos="8233">
          <p15:clr>
            <a:srgbClr val="A4A3A4"/>
          </p15:clr>
        </p15:guide>
        <p15:guide id="29" pos="7707">
          <p15:clr>
            <a:srgbClr val="A4A3A4"/>
          </p15:clr>
        </p15:guide>
      </p15:sldGuideLst>
    </p:ext>
    <p:ext uri="{2D200454-40CA-4A62-9FC3-DE9A4176ACB9}">
      <p15:notesGuideLst>
        <p15:guide id="1" orient="horz" pos="3151">
          <p15:clr>
            <a:srgbClr val="A4A3A4"/>
          </p15:clr>
        </p15:guide>
        <p15:guide id="2" pos="2168">
          <p15:clr>
            <a:srgbClr val="A4A3A4"/>
          </p15:clr>
        </p15:guide>
      </p15:notesGuideLst>
    </p:ext>
    <p:ext uri="http://customooxmlschemas.google.com/">
      <go:slidesCustomData xmlns:go="http://customooxmlschemas.google.com/" r:id="rId34" roundtripDataSignature="AMtx7mgpAp08umInrkIHy1ll2eiW4aPn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2053" orient="horz"/>
        <p:guide pos="7681"/>
        <p:guide pos="7680"/>
        <p:guide pos="4321" orient="horz"/>
        <p:guide pos="14484"/>
        <p:guide pos="6588" orient="horz"/>
        <p:guide pos="2052" orient="horz"/>
        <p:guide pos="4320" orient="horz"/>
        <p:guide pos="2696" orient="horz"/>
        <p:guide pos="3826"/>
        <p:guide pos="11536"/>
        <p:guide pos="515"/>
        <p:guide pos="6587" orient="horz"/>
        <p:guide pos="2051" orient="horz"/>
        <p:guide pos="3598"/>
        <p:guide pos="11529"/>
        <p:guide pos="3824"/>
        <p:guide pos="3853"/>
        <p:guide pos="2054" orient="horz"/>
        <p:guide pos="3827"/>
        <p:guide pos="11537"/>
        <p:guide pos="3854"/>
        <p:guide pos="7708"/>
        <p:guide pos="8232" orient="horz"/>
        <p:guide pos="6843" orient="horz"/>
        <p:guide pos="1995" orient="horz"/>
        <p:guide pos="8233" orient="horz"/>
        <p:guide pos="7707"/>
      </p:guideLst>
    </p:cSldViewPr>
  </p:slideViewPr>
  <p:notesViewPr>
    <p:cSldViewPr snapToGrid="0">
      <p:cViewPr varScale="1">
        <p:scale>
          <a:sx n="100" d="100"/>
          <a:sy n="100" d="100"/>
        </p:scale>
        <p:origin x="0" y="0"/>
      </p:cViewPr>
      <p:guideLst>
        <p:guide pos="3151" orient="horz"/>
        <p:guide pos="216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Aleo-regular.fntdata"/><Relationship Id="rId22" Type="http://schemas.openxmlformats.org/officeDocument/2006/relationships/font" Target="fonts/Aleo-italic.fntdata"/><Relationship Id="rId21" Type="http://schemas.openxmlformats.org/officeDocument/2006/relationships/font" Target="fonts/Aleo-bold.fntdata"/><Relationship Id="rId24" Type="http://schemas.openxmlformats.org/officeDocument/2006/relationships/font" Target="fonts/PTSans-regular.fntdata"/><Relationship Id="rId23" Type="http://schemas.openxmlformats.org/officeDocument/2006/relationships/font" Target="fonts/Ale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italic.fntdata"/><Relationship Id="rId25" Type="http://schemas.openxmlformats.org/officeDocument/2006/relationships/font" Target="fonts/PTSans-bold.fntdata"/><Relationship Id="rId28" Type="http://schemas.openxmlformats.org/officeDocument/2006/relationships/font" Target="fonts/Oswald-regular.fntdata"/><Relationship Id="rId27" Type="http://schemas.openxmlformats.org/officeDocument/2006/relationships/font" Target="fonts/PT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fntdata"/><Relationship Id="rId30" Type="http://schemas.openxmlformats.org/officeDocument/2006/relationships/font" Target="fonts/OpenSans-regular.fntdata"/><Relationship Id="rId11" Type="http://schemas.openxmlformats.org/officeDocument/2006/relationships/slide" Target="slides/slide6.xml"/><Relationship Id="rId33" Type="http://schemas.openxmlformats.org/officeDocument/2006/relationships/font" Target="fonts/OpenSans-boldItalic.fntdata"/><Relationship Id="rId10" Type="http://schemas.openxmlformats.org/officeDocument/2006/relationships/slide" Target="slides/slide5.xml"/><Relationship Id="rId32"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bold.fntdata"/><Relationship Id="rId16" Type="http://schemas.openxmlformats.org/officeDocument/2006/relationships/font" Target="fonts/Lato-regular.fntdata"/><Relationship Id="rId19" Type="http://schemas.openxmlformats.org/officeDocument/2006/relationships/font" Target="fonts/Lato-boldItalic.fntdata"/><Relationship Id="rId1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119" cy="500142"/>
          </a:xfrm>
          <a:prstGeom prst="rect">
            <a:avLst/>
          </a:prstGeom>
          <a:noFill/>
          <a:ln>
            <a:noFill/>
          </a:ln>
        </p:spPr>
        <p:txBody>
          <a:bodyPr anchorCtr="0" anchor="t" bIns="48225" lIns="96475" spcFirstLastPara="1" rIns="96475" wrap="square" tIns="482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8102" y="0"/>
            <a:ext cx="2982119" cy="500142"/>
          </a:xfrm>
          <a:prstGeom prst="rect">
            <a:avLst/>
          </a:prstGeom>
          <a:noFill/>
          <a:ln>
            <a:noFill/>
          </a:ln>
        </p:spPr>
        <p:txBody>
          <a:bodyPr anchorCtr="0" anchor="t" bIns="48225" lIns="96475" spcFirstLastPara="1" rIns="96475" wrap="square" tIns="482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182" y="4751348"/>
            <a:ext cx="5505450" cy="4501277"/>
          </a:xfrm>
          <a:prstGeom prst="rect">
            <a:avLst/>
          </a:prstGeom>
          <a:noFill/>
          <a:ln>
            <a:noFill/>
          </a:ln>
        </p:spPr>
        <p:txBody>
          <a:bodyPr anchorCtr="0" anchor="t" bIns="48225" lIns="96475" spcFirstLastPara="1" rIns="96475" wrap="square" tIns="48225">
            <a:noAutofit/>
          </a:bodyPr>
          <a:lstStyle>
            <a:lvl1pPr indent="-228600" lvl="0" marL="4572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500960"/>
            <a:ext cx="2982119" cy="500142"/>
          </a:xfrm>
          <a:prstGeom prst="rect">
            <a:avLst/>
          </a:prstGeom>
          <a:noFill/>
          <a:ln>
            <a:noFill/>
          </a:ln>
        </p:spPr>
        <p:txBody>
          <a:bodyPr anchorCtr="0" anchor="b" bIns="48225" lIns="96475" spcFirstLastPara="1" rIns="96475" wrap="square" tIns="482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8102" y="9500960"/>
            <a:ext cx="2982119" cy="500142"/>
          </a:xfrm>
          <a:prstGeom prst="rect">
            <a:avLst/>
          </a:prstGeom>
          <a:noFill/>
          <a:ln>
            <a:noFill/>
          </a:ln>
        </p:spPr>
        <p:txBody>
          <a:bodyPr anchorCtr="0" anchor="b" bIns="48225" lIns="96475" spcFirstLastPara="1" rIns="96475" wrap="square" tIns="482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1:notes"/>
          <p:cNvSpPr txBox="1"/>
          <p:nvPr>
            <p:ph idx="1" type="body"/>
          </p:nvPr>
        </p:nvSpPr>
        <p:spPr>
          <a:xfrm>
            <a:off x="688182" y="4751348"/>
            <a:ext cx="5505450" cy="4501277"/>
          </a:xfrm>
          <a:prstGeom prst="rect">
            <a:avLst/>
          </a:prstGeom>
          <a:noFill/>
          <a:ln>
            <a:noFill/>
          </a:ln>
        </p:spPr>
        <p:txBody>
          <a:bodyPr anchorCtr="0" anchor="t" bIns="48225" lIns="96475" spcFirstLastPara="1" rIns="96475" wrap="square" tIns="48225">
            <a:noAutofit/>
          </a:bodyPr>
          <a:lstStyle/>
          <a:p>
            <a:pPr indent="0" lvl="0" marL="0" rtl="0" algn="l">
              <a:spcBef>
                <a:spcPts val="0"/>
              </a:spcBef>
              <a:spcAft>
                <a:spcPts val="0"/>
              </a:spcAft>
              <a:buNone/>
            </a:pPr>
            <a:r>
              <a:rPr b="1" lang="en-US" sz="3400">
                <a:solidFill>
                  <a:srgbClr val="C00000"/>
                </a:solidFill>
              </a:rPr>
              <a:t>Add or change image:</a:t>
            </a:r>
            <a:endParaRPr/>
          </a:p>
          <a:p>
            <a:pPr indent="0" lvl="0" marL="0" rtl="0" algn="l">
              <a:spcBef>
                <a:spcPts val="0"/>
              </a:spcBef>
              <a:spcAft>
                <a:spcPts val="0"/>
              </a:spcAft>
              <a:buNone/>
            </a:pPr>
            <a:r>
              <a:rPr lang="en-US" sz="3400"/>
              <a:t>Right click on image &gt;&gt; Format Picture &gt;&gt; Fill Tab &gt;&gt; Picture or texture fill &gt;&gt; File button &gt;&gt; Choose your Image</a:t>
            </a:r>
            <a:endParaRPr sz="3400"/>
          </a:p>
          <a:p>
            <a:pPr indent="0" lvl="0" marL="0" rtl="0" algn="l">
              <a:spcBef>
                <a:spcPts val="0"/>
              </a:spcBef>
              <a:spcAft>
                <a:spcPts val="0"/>
              </a:spcAft>
              <a:buNone/>
            </a:pPr>
            <a:r>
              <a:t/>
            </a:r>
            <a:endParaRPr/>
          </a:p>
        </p:txBody>
      </p:sp>
      <p:sp>
        <p:nvSpPr>
          <p:cNvPr id="124" name="Google Shape;124;p1:notes"/>
          <p:cNvSpPr txBox="1"/>
          <p:nvPr>
            <p:ph idx="12" type="sldNum"/>
          </p:nvPr>
        </p:nvSpPr>
        <p:spPr>
          <a:xfrm>
            <a:off x="3898102" y="9500960"/>
            <a:ext cx="2982119" cy="500142"/>
          </a:xfrm>
          <a:prstGeom prst="rect">
            <a:avLst/>
          </a:prstGeom>
          <a:noFill/>
          <a:ln>
            <a:noFill/>
          </a:ln>
        </p:spPr>
        <p:txBody>
          <a:bodyPr anchorCtr="0" anchor="b" bIns="48225" lIns="96475" spcFirstLastPara="1" rIns="96475" wrap="square" tIns="482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8182" y="4751348"/>
            <a:ext cx="5505450" cy="4501277"/>
          </a:xfrm>
          <a:prstGeom prst="rect">
            <a:avLst/>
          </a:prstGeom>
        </p:spPr>
        <p:txBody>
          <a:bodyPr anchorCtr="0" anchor="t" bIns="48225" lIns="96475" spcFirstLastPara="1" rIns="96475" wrap="square" tIns="48225">
            <a:noAutofit/>
          </a:bodyPr>
          <a:lstStyle/>
          <a:p>
            <a:pPr indent="0" lvl="0" marL="0" rtl="0" algn="l">
              <a:spcBef>
                <a:spcPts val="0"/>
              </a:spcBef>
              <a:spcAft>
                <a:spcPts val="0"/>
              </a:spcAft>
              <a:buNone/>
            </a:pPr>
            <a:r>
              <a:t/>
            </a:r>
            <a:endParaRPr/>
          </a:p>
        </p:txBody>
      </p:sp>
      <p:sp>
        <p:nvSpPr>
          <p:cNvPr id="182" name="Google Shape;182;p9:notes"/>
          <p:cNvSpPr/>
          <p:nvPr>
            <p:ph idx="2" type="sldImg"/>
          </p:nvPr>
        </p:nvSpPr>
        <p:spPr>
          <a:xfrm>
            <a:off x="109538" y="750888"/>
            <a:ext cx="6662737" cy="37496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 type 2">
  <p:cSld name="Blanc type 2">
    <p:spTree>
      <p:nvGrpSpPr>
        <p:cNvPr id="10" name="Shape 10"/>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2">
  <p:cSld name="Image Layout 2">
    <p:spTree>
      <p:nvGrpSpPr>
        <p:cNvPr id="75" name="Shape 75"/>
        <p:cNvGrpSpPr/>
        <p:nvPr/>
      </p:nvGrpSpPr>
      <p:grpSpPr>
        <a:xfrm>
          <a:off x="0" y="0"/>
          <a:ext cx="0" cy="0"/>
          <a:chOff x="0" y="0"/>
          <a:chExt cx="0" cy="0"/>
        </a:xfrm>
      </p:grpSpPr>
      <p:sp>
        <p:nvSpPr>
          <p:cNvPr id="76" name="Google Shape;76;p21"/>
          <p:cNvSpPr/>
          <p:nvPr>
            <p:ph idx="2" type="pic"/>
          </p:nvPr>
        </p:nvSpPr>
        <p:spPr>
          <a:xfrm>
            <a:off x="0" y="0"/>
            <a:ext cx="24385588" cy="8523980"/>
          </a:xfrm>
          <a:prstGeom prst="rect">
            <a:avLst/>
          </a:prstGeom>
          <a:solidFill>
            <a:srgbClr val="D8D8D8">
              <a:alpha val="49803"/>
            </a:srgbClr>
          </a:solidFill>
          <a:ln>
            <a:noFill/>
          </a:ln>
        </p:spPr>
      </p:sp>
      <p:sp>
        <p:nvSpPr>
          <p:cNvPr id="77" name="Google Shape;77;p21"/>
          <p:cNvSpPr txBox="1"/>
          <p:nvPr>
            <p:ph idx="12" type="sldNum"/>
          </p:nvPr>
        </p:nvSpPr>
        <p:spPr>
          <a:xfrm>
            <a:off x="22746581" y="13035074"/>
            <a:ext cx="944880" cy="538292"/>
          </a:xfrm>
          <a:prstGeom prst="rect">
            <a:avLst/>
          </a:prstGeom>
          <a:noFill/>
          <a:ln>
            <a:noFill/>
          </a:ln>
        </p:spPr>
        <p:txBody>
          <a:bodyPr anchorCtr="0" anchor="t" bIns="90600" lIns="181125" spcFirstLastPara="1" rIns="181125" wrap="square" tIns="90600">
            <a:noAutofit/>
          </a:bodyPr>
          <a:lstStyle>
            <a:lvl1pPr indent="0" lvl="0" marL="0" marR="0" rtl="0" algn="ctr">
              <a:spcBef>
                <a:spcPts val="0"/>
              </a:spcBef>
              <a:buNone/>
              <a:defRPr sz="1900">
                <a:solidFill>
                  <a:srgbClr val="616161"/>
                </a:solidFill>
                <a:latin typeface="PT Sans"/>
                <a:ea typeface="PT Sans"/>
                <a:cs typeface="PT Sans"/>
                <a:sym typeface="PT Sans"/>
              </a:defRPr>
            </a:lvl1pPr>
            <a:lvl2pPr indent="0" lvl="1" marL="0" marR="0" rtl="0" algn="ctr">
              <a:spcBef>
                <a:spcPts val="0"/>
              </a:spcBef>
              <a:buNone/>
              <a:defRPr sz="1900">
                <a:solidFill>
                  <a:srgbClr val="616161"/>
                </a:solidFill>
                <a:latin typeface="PT Sans"/>
                <a:ea typeface="PT Sans"/>
                <a:cs typeface="PT Sans"/>
                <a:sym typeface="PT Sans"/>
              </a:defRPr>
            </a:lvl2pPr>
            <a:lvl3pPr indent="0" lvl="2" marL="0" marR="0" rtl="0" algn="ctr">
              <a:spcBef>
                <a:spcPts val="0"/>
              </a:spcBef>
              <a:buNone/>
              <a:defRPr sz="1900">
                <a:solidFill>
                  <a:srgbClr val="616161"/>
                </a:solidFill>
                <a:latin typeface="PT Sans"/>
                <a:ea typeface="PT Sans"/>
                <a:cs typeface="PT Sans"/>
                <a:sym typeface="PT Sans"/>
              </a:defRPr>
            </a:lvl3pPr>
            <a:lvl4pPr indent="0" lvl="3" marL="0" marR="0" rtl="0" algn="ctr">
              <a:spcBef>
                <a:spcPts val="0"/>
              </a:spcBef>
              <a:buNone/>
              <a:defRPr sz="1900">
                <a:solidFill>
                  <a:srgbClr val="616161"/>
                </a:solidFill>
                <a:latin typeface="PT Sans"/>
                <a:ea typeface="PT Sans"/>
                <a:cs typeface="PT Sans"/>
                <a:sym typeface="PT Sans"/>
              </a:defRPr>
            </a:lvl4pPr>
            <a:lvl5pPr indent="0" lvl="4" marL="0" marR="0" rtl="0" algn="ctr">
              <a:spcBef>
                <a:spcPts val="0"/>
              </a:spcBef>
              <a:buNone/>
              <a:defRPr sz="1900">
                <a:solidFill>
                  <a:srgbClr val="616161"/>
                </a:solidFill>
                <a:latin typeface="PT Sans"/>
                <a:ea typeface="PT Sans"/>
                <a:cs typeface="PT Sans"/>
                <a:sym typeface="PT Sans"/>
              </a:defRPr>
            </a:lvl5pPr>
            <a:lvl6pPr indent="0" lvl="5" marL="0" marR="0" rtl="0" algn="ctr">
              <a:spcBef>
                <a:spcPts val="0"/>
              </a:spcBef>
              <a:buNone/>
              <a:defRPr sz="1900">
                <a:solidFill>
                  <a:srgbClr val="616161"/>
                </a:solidFill>
                <a:latin typeface="PT Sans"/>
                <a:ea typeface="PT Sans"/>
                <a:cs typeface="PT Sans"/>
                <a:sym typeface="PT Sans"/>
              </a:defRPr>
            </a:lvl6pPr>
            <a:lvl7pPr indent="0" lvl="6" marL="0" marR="0" rtl="0" algn="ctr">
              <a:spcBef>
                <a:spcPts val="0"/>
              </a:spcBef>
              <a:buNone/>
              <a:defRPr sz="1900">
                <a:solidFill>
                  <a:srgbClr val="616161"/>
                </a:solidFill>
                <a:latin typeface="PT Sans"/>
                <a:ea typeface="PT Sans"/>
                <a:cs typeface="PT Sans"/>
                <a:sym typeface="PT Sans"/>
              </a:defRPr>
            </a:lvl7pPr>
            <a:lvl8pPr indent="0" lvl="7" marL="0" marR="0" rtl="0" algn="ctr">
              <a:spcBef>
                <a:spcPts val="0"/>
              </a:spcBef>
              <a:buNone/>
              <a:defRPr sz="1900">
                <a:solidFill>
                  <a:srgbClr val="616161"/>
                </a:solidFill>
                <a:latin typeface="PT Sans"/>
                <a:ea typeface="PT Sans"/>
                <a:cs typeface="PT Sans"/>
                <a:sym typeface="PT Sans"/>
              </a:defRPr>
            </a:lvl8pPr>
            <a:lvl9pPr indent="0" lvl="8" marL="0" marR="0" rtl="0" algn="ctr">
              <a:spcBef>
                <a:spcPts val="0"/>
              </a:spcBef>
              <a:buNone/>
              <a:defRPr sz="1900">
                <a:solidFill>
                  <a:srgbClr val="616161"/>
                </a:solidFill>
                <a:latin typeface="PT Sans"/>
                <a:ea typeface="PT Sans"/>
                <a:cs typeface="PT Sans"/>
                <a:sym typeface="PT Sans"/>
              </a:defRPr>
            </a:lvl9pPr>
          </a:lstStyle>
          <a:p>
            <a:pPr indent="0" lvl="0" marL="0" rtl="0" algn="ctr">
              <a:spcBef>
                <a:spcPts val="0"/>
              </a:spcBef>
              <a:spcAft>
                <a:spcPts val="0"/>
              </a:spcAft>
              <a:buNone/>
            </a:pPr>
            <a:fld id="{00000000-1234-1234-1234-123412341234}" type="slidenum">
              <a:rPr lang="en-US"/>
              <a:t>‹#›</a:t>
            </a:fld>
            <a:endParaRPr/>
          </a:p>
        </p:txBody>
      </p:sp>
      <p:grpSp>
        <p:nvGrpSpPr>
          <p:cNvPr id="78" name="Google Shape;78;p21"/>
          <p:cNvGrpSpPr/>
          <p:nvPr/>
        </p:nvGrpSpPr>
        <p:grpSpPr>
          <a:xfrm>
            <a:off x="23608195" y="13071888"/>
            <a:ext cx="464625" cy="464675"/>
            <a:chOff x="9447488" y="6048704"/>
            <a:chExt cx="1800000" cy="1800200"/>
          </a:xfrm>
        </p:grpSpPr>
        <p:sp>
          <p:nvSpPr>
            <p:cNvPr id="79" name="Google Shape;79;p21"/>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80" name="Google Shape;80;p21">
              <a:hlinkClick action="ppaction://hlinkshowjump?jump=nextslide"/>
            </p:cNvPr>
            <p:cNvSpPr/>
            <p:nvPr/>
          </p:nvSpPr>
          <p:spPr>
            <a:xfrm>
              <a:off x="10015172"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grpSp>
        <p:nvGrpSpPr>
          <p:cNvPr id="81" name="Google Shape;81;p21"/>
          <p:cNvGrpSpPr/>
          <p:nvPr/>
        </p:nvGrpSpPr>
        <p:grpSpPr>
          <a:xfrm>
            <a:off x="22365231" y="13071888"/>
            <a:ext cx="464625" cy="464675"/>
            <a:chOff x="9447488" y="6048704"/>
            <a:chExt cx="1800000" cy="1800200"/>
          </a:xfrm>
        </p:grpSpPr>
        <p:sp>
          <p:nvSpPr>
            <p:cNvPr id="82" name="Google Shape;82;p21"/>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83" name="Google Shape;83;p21">
              <a:hlinkClick action="ppaction://hlinkshowjump?jump=previousslide"/>
            </p:cNvPr>
            <p:cNvSpPr/>
            <p:nvPr/>
          </p:nvSpPr>
          <p:spPr>
            <a:xfrm flipH="1">
              <a:off x="9959826"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cxnSp>
        <p:nvCxnSpPr>
          <p:cNvPr id="84" name="Google Shape;84;p21"/>
          <p:cNvCxnSpPr/>
          <p:nvPr/>
        </p:nvCxnSpPr>
        <p:spPr>
          <a:xfrm>
            <a:off x="446494" y="13311248"/>
            <a:ext cx="21918737" cy="0"/>
          </a:xfrm>
          <a:prstGeom prst="straightConnector1">
            <a:avLst/>
          </a:prstGeom>
          <a:noFill/>
          <a:ln cap="flat" cmpd="sng" w="9525">
            <a:solidFill>
              <a:srgbClr val="6C6C6C"/>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p:tgtEl>
                                          <p:spTgt spid="76"/>
                                        </p:tgtEl>
                                        <p:attrNameLst>
                                          <p:attrName>ppt_w</p:attrName>
                                        </p:attrNameLst>
                                      </p:cBhvr>
                                      <p:tavLst>
                                        <p:tav fmla="" tm="0">
                                          <p:val>
                                            <p:strVal val="0"/>
                                          </p:val>
                                        </p:tav>
                                        <p:tav fmla="" tm="100000">
                                          <p:val>
                                            <p:strVal val="#ppt_w"/>
                                          </p:val>
                                        </p:tav>
                                      </p:tavLst>
                                    </p:anim>
                                    <p:anim calcmode="lin" valueType="num">
                                      <p:cBhvr additive="base">
                                        <p:cTn dur="500"/>
                                        <p:tgtEl>
                                          <p:spTgt spid="7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5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5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5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3">
  <p:cSld name="Image Layout 3">
    <p:spTree>
      <p:nvGrpSpPr>
        <p:cNvPr id="85" name="Shape 85"/>
        <p:cNvGrpSpPr/>
        <p:nvPr/>
      </p:nvGrpSpPr>
      <p:grpSpPr>
        <a:xfrm>
          <a:off x="0" y="0"/>
          <a:ext cx="0" cy="0"/>
          <a:chOff x="0" y="0"/>
          <a:chExt cx="0" cy="0"/>
        </a:xfrm>
      </p:grpSpPr>
      <p:sp>
        <p:nvSpPr>
          <p:cNvPr id="86" name="Google Shape;86;p22"/>
          <p:cNvSpPr/>
          <p:nvPr>
            <p:ph idx="2" type="pic"/>
          </p:nvPr>
        </p:nvSpPr>
        <p:spPr>
          <a:xfrm>
            <a:off x="0" y="0"/>
            <a:ext cx="24385588" cy="5238614"/>
          </a:xfrm>
          <a:prstGeom prst="rect">
            <a:avLst/>
          </a:prstGeom>
          <a:solidFill>
            <a:srgbClr val="D8D8D8">
              <a:alpha val="49803"/>
            </a:srgbClr>
          </a:solidFill>
          <a:ln>
            <a:noFill/>
          </a:ln>
        </p:spPr>
      </p:sp>
      <p:sp>
        <p:nvSpPr>
          <p:cNvPr id="87" name="Google Shape;87;p22"/>
          <p:cNvSpPr txBox="1"/>
          <p:nvPr>
            <p:ph idx="12" type="sldNum"/>
          </p:nvPr>
        </p:nvSpPr>
        <p:spPr>
          <a:xfrm>
            <a:off x="22746581" y="13035074"/>
            <a:ext cx="944880" cy="538292"/>
          </a:xfrm>
          <a:prstGeom prst="rect">
            <a:avLst/>
          </a:prstGeom>
          <a:noFill/>
          <a:ln>
            <a:noFill/>
          </a:ln>
        </p:spPr>
        <p:txBody>
          <a:bodyPr anchorCtr="0" anchor="t" bIns="90600" lIns="181125" spcFirstLastPara="1" rIns="181125" wrap="square" tIns="90600">
            <a:noAutofit/>
          </a:bodyPr>
          <a:lstStyle>
            <a:lvl1pPr indent="0" lvl="0" marL="0" marR="0" rtl="0" algn="ctr">
              <a:spcBef>
                <a:spcPts val="0"/>
              </a:spcBef>
              <a:buNone/>
              <a:defRPr sz="1900">
                <a:solidFill>
                  <a:srgbClr val="616161"/>
                </a:solidFill>
                <a:latin typeface="PT Sans"/>
                <a:ea typeface="PT Sans"/>
                <a:cs typeface="PT Sans"/>
                <a:sym typeface="PT Sans"/>
              </a:defRPr>
            </a:lvl1pPr>
            <a:lvl2pPr indent="0" lvl="1" marL="0" marR="0" rtl="0" algn="ctr">
              <a:spcBef>
                <a:spcPts val="0"/>
              </a:spcBef>
              <a:buNone/>
              <a:defRPr sz="1900">
                <a:solidFill>
                  <a:srgbClr val="616161"/>
                </a:solidFill>
                <a:latin typeface="PT Sans"/>
                <a:ea typeface="PT Sans"/>
                <a:cs typeface="PT Sans"/>
                <a:sym typeface="PT Sans"/>
              </a:defRPr>
            </a:lvl2pPr>
            <a:lvl3pPr indent="0" lvl="2" marL="0" marR="0" rtl="0" algn="ctr">
              <a:spcBef>
                <a:spcPts val="0"/>
              </a:spcBef>
              <a:buNone/>
              <a:defRPr sz="1900">
                <a:solidFill>
                  <a:srgbClr val="616161"/>
                </a:solidFill>
                <a:latin typeface="PT Sans"/>
                <a:ea typeface="PT Sans"/>
                <a:cs typeface="PT Sans"/>
                <a:sym typeface="PT Sans"/>
              </a:defRPr>
            </a:lvl3pPr>
            <a:lvl4pPr indent="0" lvl="3" marL="0" marR="0" rtl="0" algn="ctr">
              <a:spcBef>
                <a:spcPts val="0"/>
              </a:spcBef>
              <a:buNone/>
              <a:defRPr sz="1900">
                <a:solidFill>
                  <a:srgbClr val="616161"/>
                </a:solidFill>
                <a:latin typeface="PT Sans"/>
                <a:ea typeface="PT Sans"/>
                <a:cs typeface="PT Sans"/>
                <a:sym typeface="PT Sans"/>
              </a:defRPr>
            </a:lvl4pPr>
            <a:lvl5pPr indent="0" lvl="4" marL="0" marR="0" rtl="0" algn="ctr">
              <a:spcBef>
                <a:spcPts val="0"/>
              </a:spcBef>
              <a:buNone/>
              <a:defRPr sz="1900">
                <a:solidFill>
                  <a:srgbClr val="616161"/>
                </a:solidFill>
                <a:latin typeface="PT Sans"/>
                <a:ea typeface="PT Sans"/>
                <a:cs typeface="PT Sans"/>
                <a:sym typeface="PT Sans"/>
              </a:defRPr>
            </a:lvl5pPr>
            <a:lvl6pPr indent="0" lvl="5" marL="0" marR="0" rtl="0" algn="ctr">
              <a:spcBef>
                <a:spcPts val="0"/>
              </a:spcBef>
              <a:buNone/>
              <a:defRPr sz="1900">
                <a:solidFill>
                  <a:srgbClr val="616161"/>
                </a:solidFill>
                <a:latin typeface="PT Sans"/>
                <a:ea typeface="PT Sans"/>
                <a:cs typeface="PT Sans"/>
                <a:sym typeface="PT Sans"/>
              </a:defRPr>
            </a:lvl6pPr>
            <a:lvl7pPr indent="0" lvl="6" marL="0" marR="0" rtl="0" algn="ctr">
              <a:spcBef>
                <a:spcPts val="0"/>
              </a:spcBef>
              <a:buNone/>
              <a:defRPr sz="1900">
                <a:solidFill>
                  <a:srgbClr val="616161"/>
                </a:solidFill>
                <a:latin typeface="PT Sans"/>
                <a:ea typeface="PT Sans"/>
                <a:cs typeface="PT Sans"/>
                <a:sym typeface="PT Sans"/>
              </a:defRPr>
            </a:lvl7pPr>
            <a:lvl8pPr indent="0" lvl="7" marL="0" marR="0" rtl="0" algn="ctr">
              <a:spcBef>
                <a:spcPts val="0"/>
              </a:spcBef>
              <a:buNone/>
              <a:defRPr sz="1900">
                <a:solidFill>
                  <a:srgbClr val="616161"/>
                </a:solidFill>
                <a:latin typeface="PT Sans"/>
                <a:ea typeface="PT Sans"/>
                <a:cs typeface="PT Sans"/>
                <a:sym typeface="PT Sans"/>
              </a:defRPr>
            </a:lvl8pPr>
            <a:lvl9pPr indent="0" lvl="8" marL="0" marR="0" rtl="0" algn="ctr">
              <a:spcBef>
                <a:spcPts val="0"/>
              </a:spcBef>
              <a:buNone/>
              <a:defRPr sz="1900">
                <a:solidFill>
                  <a:srgbClr val="616161"/>
                </a:solidFill>
                <a:latin typeface="PT Sans"/>
                <a:ea typeface="PT Sans"/>
                <a:cs typeface="PT Sans"/>
                <a:sym typeface="PT Sans"/>
              </a:defRPr>
            </a:lvl9pPr>
          </a:lstStyle>
          <a:p>
            <a:pPr indent="0" lvl="0" marL="0" rtl="0" algn="ctr">
              <a:spcBef>
                <a:spcPts val="0"/>
              </a:spcBef>
              <a:spcAft>
                <a:spcPts val="0"/>
              </a:spcAft>
              <a:buNone/>
            </a:pPr>
            <a:fld id="{00000000-1234-1234-1234-123412341234}" type="slidenum">
              <a:rPr lang="en-US"/>
              <a:t>‹#›</a:t>
            </a:fld>
            <a:endParaRPr/>
          </a:p>
        </p:txBody>
      </p:sp>
      <p:grpSp>
        <p:nvGrpSpPr>
          <p:cNvPr id="88" name="Google Shape;88;p22"/>
          <p:cNvGrpSpPr/>
          <p:nvPr/>
        </p:nvGrpSpPr>
        <p:grpSpPr>
          <a:xfrm>
            <a:off x="23608195" y="13071888"/>
            <a:ext cx="464625" cy="464675"/>
            <a:chOff x="9447488" y="6048704"/>
            <a:chExt cx="1800000" cy="1800200"/>
          </a:xfrm>
        </p:grpSpPr>
        <p:sp>
          <p:nvSpPr>
            <p:cNvPr id="89" name="Google Shape;89;p22"/>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90" name="Google Shape;90;p22">
              <a:hlinkClick action="ppaction://hlinkshowjump?jump=nextslide"/>
            </p:cNvPr>
            <p:cNvSpPr/>
            <p:nvPr/>
          </p:nvSpPr>
          <p:spPr>
            <a:xfrm>
              <a:off x="10015172"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grpSp>
        <p:nvGrpSpPr>
          <p:cNvPr id="91" name="Google Shape;91;p22"/>
          <p:cNvGrpSpPr/>
          <p:nvPr/>
        </p:nvGrpSpPr>
        <p:grpSpPr>
          <a:xfrm>
            <a:off x="22365231" y="13071888"/>
            <a:ext cx="464625" cy="464675"/>
            <a:chOff x="9447488" y="6048704"/>
            <a:chExt cx="1800000" cy="1800200"/>
          </a:xfrm>
        </p:grpSpPr>
        <p:sp>
          <p:nvSpPr>
            <p:cNvPr id="92" name="Google Shape;92;p22"/>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93" name="Google Shape;93;p22">
              <a:hlinkClick action="ppaction://hlinkshowjump?jump=previousslide"/>
            </p:cNvPr>
            <p:cNvSpPr/>
            <p:nvPr/>
          </p:nvSpPr>
          <p:spPr>
            <a:xfrm flipH="1">
              <a:off x="9959826"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cxnSp>
        <p:nvCxnSpPr>
          <p:cNvPr id="94" name="Google Shape;94;p22"/>
          <p:cNvCxnSpPr/>
          <p:nvPr/>
        </p:nvCxnSpPr>
        <p:spPr>
          <a:xfrm>
            <a:off x="446494" y="13311248"/>
            <a:ext cx="21918737" cy="0"/>
          </a:xfrm>
          <a:prstGeom prst="straightConnector1">
            <a:avLst/>
          </a:prstGeom>
          <a:noFill/>
          <a:ln cap="flat" cmpd="sng" w="9525">
            <a:solidFill>
              <a:srgbClr val="6C6C6C"/>
            </a:solidFill>
            <a:prstDash val="solid"/>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p:tgtEl>
                                          <p:spTgt spid="86"/>
                                        </p:tgtEl>
                                        <p:attrNameLst>
                                          <p:attrName>ppt_w</p:attrName>
                                        </p:attrNameLst>
                                      </p:cBhvr>
                                      <p:tavLst>
                                        <p:tav fmla="" tm="0">
                                          <p:val>
                                            <p:strVal val="0"/>
                                          </p:val>
                                        </p:tav>
                                        <p:tav fmla="" tm="100000">
                                          <p:val>
                                            <p:strVal val="#ppt_w"/>
                                          </p:val>
                                        </p:tav>
                                      </p:tavLst>
                                    </p:anim>
                                    <p:anim calcmode="lin" valueType="num">
                                      <p:cBhvr additive="base">
                                        <p:cTn dur="500"/>
                                        <p:tgtEl>
                                          <p:spTgt spid="8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4">
  <p:cSld name="Image Layout 4">
    <p:spTree>
      <p:nvGrpSpPr>
        <p:cNvPr id="95" name="Shape 95"/>
        <p:cNvGrpSpPr/>
        <p:nvPr/>
      </p:nvGrpSpPr>
      <p:grpSpPr>
        <a:xfrm>
          <a:off x="0" y="0"/>
          <a:ext cx="0" cy="0"/>
          <a:chOff x="0" y="0"/>
          <a:chExt cx="0" cy="0"/>
        </a:xfrm>
      </p:grpSpPr>
      <p:sp>
        <p:nvSpPr>
          <p:cNvPr id="96" name="Google Shape;96;p23"/>
          <p:cNvSpPr/>
          <p:nvPr>
            <p:ph idx="2" type="pic"/>
          </p:nvPr>
        </p:nvSpPr>
        <p:spPr>
          <a:xfrm>
            <a:off x="0" y="2268284"/>
            <a:ext cx="24385588" cy="6570227"/>
          </a:xfrm>
          <a:prstGeom prst="rect">
            <a:avLst/>
          </a:prstGeom>
          <a:solidFill>
            <a:srgbClr val="D8D8D8">
              <a:alpha val="49803"/>
            </a:srgbClr>
          </a:solidFill>
          <a:ln>
            <a:noFill/>
          </a:ln>
        </p:spPr>
      </p:sp>
      <p:sp>
        <p:nvSpPr>
          <p:cNvPr id="97" name="Google Shape;97;p23"/>
          <p:cNvSpPr txBox="1"/>
          <p:nvPr>
            <p:ph idx="12" type="sldNum"/>
          </p:nvPr>
        </p:nvSpPr>
        <p:spPr>
          <a:xfrm>
            <a:off x="22746581" y="13035074"/>
            <a:ext cx="944880" cy="538292"/>
          </a:xfrm>
          <a:prstGeom prst="rect">
            <a:avLst/>
          </a:prstGeom>
          <a:noFill/>
          <a:ln>
            <a:noFill/>
          </a:ln>
        </p:spPr>
        <p:txBody>
          <a:bodyPr anchorCtr="0" anchor="t" bIns="90600" lIns="181125" spcFirstLastPara="1" rIns="181125" wrap="square" tIns="90600">
            <a:noAutofit/>
          </a:bodyPr>
          <a:lstStyle>
            <a:lvl1pPr indent="0" lvl="0" marL="0" marR="0" rtl="0" algn="ctr">
              <a:spcBef>
                <a:spcPts val="0"/>
              </a:spcBef>
              <a:buNone/>
              <a:defRPr sz="1900">
                <a:solidFill>
                  <a:srgbClr val="616161"/>
                </a:solidFill>
                <a:latin typeface="PT Sans"/>
                <a:ea typeface="PT Sans"/>
                <a:cs typeface="PT Sans"/>
                <a:sym typeface="PT Sans"/>
              </a:defRPr>
            </a:lvl1pPr>
            <a:lvl2pPr indent="0" lvl="1" marL="0" marR="0" rtl="0" algn="ctr">
              <a:spcBef>
                <a:spcPts val="0"/>
              </a:spcBef>
              <a:buNone/>
              <a:defRPr sz="1900">
                <a:solidFill>
                  <a:srgbClr val="616161"/>
                </a:solidFill>
                <a:latin typeface="PT Sans"/>
                <a:ea typeface="PT Sans"/>
                <a:cs typeface="PT Sans"/>
                <a:sym typeface="PT Sans"/>
              </a:defRPr>
            </a:lvl2pPr>
            <a:lvl3pPr indent="0" lvl="2" marL="0" marR="0" rtl="0" algn="ctr">
              <a:spcBef>
                <a:spcPts val="0"/>
              </a:spcBef>
              <a:buNone/>
              <a:defRPr sz="1900">
                <a:solidFill>
                  <a:srgbClr val="616161"/>
                </a:solidFill>
                <a:latin typeface="PT Sans"/>
                <a:ea typeface="PT Sans"/>
                <a:cs typeface="PT Sans"/>
                <a:sym typeface="PT Sans"/>
              </a:defRPr>
            </a:lvl3pPr>
            <a:lvl4pPr indent="0" lvl="3" marL="0" marR="0" rtl="0" algn="ctr">
              <a:spcBef>
                <a:spcPts val="0"/>
              </a:spcBef>
              <a:buNone/>
              <a:defRPr sz="1900">
                <a:solidFill>
                  <a:srgbClr val="616161"/>
                </a:solidFill>
                <a:latin typeface="PT Sans"/>
                <a:ea typeface="PT Sans"/>
                <a:cs typeface="PT Sans"/>
                <a:sym typeface="PT Sans"/>
              </a:defRPr>
            </a:lvl4pPr>
            <a:lvl5pPr indent="0" lvl="4" marL="0" marR="0" rtl="0" algn="ctr">
              <a:spcBef>
                <a:spcPts val="0"/>
              </a:spcBef>
              <a:buNone/>
              <a:defRPr sz="1900">
                <a:solidFill>
                  <a:srgbClr val="616161"/>
                </a:solidFill>
                <a:latin typeface="PT Sans"/>
                <a:ea typeface="PT Sans"/>
                <a:cs typeface="PT Sans"/>
                <a:sym typeface="PT Sans"/>
              </a:defRPr>
            </a:lvl5pPr>
            <a:lvl6pPr indent="0" lvl="5" marL="0" marR="0" rtl="0" algn="ctr">
              <a:spcBef>
                <a:spcPts val="0"/>
              </a:spcBef>
              <a:buNone/>
              <a:defRPr sz="1900">
                <a:solidFill>
                  <a:srgbClr val="616161"/>
                </a:solidFill>
                <a:latin typeface="PT Sans"/>
                <a:ea typeface="PT Sans"/>
                <a:cs typeface="PT Sans"/>
                <a:sym typeface="PT Sans"/>
              </a:defRPr>
            </a:lvl6pPr>
            <a:lvl7pPr indent="0" lvl="6" marL="0" marR="0" rtl="0" algn="ctr">
              <a:spcBef>
                <a:spcPts val="0"/>
              </a:spcBef>
              <a:buNone/>
              <a:defRPr sz="1900">
                <a:solidFill>
                  <a:srgbClr val="616161"/>
                </a:solidFill>
                <a:latin typeface="PT Sans"/>
                <a:ea typeface="PT Sans"/>
                <a:cs typeface="PT Sans"/>
                <a:sym typeface="PT Sans"/>
              </a:defRPr>
            </a:lvl7pPr>
            <a:lvl8pPr indent="0" lvl="7" marL="0" marR="0" rtl="0" algn="ctr">
              <a:spcBef>
                <a:spcPts val="0"/>
              </a:spcBef>
              <a:buNone/>
              <a:defRPr sz="1900">
                <a:solidFill>
                  <a:srgbClr val="616161"/>
                </a:solidFill>
                <a:latin typeface="PT Sans"/>
                <a:ea typeface="PT Sans"/>
                <a:cs typeface="PT Sans"/>
                <a:sym typeface="PT Sans"/>
              </a:defRPr>
            </a:lvl8pPr>
            <a:lvl9pPr indent="0" lvl="8" marL="0" marR="0" rtl="0" algn="ctr">
              <a:spcBef>
                <a:spcPts val="0"/>
              </a:spcBef>
              <a:buNone/>
              <a:defRPr sz="1900">
                <a:solidFill>
                  <a:srgbClr val="616161"/>
                </a:solidFill>
                <a:latin typeface="PT Sans"/>
                <a:ea typeface="PT Sans"/>
                <a:cs typeface="PT Sans"/>
                <a:sym typeface="PT Sans"/>
              </a:defRPr>
            </a:lvl9pPr>
          </a:lstStyle>
          <a:p>
            <a:pPr indent="0" lvl="0" marL="0" rtl="0" algn="ctr">
              <a:spcBef>
                <a:spcPts val="0"/>
              </a:spcBef>
              <a:spcAft>
                <a:spcPts val="0"/>
              </a:spcAft>
              <a:buNone/>
            </a:pPr>
            <a:fld id="{00000000-1234-1234-1234-123412341234}" type="slidenum">
              <a:rPr lang="en-US"/>
              <a:t>‹#›</a:t>
            </a:fld>
            <a:endParaRPr/>
          </a:p>
        </p:txBody>
      </p:sp>
      <p:grpSp>
        <p:nvGrpSpPr>
          <p:cNvPr id="98" name="Google Shape;98;p23"/>
          <p:cNvGrpSpPr/>
          <p:nvPr/>
        </p:nvGrpSpPr>
        <p:grpSpPr>
          <a:xfrm>
            <a:off x="23608195" y="13071888"/>
            <a:ext cx="464625" cy="464675"/>
            <a:chOff x="9447488" y="6048704"/>
            <a:chExt cx="1800000" cy="1800200"/>
          </a:xfrm>
        </p:grpSpPr>
        <p:sp>
          <p:nvSpPr>
            <p:cNvPr id="99" name="Google Shape;99;p23"/>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100" name="Google Shape;100;p23">
              <a:hlinkClick action="ppaction://hlinkshowjump?jump=nextslide"/>
            </p:cNvPr>
            <p:cNvSpPr/>
            <p:nvPr/>
          </p:nvSpPr>
          <p:spPr>
            <a:xfrm>
              <a:off x="10015172"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grpSp>
        <p:nvGrpSpPr>
          <p:cNvPr id="101" name="Google Shape;101;p23"/>
          <p:cNvGrpSpPr/>
          <p:nvPr/>
        </p:nvGrpSpPr>
        <p:grpSpPr>
          <a:xfrm>
            <a:off x="22365231" y="13071888"/>
            <a:ext cx="464625" cy="464675"/>
            <a:chOff x="9447488" y="6048704"/>
            <a:chExt cx="1800000" cy="1800200"/>
          </a:xfrm>
        </p:grpSpPr>
        <p:sp>
          <p:nvSpPr>
            <p:cNvPr id="102" name="Google Shape;102;p23"/>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103" name="Google Shape;103;p23">
              <a:hlinkClick action="ppaction://hlinkshowjump?jump=previousslide"/>
            </p:cNvPr>
            <p:cNvSpPr/>
            <p:nvPr/>
          </p:nvSpPr>
          <p:spPr>
            <a:xfrm flipH="1">
              <a:off x="9959826"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cxnSp>
        <p:nvCxnSpPr>
          <p:cNvPr id="104" name="Google Shape;104;p23"/>
          <p:cNvCxnSpPr/>
          <p:nvPr/>
        </p:nvCxnSpPr>
        <p:spPr>
          <a:xfrm>
            <a:off x="446494" y="13311248"/>
            <a:ext cx="21918737" cy="0"/>
          </a:xfrm>
          <a:prstGeom prst="straightConnector1">
            <a:avLst/>
          </a:prstGeom>
          <a:noFill/>
          <a:ln cap="flat" cmpd="sng" w="9525">
            <a:solidFill>
              <a:srgbClr val="6C6C6C"/>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5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5">
  <p:cSld name="Image Layout 5">
    <p:spTree>
      <p:nvGrpSpPr>
        <p:cNvPr id="105" name="Shape 105"/>
        <p:cNvGrpSpPr/>
        <p:nvPr/>
      </p:nvGrpSpPr>
      <p:grpSpPr>
        <a:xfrm>
          <a:off x="0" y="0"/>
          <a:ext cx="0" cy="0"/>
          <a:chOff x="0" y="0"/>
          <a:chExt cx="0" cy="0"/>
        </a:xfrm>
      </p:grpSpPr>
      <p:sp>
        <p:nvSpPr>
          <p:cNvPr id="106" name="Google Shape;106;p24"/>
          <p:cNvSpPr/>
          <p:nvPr>
            <p:ph idx="2" type="pic"/>
          </p:nvPr>
        </p:nvSpPr>
        <p:spPr>
          <a:xfrm>
            <a:off x="7422263" y="2898353"/>
            <a:ext cx="16963324" cy="9450000"/>
          </a:xfrm>
          <a:prstGeom prst="rect">
            <a:avLst/>
          </a:prstGeom>
          <a:solidFill>
            <a:srgbClr val="D8D8D8">
              <a:alpha val="49803"/>
            </a:srgbClr>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ppt_w</p:attrName>
                                        </p:attrNameLst>
                                      </p:cBhvr>
                                      <p:tavLst>
                                        <p:tav fmla="" tm="0">
                                          <p:val>
                                            <p:strVal val="0"/>
                                          </p:val>
                                        </p:tav>
                                        <p:tav fmla="" tm="100000">
                                          <p:val>
                                            <p:strVal val="#ppt_w"/>
                                          </p:val>
                                        </p:tav>
                                      </p:tavLst>
                                    </p:anim>
                                    <p:anim calcmode="lin" valueType="num">
                                      <p:cBhvr additive="base">
                                        <p:cTn dur="500"/>
                                        <p:tgtEl>
                                          <p:spTgt spid="10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6">
  <p:cSld name="Image Layout 6">
    <p:spTree>
      <p:nvGrpSpPr>
        <p:cNvPr id="107" name="Shape 107"/>
        <p:cNvGrpSpPr/>
        <p:nvPr/>
      </p:nvGrpSpPr>
      <p:grpSpPr>
        <a:xfrm>
          <a:off x="0" y="0"/>
          <a:ext cx="0" cy="0"/>
          <a:chOff x="0" y="0"/>
          <a:chExt cx="0" cy="0"/>
        </a:xfrm>
      </p:grpSpPr>
      <p:sp>
        <p:nvSpPr>
          <p:cNvPr id="108" name="Google Shape;108;p25"/>
          <p:cNvSpPr txBox="1"/>
          <p:nvPr>
            <p:ph idx="12" type="sldNum"/>
          </p:nvPr>
        </p:nvSpPr>
        <p:spPr>
          <a:xfrm>
            <a:off x="22746581" y="13035074"/>
            <a:ext cx="944880" cy="538292"/>
          </a:xfrm>
          <a:prstGeom prst="rect">
            <a:avLst/>
          </a:prstGeom>
          <a:noFill/>
          <a:ln>
            <a:noFill/>
          </a:ln>
        </p:spPr>
        <p:txBody>
          <a:bodyPr anchorCtr="0" anchor="t" bIns="90600" lIns="181125" spcFirstLastPara="1" rIns="181125" wrap="square" tIns="90600">
            <a:noAutofit/>
          </a:bodyPr>
          <a:lstStyle>
            <a:lvl1pPr indent="0" lvl="0" marL="0" marR="0" rtl="0" algn="ctr">
              <a:spcBef>
                <a:spcPts val="0"/>
              </a:spcBef>
              <a:buNone/>
              <a:defRPr sz="1900">
                <a:solidFill>
                  <a:srgbClr val="616161"/>
                </a:solidFill>
                <a:latin typeface="PT Sans"/>
                <a:ea typeface="PT Sans"/>
                <a:cs typeface="PT Sans"/>
                <a:sym typeface="PT Sans"/>
              </a:defRPr>
            </a:lvl1pPr>
            <a:lvl2pPr indent="0" lvl="1" marL="0" marR="0" rtl="0" algn="ctr">
              <a:spcBef>
                <a:spcPts val="0"/>
              </a:spcBef>
              <a:buNone/>
              <a:defRPr sz="1900">
                <a:solidFill>
                  <a:srgbClr val="616161"/>
                </a:solidFill>
                <a:latin typeface="PT Sans"/>
                <a:ea typeface="PT Sans"/>
                <a:cs typeface="PT Sans"/>
                <a:sym typeface="PT Sans"/>
              </a:defRPr>
            </a:lvl2pPr>
            <a:lvl3pPr indent="0" lvl="2" marL="0" marR="0" rtl="0" algn="ctr">
              <a:spcBef>
                <a:spcPts val="0"/>
              </a:spcBef>
              <a:buNone/>
              <a:defRPr sz="1900">
                <a:solidFill>
                  <a:srgbClr val="616161"/>
                </a:solidFill>
                <a:latin typeface="PT Sans"/>
                <a:ea typeface="PT Sans"/>
                <a:cs typeface="PT Sans"/>
                <a:sym typeface="PT Sans"/>
              </a:defRPr>
            </a:lvl3pPr>
            <a:lvl4pPr indent="0" lvl="3" marL="0" marR="0" rtl="0" algn="ctr">
              <a:spcBef>
                <a:spcPts val="0"/>
              </a:spcBef>
              <a:buNone/>
              <a:defRPr sz="1900">
                <a:solidFill>
                  <a:srgbClr val="616161"/>
                </a:solidFill>
                <a:latin typeface="PT Sans"/>
                <a:ea typeface="PT Sans"/>
                <a:cs typeface="PT Sans"/>
                <a:sym typeface="PT Sans"/>
              </a:defRPr>
            </a:lvl4pPr>
            <a:lvl5pPr indent="0" lvl="4" marL="0" marR="0" rtl="0" algn="ctr">
              <a:spcBef>
                <a:spcPts val="0"/>
              </a:spcBef>
              <a:buNone/>
              <a:defRPr sz="1900">
                <a:solidFill>
                  <a:srgbClr val="616161"/>
                </a:solidFill>
                <a:latin typeface="PT Sans"/>
                <a:ea typeface="PT Sans"/>
                <a:cs typeface="PT Sans"/>
                <a:sym typeface="PT Sans"/>
              </a:defRPr>
            </a:lvl5pPr>
            <a:lvl6pPr indent="0" lvl="5" marL="0" marR="0" rtl="0" algn="ctr">
              <a:spcBef>
                <a:spcPts val="0"/>
              </a:spcBef>
              <a:buNone/>
              <a:defRPr sz="1900">
                <a:solidFill>
                  <a:srgbClr val="616161"/>
                </a:solidFill>
                <a:latin typeface="PT Sans"/>
                <a:ea typeface="PT Sans"/>
                <a:cs typeface="PT Sans"/>
                <a:sym typeface="PT Sans"/>
              </a:defRPr>
            </a:lvl6pPr>
            <a:lvl7pPr indent="0" lvl="6" marL="0" marR="0" rtl="0" algn="ctr">
              <a:spcBef>
                <a:spcPts val="0"/>
              </a:spcBef>
              <a:buNone/>
              <a:defRPr sz="1900">
                <a:solidFill>
                  <a:srgbClr val="616161"/>
                </a:solidFill>
                <a:latin typeface="PT Sans"/>
                <a:ea typeface="PT Sans"/>
                <a:cs typeface="PT Sans"/>
                <a:sym typeface="PT Sans"/>
              </a:defRPr>
            </a:lvl7pPr>
            <a:lvl8pPr indent="0" lvl="7" marL="0" marR="0" rtl="0" algn="ctr">
              <a:spcBef>
                <a:spcPts val="0"/>
              </a:spcBef>
              <a:buNone/>
              <a:defRPr sz="1900">
                <a:solidFill>
                  <a:srgbClr val="616161"/>
                </a:solidFill>
                <a:latin typeface="PT Sans"/>
                <a:ea typeface="PT Sans"/>
                <a:cs typeface="PT Sans"/>
                <a:sym typeface="PT Sans"/>
              </a:defRPr>
            </a:lvl8pPr>
            <a:lvl9pPr indent="0" lvl="8" marL="0" marR="0" rtl="0" algn="ctr">
              <a:spcBef>
                <a:spcPts val="0"/>
              </a:spcBef>
              <a:buNone/>
              <a:defRPr sz="1900">
                <a:solidFill>
                  <a:srgbClr val="616161"/>
                </a:solidFill>
                <a:latin typeface="PT Sans"/>
                <a:ea typeface="PT Sans"/>
                <a:cs typeface="PT Sans"/>
                <a:sym typeface="PT Sans"/>
              </a:defRPr>
            </a:lvl9pPr>
          </a:lstStyle>
          <a:p>
            <a:pPr indent="0" lvl="0" marL="0" rtl="0" algn="ctr">
              <a:spcBef>
                <a:spcPts val="0"/>
              </a:spcBef>
              <a:spcAft>
                <a:spcPts val="0"/>
              </a:spcAft>
              <a:buNone/>
            </a:pPr>
            <a:fld id="{00000000-1234-1234-1234-123412341234}" type="slidenum">
              <a:rPr lang="en-US"/>
              <a:t>‹#›</a:t>
            </a:fld>
            <a:endParaRPr/>
          </a:p>
        </p:txBody>
      </p:sp>
      <p:grpSp>
        <p:nvGrpSpPr>
          <p:cNvPr id="109" name="Google Shape;109;p25"/>
          <p:cNvGrpSpPr/>
          <p:nvPr/>
        </p:nvGrpSpPr>
        <p:grpSpPr>
          <a:xfrm>
            <a:off x="23608195" y="13071888"/>
            <a:ext cx="464625" cy="464675"/>
            <a:chOff x="9447488" y="6048704"/>
            <a:chExt cx="1800000" cy="1800200"/>
          </a:xfrm>
        </p:grpSpPr>
        <p:sp>
          <p:nvSpPr>
            <p:cNvPr id="110" name="Google Shape;110;p25"/>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111" name="Google Shape;111;p25">
              <a:hlinkClick action="ppaction://hlinkshowjump?jump=nextslide"/>
            </p:cNvPr>
            <p:cNvSpPr/>
            <p:nvPr/>
          </p:nvSpPr>
          <p:spPr>
            <a:xfrm>
              <a:off x="10015172"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grpSp>
        <p:nvGrpSpPr>
          <p:cNvPr id="112" name="Google Shape;112;p25"/>
          <p:cNvGrpSpPr/>
          <p:nvPr/>
        </p:nvGrpSpPr>
        <p:grpSpPr>
          <a:xfrm>
            <a:off x="22365231" y="13071888"/>
            <a:ext cx="464625" cy="464675"/>
            <a:chOff x="9447488" y="6048704"/>
            <a:chExt cx="1800000" cy="1800200"/>
          </a:xfrm>
        </p:grpSpPr>
        <p:sp>
          <p:nvSpPr>
            <p:cNvPr id="113" name="Google Shape;113;p25"/>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114" name="Google Shape;114;p25">
              <a:hlinkClick action="ppaction://hlinkshowjump?jump=previousslide"/>
            </p:cNvPr>
            <p:cNvSpPr/>
            <p:nvPr/>
          </p:nvSpPr>
          <p:spPr>
            <a:xfrm flipH="1">
              <a:off x="9959826"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cxnSp>
        <p:nvCxnSpPr>
          <p:cNvPr id="115" name="Google Shape;115;p25"/>
          <p:cNvCxnSpPr/>
          <p:nvPr/>
        </p:nvCxnSpPr>
        <p:spPr>
          <a:xfrm>
            <a:off x="446494" y="13311248"/>
            <a:ext cx="21918737" cy="0"/>
          </a:xfrm>
          <a:prstGeom prst="straightConnector1">
            <a:avLst/>
          </a:prstGeom>
          <a:noFill/>
          <a:ln cap="flat" cmpd="sng" w="9525">
            <a:solidFill>
              <a:srgbClr val="6C6C6C"/>
            </a:solidFill>
            <a:prstDash val="solid"/>
            <a:round/>
            <a:headEnd len="sm" w="sm" type="none"/>
            <a:tailEnd len="sm" w="sm" type="none"/>
          </a:ln>
        </p:spPr>
      </p:cxnSp>
      <p:sp>
        <p:nvSpPr>
          <p:cNvPr id="116" name="Google Shape;116;p25"/>
          <p:cNvSpPr/>
          <p:nvPr>
            <p:ph idx="2" type="pic"/>
          </p:nvPr>
        </p:nvSpPr>
        <p:spPr>
          <a:xfrm>
            <a:off x="12890486" y="1008144"/>
            <a:ext cx="9856094" cy="10766444"/>
          </a:xfrm>
          <a:prstGeom prst="rect">
            <a:avLst/>
          </a:prstGeom>
          <a:solidFill>
            <a:srgbClr val="D8D8D8">
              <a:alpha val="49803"/>
            </a:srgbClr>
          </a:solidFill>
          <a:ln>
            <a:noFill/>
          </a:ln>
        </p:spPr>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7">
  <p:cSld name="Image Layout 7">
    <p:spTree>
      <p:nvGrpSpPr>
        <p:cNvPr id="117" name="Shape 117"/>
        <p:cNvGrpSpPr/>
        <p:nvPr/>
      </p:nvGrpSpPr>
      <p:grpSpPr>
        <a:xfrm>
          <a:off x="0" y="0"/>
          <a:ext cx="0" cy="0"/>
          <a:chOff x="0" y="0"/>
          <a:chExt cx="0" cy="0"/>
        </a:xfrm>
      </p:grpSpPr>
      <p:sp>
        <p:nvSpPr>
          <p:cNvPr id="118" name="Google Shape;118;p26"/>
          <p:cNvSpPr/>
          <p:nvPr>
            <p:ph idx="2" type="pic"/>
          </p:nvPr>
        </p:nvSpPr>
        <p:spPr>
          <a:xfrm>
            <a:off x="9" y="0"/>
            <a:ext cx="10752799" cy="13717588"/>
          </a:xfrm>
          <a:prstGeom prst="rect">
            <a:avLst/>
          </a:prstGeom>
          <a:solidFill>
            <a:srgbClr val="D8D8D8">
              <a:alpha val="49803"/>
            </a:srgbClr>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8"/>
                                        </p:tgtEl>
                                        <p:attrNameLst>
                                          <p:attrName>style.visibility</p:attrName>
                                        </p:attrNameLst>
                                      </p:cBhvr>
                                      <p:to>
                                        <p:strVal val="visible"/>
                                      </p:to>
                                    </p:set>
                                    <p:anim calcmode="lin" valueType="num">
                                      <p:cBhvr additive="base">
                                        <p:cTn dur="500"/>
                                        <p:tgtEl>
                                          <p:spTgt spid="11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8">
  <p:cSld name="Image Layout 8">
    <p:spTree>
      <p:nvGrpSpPr>
        <p:cNvPr id="119" name="Shape 119"/>
        <p:cNvGrpSpPr/>
        <p:nvPr/>
      </p:nvGrpSpPr>
      <p:grpSpPr>
        <a:xfrm>
          <a:off x="0" y="0"/>
          <a:ext cx="0" cy="0"/>
          <a:chOff x="0" y="0"/>
          <a:chExt cx="0" cy="0"/>
        </a:xfrm>
      </p:grpSpPr>
      <p:sp>
        <p:nvSpPr>
          <p:cNvPr id="120" name="Google Shape;120;p27"/>
          <p:cNvSpPr/>
          <p:nvPr>
            <p:ph idx="2" type="pic"/>
          </p:nvPr>
        </p:nvSpPr>
        <p:spPr>
          <a:xfrm>
            <a:off x="0" y="6183718"/>
            <a:ext cx="24385588" cy="7533869"/>
          </a:xfrm>
          <a:prstGeom prst="rect">
            <a:avLst/>
          </a:prstGeom>
          <a:solidFill>
            <a:srgbClr val="D8D8D8">
              <a:alpha val="49803"/>
            </a:srgbClr>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ppt_w</p:attrName>
                                        </p:attrNameLst>
                                      </p:cBhvr>
                                      <p:tavLst>
                                        <p:tav fmla="" tm="0">
                                          <p:val>
                                            <p:strVal val="0"/>
                                          </p:val>
                                        </p:tav>
                                        <p:tav fmla="" tm="100000">
                                          <p:val>
                                            <p:strVal val="#ppt_w"/>
                                          </p:val>
                                        </p:tav>
                                      </p:tavLst>
                                    </p:anim>
                                    <p:anim calcmode="lin" valueType="num">
                                      <p:cBhvr additive="base">
                                        <p:cTn dur="500"/>
                                        <p:tgtEl>
                                          <p:spTgt spid="12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ype 1">
  <p:cSld name="Left type 1">
    <p:spTree>
      <p:nvGrpSpPr>
        <p:cNvPr id="11" name="Shape 11"/>
        <p:cNvGrpSpPr/>
        <p:nvPr/>
      </p:nvGrpSpPr>
      <p:grpSpPr>
        <a:xfrm>
          <a:off x="0" y="0"/>
          <a:ext cx="0" cy="0"/>
          <a:chOff x="0" y="0"/>
          <a:chExt cx="0" cy="0"/>
        </a:xfrm>
      </p:grpSpPr>
      <p:sp>
        <p:nvSpPr>
          <p:cNvPr id="12" name="Google Shape;12;p13"/>
          <p:cNvSpPr txBox="1"/>
          <p:nvPr>
            <p:ph idx="1" type="body"/>
          </p:nvPr>
        </p:nvSpPr>
        <p:spPr>
          <a:xfrm>
            <a:off x="714589" y="2400669"/>
            <a:ext cx="6165684" cy="553197"/>
          </a:xfrm>
          <a:prstGeom prst="rect">
            <a:avLst/>
          </a:prstGeom>
          <a:noFill/>
          <a:ln>
            <a:noFill/>
          </a:ln>
        </p:spPr>
        <p:txBody>
          <a:bodyPr anchorCtr="0" anchor="t" bIns="45300" lIns="90700" spcFirstLastPara="1" rIns="90700" wrap="square" tIns="45300">
            <a:noAutofit/>
          </a:bodyPr>
          <a:lstStyle>
            <a:lvl1pPr indent="-228600" lvl="0" marL="457200" marR="0" rtl="0" algn="l">
              <a:lnSpc>
                <a:spcPct val="125000"/>
              </a:lnSpc>
              <a:spcBef>
                <a:spcPts val="380"/>
              </a:spcBef>
              <a:spcAft>
                <a:spcPts val="0"/>
              </a:spcAft>
              <a:buClr>
                <a:schemeClr val="lt2"/>
              </a:buClr>
              <a:buSzPts val="1900"/>
              <a:buFont typeface="Arial"/>
              <a:buNone/>
              <a:defRPr b="0" i="0" sz="1900" u="none" cap="none" strike="noStrike">
                <a:solidFill>
                  <a:schemeClr val="lt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sp>
        <p:nvSpPr>
          <p:cNvPr id="13" name="Google Shape;13;p13"/>
          <p:cNvSpPr txBox="1"/>
          <p:nvPr>
            <p:ph idx="12" type="sldNum"/>
          </p:nvPr>
        </p:nvSpPr>
        <p:spPr>
          <a:xfrm>
            <a:off x="22746581" y="13035074"/>
            <a:ext cx="944880" cy="538292"/>
          </a:xfrm>
          <a:prstGeom prst="rect">
            <a:avLst/>
          </a:prstGeom>
          <a:noFill/>
          <a:ln>
            <a:noFill/>
          </a:ln>
        </p:spPr>
        <p:txBody>
          <a:bodyPr anchorCtr="0" anchor="t" bIns="90600" lIns="181125" spcFirstLastPara="1" rIns="181125" wrap="square" tIns="90600">
            <a:noAutofit/>
          </a:bodyPr>
          <a:lstStyle>
            <a:lvl1pPr indent="0" lvl="0" marL="0" marR="0" rtl="0" algn="ctr">
              <a:spcBef>
                <a:spcPts val="0"/>
              </a:spcBef>
              <a:buNone/>
              <a:defRPr sz="1900">
                <a:solidFill>
                  <a:srgbClr val="575757"/>
                </a:solidFill>
                <a:latin typeface="PT Sans"/>
                <a:ea typeface="PT Sans"/>
                <a:cs typeface="PT Sans"/>
                <a:sym typeface="PT Sans"/>
              </a:defRPr>
            </a:lvl1pPr>
            <a:lvl2pPr indent="0" lvl="1" marL="0" marR="0" rtl="0" algn="ctr">
              <a:spcBef>
                <a:spcPts val="0"/>
              </a:spcBef>
              <a:buNone/>
              <a:defRPr sz="1900">
                <a:solidFill>
                  <a:srgbClr val="575757"/>
                </a:solidFill>
                <a:latin typeface="PT Sans"/>
                <a:ea typeface="PT Sans"/>
                <a:cs typeface="PT Sans"/>
                <a:sym typeface="PT Sans"/>
              </a:defRPr>
            </a:lvl2pPr>
            <a:lvl3pPr indent="0" lvl="2" marL="0" marR="0" rtl="0" algn="ctr">
              <a:spcBef>
                <a:spcPts val="0"/>
              </a:spcBef>
              <a:buNone/>
              <a:defRPr sz="1900">
                <a:solidFill>
                  <a:srgbClr val="575757"/>
                </a:solidFill>
                <a:latin typeface="PT Sans"/>
                <a:ea typeface="PT Sans"/>
                <a:cs typeface="PT Sans"/>
                <a:sym typeface="PT Sans"/>
              </a:defRPr>
            </a:lvl3pPr>
            <a:lvl4pPr indent="0" lvl="3" marL="0" marR="0" rtl="0" algn="ctr">
              <a:spcBef>
                <a:spcPts val="0"/>
              </a:spcBef>
              <a:buNone/>
              <a:defRPr sz="1900">
                <a:solidFill>
                  <a:srgbClr val="575757"/>
                </a:solidFill>
                <a:latin typeface="PT Sans"/>
                <a:ea typeface="PT Sans"/>
                <a:cs typeface="PT Sans"/>
                <a:sym typeface="PT Sans"/>
              </a:defRPr>
            </a:lvl4pPr>
            <a:lvl5pPr indent="0" lvl="4" marL="0" marR="0" rtl="0" algn="ctr">
              <a:spcBef>
                <a:spcPts val="0"/>
              </a:spcBef>
              <a:buNone/>
              <a:defRPr sz="1900">
                <a:solidFill>
                  <a:srgbClr val="575757"/>
                </a:solidFill>
                <a:latin typeface="PT Sans"/>
                <a:ea typeface="PT Sans"/>
                <a:cs typeface="PT Sans"/>
                <a:sym typeface="PT Sans"/>
              </a:defRPr>
            </a:lvl5pPr>
            <a:lvl6pPr indent="0" lvl="5" marL="0" marR="0" rtl="0" algn="ctr">
              <a:spcBef>
                <a:spcPts val="0"/>
              </a:spcBef>
              <a:buNone/>
              <a:defRPr sz="1900">
                <a:solidFill>
                  <a:srgbClr val="575757"/>
                </a:solidFill>
                <a:latin typeface="PT Sans"/>
                <a:ea typeface="PT Sans"/>
                <a:cs typeface="PT Sans"/>
                <a:sym typeface="PT Sans"/>
              </a:defRPr>
            </a:lvl6pPr>
            <a:lvl7pPr indent="0" lvl="6" marL="0" marR="0" rtl="0" algn="ctr">
              <a:spcBef>
                <a:spcPts val="0"/>
              </a:spcBef>
              <a:buNone/>
              <a:defRPr sz="1900">
                <a:solidFill>
                  <a:srgbClr val="575757"/>
                </a:solidFill>
                <a:latin typeface="PT Sans"/>
                <a:ea typeface="PT Sans"/>
                <a:cs typeface="PT Sans"/>
                <a:sym typeface="PT Sans"/>
              </a:defRPr>
            </a:lvl7pPr>
            <a:lvl8pPr indent="0" lvl="7" marL="0" marR="0" rtl="0" algn="ctr">
              <a:spcBef>
                <a:spcPts val="0"/>
              </a:spcBef>
              <a:buNone/>
              <a:defRPr sz="1900">
                <a:solidFill>
                  <a:srgbClr val="575757"/>
                </a:solidFill>
                <a:latin typeface="PT Sans"/>
                <a:ea typeface="PT Sans"/>
                <a:cs typeface="PT Sans"/>
                <a:sym typeface="PT Sans"/>
              </a:defRPr>
            </a:lvl8pPr>
            <a:lvl9pPr indent="0" lvl="8" marL="0" marR="0" rtl="0" algn="ctr">
              <a:spcBef>
                <a:spcPts val="0"/>
              </a:spcBef>
              <a:buNone/>
              <a:defRPr sz="1900">
                <a:solidFill>
                  <a:srgbClr val="575757"/>
                </a:solidFill>
                <a:latin typeface="PT Sans"/>
                <a:ea typeface="PT Sans"/>
                <a:cs typeface="PT Sans"/>
                <a:sym typeface="PT Sans"/>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13"/>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lvl1pPr indent="-228600" lvl="0" marL="457200" marR="0" rtl="0" algn="l">
              <a:spcBef>
                <a:spcPts val="1180"/>
              </a:spcBef>
              <a:spcAft>
                <a:spcPts val="0"/>
              </a:spcAft>
              <a:buClr>
                <a:schemeClr val="dk2"/>
              </a:buClr>
              <a:buSzPts val="5900"/>
              <a:buFont typeface="Arial"/>
              <a:buNone/>
              <a:defRPr b="0" i="0" sz="5900" u="none" cap="none" strike="noStrike">
                <a:solidFill>
                  <a:schemeClr val="dk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cxnSp>
        <p:nvCxnSpPr>
          <p:cNvPr id="15" name="Google Shape;15;p13"/>
          <p:cNvCxnSpPr/>
          <p:nvPr/>
        </p:nvCxnSpPr>
        <p:spPr>
          <a:xfrm>
            <a:off x="714589" y="1941574"/>
            <a:ext cx="6165684" cy="0"/>
          </a:xfrm>
          <a:prstGeom prst="straightConnector1">
            <a:avLst/>
          </a:prstGeom>
          <a:noFill/>
          <a:ln cap="flat" cmpd="sng" w="19050">
            <a:solidFill>
              <a:srgbClr val="CBD0D7"/>
            </a:solidFill>
            <a:prstDash val="solid"/>
            <a:round/>
            <a:headEnd len="sm" w="sm" type="none"/>
            <a:tailEnd len="sm" w="sm" type="none"/>
          </a:ln>
        </p:spPr>
      </p:cxnSp>
      <p:sp>
        <p:nvSpPr>
          <p:cNvPr id="16" name="Google Shape;16;p13"/>
          <p:cNvSpPr/>
          <p:nvPr/>
        </p:nvSpPr>
        <p:spPr>
          <a:xfrm>
            <a:off x="714582" y="1909179"/>
            <a:ext cx="2060705" cy="64800"/>
          </a:xfrm>
          <a:prstGeom prst="rect">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grpSp>
        <p:nvGrpSpPr>
          <p:cNvPr id="17" name="Google Shape;17;p13"/>
          <p:cNvGrpSpPr/>
          <p:nvPr/>
        </p:nvGrpSpPr>
        <p:grpSpPr>
          <a:xfrm>
            <a:off x="23608195" y="13071888"/>
            <a:ext cx="464625" cy="464675"/>
            <a:chOff x="9447488" y="6048704"/>
            <a:chExt cx="1800000" cy="1800200"/>
          </a:xfrm>
        </p:grpSpPr>
        <p:sp>
          <p:nvSpPr>
            <p:cNvPr id="18" name="Google Shape;18;p13"/>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sp>
          <p:nvSpPr>
            <p:cNvPr id="19" name="Google Shape;19;p13">
              <a:hlinkClick action="ppaction://hlinkshowjump?jump=nextslide"/>
            </p:cNvPr>
            <p:cNvSpPr/>
            <p:nvPr/>
          </p:nvSpPr>
          <p:spPr>
            <a:xfrm>
              <a:off x="10015172"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grpSp>
      <p:grpSp>
        <p:nvGrpSpPr>
          <p:cNvPr id="20" name="Google Shape;20;p13"/>
          <p:cNvGrpSpPr/>
          <p:nvPr/>
        </p:nvGrpSpPr>
        <p:grpSpPr>
          <a:xfrm>
            <a:off x="22365231" y="13071888"/>
            <a:ext cx="464625" cy="464675"/>
            <a:chOff x="9447488" y="6048704"/>
            <a:chExt cx="1800000" cy="1800200"/>
          </a:xfrm>
        </p:grpSpPr>
        <p:sp>
          <p:nvSpPr>
            <p:cNvPr id="21" name="Google Shape;21;p13"/>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sp>
          <p:nvSpPr>
            <p:cNvPr id="22" name="Google Shape;22;p13">
              <a:hlinkClick action="ppaction://hlinkshowjump?jump=previousslide"/>
            </p:cNvPr>
            <p:cNvSpPr/>
            <p:nvPr/>
          </p:nvSpPr>
          <p:spPr>
            <a:xfrm flipH="1">
              <a:off x="9959826"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grpSp>
      <p:cxnSp>
        <p:nvCxnSpPr>
          <p:cNvPr id="23" name="Google Shape;23;p13"/>
          <p:cNvCxnSpPr/>
          <p:nvPr/>
        </p:nvCxnSpPr>
        <p:spPr>
          <a:xfrm>
            <a:off x="446494" y="13311248"/>
            <a:ext cx="21918737" cy="0"/>
          </a:xfrm>
          <a:prstGeom prst="straightConnector1">
            <a:avLst/>
          </a:prstGeom>
          <a:noFill/>
          <a:ln cap="flat" cmpd="sng" w="9525">
            <a:solidFill>
              <a:srgbClr val="6C6C6C"/>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500"/>
                                        <p:tgtEl>
                                          <p:spTgt spid="14"/>
                                        </p:tgtEl>
                                      </p:cBhvr>
                                    </p:animEffect>
                                  </p:childTnLst>
                                </p:cTn>
                              </p:par>
                              <p:par>
                                <p:cTn fill="hold" nodeType="withEffect" presetClass="entr" presetID="23" presetSubtype="16">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p:tgtEl>
                                          <p:spTgt spid="16"/>
                                        </p:tgtEl>
                                        <p:attrNameLst>
                                          <p:attrName>ppt_w</p:attrName>
                                        </p:attrNameLst>
                                      </p:cBhvr>
                                      <p:tavLst>
                                        <p:tav fmla="" tm="0">
                                          <p:val>
                                            <p:strVal val="0"/>
                                          </p:val>
                                        </p:tav>
                                        <p:tav fmla="" tm="100000">
                                          <p:val>
                                            <p:strVal val="#ppt_w"/>
                                          </p:val>
                                        </p:tav>
                                      </p:tavLst>
                                    </p:anim>
                                    <p:anim calcmode="lin" valueType="num">
                                      <p:cBhvr additive="base">
                                        <p:cTn dur="500"/>
                                        <p:tgtEl>
                                          <p:spTgt spid="1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500"/>
                                        <p:tgtEl>
                                          <p:spTgt spid="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
                                            <p:txEl>
                                              <p:pRg end="0" st="0"/>
                                            </p:txEl>
                                          </p:spTgt>
                                        </p:tgtEl>
                                        <p:attrNameLst>
                                          <p:attrName>style.visibility</p:attrName>
                                        </p:attrNameLst>
                                      </p:cBhvr>
                                      <p:to>
                                        <p:strVal val="visible"/>
                                      </p:to>
                                    </p:set>
                                    <p:animEffect filter="fade" transition="in">
                                      <p:cBhvr>
                                        <p:cTn dur="500"/>
                                        <p:tgtEl>
                                          <p:spTgt spid="12">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
                                            <p:txEl>
                                              <p:pRg end="1" st="1"/>
                                            </p:txEl>
                                          </p:spTgt>
                                        </p:tgtEl>
                                        <p:attrNameLst>
                                          <p:attrName>style.visibility</p:attrName>
                                        </p:attrNameLst>
                                      </p:cBhvr>
                                      <p:to>
                                        <p:strVal val="visible"/>
                                      </p:to>
                                    </p:set>
                                    <p:animEffect filter="fade" transition="in">
                                      <p:cBhvr>
                                        <p:cTn dur="500"/>
                                        <p:tgtEl>
                                          <p:spTgt spid="12">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
                                            <p:txEl>
                                              <p:pRg end="2" st="2"/>
                                            </p:txEl>
                                          </p:spTgt>
                                        </p:tgtEl>
                                        <p:attrNameLst>
                                          <p:attrName>style.visibility</p:attrName>
                                        </p:attrNameLst>
                                      </p:cBhvr>
                                      <p:to>
                                        <p:strVal val="visible"/>
                                      </p:to>
                                    </p:set>
                                    <p:animEffect filter="fade" transition="in">
                                      <p:cBhvr>
                                        <p:cTn dur="500"/>
                                        <p:tgtEl>
                                          <p:spTgt spid="12">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
                                            <p:txEl>
                                              <p:pRg end="3" st="3"/>
                                            </p:txEl>
                                          </p:spTgt>
                                        </p:tgtEl>
                                        <p:attrNameLst>
                                          <p:attrName>style.visibility</p:attrName>
                                        </p:attrNameLst>
                                      </p:cBhvr>
                                      <p:to>
                                        <p:strVal val="visible"/>
                                      </p:to>
                                    </p:set>
                                    <p:animEffect filter="fade" transition="in">
                                      <p:cBhvr>
                                        <p:cTn dur="500"/>
                                        <p:tgtEl>
                                          <p:spTgt spid="12">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2">
                                            <p:txEl>
                                              <p:pRg end="4" st="4"/>
                                            </p:txEl>
                                          </p:spTgt>
                                        </p:tgtEl>
                                        <p:attrNameLst>
                                          <p:attrName>style.visibility</p:attrName>
                                        </p:attrNameLst>
                                      </p:cBhvr>
                                      <p:to>
                                        <p:strVal val="visible"/>
                                      </p:to>
                                    </p:set>
                                    <p:animEffect filter="fade" transition="in">
                                      <p:cBhvr>
                                        <p:cTn dur="500"/>
                                        <p:tgtEl>
                                          <p:spTgt spid="12">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
                                            <p:txEl>
                                              <p:pRg end="5" st="5"/>
                                            </p:txEl>
                                          </p:spTgt>
                                        </p:tgtEl>
                                        <p:attrNameLst>
                                          <p:attrName>style.visibility</p:attrName>
                                        </p:attrNameLst>
                                      </p:cBhvr>
                                      <p:to>
                                        <p:strVal val="visible"/>
                                      </p:to>
                                    </p:set>
                                    <p:animEffect filter="fade" transition="in">
                                      <p:cBhvr>
                                        <p:cTn dur="500"/>
                                        <p:tgtEl>
                                          <p:spTgt spid="12">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12">
                                            <p:txEl>
                                              <p:pRg end="6" st="6"/>
                                            </p:txEl>
                                          </p:spTgt>
                                        </p:tgtEl>
                                        <p:attrNameLst>
                                          <p:attrName>style.visibility</p:attrName>
                                        </p:attrNameLst>
                                      </p:cBhvr>
                                      <p:to>
                                        <p:strVal val="visible"/>
                                      </p:to>
                                    </p:set>
                                    <p:animEffect filter="fade" transition="in">
                                      <p:cBhvr>
                                        <p:cTn dur="500"/>
                                        <p:tgtEl>
                                          <p:spTgt spid="12">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
                                            <p:txEl>
                                              <p:pRg end="7" st="7"/>
                                            </p:txEl>
                                          </p:spTgt>
                                        </p:tgtEl>
                                        <p:attrNameLst>
                                          <p:attrName>style.visibility</p:attrName>
                                        </p:attrNameLst>
                                      </p:cBhvr>
                                      <p:to>
                                        <p:strVal val="visible"/>
                                      </p:to>
                                    </p:set>
                                    <p:animEffect filter="fade" transition="in">
                                      <p:cBhvr>
                                        <p:cTn dur="500"/>
                                        <p:tgtEl>
                                          <p:spTgt spid="12">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12">
                                            <p:txEl>
                                              <p:pRg end="8" st="8"/>
                                            </p:txEl>
                                          </p:spTgt>
                                        </p:tgtEl>
                                        <p:attrNameLst>
                                          <p:attrName>style.visibility</p:attrName>
                                        </p:attrNameLst>
                                      </p:cBhvr>
                                      <p:to>
                                        <p:strVal val="visible"/>
                                      </p:to>
                                    </p:set>
                                    <p:animEffect filter="fade" transition="in">
                                      <p:cBhvr>
                                        <p:cTn dur="500"/>
                                        <p:tgtEl>
                                          <p:spTgt spid="12">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
                                        </p:tgtEl>
                                        <p:attrNameLst>
                                          <p:attrName>style.visibility</p:attrName>
                                        </p:attrNameLst>
                                      </p:cBhvr>
                                      <p:to>
                                        <p:strVal val="visible"/>
                                      </p:to>
                                    </p:set>
                                    <p:animEffect filter="fade" transition="in">
                                      <p:cBhvr>
                                        <p:cTn dur="500"/>
                                        <p:tgtEl>
                                          <p:spTgt spid="20"/>
                                        </p:tgtEl>
                                      </p:cBhvr>
                                    </p:animEffect>
                                  </p:childTnLst>
                                </p:cTn>
                              </p:par>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500"/>
                                        <p:tgtEl>
                                          <p:spTgt spid="17"/>
                                        </p:tgtEl>
                                      </p:cBhvr>
                                    </p:animEffect>
                                  </p:childTnLst>
                                </p:cTn>
                              </p:par>
                              <p:par>
                                <p:cTn fill="hold" nodeType="withEffect" presetClass="entr" presetID="10" presetSubtype="0">
                                  <p:stCondLst>
                                    <p:cond delay="0"/>
                                  </p:stCondLst>
                                  <p:childTnLst>
                                    <p:set>
                                      <p:cBhvr>
                                        <p:cTn dur="1" fill="hold">
                                          <p:stCondLst>
                                            <p:cond delay="0"/>
                                          </p:stCondLst>
                                        </p:cTn>
                                        <p:tgtEl>
                                          <p:spTgt spid="13"/>
                                        </p:tgtEl>
                                        <p:attrNameLst>
                                          <p:attrName>style.visibility</p:attrName>
                                        </p:attrNameLst>
                                      </p:cBhvr>
                                      <p:to>
                                        <p:strVal val="visible"/>
                                      </p:to>
                                    </p:set>
                                    <p:animEffect filter="fade" transition="in">
                                      <p:cBhvr>
                                        <p:cTn dur="500"/>
                                        <p:tgtEl>
                                          <p:spTgt spid="13"/>
                                        </p:tgtEl>
                                      </p:cBhvr>
                                    </p:animEffect>
                                  </p:childTnLst>
                                </p:cTn>
                              </p:par>
                              <p:par>
                                <p:cTn fill="hold" nodeType="withEffect" presetClass="entr" presetID="10" presetSubtype="0">
                                  <p:stCondLst>
                                    <p:cond delay="0"/>
                                  </p:stCondLst>
                                  <p:childTnLst>
                                    <p:set>
                                      <p:cBhvr>
                                        <p:cTn dur="1" fill="hold">
                                          <p:stCondLst>
                                            <p:cond delay="0"/>
                                          </p:stCondLst>
                                        </p:cTn>
                                        <p:tgtEl>
                                          <p:spTgt spid="23"/>
                                        </p:tgtEl>
                                        <p:attrNameLst>
                                          <p:attrName>style.visibility</p:attrName>
                                        </p:attrNameLst>
                                      </p:cBhvr>
                                      <p:to>
                                        <p:strVal val="visible"/>
                                      </p:to>
                                    </p:set>
                                    <p:animEffect filter="fade" transition="in">
                                      <p:cBhvr>
                                        <p:cTn dur="500"/>
                                        <p:tgtEl>
                                          <p:spTgt spid="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ype 2">
  <p:cSld name="Left type 2">
    <p:spTree>
      <p:nvGrpSpPr>
        <p:cNvPr id="24" name="Shape 24"/>
        <p:cNvGrpSpPr/>
        <p:nvPr/>
      </p:nvGrpSpPr>
      <p:grpSpPr>
        <a:xfrm>
          <a:off x="0" y="0"/>
          <a:ext cx="0" cy="0"/>
          <a:chOff x="0" y="0"/>
          <a:chExt cx="0" cy="0"/>
        </a:xfrm>
      </p:grpSpPr>
      <p:sp>
        <p:nvSpPr>
          <p:cNvPr id="25" name="Google Shape;25;p14"/>
          <p:cNvSpPr txBox="1"/>
          <p:nvPr>
            <p:ph idx="1" type="body"/>
          </p:nvPr>
        </p:nvSpPr>
        <p:spPr>
          <a:xfrm>
            <a:off x="714589" y="2400669"/>
            <a:ext cx="6165684" cy="553197"/>
          </a:xfrm>
          <a:prstGeom prst="rect">
            <a:avLst/>
          </a:prstGeom>
          <a:noFill/>
          <a:ln>
            <a:noFill/>
          </a:ln>
        </p:spPr>
        <p:txBody>
          <a:bodyPr anchorCtr="0" anchor="t" bIns="45300" lIns="90700" spcFirstLastPara="1" rIns="90700" wrap="square" tIns="45300">
            <a:noAutofit/>
          </a:bodyPr>
          <a:lstStyle>
            <a:lvl1pPr indent="-228600" lvl="0" marL="457200" marR="0" rtl="0" algn="l">
              <a:lnSpc>
                <a:spcPct val="125000"/>
              </a:lnSpc>
              <a:spcBef>
                <a:spcPts val="380"/>
              </a:spcBef>
              <a:spcAft>
                <a:spcPts val="0"/>
              </a:spcAft>
              <a:buClr>
                <a:schemeClr val="lt2"/>
              </a:buClr>
              <a:buSzPts val="1900"/>
              <a:buFont typeface="Arial"/>
              <a:buNone/>
              <a:defRPr b="0" i="0" sz="1900" u="none" cap="none" strike="noStrike">
                <a:solidFill>
                  <a:schemeClr val="lt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sp>
        <p:nvSpPr>
          <p:cNvPr id="26" name="Google Shape;26;p14"/>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lvl1pPr indent="-228600" lvl="0" marL="457200" marR="0" rtl="0" algn="l">
              <a:spcBef>
                <a:spcPts val="1180"/>
              </a:spcBef>
              <a:spcAft>
                <a:spcPts val="0"/>
              </a:spcAft>
              <a:buClr>
                <a:schemeClr val="dk2"/>
              </a:buClr>
              <a:buSzPts val="5900"/>
              <a:buFont typeface="Arial"/>
              <a:buNone/>
              <a:defRPr b="0" i="0" sz="5900" u="none" cap="none" strike="noStrike">
                <a:solidFill>
                  <a:schemeClr val="dk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cxnSp>
        <p:nvCxnSpPr>
          <p:cNvPr id="27" name="Google Shape;27;p14"/>
          <p:cNvCxnSpPr/>
          <p:nvPr/>
        </p:nvCxnSpPr>
        <p:spPr>
          <a:xfrm>
            <a:off x="714589" y="1941574"/>
            <a:ext cx="6165684" cy="0"/>
          </a:xfrm>
          <a:prstGeom prst="straightConnector1">
            <a:avLst/>
          </a:prstGeom>
          <a:noFill/>
          <a:ln cap="flat" cmpd="sng" w="19050">
            <a:solidFill>
              <a:srgbClr val="CBD0D7"/>
            </a:solidFill>
            <a:prstDash val="solid"/>
            <a:round/>
            <a:headEnd len="sm" w="sm" type="none"/>
            <a:tailEnd len="sm" w="sm" type="none"/>
          </a:ln>
        </p:spPr>
      </p:cxnSp>
      <p:sp>
        <p:nvSpPr>
          <p:cNvPr id="28" name="Google Shape;28;p14"/>
          <p:cNvSpPr/>
          <p:nvPr/>
        </p:nvSpPr>
        <p:spPr>
          <a:xfrm>
            <a:off x="714582" y="1909179"/>
            <a:ext cx="2060705" cy="64800"/>
          </a:xfrm>
          <a:prstGeom prst="rect">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par>
                                <p:cTn fill="hold" nodeType="withEffect" presetClass="entr" presetID="23" presetSubtype="16">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p:tgtEl>
                                          <p:spTgt spid="28"/>
                                        </p:tgtEl>
                                        <p:attrNameLst>
                                          <p:attrName>ppt_w</p:attrName>
                                        </p:attrNameLst>
                                      </p:cBhvr>
                                      <p:tavLst>
                                        <p:tav fmla="" tm="0">
                                          <p:val>
                                            <p:strVal val="0"/>
                                          </p:val>
                                        </p:tav>
                                        <p:tav fmla="" tm="100000">
                                          <p:val>
                                            <p:strVal val="#ppt_w"/>
                                          </p:val>
                                        </p:tav>
                                      </p:tavLst>
                                    </p:anim>
                                    <p:anim calcmode="lin" valueType="num">
                                      <p:cBhvr additive="base">
                                        <p:cTn dur="500"/>
                                        <p:tgtEl>
                                          <p:spTgt spid="2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500"/>
                                        <p:tgtEl>
                                          <p:spTgt spid="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5">
                                            <p:txEl>
                                              <p:pRg end="0" st="0"/>
                                            </p:txEl>
                                          </p:spTgt>
                                        </p:tgtEl>
                                        <p:attrNameLst>
                                          <p:attrName>style.visibility</p:attrName>
                                        </p:attrNameLst>
                                      </p:cBhvr>
                                      <p:to>
                                        <p:strVal val="visible"/>
                                      </p:to>
                                    </p:set>
                                    <p:animEffect filter="fade" transition="in">
                                      <p:cBhvr>
                                        <p:cTn dur="500"/>
                                        <p:tgtEl>
                                          <p:spTgt spid="25">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5">
                                            <p:txEl>
                                              <p:pRg end="1" st="1"/>
                                            </p:txEl>
                                          </p:spTgt>
                                        </p:tgtEl>
                                        <p:attrNameLst>
                                          <p:attrName>style.visibility</p:attrName>
                                        </p:attrNameLst>
                                      </p:cBhvr>
                                      <p:to>
                                        <p:strVal val="visible"/>
                                      </p:to>
                                    </p:set>
                                    <p:animEffect filter="fade" transition="in">
                                      <p:cBhvr>
                                        <p:cTn dur="500"/>
                                        <p:tgtEl>
                                          <p:spTgt spid="25">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
                                            <p:txEl>
                                              <p:pRg end="2" st="2"/>
                                            </p:txEl>
                                          </p:spTgt>
                                        </p:tgtEl>
                                        <p:attrNameLst>
                                          <p:attrName>style.visibility</p:attrName>
                                        </p:attrNameLst>
                                      </p:cBhvr>
                                      <p:to>
                                        <p:strVal val="visible"/>
                                      </p:to>
                                    </p:set>
                                    <p:animEffect filter="fade" transition="in">
                                      <p:cBhvr>
                                        <p:cTn dur="500"/>
                                        <p:tgtEl>
                                          <p:spTgt spid="25">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
                                            <p:txEl>
                                              <p:pRg end="3" st="3"/>
                                            </p:txEl>
                                          </p:spTgt>
                                        </p:tgtEl>
                                        <p:attrNameLst>
                                          <p:attrName>style.visibility</p:attrName>
                                        </p:attrNameLst>
                                      </p:cBhvr>
                                      <p:to>
                                        <p:strVal val="visible"/>
                                      </p:to>
                                    </p:set>
                                    <p:animEffect filter="fade" transition="in">
                                      <p:cBhvr>
                                        <p:cTn dur="500"/>
                                        <p:tgtEl>
                                          <p:spTgt spid="25">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5">
                                            <p:txEl>
                                              <p:pRg end="4" st="4"/>
                                            </p:txEl>
                                          </p:spTgt>
                                        </p:tgtEl>
                                        <p:attrNameLst>
                                          <p:attrName>style.visibility</p:attrName>
                                        </p:attrNameLst>
                                      </p:cBhvr>
                                      <p:to>
                                        <p:strVal val="visible"/>
                                      </p:to>
                                    </p:set>
                                    <p:animEffect filter="fade" transition="in">
                                      <p:cBhvr>
                                        <p:cTn dur="500"/>
                                        <p:tgtEl>
                                          <p:spTgt spid="25">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
                                            <p:txEl>
                                              <p:pRg end="5" st="5"/>
                                            </p:txEl>
                                          </p:spTgt>
                                        </p:tgtEl>
                                        <p:attrNameLst>
                                          <p:attrName>style.visibility</p:attrName>
                                        </p:attrNameLst>
                                      </p:cBhvr>
                                      <p:to>
                                        <p:strVal val="visible"/>
                                      </p:to>
                                    </p:set>
                                    <p:animEffect filter="fade" transition="in">
                                      <p:cBhvr>
                                        <p:cTn dur="500"/>
                                        <p:tgtEl>
                                          <p:spTgt spid="25">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25">
                                            <p:txEl>
                                              <p:pRg end="6" st="6"/>
                                            </p:txEl>
                                          </p:spTgt>
                                        </p:tgtEl>
                                        <p:attrNameLst>
                                          <p:attrName>style.visibility</p:attrName>
                                        </p:attrNameLst>
                                      </p:cBhvr>
                                      <p:to>
                                        <p:strVal val="visible"/>
                                      </p:to>
                                    </p:set>
                                    <p:animEffect filter="fade" transition="in">
                                      <p:cBhvr>
                                        <p:cTn dur="500"/>
                                        <p:tgtEl>
                                          <p:spTgt spid="25">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25">
                                            <p:txEl>
                                              <p:pRg end="7" st="7"/>
                                            </p:txEl>
                                          </p:spTgt>
                                        </p:tgtEl>
                                        <p:attrNameLst>
                                          <p:attrName>style.visibility</p:attrName>
                                        </p:attrNameLst>
                                      </p:cBhvr>
                                      <p:to>
                                        <p:strVal val="visible"/>
                                      </p:to>
                                    </p:set>
                                    <p:animEffect filter="fade" transition="in">
                                      <p:cBhvr>
                                        <p:cTn dur="500"/>
                                        <p:tgtEl>
                                          <p:spTgt spid="25">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5">
                                            <p:txEl>
                                              <p:pRg end="8" st="8"/>
                                            </p:txEl>
                                          </p:spTgt>
                                        </p:tgtEl>
                                        <p:attrNameLst>
                                          <p:attrName>style.visibility</p:attrName>
                                        </p:attrNameLst>
                                      </p:cBhvr>
                                      <p:to>
                                        <p:strVal val="visible"/>
                                      </p:to>
                                    </p:set>
                                    <p:animEffect filter="fade" transition="in">
                                      <p:cBhvr>
                                        <p:cTn dur="500"/>
                                        <p:tgtEl>
                                          <p:spTgt spid="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ype 3">
  <p:cSld name="Left type 3">
    <p:spTree>
      <p:nvGrpSpPr>
        <p:cNvPr id="29" name="Shape 29"/>
        <p:cNvGrpSpPr/>
        <p:nvPr/>
      </p:nvGrpSpPr>
      <p:grpSpPr>
        <a:xfrm>
          <a:off x="0" y="0"/>
          <a:ext cx="0" cy="0"/>
          <a:chOff x="0" y="0"/>
          <a:chExt cx="0" cy="0"/>
        </a:xfrm>
      </p:grpSpPr>
      <p:sp>
        <p:nvSpPr>
          <p:cNvPr id="30" name="Google Shape;30;p15"/>
          <p:cNvSpPr txBox="1"/>
          <p:nvPr>
            <p:ph idx="1" type="body"/>
          </p:nvPr>
        </p:nvSpPr>
        <p:spPr>
          <a:xfrm>
            <a:off x="714589" y="10019287"/>
            <a:ext cx="6165684" cy="553197"/>
          </a:xfrm>
          <a:prstGeom prst="rect">
            <a:avLst/>
          </a:prstGeom>
          <a:noFill/>
          <a:ln>
            <a:noFill/>
          </a:ln>
        </p:spPr>
        <p:txBody>
          <a:bodyPr anchorCtr="0" anchor="t" bIns="45300" lIns="90700" spcFirstLastPara="1" rIns="90700" wrap="square" tIns="45300">
            <a:noAutofit/>
          </a:bodyPr>
          <a:lstStyle>
            <a:lvl1pPr indent="-228600" lvl="0" marL="457200" marR="0" rtl="0" algn="l">
              <a:lnSpc>
                <a:spcPct val="125000"/>
              </a:lnSpc>
              <a:spcBef>
                <a:spcPts val="380"/>
              </a:spcBef>
              <a:spcAft>
                <a:spcPts val="0"/>
              </a:spcAft>
              <a:buClr>
                <a:schemeClr val="lt2"/>
              </a:buClr>
              <a:buSzPts val="1900"/>
              <a:buFont typeface="Arial"/>
              <a:buNone/>
              <a:defRPr b="0" i="0" sz="1900" u="none" cap="none" strike="noStrike">
                <a:solidFill>
                  <a:schemeClr val="lt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sp>
        <p:nvSpPr>
          <p:cNvPr id="31" name="Google Shape;31;p15"/>
          <p:cNvSpPr txBox="1"/>
          <p:nvPr>
            <p:ph idx="12" type="sldNum"/>
          </p:nvPr>
        </p:nvSpPr>
        <p:spPr>
          <a:xfrm>
            <a:off x="22746581" y="13035074"/>
            <a:ext cx="944880" cy="538292"/>
          </a:xfrm>
          <a:prstGeom prst="rect">
            <a:avLst/>
          </a:prstGeom>
          <a:noFill/>
          <a:ln>
            <a:noFill/>
          </a:ln>
        </p:spPr>
        <p:txBody>
          <a:bodyPr anchorCtr="0" anchor="t" bIns="90600" lIns="181125" spcFirstLastPara="1" rIns="181125" wrap="square" tIns="90600">
            <a:noAutofit/>
          </a:bodyPr>
          <a:lstStyle>
            <a:lvl1pPr indent="0" lvl="0" marL="0" marR="0" rtl="0" algn="ctr">
              <a:spcBef>
                <a:spcPts val="0"/>
              </a:spcBef>
              <a:buNone/>
              <a:defRPr sz="1900">
                <a:solidFill>
                  <a:srgbClr val="575757"/>
                </a:solidFill>
                <a:latin typeface="Calibri"/>
                <a:ea typeface="Calibri"/>
                <a:cs typeface="Calibri"/>
                <a:sym typeface="Calibri"/>
              </a:defRPr>
            </a:lvl1pPr>
            <a:lvl2pPr indent="0" lvl="1" marL="0" marR="0" rtl="0" algn="ctr">
              <a:spcBef>
                <a:spcPts val="0"/>
              </a:spcBef>
              <a:buNone/>
              <a:defRPr sz="1900">
                <a:solidFill>
                  <a:srgbClr val="575757"/>
                </a:solidFill>
                <a:latin typeface="Calibri"/>
                <a:ea typeface="Calibri"/>
                <a:cs typeface="Calibri"/>
                <a:sym typeface="Calibri"/>
              </a:defRPr>
            </a:lvl2pPr>
            <a:lvl3pPr indent="0" lvl="2" marL="0" marR="0" rtl="0" algn="ctr">
              <a:spcBef>
                <a:spcPts val="0"/>
              </a:spcBef>
              <a:buNone/>
              <a:defRPr sz="1900">
                <a:solidFill>
                  <a:srgbClr val="575757"/>
                </a:solidFill>
                <a:latin typeface="Calibri"/>
                <a:ea typeface="Calibri"/>
                <a:cs typeface="Calibri"/>
                <a:sym typeface="Calibri"/>
              </a:defRPr>
            </a:lvl3pPr>
            <a:lvl4pPr indent="0" lvl="3" marL="0" marR="0" rtl="0" algn="ctr">
              <a:spcBef>
                <a:spcPts val="0"/>
              </a:spcBef>
              <a:buNone/>
              <a:defRPr sz="1900">
                <a:solidFill>
                  <a:srgbClr val="575757"/>
                </a:solidFill>
                <a:latin typeface="Calibri"/>
                <a:ea typeface="Calibri"/>
                <a:cs typeface="Calibri"/>
                <a:sym typeface="Calibri"/>
              </a:defRPr>
            </a:lvl4pPr>
            <a:lvl5pPr indent="0" lvl="4" marL="0" marR="0" rtl="0" algn="ctr">
              <a:spcBef>
                <a:spcPts val="0"/>
              </a:spcBef>
              <a:buNone/>
              <a:defRPr sz="1900">
                <a:solidFill>
                  <a:srgbClr val="575757"/>
                </a:solidFill>
                <a:latin typeface="Calibri"/>
                <a:ea typeface="Calibri"/>
                <a:cs typeface="Calibri"/>
                <a:sym typeface="Calibri"/>
              </a:defRPr>
            </a:lvl5pPr>
            <a:lvl6pPr indent="0" lvl="5" marL="0" marR="0" rtl="0" algn="ctr">
              <a:spcBef>
                <a:spcPts val="0"/>
              </a:spcBef>
              <a:buNone/>
              <a:defRPr sz="1900">
                <a:solidFill>
                  <a:srgbClr val="575757"/>
                </a:solidFill>
                <a:latin typeface="Calibri"/>
                <a:ea typeface="Calibri"/>
                <a:cs typeface="Calibri"/>
                <a:sym typeface="Calibri"/>
              </a:defRPr>
            </a:lvl6pPr>
            <a:lvl7pPr indent="0" lvl="6" marL="0" marR="0" rtl="0" algn="ctr">
              <a:spcBef>
                <a:spcPts val="0"/>
              </a:spcBef>
              <a:buNone/>
              <a:defRPr sz="1900">
                <a:solidFill>
                  <a:srgbClr val="575757"/>
                </a:solidFill>
                <a:latin typeface="Calibri"/>
                <a:ea typeface="Calibri"/>
                <a:cs typeface="Calibri"/>
                <a:sym typeface="Calibri"/>
              </a:defRPr>
            </a:lvl7pPr>
            <a:lvl8pPr indent="0" lvl="7" marL="0" marR="0" rtl="0" algn="ctr">
              <a:spcBef>
                <a:spcPts val="0"/>
              </a:spcBef>
              <a:buNone/>
              <a:defRPr sz="1900">
                <a:solidFill>
                  <a:srgbClr val="575757"/>
                </a:solidFill>
                <a:latin typeface="Calibri"/>
                <a:ea typeface="Calibri"/>
                <a:cs typeface="Calibri"/>
                <a:sym typeface="Calibri"/>
              </a:defRPr>
            </a:lvl8pPr>
            <a:lvl9pPr indent="0" lvl="8" marL="0" marR="0" rtl="0" algn="ctr">
              <a:spcBef>
                <a:spcPts val="0"/>
              </a:spcBef>
              <a:buNone/>
              <a:defRPr sz="1900">
                <a:solidFill>
                  <a:srgbClr val="575757"/>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32" name="Google Shape;32;p15"/>
          <p:cNvSpPr txBox="1"/>
          <p:nvPr>
            <p:ph idx="2" type="body"/>
          </p:nvPr>
        </p:nvSpPr>
        <p:spPr>
          <a:xfrm>
            <a:off x="714582" y="8154372"/>
            <a:ext cx="22907924" cy="946736"/>
          </a:xfrm>
          <a:prstGeom prst="rect">
            <a:avLst/>
          </a:prstGeom>
          <a:noFill/>
          <a:ln>
            <a:noFill/>
          </a:ln>
        </p:spPr>
        <p:txBody>
          <a:bodyPr anchorCtr="0" anchor="ctr" bIns="45300" lIns="90700" spcFirstLastPara="1" rIns="90700" wrap="square" tIns="45300">
            <a:noAutofit/>
          </a:bodyPr>
          <a:lstStyle>
            <a:lvl1pPr indent="-228600" lvl="0" marL="457200" marR="0" rtl="0" algn="l">
              <a:spcBef>
                <a:spcPts val="1180"/>
              </a:spcBef>
              <a:spcAft>
                <a:spcPts val="0"/>
              </a:spcAft>
              <a:buClr>
                <a:schemeClr val="dk2"/>
              </a:buClr>
              <a:buSzPts val="5900"/>
              <a:buFont typeface="Arial"/>
              <a:buNone/>
              <a:defRPr b="0" i="0" sz="5900" u="none" cap="none" strike="noStrike">
                <a:solidFill>
                  <a:schemeClr val="dk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cxnSp>
        <p:nvCxnSpPr>
          <p:cNvPr id="33" name="Google Shape;33;p15"/>
          <p:cNvCxnSpPr/>
          <p:nvPr/>
        </p:nvCxnSpPr>
        <p:spPr>
          <a:xfrm>
            <a:off x="714589" y="9560195"/>
            <a:ext cx="6165684" cy="0"/>
          </a:xfrm>
          <a:prstGeom prst="straightConnector1">
            <a:avLst/>
          </a:prstGeom>
          <a:noFill/>
          <a:ln cap="flat" cmpd="sng" w="19050">
            <a:solidFill>
              <a:srgbClr val="CBD0D7"/>
            </a:solidFill>
            <a:prstDash val="solid"/>
            <a:round/>
            <a:headEnd len="sm" w="sm" type="none"/>
            <a:tailEnd len="sm" w="sm" type="none"/>
          </a:ln>
        </p:spPr>
      </p:cxnSp>
      <p:sp>
        <p:nvSpPr>
          <p:cNvPr id="34" name="Google Shape;34;p15"/>
          <p:cNvSpPr/>
          <p:nvPr/>
        </p:nvSpPr>
        <p:spPr>
          <a:xfrm>
            <a:off x="714582" y="9527797"/>
            <a:ext cx="2060705" cy="64800"/>
          </a:xfrm>
          <a:prstGeom prst="rect">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grpSp>
        <p:nvGrpSpPr>
          <p:cNvPr id="35" name="Google Shape;35;p15"/>
          <p:cNvGrpSpPr/>
          <p:nvPr/>
        </p:nvGrpSpPr>
        <p:grpSpPr>
          <a:xfrm>
            <a:off x="23608195" y="13071888"/>
            <a:ext cx="464625" cy="464675"/>
            <a:chOff x="9447488" y="6048704"/>
            <a:chExt cx="1800000" cy="1800200"/>
          </a:xfrm>
        </p:grpSpPr>
        <p:sp>
          <p:nvSpPr>
            <p:cNvPr id="36" name="Google Shape;36;p15"/>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sp>
          <p:nvSpPr>
            <p:cNvPr id="37" name="Google Shape;37;p15">
              <a:hlinkClick action="ppaction://hlinkshowjump?jump=nextslide"/>
            </p:cNvPr>
            <p:cNvSpPr/>
            <p:nvPr/>
          </p:nvSpPr>
          <p:spPr>
            <a:xfrm>
              <a:off x="10015172"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grpSp>
      <p:grpSp>
        <p:nvGrpSpPr>
          <p:cNvPr id="38" name="Google Shape;38;p15"/>
          <p:cNvGrpSpPr/>
          <p:nvPr/>
        </p:nvGrpSpPr>
        <p:grpSpPr>
          <a:xfrm>
            <a:off x="22365231" y="13071888"/>
            <a:ext cx="464625" cy="464675"/>
            <a:chOff x="9447488" y="6048704"/>
            <a:chExt cx="1800000" cy="1800200"/>
          </a:xfrm>
        </p:grpSpPr>
        <p:sp>
          <p:nvSpPr>
            <p:cNvPr id="39" name="Google Shape;39;p15"/>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sp>
          <p:nvSpPr>
            <p:cNvPr id="40" name="Google Shape;40;p15">
              <a:hlinkClick action="ppaction://hlinkshowjump?jump=previousslide"/>
            </p:cNvPr>
            <p:cNvSpPr/>
            <p:nvPr/>
          </p:nvSpPr>
          <p:spPr>
            <a:xfrm flipH="1">
              <a:off x="9959826"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grpSp>
      <p:cxnSp>
        <p:nvCxnSpPr>
          <p:cNvPr id="41" name="Google Shape;41;p15"/>
          <p:cNvCxnSpPr/>
          <p:nvPr/>
        </p:nvCxnSpPr>
        <p:spPr>
          <a:xfrm>
            <a:off x="446494" y="13311248"/>
            <a:ext cx="21918737" cy="0"/>
          </a:xfrm>
          <a:prstGeom prst="straightConnector1">
            <a:avLst/>
          </a:prstGeom>
          <a:noFill/>
          <a:ln cap="flat" cmpd="sng" w="9525">
            <a:solidFill>
              <a:srgbClr val="6C6C6C"/>
            </a:solidFill>
            <a:prstDash val="solid"/>
            <a:round/>
            <a:headEnd len="sm" w="sm" type="none"/>
            <a:tailEnd len="sm" w="sm" type="none"/>
          </a:ln>
        </p:spPr>
      </p:cxnSp>
      <p:cxnSp>
        <p:nvCxnSpPr>
          <p:cNvPr id="42" name="Google Shape;42;p15"/>
          <p:cNvCxnSpPr/>
          <p:nvPr/>
        </p:nvCxnSpPr>
        <p:spPr>
          <a:xfrm>
            <a:off x="714589" y="7540774"/>
            <a:ext cx="6165684" cy="0"/>
          </a:xfrm>
          <a:prstGeom prst="straightConnector1">
            <a:avLst/>
          </a:prstGeom>
          <a:noFill/>
          <a:ln cap="flat" cmpd="sng" w="19050">
            <a:solidFill>
              <a:srgbClr val="CBD0D7"/>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
                                        </p:tgtEl>
                                        <p:attrNameLst>
                                          <p:attrName>style.visibility</p:attrName>
                                        </p:attrNameLst>
                                      </p:cBhvr>
                                      <p:to>
                                        <p:strVal val="visible"/>
                                      </p:to>
                                    </p:set>
                                    <p:animEffect filter="fade" transition="in">
                                      <p:cBhvr>
                                        <p:cTn dur="500"/>
                                        <p:tgtEl>
                                          <p:spTgt spid="32"/>
                                        </p:tgtEl>
                                      </p:cBhvr>
                                    </p:animEffect>
                                  </p:childTnLst>
                                </p:cTn>
                              </p:par>
                              <p:par>
                                <p:cTn fill="hold" nodeType="withEffect" presetClass="entr" presetID="23" presetSubtype="16">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ppt_w</p:attrName>
                                        </p:attrNameLst>
                                      </p:cBhvr>
                                      <p:tavLst>
                                        <p:tav fmla="" tm="0">
                                          <p:val>
                                            <p:strVal val="0"/>
                                          </p:val>
                                        </p:tav>
                                        <p:tav fmla="" tm="100000">
                                          <p:val>
                                            <p:strVal val="#ppt_w"/>
                                          </p:val>
                                        </p:tav>
                                      </p:tavLst>
                                    </p:anim>
                                    <p:anim calcmode="lin" valueType="num">
                                      <p:cBhvr additive="base">
                                        <p:cTn dur="500"/>
                                        <p:tgtEl>
                                          <p:spTgt spid="34"/>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par>
                                <p:cTn fill="hold" nodeType="withEffect" presetClass="entr" presetID="10" presetSubtype="0">
                                  <p:stCondLst>
                                    <p:cond delay="0"/>
                                  </p:stCondLst>
                                  <p:childTnLst>
                                    <p:set>
                                      <p:cBhvr>
                                        <p:cTn dur="1" fill="hold">
                                          <p:stCondLst>
                                            <p:cond delay="0"/>
                                          </p:stCondLst>
                                        </p:cTn>
                                        <p:tgtEl>
                                          <p:spTgt spid="42"/>
                                        </p:tgtEl>
                                        <p:attrNameLst>
                                          <p:attrName>style.visibility</p:attrName>
                                        </p:attrNameLst>
                                      </p:cBhvr>
                                      <p:to>
                                        <p:strVal val="visible"/>
                                      </p:to>
                                    </p:set>
                                    <p:animEffect filter="fade" transition="in">
                                      <p:cBhvr>
                                        <p:cTn dur="500"/>
                                        <p:tgtEl>
                                          <p:spTgt spid="4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
                                            <p:txEl>
                                              <p:pRg end="0" st="0"/>
                                            </p:txEl>
                                          </p:spTgt>
                                        </p:tgtEl>
                                        <p:attrNameLst>
                                          <p:attrName>style.visibility</p:attrName>
                                        </p:attrNameLst>
                                      </p:cBhvr>
                                      <p:to>
                                        <p:strVal val="visible"/>
                                      </p:to>
                                    </p:set>
                                    <p:animEffect filter="fade" transition="in">
                                      <p:cBhvr>
                                        <p:cTn dur="500"/>
                                        <p:tgtEl>
                                          <p:spTgt spid="30">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
                                            <p:txEl>
                                              <p:pRg end="1" st="1"/>
                                            </p:txEl>
                                          </p:spTgt>
                                        </p:tgtEl>
                                        <p:attrNameLst>
                                          <p:attrName>style.visibility</p:attrName>
                                        </p:attrNameLst>
                                      </p:cBhvr>
                                      <p:to>
                                        <p:strVal val="visible"/>
                                      </p:to>
                                    </p:set>
                                    <p:animEffect filter="fade" transition="in">
                                      <p:cBhvr>
                                        <p:cTn dur="500"/>
                                        <p:tgtEl>
                                          <p:spTgt spid="30">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
                                            <p:txEl>
                                              <p:pRg end="2" st="2"/>
                                            </p:txEl>
                                          </p:spTgt>
                                        </p:tgtEl>
                                        <p:attrNameLst>
                                          <p:attrName>style.visibility</p:attrName>
                                        </p:attrNameLst>
                                      </p:cBhvr>
                                      <p:to>
                                        <p:strVal val="visible"/>
                                      </p:to>
                                    </p:set>
                                    <p:animEffect filter="fade" transition="in">
                                      <p:cBhvr>
                                        <p:cTn dur="500"/>
                                        <p:tgtEl>
                                          <p:spTgt spid="30">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
                                            <p:txEl>
                                              <p:pRg end="3" st="3"/>
                                            </p:txEl>
                                          </p:spTgt>
                                        </p:tgtEl>
                                        <p:attrNameLst>
                                          <p:attrName>style.visibility</p:attrName>
                                        </p:attrNameLst>
                                      </p:cBhvr>
                                      <p:to>
                                        <p:strVal val="visible"/>
                                      </p:to>
                                    </p:set>
                                    <p:animEffect filter="fade" transition="in">
                                      <p:cBhvr>
                                        <p:cTn dur="500"/>
                                        <p:tgtEl>
                                          <p:spTgt spid="30">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0">
                                            <p:txEl>
                                              <p:pRg end="4" st="4"/>
                                            </p:txEl>
                                          </p:spTgt>
                                        </p:tgtEl>
                                        <p:attrNameLst>
                                          <p:attrName>style.visibility</p:attrName>
                                        </p:attrNameLst>
                                      </p:cBhvr>
                                      <p:to>
                                        <p:strVal val="visible"/>
                                      </p:to>
                                    </p:set>
                                    <p:animEffect filter="fade" transition="in">
                                      <p:cBhvr>
                                        <p:cTn dur="500"/>
                                        <p:tgtEl>
                                          <p:spTgt spid="30">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0">
                                            <p:txEl>
                                              <p:pRg end="5" st="5"/>
                                            </p:txEl>
                                          </p:spTgt>
                                        </p:tgtEl>
                                        <p:attrNameLst>
                                          <p:attrName>style.visibility</p:attrName>
                                        </p:attrNameLst>
                                      </p:cBhvr>
                                      <p:to>
                                        <p:strVal val="visible"/>
                                      </p:to>
                                    </p:set>
                                    <p:animEffect filter="fade" transition="in">
                                      <p:cBhvr>
                                        <p:cTn dur="500"/>
                                        <p:tgtEl>
                                          <p:spTgt spid="30">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0">
                                            <p:txEl>
                                              <p:pRg end="6" st="6"/>
                                            </p:txEl>
                                          </p:spTgt>
                                        </p:tgtEl>
                                        <p:attrNameLst>
                                          <p:attrName>style.visibility</p:attrName>
                                        </p:attrNameLst>
                                      </p:cBhvr>
                                      <p:to>
                                        <p:strVal val="visible"/>
                                      </p:to>
                                    </p:set>
                                    <p:animEffect filter="fade" transition="in">
                                      <p:cBhvr>
                                        <p:cTn dur="500"/>
                                        <p:tgtEl>
                                          <p:spTgt spid="30">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0">
                                            <p:txEl>
                                              <p:pRg end="7" st="7"/>
                                            </p:txEl>
                                          </p:spTgt>
                                        </p:tgtEl>
                                        <p:attrNameLst>
                                          <p:attrName>style.visibility</p:attrName>
                                        </p:attrNameLst>
                                      </p:cBhvr>
                                      <p:to>
                                        <p:strVal val="visible"/>
                                      </p:to>
                                    </p:set>
                                    <p:animEffect filter="fade" transition="in">
                                      <p:cBhvr>
                                        <p:cTn dur="500"/>
                                        <p:tgtEl>
                                          <p:spTgt spid="30">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0">
                                            <p:txEl>
                                              <p:pRg end="8" st="8"/>
                                            </p:txEl>
                                          </p:spTgt>
                                        </p:tgtEl>
                                        <p:attrNameLst>
                                          <p:attrName>style.visibility</p:attrName>
                                        </p:attrNameLst>
                                      </p:cBhvr>
                                      <p:to>
                                        <p:strVal val="visible"/>
                                      </p:to>
                                    </p:set>
                                    <p:animEffect filter="fade" transition="in">
                                      <p:cBhvr>
                                        <p:cTn dur="500"/>
                                        <p:tgtEl>
                                          <p:spTgt spid="30">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500"/>
                                        <p:tgtEl>
                                          <p:spTgt spid="38"/>
                                        </p:tgtEl>
                                      </p:cBhvr>
                                    </p:animEffect>
                                  </p:childTnLst>
                                </p:cTn>
                              </p:par>
                              <p:par>
                                <p:cTn fill="hold" nodeType="with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500"/>
                                        <p:tgtEl>
                                          <p:spTgt spid="35"/>
                                        </p:tgtEl>
                                      </p:cBhvr>
                                    </p:animEffect>
                                  </p:childTnLst>
                                </p:cTn>
                              </p:par>
                              <p:par>
                                <p:cTn fill="hold" nodeType="withEffect" presetClass="entr" presetID="10" presetSubtype="0">
                                  <p:stCondLst>
                                    <p:cond delay="0"/>
                                  </p:stCondLst>
                                  <p:childTnLst>
                                    <p:set>
                                      <p:cBhvr>
                                        <p:cTn dur="1" fill="hold">
                                          <p:stCondLst>
                                            <p:cond delay="0"/>
                                          </p:stCondLst>
                                        </p:cTn>
                                        <p:tgtEl>
                                          <p:spTgt spid="31"/>
                                        </p:tgtEl>
                                        <p:attrNameLst>
                                          <p:attrName>style.visibility</p:attrName>
                                        </p:attrNameLst>
                                      </p:cBhvr>
                                      <p:to>
                                        <p:strVal val="visible"/>
                                      </p:to>
                                    </p:set>
                                    <p:animEffect filter="fade" transition="in">
                                      <p:cBhvr>
                                        <p:cTn dur="500"/>
                                        <p:tgtEl>
                                          <p:spTgt spid="31"/>
                                        </p:tgtEl>
                                      </p:cBhvr>
                                    </p:animEffect>
                                  </p:childTnLst>
                                </p:cTn>
                              </p:par>
                              <p:par>
                                <p:cTn fill="hold" nodeType="withEffect" presetClass="entr" presetID="10" presetSubtype="0">
                                  <p:stCondLst>
                                    <p:cond delay="0"/>
                                  </p:stCondLst>
                                  <p:childTnLst>
                                    <p:set>
                                      <p:cBhvr>
                                        <p:cTn dur="1" fill="hold">
                                          <p:stCondLst>
                                            <p:cond delay="0"/>
                                          </p:stCondLst>
                                        </p:cTn>
                                        <p:tgtEl>
                                          <p:spTgt spid="41"/>
                                        </p:tgtEl>
                                        <p:attrNameLst>
                                          <p:attrName>style.visibility</p:attrName>
                                        </p:attrNameLst>
                                      </p:cBhvr>
                                      <p:to>
                                        <p:strVal val="visible"/>
                                      </p:to>
                                    </p:set>
                                    <p:animEffect filter="fade" transition="in">
                                      <p:cBhvr>
                                        <p:cTn dur="500"/>
                                        <p:tgtEl>
                                          <p:spTgt spid="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ight type 1">
  <p:cSld name="Right type 1">
    <p:spTree>
      <p:nvGrpSpPr>
        <p:cNvPr id="43" name="Shape 43"/>
        <p:cNvGrpSpPr/>
        <p:nvPr/>
      </p:nvGrpSpPr>
      <p:grpSpPr>
        <a:xfrm>
          <a:off x="0" y="0"/>
          <a:ext cx="0" cy="0"/>
          <a:chOff x="0" y="0"/>
          <a:chExt cx="0" cy="0"/>
        </a:xfrm>
      </p:grpSpPr>
      <p:sp>
        <p:nvSpPr>
          <p:cNvPr id="44" name="Google Shape;44;p16"/>
          <p:cNvSpPr txBox="1"/>
          <p:nvPr>
            <p:ph idx="1" type="body"/>
          </p:nvPr>
        </p:nvSpPr>
        <p:spPr>
          <a:xfrm>
            <a:off x="17456826" y="2400669"/>
            <a:ext cx="6165684" cy="553197"/>
          </a:xfrm>
          <a:prstGeom prst="rect">
            <a:avLst/>
          </a:prstGeom>
          <a:noFill/>
          <a:ln>
            <a:noFill/>
          </a:ln>
        </p:spPr>
        <p:txBody>
          <a:bodyPr anchorCtr="0" anchor="t" bIns="45300" lIns="90700" spcFirstLastPara="1" rIns="90700" wrap="square" tIns="45300">
            <a:noAutofit/>
          </a:bodyPr>
          <a:lstStyle>
            <a:lvl1pPr indent="-228600" lvl="0" marL="457200" marR="0" rtl="0" algn="r">
              <a:lnSpc>
                <a:spcPct val="125000"/>
              </a:lnSpc>
              <a:spcBef>
                <a:spcPts val="380"/>
              </a:spcBef>
              <a:spcAft>
                <a:spcPts val="0"/>
              </a:spcAft>
              <a:buClr>
                <a:schemeClr val="lt2"/>
              </a:buClr>
              <a:buSzPts val="1900"/>
              <a:buFont typeface="Arial"/>
              <a:buNone/>
              <a:defRPr b="0" i="0" sz="1900" u="none" cap="none" strike="noStrike">
                <a:solidFill>
                  <a:schemeClr val="lt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sp>
        <p:nvSpPr>
          <p:cNvPr id="45" name="Google Shape;45;p16"/>
          <p:cNvSpPr txBox="1"/>
          <p:nvPr>
            <p:ph idx="12" type="sldNum"/>
          </p:nvPr>
        </p:nvSpPr>
        <p:spPr>
          <a:xfrm>
            <a:off x="22746581" y="13035074"/>
            <a:ext cx="944880" cy="538292"/>
          </a:xfrm>
          <a:prstGeom prst="rect">
            <a:avLst/>
          </a:prstGeom>
          <a:noFill/>
          <a:ln>
            <a:noFill/>
          </a:ln>
        </p:spPr>
        <p:txBody>
          <a:bodyPr anchorCtr="0" anchor="t" bIns="90600" lIns="181125" spcFirstLastPara="1" rIns="181125" wrap="square" tIns="90600">
            <a:noAutofit/>
          </a:bodyPr>
          <a:lstStyle>
            <a:lvl1pPr indent="0" lvl="0" marL="0" marR="0" rtl="0" algn="ctr">
              <a:spcBef>
                <a:spcPts val="0"/>
              </a:spcBef>
              <a:buNone/>
              <a:defRPr sz="1900">
                <a:solidFill>
                  <a:srgbClr val="575757"/>
                </a:solidFill>
                <a:latin typeface="Calibri"/>
                <a:ea typeface="Calibri"/>
                <a:cs typeface="Calibri"/>
                <a:sym typeface="Calibri"/>
              </a:defRPr>
            </a:lvl1pPr>
            <a:lvl2pPr indent="0" lvl="1" marL="0" marR="0" rtl="0" algn="ctr">
              <a:spcBef>
                <a:spcPts val="0"/>
              </a:spcBef>
              <a:buNone/>
              <a:defRPr sz="1900">
                <a:solidFill>
                  <a:srgbClr val="575757"/>
                </a:solidFill>
                <a:latin typeface="Calibri"/>
                <a:ea typeface="Calibri"/>
                <a:cs typeface="Calibri"/>
                <a:sym typeface="Calibri"/>
              </a:defRPr>
            </a:lvl2pPr>
            <a:lvl3pPr indent="0" lvl="2" marL="0" marR="0" rtl="0" algn="ctr">
              <a:spcBef>
                <a:spcPts val="0"/>
              </a:spcBef>
              <a:buNone/>
              <a:defRPr sz="1900">
                <a:solidFill>
                  <a:srgbClr val="575757"/>
                </a:solidFill>
                <a:latin typeface="Calibri"/>
                <a:ea typeface="Calibri"/>
                <a:cs typeface="Calibri"/>
                <a:sym typeface="Calibri"/>
              </a:defRPr>
            </a:lvl3pPr>
            <a:lvl4pPr indent="0" lvl="3" marL="0" marR="0" rtl="0" algn="ctr">
              <a:spcBef>
                <a:spcPts val="0"/>
              </a:spcBef>
              <a:buNone/>
              <a:defRPr sz="1900">
                <a:solidFill>
                  <a:srgbClr val="575757"/>
                </a:solidFill>
                <a:latin typeface="Calibri"/>
                <a:ea typeface="Calibri"/>
                <a:cs typeface="Calibri"/>
                <a:sym typeface="Calibri"/>
              </a:defRPr>
            </a:lvl4pPr>
            <a:lvl5pPr indent="0" lvl="4" marL="0" marR="0" rtl="0" algn="ctr">
              <a:spcBef>
                <a:spcPts val="0"/>
              </a:spcBef>
              <a:buNone/>
              <a:defRPr sz="1900">
                <a:solidFill>
                  <a:srgbClr val="575757"/>
                </a:solidFill>
                <a:latin typeface="Calibri"/>
                <a:ea typeface="Calibri"/>
                <a:cs typeface="Calibri"/>
                <a:sym typeface="Calibri"/>
              </a:defRPr>
            </a:lvl5pPr>
            <a:lvl6pPr indent="0" lvl="5" marL="0" marR="0" rtl="0" algn="ctr">
              <a:spcBef>
                <a:spcPts val="0"/>
              </a:spcBef>
              <a:buNone/>
              <a:defRPr sz="1900">
                <a:solidFill>
                  <a:srgbClr val="575757"/>
                </a:solidFill>
                <a:latin typeface="Calibri"/>
                <a:ea typeface="Calibri"/>
                <a:cs typeface="Calibri"/>
                <a:sym typeface="Calibri"/>
              </a:defRPr>
            </a:lvl6pPr>
            <a:lvl7pPr indent="0" lvl="6" marL="0" marR="0" rtl="0" algn="ctr">
              <a:spcBef>
                <a:spcPts val="0"/>
              </a:spcBef>
              <a:buNone/>
              <a:defRPr sz="1900">
                <a:solidFill>
                  <a:srgbClr val="575757"/>
                </a:solidFill>
                <a:latin typeface="Calibri"/>
                <a:ea typeface="Calibri"/>
                <a:cs typeface="Calibri"/>
                <a:sym typeface="Calibri"/>
              </a:defRPr>
            </a:lvl7pPr>
            <a:lvl8pPr indent="0" lvl="7" marL="0" marR="0" rtl="0" algn="ctr">
              <a:spcBef>
                <a:spcPts val="0"/>
              </a:spcBef>
              <a:buNone/>
              <a:defRPr sz="1900">
                <a:solidFill>
                  <a:srgbClr val="575757"/>
                </a:solidFill>
                <a:latin typeface="Calibri"/>
                <a:ea typeface="Calibri"/>
                <a:cs typeface="Calibri"/>
                <a:sym typeface="Calibri"/>
              </a:defRPr>
            </a:lvl8pPr>
            <a:lvl9pPr indent="0" lvl="8" marL="0" marR="0" rtl="0" algn="ctr">
              <a:spcBef>
                <a:spcPts val="0"/>
              </a:spcBef>
              <a:buNone/>
              <a:defRPr sz="1900">
                <a:solidFill>
                  <a:srgbClr val="575757"/>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46" name="Google Shape;46;p16"/>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lvl1pPr indent="-228600" lvl="0" marL="457200" marR="0" rtl="0" algn="r">
              <a:spcBef>
                <a:spcPts val="1180"/>
              </a:spcBef>
              <a:spcAft>
                <a:spcPts val="0"/>
              </a:spcAft>
              <a:buClr>
                <a:schemeClr val="dk2"/>
              </a:buClr>
              <a:buSzPts val="5900"/>
              <a:buFont typeface="Arial"/>
              <a:buNone/>
              <a:defRPr b="0" i="0" sz="5900" u="none" cap="none" strike="noStrike">
                <a:solidFill>
                  <a:schemeClr val="dk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cxnSp>
        <p:nvCxnSpPr>
          <p:cNvPr id="47" name="Google Shape;47;p16"/>
          <p:cNvCxnSpPr/>
          <p:nvPr/>
        </p:nvCxnSpPr>
        <p:spPr>
          <a:xfrm>
            <a:off x="17456826" y="1941574"/>
            <a:ext cx="6165684" cy="0"/>
          </a:xfrm>
          <a:prstGeom prst="straightConnector1">
            <a:avLst/>
          </a:prstGeom>
          <a:noFill/>
          <a:ln cap="flat" cmpd="sng" w="19050">
            <a:solidFill>
              <a:srgbClr val="CBD0D7"/>
            </a:solidFill>
            <a:prstDash val="solid"/>
            <a:round/>
            <a:headEnd len="sm" w="sm" type="none"/>
            <a:tailEnd len="sm" w="sm" type="none"/>
          </a:ln>
        </p:spPr>
      </p:cxnSp>
      <p:sp>
        <p:nvSpPr>
          <p:cNvPr id="48" name="Google Shape;48;p16"/>
          <p:cNvSpPr/>
          <p:nvPr/>
        </p:nvSpPr>
        <p:spPr>
          <a:xfrm>
            <a:off x="21561801" y="1909179"/>
            <a:ext cx="2060705" cy="64800"/>
          </a:xfrm>
          <a:prstGeom prst="rect">
            <a:avLst/>
          </a:prstGeom>
          <a:solidFill>
            <a:schemeClr val="accent1"/>
          </a:solidFill>
          <a:ln>
            <a:noFill/>
          </a:ln>
        </p:spPr>
        <p:txBody>
          <a:bodyPr anchorCtr="0" anchor="ctr" bIns="0" lIns="0" spcFirstLastPara="1" rIns="0" wrap="square" tIns="0">
            <a:noAutofit/>
          </a:bodyPr>
          <a:lstStyle/>
          <a:p>
            <a:pPr indent="0" lvl="0" marL="0" marR="0" rtl="0" algn="r">
              <a:spcBef>
                <a:spcPts val="0"/>
              </a:spcBef>
              <a:spcAft>
                <a:spcPts val="0"/>
              </a:spcAft>
              <a:buNone/>
            </a:pPr>
            <a:r>
              <a:t/>
            </a:r>
            <a:endParaRPr sz="4800">
              <a:solidFill>
                <a:srgbClr val="000000"/>
              </a:solidFill>
              <a:latin typeface="Calibri"/>
              <a:ea typeface="Calibri"/>
              <a:cs typeface="Calibri"/>
              <a:sym typeface="Calibri"/>
            </a:endParaRPr>
          </a:p>
        </p:txBody>
      </p:sp>
      <p:grpSp>
        <p:nvGrpSpPr>
          <p:cNvPr id="49" name="Google Shape;49;p16"/>
          <p:cNvGrpSpPr/>
          <p:nvPr/>
        </p:nvGrpSpPr>
        <p:grpSpPr>
          <a:xfrm>
            <a:off x="23608195" y="13071888"/>
            <a:ext cx="464625" cy="464675"/>
            <a:chOff x="9447488" y="6048704"/>
            <a:chExt cx="1800000" cy="1800200"/>
          </a:xfrm>
        </p:grpSpPr>
        <p:sp>
          <p:nvSpPr>
            <p:cNvPr id="50" name="Google Shape;50;p16"/>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sp>
          <p:nvSpPr>
            <p:cNvPr id="51" name="Google Shape;51;p16">
              <a:hlinkClick action="ppaction://hlinkshowjump?jump=nextslide"/>
            </p:cNvPr>
            <p:cNvSpPr/>
            <p:nvPr/>
          </p:nvSpPr>
          <p:spPr>
            <a:xfrm>
              <a:off x="10015172"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grpSp>
      <p:grpSp>
        <p:nvGrpSpPr>
          <p:cNvPr id="52" name="Google Shape;52;p16"/>
          <p:cNvGrpSpPr/>
          <p:nvPr/>
        </p:nvGrpSpPr>
        <p:grpSpPr>
          <a:xfrm>
            <a:off x="22365231" y="13071888"/>
            <a:ext cx="464625" cy="464675"/>
            <a:chOff x="9447488" y="6048704"/>
            <a:chExt cx="1800000" cy="1800200"/>
          </a:xfrm>
        </p:grpSpPr>
        <p:sp>
          <p:nvSpPr>
            <p:cNvPr id="53" name="Google Shape;53;p16"/>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sp>
          <p:nvSpPr>
            <p:cNvPr id="54" name="Google Shape;54;p16">
              <a:hlinkClick action="ppaction://hlinkshowjump?jump=previousslide"/>
            </p:cNvPr>
            <p:cNvSpPr/>
            <p:nvPr/>
          </p:nvSpPr>
          <p:spPr>
            <a:xfrm flipH="1">
              <a:off x="9959826"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grpSp>
      <p:cxnSp>
        <p:nvCxnSpPr>
          <p:cNvPr id="55" name="Google Shape;55;p16"/>
          <p:cNvCxnSpPr/>
          <p:nvPr/>
        </p:nvCxnSpPr>
        <p:spPr>
          <a:xfrm>
            <a:off x="446494" y="13311248"/>
            <a:ext cx="21918737" cy="0"/>
          </a:xfrm>
          <a:prstGeom prst="straightConnector1">
            <a:avLst/>
          </a:prstGeom>
          <a:noFill/>
          <a:ln cap="flat" cmpd="sng" w="9525">
            <a:solidFill>
              <a:srgbClr val="6C6C6C"/>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
                                        </p:tgtEl>
                                        <p:attrNameLst>
                                          <p:attrName>style.visibility</p:attrName>
                                        </p:attrNameLst>
                                      </p:cBhvr>
                                      <p:to>
                                        <p:strVal val="visible"/>
                                      </p:to>
                                    </p:set>
                                    <p:animEffect filter="fade" transition="in">
                                      <p:cBhvr>
                                        <p:cTn dur="500"/>
                                        <p:tgtEl>
                                          <p:spTgt spid="46"/>
                                        </p:tgtEl>
                                      </p:cBhvr>
                                    </p:animEffect>
                                  </p:childTnLst>
                                </p:cTn>
                              </p:par>
                              <p:par>
                                <p:cTn fill="hold" nodeType="withEffect" presetClass="entr" presetID="23" presetSubtype="16">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p:tgtEl>
                                          <p:spTgt spid="48"/>
                                        </p:tgtEl>
                                        <p:attrNameLst>
                                          <p:attrName>ppt_w</p:attrName>
                                        </p:attrNameLst>
                                      </p:cBhvr>
                                      <p:tavLst>
                                        <p:tav fmla="" tm="0">
                                          <p:val>
                                            <p:strVal val="0"/>
                                          </p:val>
                                        </p:tav>
                                        <p:tav fmla="" tm="100000">
                                          <p:val>
                                            <p:strVal val="#ppt_w"/>
                                          </p:val>
                                        </p:tav>
                                      </p:tavLst>
                                    </p:anim>
                                    <p:anim calcmode="lin" valueType="num">
                                      <p:cBhvr additive="base">
                                        <p:cTn dur="500"/>
                                        <p:tgtEl>
                                          <p:spTgt spid="4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47"/>
                                        </p:tgtEl>
                                        <p:attrNameLst>
                                          <p:attrName>style.visibility</p:attrName>
                                        </p:attrNameLst>
                                      </p:cBhvr>
                                      <p:to>
                                        <p:strVal val="visible"/>
                                      </p:to>
                                    </p:set>
                                    <p:animEffect filter="fade" transition="in">
                                      <p:cBhvr>
                                        <p:cTn dur="500"/>
                                        <p:tgtEl>
                                          <p:spTgt spid="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4">
                                            <p:txEl>
                                              <p:pRg end="0" st="0"/>
                                            </p:txEl>
                                          </p:spTgt>
                                        </p:tgtEl>
                                        <p:attrNameLst>
                                          <p:attrName>style.visibility</p:attrName>
                                        </p:attrNameLst>
                                      </p:cBhvr>
                                      <p:to>
                                        <p:strVal val="visible"/>
                                      </p:to>
                                    </p:set>
                                    <p:animEffect filter="fade" transition="in">
                                      <p:cBhvr>
                                        <p:cTn dur="500"/>
                                        <p:tgtEl>
                                          <p:spTgt spid="44">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4">
                                            <p:txEl>
                                              <p:pRg end="1" st="1"/>
                                            </p:txEl>
                                          </p:spTgt>
                                        </p:tgtEl>
                                        <p:attrNameLst>
                                          <p:attrName>style.visibility</p:attrName>
                                        </p:attrNameLst>
                                      </p:cBhvr>
                                      <p:to>
                                        <p:strVal val="visible"/>
                                      </p:to>
                                    </p:set>
                                    <p:animEffect filter="fade" transition="in">
                                      <p:cBhvr>
                                        <p:cTn dur="500"/>
                                        <p:tgtEl>
                                          <p:spTgt spid="44">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4">
                                            <p:txEl>
                                              <p:pRg end="2" st="2"/>
                                            </p:txEl>
                                          </p:spTgt>
                                        </p:tgtEl>
                                        <p:attrNameLst>
                                          <p:attrName>style.visibility</p:attrName>
                                        </p:attrNameLst>
                                      </p:cBhvr>
                                      <p:to>
                                        <p:strVal val="visible"/>
                                      </p:to>
                                    </p:set>
                                    <p:animEffect filter="fade" transition="in">
                                      <p:cBhvr>
                                        <p:cTn dur="500"/>
                                        <p:tgtEl>
                                          <p:spTgt spid="44">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4">
                                            <p:txEl>
                                              <p:pRg end="3" st="3"/>
                                            </p:txEl>
                                          </p:spTgt>
                                        </p:tgtEl>
                                        <p:attrNameLst>
                                          <p:attrName>style.visibility</p:attrName>
                                        </p:attrNameLst>
                                      </p:cBhvr>
                                      <p:to>
                                        <p:strVal val="visible"/>
                                      </p:to>
                                    </p:set>
                                    <p:animEffect filter="fade" transition="in">
                                      <p:cBhvr>
                                        <p:cTn dur="500"/>
                                        <p:tgtEl>
                                          <p:spTgt spid="44">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4">
                                            <p:txEl>
                                              <p:pRg end="4" st="4"/>
                                            </p:txEl>
                                          </p:spTgt>
                                        </p:tgtEl>
                                        <p:attrNameLst>
                                          <p:attrName>style.visibility</p:attrName>
                                        </p:attrNameLst>
                                      </p:cBhvr>
                                      <p:to>
                                        <p:strVal val="visible"/>
                                      </p:to>
                                    </p:set>
                                    <p:animEffect filter="fade" transition="in">
                                      <p:cBhvr>
                                        <p:cTn dur="500"/>
                                        <p:tgtEl>
                                          <p:spTgt spid="44">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4">
                                            <p:txEl>
                                              <p:pRg end="5" st="5"/>
                                            </p:txEl>
                                          </p:spTgt>
                                        </p:tgtEl>
                                        <p:attrNameLst>
                                          <p:attrName>style.visibility</p:attrName>
                                        </p:attrNameLst>
                                      </p:cBhvr>
                                      <p:to>
                                        <p:strVal val="visible"/>
                                      </p:to>
                                    </p:set>
                                    <p:animEffect filter="fade" transition="in">
                                      <p:cBhvr>
                                        <p:cTn dur="500"/>
                                        <p:tgtEl>
                                          <p:spTgt spid="44">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4">
                                            <p:txEl>
                                              <p:pRg end="6" st="6"/>
                                            </p:txEl>
                                          </p:spTgt>
                                        </p:tgtEl>
                                        <p:attrNameLst>
                                          <p:attrName>style.visibility</p:attrName>
                                        </p:attrNameLst>
                                      </p:cBhvr>
                                      <p:to>
                                        <p:strVal val="visible"/>
                                      </p:to>
                                    </p:set>
                                    <p:animEffect filter="fade" transition="in">
                                      <p:cBhvr>
                                        <p:cTn dur="500"/>
                                        <p:tgtEl>
                                          <p:spTgt spid="44">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4">
                                            <p:txEl>
                                              <p:pRg end="7" st="7"/>
                                            </p:txEl>
                                          </p:spTgt>
                                        </p:tgtEl>
                                        <p:attrNameLst>
                                          <p:attrName>style.visibility</p:attrName>
                                        </p:attrNameLst>
                                      </p:cBhvr>
                                      <p:to>
                                        <p:strVal val="visible"/>
                                      </p:to>
                                    </p:set>
                                    <p:animEffect filter="fade" transition="in">
                                      <p:cBhvr>
                                        <p:cTn dur="500"/>
                                        <p:tgtEl>
                                          <p:spTgt spid="44">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4">
                                            <p:txEl>
                                              <p:pRg end="8" st="8"/>
                                            </p:txEl>
                                          </p:spTgt>
                                        </p:tgtEl>
                                        <p:attrNameLst>
                                          <p:attrName>style.visibility</p:attrName>
                                        </p:attrNameLst>
                                      </p:cBhvr>
                                      <p:to>
                                        <p:strVal val="visible"/>
                                      </p:to>
                                    </p:set>
                                    <p:animEffect filter="fade" transition="in">
                                      <p:cBhvr>
                                        <p:cTn dur="500"/>
                                        <p:tgtEl>
                                          <p:spTgt spid="44">
                                            <p:txEl>
                                              <p:pRg end="8" st="8"/>
                                            </p:txEl>
                                          </p:spTgt>
                                        </p:tgtEl>
                                      </p:cBhvr>
                                    </p:animEffect>
                                  </p:childTnLst>
                                </p:cTn>
                              </p:par>
                              <p:par>
                                <p:cTn fill="hold" nodeType="with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500"/>
                                        <p:tgtEl>
                                          <p:spTgt spid="52"/>
                                        </p:tgtEl>
                                      </p:cBhvr>
                                    </p:animEffect>
                                  </p:childTnLst>
                                </p:cTn>
                              </p:par>
                              <p:par>
                                <p:cTn fill="hold" nodeType="with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500"/>
                                        <p:tgtEl>
                                          <p:spTgt spid="49"/>
                                        </p:tgtEl>
                                      </p:cBhvr>
                                    </p:animEffect>
                                  </p:childTnLst>
                                </p:cTn>
                              </p:par>
                              <p:par>
                                <p:cTn fill="hold" nodeType="with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500"/>
                                        <p:tgtEl>
                                          <p:spTgt spid="45"/>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 type 2">
  <p:cSld name="Center type 2">
    <p:spTree>
      <p:nvGrpSpPr>
        <p:cNvPr id="56" name="Shape 56"/>
        <p:cNvGrpSpPr/>
        <p:nvPr/>
      </p:nvGrpSpPr>
      <p:grpSpPr>
        <a:xfrm>
          <a:off x="0" y="0"/>
          <a:ext cx="0" cy="0"/>
          <a:chOff x="0" y="0"/>
          <a:chExt cx="0" cy="0"/>
        </a:xfrm>
      </p:grpSpPr>
      <p:sp>
        <p:nvSpPr>
          <p:cNvPr id="57" name="Google Shape;57;p17"/>
          <p:cNvSpPr txBox="1"/>
          <p:nvPr>
            <p:ph idx="1" type="body"/>
          </p:nvPr>
        </p:nvSpPr>
        <p:spPr>
          <a:xfrm>
            <a:off x="5080256" y="2400669"/>
            <a:ext cx="14176577" cy="553197"/>
          </a:xfrm>
          <a:prstGeom prst="rect">
            <a:avLst/>
          </a:prstGeom>
          <a:noFill/>
          <a:ln>
            <a:noFill/>
          </a:ln>
        </p:spPr>
        <p:txBody>
          <a:bodyPr anchorCtr="0" anchor="t" bIns="45300" lIns="90700" spcFirstLastPara="1" rIns="90700" wrap="square" tIns="45300">
            <a:noAutofit/>
          </a:bodyPr>
          <a:lstStyle>
            <a:lvl1pPr indent="-228600" lvl="0" marL="457200" marR="0" rtl="0" algn="ctr">
              <a:lnSpc>
                <a:spcPct val="125000"/>
              </a:lnSpc>
              <a:spcBef>
                <a:spcPts val="380"/>
              </a:spcBef>
              <a:spcAft>
                <a:spcPts val="0"/>
              </a:spcAft>
              <a:buClr>
                <a:schemeClr val="lt2"/>
              </a:buClr>
              <a:buSzPts val="1900"/>
              <a:buFont typeface="Arial"/>
              <a:buNone/>
              <a:defRPr b="0" i="0" sz="1900" u="none" cap="none" strike="noStrike">
                <a:solidFill>
                  <a:schemeClr val="lt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sp>
        <p:nvSpPr>
          <p:cNvPr id="58" name="Google Shape;58;p17"/>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lvl1pPr indent="-228600" lvl="0" marL="457200" marR="0" rtl="0" algn="ctr">
              <a:spcBef>
                <a:spcPts val="1180"/>
              </a:spcBef>
              <a:spcAft>
                <a:spcPts val="0"/>
              </a:spcAft>
              <a:buClr>
                <a:schemeClr val="dk2"/>
              </a:buClr>
              <a:buSzPts val="5900"/>
              <a:buFont typeface="Arial"/>
              <a:buNone/>
              <a:defRPr b="0" i="0" sz="5900" u="none" cap="none" strike="noStrike">
                <a:solidFill>
                  <a:schemeClr val="dk2"/>
                </a:solidFill>
                <a:latin typeface="Calibri"/>
                <a:ea typeface="Calibri"/>
                <a:cs typeface="Calibri"/>
                <a:sym typeface="Calibri"/>
              </a:defRPr>
            </a:lvl1pPr>
            <a:lvl2pPr indent="-482600" lvl="1" marL="914400" marR="0" rtl="0" algn="l">
              <a:spcBef>
                <a:spcPts val="1200"/>
              </a:spcBef>
              <a:spcAft>
                <a:spcPts val="0"/>
              </a:spcAft>
              <a:buClr>
                <a:schemeClr val="dk2"/>
              </a:buClr>
              <a:buSzPts val="4000"/>
              <a:buFont typeface="Arial"/>
              <a:buChar char="•"/>
              <a:defRPr b="0" i="0" sz="4000" u="none" cap="none" strike="noStrike">
                <a:solidFill>
                  <a:schemeClr val="dk1"/>
                </a:solidFill>
                <a:latin typeface="Calibri"/>
                <a:ea typeface="Calibri"/>
                <a:cs typeface="Calibri"/>
                <a:sym typeface="Calibri"/>
              </a:defRPr>
            </a:lvl2pPr>
            <a:lvl3pPr indent="-463550" lvl="2" marL="13716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3pPr>
            <a:lvl4pPr indent="-463550" lvl="3" marL="18288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4pPr>
            <a:lvl5pPr indent="-463550" lvl="4" marL="2286000" marR="0" rtl="0" algn="l">
              <a:spcBef>
                <a:spcPts val="740"/>
              </a:spcBef>
              <a:spcAft>
                <a:spcPts val="0"/>
              </a:spcAft>
              <a:buClr>
                <a:schemeClr val="dk2"/>
              </a:buClr>
              <a:buSzPts val="3700"/>
              <a:buFont typeface="Arial"/>
              <a:buChar char="•"/>
              <a:defRPr b="0" i="0" sz="3700" u="none" cap="none" strike="noStrike">
                <a:solidFill>
                  <a:schemeClr val="dk1"/>
                </a:solidFill>
                <a:latin typeface="Calibri"/>
                <a:ea typeface="Calibri"/>
                <a:cs typeface="Calibri"/>
                <a:sym typeface="Calibri"/>
              </a:defRPr>
            </a:lvl5pPr>
            <a:lvl6pPr indent="-431800" lvl="5" marL="27432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6pPr>
            <a:lvl7pPr indent="-431800" lvl="6" marL="32004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7pPr>
            <a:lvl8pPr indent="-431800" lvl="7" marL="36576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8pPr>
            <a:lvl9pPr indent="-431800" lvl="8" marL="4114800" marR="0" rtl="0" algn="l">
              <a:spcBef>
                <a:spcPts val="640"/>
              </a:spcBef>
              <a:spcAft>
                <a:spcPts val="0"/>
              </a:spcAft>
              <a:buClr>
                <a:schemeClr val="dk2"/>
              </a:buClr>
              <a:buSzPts val="3200"/>
              <a:buFont typeface="Arial"/>
              <a:buChar char="•"/>
              <a:defRPr b="0" i="0" sz="3200" u="none" cap="none" strike="noStrike">
                <a:solidFill>
                  <a:schemeClr val="dk1"/>
                </a:solidFill>
                <a:latin typeface="Calibri"/>
                <a:ea typeface="Calibri"/>
                <a:cs typeface="Calibri"/>
                <a:sym typeface="Calibri"/>
              </a:defRPr>
            </a:lvl9pPr>
          </a:lstStyle>
          <a:p/>
        </p:txBody>
      </p:sp>
      <p:cxnSp>
        <p:nvCxnSpPr>
          <p:cNvPr id="59" name="Google Shape;59;p17"/>
          <p:cNvCxnSpPr/>
          <p:nvPr/>
        </p:nvCxnSpPr>
        <p:spPr>
          <a:xfrm>
            <a:off x="9085705" y="1941574"/>
            <a:ext cx="6165684" cy="0"/>
          </a:xfrm>
          <a:prstGeom prst="straightConnector1">
            <a:avLst/>
          </a:prstGeom>
          <a:noFill/>
          <a:ln cap="flat" cmpd="sng" w="19050">
            <a:solidFill>
              <a:srgbClr val="CBD0D7"/>
            </a:solidFill>
            <a:prstDash val="solid"/>
            <a:round/>
            <a:headEnd len="sm" w="sm" type="none"/>
            <a:tailEnd len="sm" w="sm" type="none"/>
          </a:ln>
        </p:spPr>
      </p:cxnSp>
      <p:sp>
        <p:nvSpPr>
          <p:cNvPr id="60" name="Google Shape;60;p17"/>
          <p:cNvSpPr/>
          <p:nvPr/>
        </p:nvSpPr>
        <p:spPr>
          <a:xfrm>
            <a:off x="11138192" y="1909179"/>
            <a:ext cx="2060705" cy="64800"/>
          </a:xfrm>
          <a:prstGeom prst="rect">
            <a:avLst/>
          </a:prstGeom>
          <a:solidFill>
            <a:schemeClr val="accent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rgbClr val="000000"/>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par>
                                <p:cTn fill="hold" nodeType="withEffect" presetClass="entr" presetID="23" presetSubtype="16">
                                  <p:stCondLst>
                                    <p:cond delay="0"/>
                                  </p:stCondLst>
                                  <p:childTnLst>
                                    <p:set>
                                      <p:cBhvr>
                                        <p:cTn dur="1" fill="hold">
                                          <p:stCondLst>
                                            <p:cond delay="0"/>
                                          </p:stCondLst>
                                        </p:cTn>
                                        <p:tgtEl>
                                          <p:spTgt spid="60"/>
                                        </p:tgtEl>
                                        <p:attrNameLst>
                                          <p:attrName>style.visibility</p:attrName>
                                        </p:attrNameLst>
                                      </p:cBhvr>
                                      <p:to>
                                        <p:strVal val="visible"/>
                                      </p:to>
                                    </p:set>
                                    <p:anim calcmode="lin" valueType="num">
                                      <p:cBhvr additive="base">
                                        <p:cTn dur="500"/>
                                        <p:tgtEl>
                                          <p:spTgt spid="60"/>
                                        </p:tgtEl>
                                        <p:attrNameLst>
                                          <p:attrName>ppt_w</p:attrName>
                                        </p:attrNameLst>
                                      </p:cBhvr>
                                      <p:tavLst>
                                        <p:tav fmla="" tm="0">
                                          <p:val>
                                            <p:strVal val="0"/>
                                          </p:val>
                                        </p:tav>
                                        <p:tav fmla="" tm="100000">
                                          <p:val>
                                            <p:strVal val="#ppt_w"/>
                                          </p:val>
                                        </p:tav>
                                      </p:tavLst>
                                    </p:anim>
                                    <p:anim calcmode="lin" valueType="num">
                                      <p:cBhvr additive="base">
                                        <p:cTn dur="500"/>
                                        <p:tgtEl>
                                          <p:spTgt spid="6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
                                            <p:txEl>
                                              <p:pRg end="0" st="0"/>
                                            </p:txEl>
                                          </p:spTgt>
                                        </p:tgtEl>
                                        <p:attrNameLst>
                                          <p:attrName>style.visibility</p:attrName>
                                        </p:attrNameLst>
                                      </p:cBhvr>
                                      <p:to>
                                        <p:strVal val="visible"/>
                                      </p:to>
                                    </p:set>
                                    <p:animEffect filter="fade" transition="in">
                                      <p:cBhvr>
                                        <p:cTn dur="500"/>
                                        <p:tgtEl>
                                          <p:spTgt spid="5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7">
                                            <p:txEl>
                                              <p:pRg end="1" st="1"/>
                                            </p:txEl>
                                          </p:spTgt>
                                        </p:tgtEl>
                                        <p:attrNameLst>
                                          <p:attrName>style.visibility</p:attrName>
                                        </p:attrNameLst>
                                      </p:cBhvr>
                                      <p:to>
                                        <p:strVal val="visible"/>
                                      </p:to>
                                    </p:set>
                                    <p:animEffect filter="fade" transition="in">
                                      <p:cBhvr>
                                        <p:cTn dur="500"/>
                                        <p:tgtEl>
                                          <p:spTgt spid="57">
                                            <p:txEl>
                                              <p:pRg end="1" st="1"/>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7">
                                            <p:txEl>
                                              <p:pRg end="2" st="2"/>
                                            </p:txEl>
                                          </p:spTgt>
                                        </p:tgtEl>
                                        <p:attrNameLst>
                                          <p:attrName>style.visibility</p:attrName>
                                        </p:attrNameLst>
                                      </p:cBhvr>
                                      <p:to>
                                        <p:strVal val="visible"/>
                                      </p:to>
                                    </p:set>
                                    <p:animEffect filter="fade" transition="in">
                                      <p:cBhvr>
                                        <p:cTn dur="500"/>
                                        <p:tgtEl>
                                          <p:spTgt spid="57">
                                            <p:txEl>
                                              <p:pRg end="2" st="2"/>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7">
                                            <p:txEl>
                                              <p:pRg end="3" st="3"/>
                                            </p:txEl>
                                          </p:spTgt>
                                        </p:tgtEl>
                                        <p:attrNameLst>
                                          <p:attrName>style.visibility</p:attrName>
                                        </p:attrNameLst>
                                      </p:cBhvr>
                                      <p:to>
                                        <p:strVal val="visible"/>
                                      </p:to>
                                    </p:set>
                                    <p:animEffect filter="fade" transition="in">
                                      <p:cBhvr>
                                        <p:cTn dur="500"/>
                                        <p:tgtEl>
                                          <p:spTgt spid="57">
                                            <p:txEl>
                                              <p:pRg end="3" st="3"/>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7">
                                            <p:txEl>
                                              <p:pRg end="4" st="4"/>
                                            </p:txEl>
                                          </p:spTgt>
                                        </p:tgtEl>
                                        <p:attrNameLst>
                                          <p:attrName>style.visibility</p:attrName>
                                        </p:attrNameLst>
                                      </p:cBhvr>
                                      <p:to>
                                        <p:strVal val="visible"/>
                                      </p:to>
                                    </p:set>
                                    <p:animEffect filter="fade" transition="in">
                                      <p:cBhvr>
                                        <p:cTn dur="500"/>
                                        <p:tgtEl>
                                          <p:spTgt spid="57">
                                            <p:txEl>
                                              <p:pRg end="4" st="4"/>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7">
                                            <p:txEl>
                                              <p:pRg end="5" st="5"/>
                                            </p:txEl>
                                          </p:spTgt>
                                        </p:tgtEl>
                                        <p:attrNameLst>
                                          <p:attrName>style.visibility</p:attrName>
                                        </p:attrNameLst>
                                      </p:cBhvr>
                                      <p:to>
                                        <p:strVal val="visible"/>
                                      </p:to>
                                    </p:set>
                                    <p:animEffect filter="fade" transition="in">
                                      <p:cBhvr>
                                        <p:cTn dur="500"/>
                                        <p:tgtEl>
                                          <p:spTgt spid="57">
                                            <p:txEl>
                                              <p:pRg end="5" st="5"/>
                                            </p:txEl>
                                          </p:spTgt>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57">
                                            <p:txEl>
                                              <p:pRg end="6" st="6"/>
                                            </p:txEl>
                                          </p:spTgt>
                                        </p:tgtEl>
                                        <p:attrNameLst>
                                          <p:attrName>style.visibility</p:attrName>
                                        </p:attrNameLst>
                                      </p:cBhvr>
                                      <p:to>
                                        <p:strVal val="visible"/>
                                      </p:to>
                                    </p:set>
                                    <p:animEffect filter="fade" transition="in">
                                      <p:cBhvr>
                                        <p:cTn dur="500"/>
                                        <p:tgtEl>
                                          <p:spTgt spid="57">
                                            <p:txEl>
                                              <p:pRg end="6" st="6"/>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7">
                                            <p:txEl>
                                              <p:pRg end="7" st="7"/>
                                            </p:txEl>
                                          </p:spTgt>
                                        </p:tgtEl>
                                        <p:attrNameLst>
                                          <p:attrName>style.visibility</p:attrName>
                                        </p:attrNameLst>
                                      </p:cBhvr>
                                      <p:to>
                                        <p:strVal val="visible"/>
                                      </p:to>
                                    </p:set>
                                    <p:animEffect filter="fade" transition="in">
                                      <p:cBhvr>
                                        <p:cTn dur="500"/>
                                        <p:tgtEl>
                                          <p:spTgt spid="57">
                                            <p:txEl>
                                              <p:pRg end="7" st="7"/>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57">
                                            <p:txEl>
                                              <p:pRg end="8" st="8"/>
                                            </p:txEl>
                                          </p:spTgt>
                                        </p:tgtEl>
                                        <p:attrNameLst>
                                          <p:attrName>style.visibility</p:attrName>
                                        </p:attrNameLst>
                                      </p:cBhvr>
                                      <p:to>
                                        <p:strVal val="visible"/>
                                      </p:to>
                                    </p:set>
                                    <p:animEffect filter="fade" transition="in">
                                      <p:cBhvr>
                                        <p:cTn dur="500"/>
                                        <p:tgtEl>
                                          <p:spTgt spid="5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 type 1">
  <p:cSld name="Blanc type 1">
    <p:spTree>
      <p:nvGrpSpPr>
        <p:cNvPr id="61" name="Shape 61"/>
        <p:cNvGrpSpPr/>
        <p:nvPr/>
      </p:nvGrpSpPr>
      <p:grpSpPr>
        <a:xfrm>
          <a:off x="0" y="0"/>
          <a:ext cx="0" cy="0"/>
          <a:chOff x="0" y="0"/>
          <a:chExt cx="0" cy="0"/>
        </a:xfrm>
      </p:grpSpPr>
      <p:sp>
        <p:nvSpPr>
          <p:cNvPr id="62" name="Google Shape;62;p18"/>
          <p:cNvSpPr txBox="1"/>
          <p:nvPr>
            <p:ph idx="12" type="sldNum"/>
          </p:nvPr>
        </p:nvSpPr>
        <p:spPr>
          <a:xfrm>
            <a:off x="22746581" y="13035074"/>
            <a:ext cx="944880" cy="538292"/>
          </a:xfrm>
          <a:prstGeom prst="rect">
            <a:avLst/>
          </a:prstGeom>
          <a:noFill/>
          <a:ln>
            <a:noFill/>
          </a:ln>
        </p:spPr>
        <p:txBody>
          <a:bodyPr anchorCtr="0" anchor="t" bIns="90600" lIns="181125" spcFirstLastPara="1" rIns="181125" wrap="square" tIns="90600">
            <a:noAutofit/>
          </a:bodyPr>
          <a:lstStyle>
            <a:lvl1pPr indent="0" lvl="0" marL="0" marR="0" rtl="0" algn="ctr">
              <a:spcBef>
                <a:spcPts val="0"/>
              </a:spcBef>
              <a:buNone/>
              <a:defRPr sz="1900">
                <a:solidFill>
                  <a:srgbClr val="616161"/>
                </a:solidFill>
                <a:latin typeface="PT Sans"/>
                <a:ea typeface="PT Sans"/>
                <a:cs typeface="PT Sans"/>
                <a:sym typeface="PT Sans"/>
              </a:defRPr>
            </a:lvl1pPr>
            <a:lvl2pPr indent="0" lvl="1" marL="0" marR="0" rtl="0" algn="ctr">
              <a:spcBef>
                <a:spcPts val="0"/>
              </a:spcBef>
              <a:buNone/>
              <a:defRPr sz="1900">
                <a:solidFill>
                  <a:srgbClr val="616161"/>
                </a:solidFill>
                <a:latin typeface="PT Sans"/>
                <a:ea typeface="PT Sans"/>
                <a:cs typeface="PT Sans"/>
                <a:sym typeface="PT Sans"/>
              </a:defRPr>
            </a:lvl2pPr>
            <a:lvl3pPr indent="0" lvl="2" marL="0" marR="0" rtl="0" algn="ctr">
              <a:spcBef>
                <a:spcPts val="0"/>
              </a:spcBef>
              <a:buNone/>
              <a:defRPr sz="1900">
                <a:solidFill>
                  <a:srgbClr val="616161"/>
                </a:solidFill>
                <a:latin typeface="PT Sans"/>
                <a:ea typeface="PT Sans"/>
                <a:cs typeface="PT Sans"/>
                <a:sym typeface="PT Sans"/>
              </a:defRPr>
            </a:lvl3pPr>
            <a:lvl4pPr indent="0" lvl="3" marL="0" marR="0" rtl="0" algn="ctr">
              <a:spcBef>
                <a:spcPts val="0"/>
              </a:spcBef>
              <a:buNone/>
              <a:defRPr sz="1900">
                <a:solidFill>
                  <a:srgbClr val="616161"/>
                </a:solidFill>
                <a:latin typeface="PT Sans"/>
                <a:ea typeface="PT Sans"/>
                <a:cs typeface="PT Sans"/>
                <a:sym typeface="PT Sans"/>
              </a:defRPr>
            </a:lvl4pPr>
            <a:lvl5pPr indent="0" lvl="4" marL="0" marR="0" rtl="0" algn="ctr">
              <a:spcBef>
                <a:spcPts val="0"/>
              </a:spcBef>
              <a:buNone/>
              <a:defRPr sz="1900">
                <a:solidFill>
                  <a:srgbClr val="616161"/>
                </a:solidFill>
                <a:latin typeface="PT Sans"/>
                <a:ea typeface="PT Sans"/>
                <a:cs typeface="PT Sans"/>
                <a:sym typeface="PT Sans"/>
              </a:defRPr>
            </a:lvl5pPr>
            <a:lvl6pPr indent="0" lvl="5" marL="0" marR="0" rtl="0" algn="ctr">
              <a:spcBef>
                <a:spcPts val="0"/>
              </a:spcBef>
              <a:buNone/>
              <a:defRPr sz="1900">
                <a:solidFill>
                  <a:srgbClr val="616161"/>
                </a:solidFill>
                <a:latin typeface="PT Sans"/>
                <a:ea typeface="PT Sans"/>
                <a:cs typeface="PT Sans"/>
                <a:sym typeface="PT Sans"/>
              </a:defRPr>
            </a:lvl6pPr>
            <a:lvl7pPr indent="0" lvl="6" marL="0" marR="0" rtl="0" algn="ctr">
              <a:spcBef>
                <a:spcPts val="0"/>
              </a:spcBef>
              <a:buNone/>
              <a:defRPr sz="1900">
                <a:solidFill>
                  <a:srgbClr val="616161"/>
                </a:solidFill>
                <a:latin typeface="PT Sans"/>
                <a:ea typeface="PT Sans"/>
                <a:cs typeface="PT Sans"/>
                <a:sym typeface="PT Sans"/>
              </a:defRPr>
            </a:lvl7pPr>
            <a:lvl8pPr indent="0" lvl="7" marL="0" marR="0" rtl="0" algn="ctr">
              <a:spcBef>
                <a:spcPts val="0"/>
              </a:spcBef>
              <a:buNone/>
              <a:defRPr sz="1900">
                <a:solidFill>
                  <a:srgbClr val="616161"/>
                </a:solidFill>
                <a:latin typeface="PT Sans"/>
                <a:ea typeface="PT Sans"/>
                <a:cs typeface="PT Sans"/>
                <a:sym typeface="PT Sans"/>
              </a:defRPr>
            </a:lvl8pPr>
            <a:lvl9pPr indent="0" lvl="8" marL="0" marR="0" rtl="0" algn="ctr">
              <a:spcBef>
                <a:spcPts val="0"/>
              </a:spcBef>
              <a:buNone/>
              <a:defRPr sz="1900">
                <a:solidFill>
                  <a:srgbClr val="616161"/>
                </a:solidFill>
                <a:latin typeface="PT Sans"/>
                <a:ea typeface="PT Sans"/>
                <a:cs typeface="PT Sans"/>
                <a:sym typeface="PT Sans"/>
              </a:defRPr>
            </a:lvl9pPr>
          </a:lstStyle>
          <a:p>
            <a:pPr indent="0" lvl="0" marL="0" rtl="0" algn="ctr">
              <a:spcBef>
                <a:spcPts val="0"/>
              </a:spcBef>
              <a:spcAft>
                <a:spcPts val="0"/>
              </a:spcAft>
              <a:buNone/>
            </a:pPr>
            <a:fld id="{00000000-1234-1234-1234-123412341234}" type="slidenum">
              <a:rPr lang="en-US"/>
              <a:t>‹#›</a:t>
            </a:fld>
            <a:endParaRPr/>
          </a:p>
        </p:txBody>
      </p:sp>
      <p:grpSp>
        <p:nvGrpSpPr>
          <p:cNvPr id="63" name="Google Shape;63;p18"/>
          <p:cNvGrpSpPr/>
          <p:nvPr/>
        </p:nvGrpSpPr>
        <p:grpSpPr>
          <a:xfrm>
            <a:off x="23608195" y="13071888"/>
            <a:ext cx="464625" cy="464675"/>
            <a:chOff x="9447488" y="6048704"/>
            <a:chExt cx="1800000" cy="1800200"/>
          </a:xfrm>
        </p:grpSpPr>
        <p:sp>
          <p:nvSpPr>
            <p:cNvPr id="64" name="Google Shape;64;p18"/>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65" name="Google Shape;65;p18">
              <a:hlinkClick action="ppaction://hlinkshowjump?jump=nextslide"/>
            </p:cNvPr>
            <p:cNvSpPr/>
            <p:nvPr/>
          </p:nvSpPr>
          <p:spPr>
            <a:xfrm>
              <a:off x="10015172"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grpSp>
        <p:nvGrpSpPr>
          <p:cNvPr id="66" name="Google Shape;66;p18"/>
          <p:cNvGrpSpPr/>
          <p:nvPr/>
        </p:nvGrpSpPr>
        <p:grpSpPr>
          <a:xfrm>
            <a:off x="22365231" y="13071888"/>
            <a:ext cx="464625" cy="464675"/>
            <a:chOff x="9447488" y="6048704"/>
            <a:chExt cx="1800000" cy="1800200"/>
          </a:xfrm>
        </p:grpSpPr>
        <p:sp>
          <p:nvSpPr>
            <p:cNvPr id="67" name="Google Shape;67;p18"/>
            <p:cNvSpPr/>
            <p:nvPr/>
          </p:nvSpPr>
          <p:spPr>
            <a:xfrm>
              <a:off x="9447488" y="6048704"/>
              <a:ext cx="1800000" cy="1800200"/>
            </a:xfrm>
            <a:prstGeom prst="ellipse">
              <a:avLst/>
            </a:prstGeom>
            <a:noFill/>
            <a:ln cap="flat" cmpd="sng" w="9525">
              <a:solidFill>
                <a:srgbClr val="6C6C6C"/>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sp>
          <p:nvSpPr>
            <p:cNvPr id="68" name="Google Shape;68;p18">
              <a:hlinkClick action="ppaction://hlinkshowjump?jump=previousslide"/>
            </p:cNvPr>
            <p:cNvSpPr/>
            <p:nvPr/>
          </p:nvSpPr>
          <p:spPr>
            <a:xfrm flipH="1">
              <a:off x="9959826" y="6481483"/>
              <a:ext cx="719978" cy="934645"/>
            </a:xfrm>
            <a:prstGeom prst="chevron">
              <a:avLst>
                <a:gd fmla="val 84396" name="adj"/>
              </a:avLst>
            </a:prstGeom>
            <a:solidFill>
              <a:srgbClr val="6C6C6C"/>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4800">
                <a:solidFill>
                  <a:schemeClr val="dk1"/>
                </a:solidFill>
                <a:latin typeface="Calibri"/>
                <a:ea typeface="Calibri"/>
                <a:cs typeface="Calibri"/>
                <a:sym typeface="Calibri"/>
              </a:endParaRPr>
            </a:p>
          </p:txBody>
        </p:sp>
      </p:grpSp>
      <p:cxnSp>
        <p:nvCxnSpPr>
          <p:cNvPr id="69" name="Google Shape;69;p18"/>
          <p:cNvCxnSpPr/>
          <p:nvPr/>
        </p:nvCxnSpPr>
        <p:spPr>
          <a:xfrm>
            <a:off x="446494" y="13311248"/>
            <a:ext cx="21918737" cy="0"/>
          </a:xfrm>
          <a:prstGeom prst="straightConnector1">
            <a:avLst/>
          </a:prstGeom>
          <a:noFill/>
          <a:ln cap="flat" cmpd="sng" w="9525">
            <a:solidFill>
              <a:srgbClr val="6C6C6C"/>
            </a:solidFill>
            <a:prstDash val="solid"/>
            <a:round/>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500"/>
                                        <p:tgtEl>
                                          <p:spTgt spid="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Layout">
  <p:cSld name="Full Image Layout">
    <p:spTree>
      <p:nvGrpSpPr>
        <p:cNvPr id="70" name="Shape 70"/>
        <p:cNvGrpSpPr/>
        <p:nvPr/>
      </p:nvGrpSpPr>
      <p:grpSpPr>
        <a:xfrm>
          <a:off x="0" y="0"/>
          <a:ext cx="0" cy="0"/>
          <a:chOff x="0" y="0"/>
          <a:chExt cx="0" cy="0"/>
        </a:xfrm>
      </p:grpSpPr>
      <p:sp>
        <p:nvSpPr>
          <p:cNvPr id="71" name="Google Shape;71;p19"/>
          <p:cNvSpPr/>
          <p:nvPr>
            <p:ph idx="2" type="pic"/>
          </p:nvPr>
        </p:nvSpPr>
        <p:spPr>
          <a:xfrm>
            <a:off x="0" y="0"/>
            <a:ext cx="24385588" cy="13717588"/>
          </a:xfrm>
          <a:prstGeom prst="rect">
            <a:avLst/>
          </a:prstGeom>
          <a:solidFill>
            <a:srgbClr val="D8D8D8">
              <a:alpha val="49803"/>
            </a:srgbClr>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500"/>
                                        <p:tgtEl>
                                          <p:spTgt spid="71"/>
                                        </p:tgtEl>
                                        <p:attrNameLst>
                                          <p:attrName>ppt_w</p:attrName>
                                        </p:attrNameLst>
                                      </p:cBhvr>
                                      <p:tavLst>
                                        <p:tav fmla="" tm="0">
                                          <p:val>
                                            <p:strVal val="0"/>
                                          </p:val>
                                        </p:tav>
                                        <p:tav fmla="" tm="100000">
                                          <p:val>
                                            <p:strVal val="#ppt_w"/>
                                          </p:val>
                                        </p:tav>
                                      </p:tavLst>
                                    </p:anim>
                                    <p:anim calcmode="lin" valueType="num">
                                      <p:cBhvr additive="base">
                                        <p:cTn dur="500"/>
                                        <p:tgtEl>
                                          <p:spTgt spid="7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Layout 1">
  <p:cSld name="Image Layout 1">
    <p:spTree>
      <p:nvGrpSpPr>
        <p:cNvPr id="72" name="Shape 72"/>
        <p:cNvGrpSpPr/>
        <p:nvPr/>
      </p:nvGrpSpPr>
      <p:grpSpPr>
        <a:xfrm>
          <a:off x="0" y="0"/>
          <a:ext cx="0" cy="0"/>
          <a:chOff x="0" y="0"/>
          <a:chExt cx="0" cy="0"/>
        </a:xfrm>
      </p:grpSpPr>
      <p:sp>
        <p:nvSpPr>
          <p:cNvPr id="73" name="Google Shape;73;p20"/>
          <p:cNvSpPr/>
          <p:nvPr>
            <p:ph idx="2" type="pic"/>
          </p:nvPr>
        </p:nvSpPr>
        <p:spPr>
          <a:xfrm>
            <a:off x="0" y="0"/>
            <a:ext cx="12193199" cy="13717588"/>
          </a:xfrm>
          <a:prstGeom prst="rect">
            <a:avLst/>
          </a:prstGeom>
          <a:solidFill>
            <a:srgbClr val="D8D8D8">
              <a:alpha val="49803"/>
            </a:srgbClr>
          </a:solidFill>
          <a:ln>
            <a:noFill/>
          </a:ln>
        </p:spPr>
      </p:sp>
      <p:sp>
        <p:nvSpPr>
          <p:cNvPr id="74" name="Google Shape;74;p20"/>
          <p:cNvSpPr/>
          <p:nvPr>
            <p:ph idx="3" type="pic"/>
          </p:nvPr>
        </p:nvSpPr>
        <p:spPr>
          <a:xfrm>
            <a:off x="12192389" y="0"/>
            <a:ext cx="12193199" cy="13717588"/>
          </a:xfrm>
          <a:prstGeom prst="rect">
            <a:avLst/>
          </a:prstGeom>
          <a:solidFill>
            <a:srgbClr val="D8D8D8">
              <a:alpha val="49803"/>
            </a:srgbClr>
          </a:solid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p:tgtEl>
                                          <p:spTgt spid="73"/>
                                        </p:tgtEl>
                                        <p:attrNameLst>
                                          <p:attrName>ppt_w</p:attrName>
                                        </p:attrNameLst>
                                      </p:cBhvr>
                                      <p:tavLst>
                                        <p:tav fmla="" tm="0">
                                          <p:val>
                                            <p:strVal val="0"/>
                                          </p:val>
                                        </p:tav>
                                        <p:tav fmla="" tm="100000">
                                          <p:val>
                                            <p:strVal val="#ppt_w"/>
                                          </p:val>
                                        </p:tav>
                                      </p:tavLst>
                                    </p:anim>
                                    <p:anim calcmode="lin" valueType="num">
                                      <p:cBhvr additive="base">
                                        <p:cTn dur="500"/>
                                        <p:tgtEl>
                                          <p:spTgt spid="7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p:tgtEl>
                                          <p:spTgt spid="74"/>
                                        </p:tgtEl>
                                        <p:attrNameLst>
                                          <p:attrName>ppt_w</p:attrName>
                                        </p:attrNameLst>
                                      </p:cBhvr>
                                      <p:tavLst>
                                        <p:tav fmla="" tm="0">
                                          <p:val>
                                            <p:strVal val="0"/>
                                          </p:val>
                                        </p:tav>
                                        <p:tav fmla="" tm="100000">
                                          <p:val>
                                            <p:strVal val="#ppt_w"/>
                                          </p:val>
                                        </p:tav>
                                      </p:tavLst>
                                    </p:anim>
                                    <p:anim calcmode="lin" valueType="num">
                                      <p:cBhvr additive="base">
                                        <p:cTn dur="500"/>
                                        <p:tgtEl>
                                          <p:spTgt spid="7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p:nvPr/>
        </p:nvSpPr>
        <p:spPr>
          <a:xfrm>
            <a:off x="8232354" y="5041808"/>
            <a:ext cx="12781420" cy="1659689"/>
          </a:xfrm>
          <a:prstGeom prst="rect">
            <a:avLst/>
          </a:prstGeom>
          <a:noFill/>
          <a:ln>
            <a:noFill/>
          </a:ln>
        </p:spPr>
        <p:txBody>
          <a:bodyPr anchorCtr="0" anchor="t" bIns="120775" lIns="0" spcFirstLastPara="1" rIns="0" wrap="square" tIns="120775">
            <a:spAutoFit/>
          </a:bodyPr>
          <a:lstStyle/>
          <a:p>
            <a:pPr indent="0" lvl="0" marL="0" marR="0" rtl="0" algn="l">
              <a:spcBef>
                <a:spcPts val="0"/>
              </a:spcBef>
              <a:spcAft>
                <a:spcPts val="0"/>
              </a:spcAft>
              <a:buNone/>
            </a:pPr>
            <a:r>
              <a:rPr b="1" i="0" lang="en-US" sz="9200" u="none" cap="none" strike="noStrike">
                <a:solidFill>
                  <a:srgbClr val="CC0000"/>
                </a:solidFill>
                <a:latin typeface="Aleo"/>
                <a:ea typeface="Aleo"/>
                <a:cs typeface="Aleo"/>
                <a:sym typeface="Aleo"/>
              </a:rPr>
              <a:t>JavaScript Training</a:t>
            </a:r>
            <a:endParaRPr sz="11500">
              <a:solidFill>
                <a:schemeClr val="dk2"/>
              </a:solidFill>
              <a:latin typeface="Oswald"/>
              <a:ea typeface="Oswald"/>
              <a:cs typeface="Oswald"/>
              <a:sym typeface="Oswald"/>
            </a:endParaRPr>
          </a:p>
        </p:txBody>
      </p:sp>
      <p:sp>
        <p:nvSpPr>
          <p:cNvPr id="127" name="Google Shape;127;p1"/>
          <p:cNvSpPr/>
          <p:nvPr/>
        </p:nvSpPr>
        <p:spPr>
          <a:xfrm>
            <a:off x="9512566" y="6903799"/>
            <a:ext cx="4660447" cy="173215"/>
          </a:xfrm>
          <a:prstGeom prst="roundRect">
            <a:avLst>
              <a:gd fmla="val 50000" name="adj"/>
            </a:avLst>
          </a:prstGeom>
          <a:solidFill>
            <a:schemeClr val="accent1"/>
          </a:solidFill>
          <a:ln>
            <a:noFill/>
          </a:ln>
        </p:spPr>
        <p:txBody>
          <a:bodyPr anchorCtr="0" anchor="t" bIns="359750" lIns="539625" spcFirstLastPara="1" rIns="539625" wrap="square" tIns="323775">
            <a:noAutofit/>
          </a:bodyPr>
          <a:lstStyle/>
          <a:p>
            <a:pPr indent="0" lvl="0" marL="0" marR="0" rtl="0" algn="ctr">
              <a:spcBef>
                <a:spcPts val="0"/>
              </a:spcBef>
              <a:spcAft>
                <a:spcPts val="0"/>
              </a:spcAft>
              <a:buNone/>
            </a:pPr>
            <a:r>
              <a:t/>
            </a:r>
            <a:endParaRPr sz="2700">
              <a:solidFill>
                <a:schemeClr val="lt1"/>
              </a:solidFill>
              <a:latin typeface="Open Sans"/>
              <a:ea typeface="Open Sans"/>
              <a:cs typeface="Open Sans"/>
              <a:sym typeface="Open Sans"/>
            </a:endParaRPr>
          </a:p>
        </p:txBody>
      </p:sp>
      <p:grpSp>
        <p:nvGrpSpPr>
          <p:cNvPr id="128" name="Google Shape;128;p1"/>
          <p:cNvGrpSpPr/>
          <p:nvPr/>
        </p:nvGrpSpPr>
        <p:grpSpPr>
          <a:xfrm>
            <a:off x="3956499" y="10639214"/>
            <a:ext cx="4496916" cy="3078377"/>
            <a:chOff x="3956499" y="10639214"/>
            <a:chExt cx="4496916" cy="3078377"/>
          </a:xfrm>
        </p:grpSpPr>
        <p:cxnSp>
          <p:nvCxnSpPr>
            <p:cNvPr id="129" name="Google Shape;129;p1"/>
            <p:cNvCxnSpPr/>
            <p:nvPr/>
          </p:nvCxnSpPr>
          <p:spPr>
            <a:xfrm flipH="1" rot="10800000">
              <a:off x="5255915" y="11404299"/>
              <a:ext cx="2034400" cy="2160240"/>
            </a:xfrm>
            <a:prstGeom prst="straightConnector1">
              <a:avLst/>
            </a:prstGeom>
            <a:noFill/>
            <a:ln cap="flat" cmpd="sng" w="12700">
              <a:solidFill>
                <a:srgbClr val="F0333C"/>
              </a:solidFill>
              <a:prstDash val="solid"/>
              <a:round/>
              <a:headEnd len="sm" w="sm" type="none"/>
              <a:tailEnd len="sm" w="sm" type="none"/>
            </a:ln>
          </p:spPr>
        </p:cxnSp>
        <p:cxnSp>
          <p:nvCxnSpPr>
            <p:cNvPr id="130" name="Google Shape;130;p1"/>
            <p:cNvCxnSpPr/>
            <p:nvPr/>
          </p:nvCxnSpPr>
          <p:spPr>
            <a:xfrm flipH="1" rot="10800000">
              <a:off x="5554366" y="10639214"/>
              <a:ext cx="2899049" cy="3078375"/>
            </a:xfrm>
            <a:prstGeom prst="straightConnector1">
              <a:avLst/>
            </a:prstGeom>
            <a:noFill/>
            <a:ln cap="flat" cmpd="sng" w="12700">
              <a:solidFill>
                <a:srgbClr val="F0333C"/>
              </a:solidFill>
              <a:prstDash val="solid"/>
              <a:round/>
              <a:headEnd len="sm" w="sm" type="none"/>
              <a:tailEnd len="sm" w="sm" type="none"/>
            </a:ln>
          </p:spPr>
        </p:cxnSp>
        <p:cxnSp>
          <p:nvCxnSpPr>
            <p:cNvPr id="131" name="Google Shape;131;p1"/>
            <p:cNvCxnSpPr/>
            <p:nvPr/>
          </p:nvCxnSpPr>
          <p:spPr>
            <a:xfrm flipH="1" rot="10800000">
              <a:off x="3956499" y="10734160"/>
              <a:ext cx="2809634" cy="2983431"/>
            </a:xfrm>
            <a:prstGeom prst="straightConnector1">
              <a:avLst/>
            </a:prstGeom>
            <a:noFill/>
            <a:ln cap="flat" cmpd="sng" w="12700">
              <a:solidFill>
                <a:srgbClr val="F0333C"/>
              </a:solidFill>
              <a:prstDash val="solid"/>
              <a:round/>
              <a:headEnd len="sm" w="sm" type="none"/>
              <a:tailEnd len="sm" w="sm" type="none"/>
            </a:ln>
          </p:spPr>
        </p:cxnSp>
        <p:cxnSp>
          <p:nvCxnSpPr>
            <p:cNvPr id="132" name="Google Shape;132;p1"/>
            <p:cNvCxnSpPr/>
            <p:nvPr/>
          </p:nvCxnSpPr>
          <p:spPr>
            <a:xfrm flipH="1" rot="10800000">
              <a:off x="4194049" y="12237272"/>
              <a:ext cx="730122" cy="775285"/>
            </a:xfrm>
            <a:prstGeom prst="straightConnector1">
              <a:avLst/>
            </a:prstGeom>
            <a:noFill/>
            <a:ln cap="flat" cmpd="sng" w="12700">
              <a:solidFill>
                <a:srgbClr val="F0333C"/>
              </a:solidFill>
              <a:prstDash val="solid"/>
              <a:round/>
              <a:headEnd len="sm" w="sm" type="none"/>
              <a:tailEnd len="sm" w="sm" type="none"/>
            </a:ln>
          </p:spPr>
        </p:cxnSp>
      </p:grpSp>
      <p:grpSp>
        <p:nvGrpSpPr>
          <p:cNvPr id="133" name="Google Shape;133;p1"/>
          <p:cNvGrpSpPr/>
          <p:nvPr/>
        </p:nvGrpSpPr>
        <p:grpSpPr>
          <a:xfrm>
            <a:off x="13452934" y="628715"/>
            <a:ext cx="4098480" cy="3078375"/>
            <a:chOff x="4354935" y="10639214"/>
            <a:chExt cx="4098480" cy="3078375"/>
          </a:xfrm>
        </p:grpSpPr>
        <p:cxnSp>
          <p:nvCxnSpPr>
            <p:cNvPr id="134" name="Google Shape;134;p1"/>
            <p:cNvCxnSpPr/>
            <p:nvPr/>
          </p:nvCxnSpPr>
          <p:spPr>
            <a:xfrm flipH="1" rot="10800000">
              <a:off x="5675997" y="10934215"/>
              <a:ext cx="2034400" cy="2160240"/>
            </a:xfrm>
            <a:prstGeom prst="straightConnector1">
              <a:avLst/>
            </a:prstGeom>
            <a:noFill/>
            <a:ln cap="flat" cmpd="sng" w="12700">
              <a:solidFill>
                <a:srgbClr val="F0333C"/>
              </a:solidFill>
              <a:prstDash val="solid"/>
              <a:round/>
              <a:headEnd len="sm" w="sm" type="none"/>
              <a:tailEnd len="sm" w="sm" type="none"/>
            </a:ln>
          </p:spPr>
        </p:cxnSp>
        <p:cxnSp>
          <p:nvCxnSpPr>
            <p:cNvPr id="135" name="Google Shape;135;p1"/>
            <p:cNvCxnSpPr/>
            <p:nvPr/>
          </p:nvCxnSpPr>
          <p:spPr>
            <a:xfrm flipH="1" rot="10800000">
              <a:off x="5554366" y="10639214"/>
              <a:ext cx="2899049" cy="3078375"/>
            </a:xfrm>
            <a:prstGeom prst="straightConnector1">
              <a:avLst/>
            </a:prstGeom>
            <a:noFill/>
            <a:ln cap="flat" cmpd="sng" w="12700">
              <a:solidFill>
                <a:srgbClr val="F0333C"/>
              </a:solidFill>
              <a:prstDash val="solid"/>
              <a:round/>
              <a:headEnd len="sm" w="sm" type="none"/>
              <a:tailEnd len="sm" w="sm" type="none"/>
            </a:ln>
          </p:spPr>
        </p:cxnSp>
        <p:cxnSp>
          <p:nvCxnSpPr>
            <p:cNvPr id="136" name="Google Shape;136;p1"/>
            <p:cNvCxnSpPr/>
            <p:nvPr/>
          </p:nvCxnSpPr>
          <p:spPr>
            <a:xfrm flipH="1" rot="10800000">
              <a:off x="4354935" y="10734161"/>
              <a:ext cx="2411198" cy="2560348"/>
            </a:xfrm>
            <a:prstGeom prst="straightConnector1">
              <a:avLst/>
            </a:prstGeom>
            <a:noFill/>
            <a:ln cap="flat" cmpd="sng" w="12700">
              <a:solidFill>
                <a:srgbClr val="F0333C"/>
              </a:solidFill>
              <a:prstDash val="solid"/>
              <a:round/>
              <a:headEnd len="sm" w="sm" type="none"/>
              <a:tailEnd len="sm" w="sm" type="none"/>
            </a:ln>
          </p:spPr>
        </p:cxnSp>
        <p:cxnSp>
          <p:nvCxnSpPr>
            <p:cNvPr id="137" name="Google Shape;137;p1"/>
            <p:cNvCxnSpPr/>
            <p:nvPr/>
          </p:nvCxnSpPr>
          <p:spPr>
            <a:xfrm flipH="1" rot="10800000">
              <a:off x="4924171" y="11403116"/>
              <a:ext cx="730122" cy="775285"/>
            </a:xfrm>
            <a:prstGeom prst="straightConnector1">
              <a:avLst/>
            </a:prstGeom>
            <a:noFill/>
            <a:ln cap="flat" cmpd="sng" w="12700">
              <a:solidFill>
                <a:srgbClr val="F0333C"/>
              </a:solidFill>
              <a:prstDash val="solid"/>
              <a:round/>
              <a:headEnd len="sm" w="sm" type="none"/>
              <a:tailEnd len="sm" w="sm" type="none"/>
            </a:ln>
          </p:spPr>
        </p:cxnSp>
      </p:gr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25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750"/>
                                        <p:tgtEl>
                                          <p:spTgt spid="1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25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750"/>
                                        <p:tgtEl>
                                          <p:spTgt spid="12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chemeClr val="dk2"/>
              </a:buClr>
              <a:buSzPts val="5900"/>
              <a:buNone/>
            </a:pPr>
            <a:r>
              <a:rPr lang="en-US"/>
              <a:t>Q &amp; A</a:t>
            </a:r>
            <a:endParaRPr/>
          </a:p>
        </p:txBody>
      </p:sp>
      <p:sp>
        <p:nvSpPr>
          <p:cNvPr id="191" name="Google Shape;191;p10"/>
          <p:cNvSpPr txBox="1"/>
          <p:nvPr/>
        </p:nvSpPr>
        <p:spPr>
          <a:xfrm>
            <a:off x="7422263" y="5373629"/>
            <a:ext cx="9766085" cy="52014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600">
                <a:solidFill>
                  <a:srgbClr val="C00000"/>
                </a:solidFill>
                <a:latin typeface="Calibri"/>
                <a:ea typeface="Calibri"/>
                <a:cs typeface="Calibri"/>
                <a:sym typeface="Calibri"/>
              </a:rPr>
              <a:t>Thank</a:t>
            </a:r>
            <a:r>
              <a:rPr lang="en-US" sz="16600">
                <a:solidFill>
                  <a:schemeClr val="dk1"/>
                </a:solidFill>
                <a:latin typeface="Calibri"/>
                <a:ea typeface="Calibri"/>
                <a:cs typeface="Calibri"/>
                <a:sym typeface="Calibri"/>
              </a:rPr>
              <a:t> </a:t>
            </a:r>
            <a:r>
              <a:rPr lang="en-US" sz="16600">
                <a:solidFill>
                  <a:srgbClr val="FFC000"/>
                </a:solidFill>
                <a:latin typeface="Calibri"/>
                <a:ea typeface="Calibri"/>
                <a:cs typeface="Calibri"/>
                <a:sym typeface="Calibri"/>
              </a:rPr>
              <a:t>You</a:t>
            </a:r>
            <a:r>
              <a:rPr lang="en-US" sz="16600">
                <a:solidFill>
                  <a:schemeClr val="dk1"/>
                </a:solidFill>
                <a:latin typeface="Calibri"/>
                <a:ea typeface="Calibri"/>
                <a:cs typeface="Calibri"/>
                <a:sym typeface="Calibri"/>
              </a:rPr>
              <a:t> </a:t>
            </a:r>
            <a:r>
              <a:rPr lang="en-US" sz="16600">
                <a:solidFill>
                  <a:srgbClr val="00B050"/>
                </a:solidFill>
                <a:latin typeface="Calibri"/>
                <a:ea typeface="Calibri"/>
                <a:cs typeface="Calibri"/>
                <a:sym typeface="Calibri"/>
              </a:rPr>
              <a:t>☺</a:t>
            </a:r>
            <a:endParaRPr sz="16600">
              <a:solidFill>
                <a:srgbClr val="00B050"/>
              </a:solidFill>
              <a:latin typeface="Calibri"/>
              <a:ea typeface="Calibri"/>
              <a:cs typeface="Calibri"/>
              <a:sym typeface="Calibri"/>
            </a:endParaRPr>
          </a:p>
        </p:txBody>
      </p:sp>
      <p:sp>
        <p:nvSpPr>
          <p:cNvPr id="192" name="Google Shape;192;p10"/>
          <p:cNvSpPr txBox="1"/>
          <p:nvPr/>
        </p:nvSpPr>
        <p:spPr>
          <a:xfrm>
            <a:off x="15695937" y="99013"/>
            <a:ext cx="8166532" cy="11732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2"/>
              </a:buClr>
              <a:buSzPts val="5000"/>
              <a:buFont typeface="Calibri"/>
              <a:buNone/>
            </a:pPr>
            <a:r>
              <a:t/>
            </a:r>
            <a:endParaRPr sz="5000" cap="none">
              <a:solidFill>
                <a:srgbClr val="D8D8D8"/>
              </a:solidFill>
              <a:latin typeface="Trebuchet MS"/>
              <a:ea typeface="Trebuchet MS"/>
              <a:cs typeface="Trebuchet MS"/>
              <a:sym typeface="Trebuchet MS"/>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91"/>
                                        </p:tgtEl>
                                        <p:attrNameLst>
                                          <p:attrName>style.visibility</p:attrName>
                                        </p:attrNameLst>
                                      </p:cBhvr>
                                      <p:to>
                                        <p:strVal val="visible"/>
                                      </p:to>
                                    </p:set>
                                    <p:anim calcmode="lin" valueType="num">
                                      <p:cBhvr additive="base">
                                        <p:cTn dur="500"/>
                                        <p:tgtEl>
                                          <p:spTgt spid="1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chemeClr val="dk2"/>
              </a:buClr>
              <a:buSzPts val="6000"/>
              <a:buNone/>
            </a:pPr>
            <a:r>
              <a:rPr lang="en-US" sz="6100"/>
              <a:t>JavaScript Introduction</a:t>
            </a:r>
            <a:endParaRPr sz="6000"/>
          </a:p>
        </p:txBody>
      </p:sp>
      <p:sp>
        <p:nvSpPr>
          <p:cNvPr id="143" name="Google Shape;143;p2"/>
          <p:cNvSpPr txBox="1"/>
          <p:nvPr>
            <p:ph idx="1" type="body"/>
          </p:nvPr>
        </p:nvSpPr>
        <p:spPr>
          <a:xfrm>
            <a:off x="714589" y="2400669"/>
            <a:ext cx="21334300" cy="9948735"/>
          </a:xfrm>
          <a:prstGeom prst="rect">
            <a:avLst/>
          </a:prstGeom>
          <a:noFill/>
          <a:ln>
            <a:noFill/>
          </a:ln>
        </p:spPr>
        <p:txBody>
          <a:bodyPr anchorCtr="0" anchor="t" bIns="45300" lIns="90700" spcFirstLastPara="1" rIns="90700" wrap="square" tIns="45300">
            <a:noAutofit/>
          </a:bodyPr>
          <a:lstStyle/>
          <a:p>
            <a:pPr indent="-514350" lvl="0" marL="514350" rtl="0" algn="l">
              <a:lnSpc>
                <a:spcPct val="125000"/>
              </a:lnSpc>
              <a:spcBef>
                <a:spcPts val="0"/>
              </a:spcBef>
              <a:spcAft>
                <a:spcPts val="0"/>
              </a:spcAft>
              <a:buClr>
                <a:srgbClr val="C00000"/>
              </a:buClr>
              <a:buSzPts val="3200"/>
              <a:buFont typeface="Calibri"/>
              <a:buAutoNum type="arabicPeriod"/>
            </a:pPr>
            <a:r>
              <a:rPr b="1" i="0" lang="en-US" sz="3200">
                <a:solidFill>
                  <a:srgbClr val="C00000"/>
                </a:solidFill>
                <a:latin typeface="Open Sans"/>
                <a:ea typeface="Open Sans"/>
                <a:cs typeface="Open Sans"/>
                <a:sym typeface="Open Sans"/>
              </a:rPr>
              <a:t>What is JavaScript?</a:t>
            </a:r>
            <a:endParaRPr b="0" i="0" sz="3200">
              <a:solidFill>
                <a:srgbClr val="C00000"/>
              </a:solidFill>
              <a:latin typeface="Open Sans"/>
              <a:ea typeface="Open Sans"/>
              <a:cs typeface="Open Sans"/>
              <a:sym typeface="Open Sans"/>
            </a:endParaRPr>
          </a:p>
          <a:p>
            <a:pPr indent="-374811" lvl="1" marL="905384" rtl="0" algn="l">
              <a:spcBef>
                <a:spcPts val="1840"/>
              </a:spcBef>
              <a:spcAft>
                <a:spcPts val="0"/>
              </a:spcAft>
              <a:buSzPts val="3400"/>
              <a:buChar char="•"/>
            </a:pPr>
            <a:r>
              <a:rPr b="1" i="0" lang="en-US" sz="3400">
                <a:solidFill>
                  <a:schemeClr val="lt2"/>
                </a:solidFill>
                <a:latin typeface="Calibri"/>
                <a:ea typeface="Calibri"/>
                <a:cs typeface="Calibri"/>
                <a:sym typeface="Calibri"/>
              </a:rPr>
              <a:t>JavaScript is a </a:t>
            </a:r>
            <a:r>
              <a:rPr b="1" i="0" lang="en-US" sz="3400">
                <a:solidFill>
                  <a:schemeClr val="lt2"/>
                </a:solidFill>
                <a:highlight>
                  <a:srgbClr val="FFFF00"/>
                </a:highlight>
                <a:latin typeface="Calibri"/>
                <a:ea typeface="Calibri"/>
                <a:cs typeface="Calibri"/>
                <a:sym typeface="Calibri"/>
              </a:rPr>
              <a:t>client-side scripting language,</a:t>
            </a:r>
            <a:r>
              <a:rPr b="1" i="0" lang="en-US" sz="3400">
                <a:solidFill>
                  <a:schemeClr val="lt2"/>
                </a:solidFill>
                <a:latin typeface="Calibri"/>
                <a:ea typeface="Calibri"/>
                <a:cs typeface="Calibri"/>
                <a:sym typeface="Calibri"/>
              </a:rPr>
              <a:t> i.e., it executes on user's machine rather than the server hosting the website. It creates </a:t>
            </a:r>
            <a:r>
              <a:rPr b="1" i="0" lang="en-US" sz="3400">
                <a:solidFill>
                  <a:schemeClr val="lt2"/>
                </a:solidFill>
                <a:highlight>
                  <a:srgbClr val="FFFF00"/>
                </a:highlight>
                <a:latin typeface="Calibri"/>
                <a:ea typeface="Calibri"/>
                <a:cs typeface="Calibri"/>
                <a:sym typeface="Calibri"/>
              </a:rPr>
              <a:t>interactive webpages</a:t>
            </a:r>
            <a:r>
              <a:rPr b="1" i="0" lang="en-US" sz="3400">
                <a:solidFill>
                  <a:schemeClr val="lt2"/>
                </a:solidFill>
                <a:latin typeface="Calibri"/>
                <a:ea typeface="Calibri"/>
                <a:cs typeface="Calibri"/>
                <a:sym typeface="Calibri"/>
              </a:rPr>
              <a:t> and adds dynamic effects to them.</a:t>
            </a:r>
            <a:endParaRPr sz="4200"/>
          </a:p>
          <a:p>
            <a:pPr indent="-158910" lvl="1" marL="905384" rtl="0" algn="l">
              <a:spcBef>
                <a:spcPts val="640"/>
              </a:spcBef>
              <a:spcAft>
                <a:spcPts val="0"/>
              </a:spcAft>
              <a:buSzPts val="3200"/>
              <a:buNone/>
            </a:pPr>
            <a:r>
              <a:t/>
            </a:r>
            <a:endParaRPr b="1" i="0" sz="3400">
              <a:solidFill>
                <a:schemeClr val="lt2"/>
              </a:solidFill>
              <a:latin typeface="Calibri"/>
              <a:ea typeface="Calibri"/>
              <a:cs typeface="Calibri"/>
              <a:sym typeface="Calibri"/>
            </a:endParaRPr>
          </a:p>
          <a:p>
            <a:pPr indent="-374811" lvl="1" marL="905384" rtl="0" algn="l">
              <a:spcBef>
                <a:spcPts val="640"/>
              </a:spcBef>
              <a:spcAft>
                <a:spcPts val="0"/>
              </a:spcAft>
              <a:buSzPts val="3400"/>
              <a:buChar char="•"/>
            </a:pPr>
            <a:r>
              <a:rPr b="1" i="0" lang="en-US" sz="3400">
                <a:solidFill>
                  <a:schemeClr val="lt2"/>
                </a:solidFill>
                <a:latin typeface="Calibri"/>
                <a:ea typeface="Calibri"/>
                <a:cs typeface="Calibri"/>
                <a:sym typeface="Calibri"/>
              </a:rPr>
              <a:t>JavaScript is an </a:t>
            </a:r>
            <a:r>
              <a:rPr b="1" i="0" lang="en-US" sz="3400">
                <a:solidFill>
                  <a:schemeClr val="lt2"/>
                </a:solidFill>
                <a:highlight>
                  <a:srgbClr val="FFFF00"/>
                </a:highlight>
                <a:latin typeface="Calibri"/>
                <a:ea typeface="Calibri"/>
                <a:cs typeface="Calibri"/>
                <a:sym typeface="Calibri"/>
              </a:rPr>
              <a:t>object-oriented language like C++ and Java</a:t>
            </a:r>
            <a:r>
              <a:rPr b="1" i="0" lang="en-US" sz="3400">
                <a:solidFill>
                  <a:schemeClr val="lt2"/>
                </a:solidFill>
                <a:latin typeface="Calibri"/>
                <a:ea typeface="Calibri"/>
                <a:cs typeface="Calibri"/>
                <a:sym typeface="Calibri"/>
              </a:rPr>
              <a:t>. However, it is not related to the Java language in any way.</a:t>
            </a:r>
            <a:endParaRPr sz="4200"/>
          </a:p>
          <a:p>
            <a:pPr indent="-158910" lvl="1" marL="905384" rtl="0" algn="l">
              <a:spcBef>
                <a:spcPts val="640"/>
              </a:spcBef>
              <a:spcAft>
                <a:spcPts val="0"/>
              </a:spcAft>
              <a:buSzPts val="3200"/>
              <a:buNone/>
            </a:pPr>
            <a:r>
              <a:t/>
            </a:r>
            <a:endParaRPr b="1" i="0" sz="3400">
              <a:solidFill>
                <a:schemeClr val="lt2"/>
              </a:solidFill>
              <a:latin typeface="Calibri"/>
              <a:ea typeface="Calibri"/>
              <a:cs typeface="Calibri"/>
              <a:sym typeface="Calibri"/>
            </a:endParaRPr>
          </a:p>
          <a:p>
            <a:pPr indent="-374811" lvl="1" marL="905384" rtl="0" algn="l">
              <a:spcBef>
                <a:spcPts val="640"/>
              </a:spcBef>
              <a:spcAft>
                <a:spcPts val="0"/>
              </a:spcAft>
              <a:buSzPts val="3400"/>
              <a:buChar char="•"/>
            </a:pPr>
            <a:r>
              <a:rPr b="1" i="0" lang="en-US" sz="3400">
                <a:solidFill>
                  <a:schemeClr val="lt2"/>
                </a:solidFill>
                <a:latin typeface="Calibri"/>
                <a:ea typeface="Calibri"/>
                <a:cs typeface="Calibri"/>
                <a:sym typeface="Calibri"/>
              </a:rPr>
              <a:t>The biggest feature of JavaScript is its ability to react on user's action, like button click, scrolling and typing. It enabled designers to convert their ideas into practicality, which was not possible before.</a:t>
            </a:r>
            <a:endParaRPr sz="4200"/>
          </a:p>
          <a:p>
            <a:pPr indent="-158910" lvl="1" marL="905384" rtl="0" algn="l">
              <a:spcBef>
                <a:spcPts val="640"/>
              </a:spcBef>
              <a:spcAft>
                <a:spcPts val="0"/>
              </a:spcAft>
              <a:buSzPts val="3200"/>
              <a:buNone/>
            </a:pPr>
            <a:r>
              <a:t/>
            </a:r>
            <a:endParaRPr b="1" sz="3400">
              <a:solidFill>
                <a:schemeClr val="lt2"/>
              </a:solidFill>
              <a:latin typeface="Calibri"/>
              <a:ea typeface="Calibri"/>
              <a:cs typeface="Calibri"/>
              <a:sym typeface="Calibri"/>
            </a:endParaRPr>
          </a:p>
          <a:p>
            <a:pPr indent="-374811" lvl="1" marL="905384" rtl="0" algn="l">
              <a:spcBef>
                <a:spcPts val="640"/>
              </a:spcBef>
              <a:spcAft>
                <a:spcPts val="0"/>
              </a:spcAft>
              <a:buSzPts val="3400"/>
              <a:buChar char="•"/>
            </a:pPr>
            <a:r>
              <a:rPr b="1" i="0" lang="en-US" sz="3400">
                <a:solidFill>
                  <a:schemeClr val="lt2"/>
                </a:solidFill>
                <a:latin typeface="Calibri"/>
                <a:ea typeface="Calibri"/>
                <a:cs typeface="Calibri"/>
                <a:sym typeface="Calibri"/>
              </a:rPr>
              <a:t>A good designer needs to know the basics first, only then they can fully explore the capabilities of JavaScript. It is considered that JS is the most powerful language at present. </a:t>
            </a:r>
            <a:endParaRPr sz="4200"/>
          </a:p>
          <a:p>
            <a:pPr indent="0" lvl="1" marL="543273" rtl="0" algn="l">
              <a:spcBef>
                <a:spcPts val="640"/>
              </a:spcBef>
              <a:spcAft>
                <a:spcPts val="0"/>
              </a:spcAft>
              <a:buSzPts val="3200"/>
              <a:buNone/>
            </a:pPr>
            <a:r>
              <a:t/>
            </a:r>
            <a:endParaRPr b="1" sz="3400">
              <a:latin typeface="Calibri"/>
              <a:ea typeface="Calibri"/>
              <a:cs typeface="Calibri"/>
              <a:sym typeface="Calibri"/>
            </a:endParaRPr>
          </a:p>
          <a:p>
            <a:pPr indent="-304800" lvl="0" marL="457200" rtl="0" algn="l">
              <a:lnSpc>
                <a:spcPct val="125000"/>
              </a:lnSpc>
              <a:spcBef>
                <a:spcPts val="480"/>
              </a:spcBef>
              <a:spcAft>
                <a:spcPts val="0"/>
              </a:spcAft>
              <a:buClr>
                <a:schemeClr val="lt2"/>
              </a:buClr>
              <a:buSzPts val="2400"/>
              <a:buFont typeface="Arial"/>
              <a:buNone/>
            </a:pPr>
            <a:r>
              <a:t/>
            </a:r>
            <a:endParaRPr b="1" i="0" sz="2400">
              <a:solidFill>
                <a:srgbClr val="000000"/>
              </a:solidFill>
              <a:latin typeface="Lato"/>
              <a:ea typeface="Lato"/>
              <a:cs typeface="Lato"/>
              <a:sym typeface="Lato"/>
            </a:endParaRPr>
          </a:p>
          <a:p>
            <a:pPr indent="-279400" lvl="0" marL="457200" rtl="0" algn="l">
              <a:lnSpc>
                <a:spcPct val="125000"/>
              </a:lnSpc>
              <a:spcBef>
                <a:spcPts val="1760"/>
              </a:spcBef>
              <a:spcAft>
                <a:spcPts val="0"/>
              </a:spcAft>
              <a:buClr>
                <a:schemeClr val="lt2"/>
              </a:buClr>
              <a:buSzPts val="2800"/>
              <a:buFont typeface="Arial"/>
              <a:buNone/>
            </a:pPr>
            <a:r>
              <a:t/>
            </a:r>
            <a:endParaRPr sz="2800">
              <a:solidFill>
                <a:srgbClr val="41484D"/>
              </a:solidFill>
              <a:latin typeface="Lato"/>
              <a:ea typeface="Lato"/>
              <a:cs typeface="Lato"/>
              <a:sym typeface="Lato"/>
            </a:endParaRPr>
          </a:p>
          <a:p>
            <a:pPr indent="-254000" lvl="0" marL="457200" rtl="0" algn="l">
              <a:lnSpc>
                <a:spcPct val="125000"/>
              </a:lnSpc>
              <a:spcBef>
                <a:spcPts val="1840"/>
              </a:spcBef>
              <a:spcAft>
                <a:spcPts val="0"/>
              </a:spcAft>
              <a:buClr>
                <a:schemeClr val="lt2"/>
              </a:buClr>
              <a:buSzPts val="3200"/>
              <a:buFont typeface="Arial"/>
              <a:buNone/>
            </a:pPr>
            <a:r>
              <a:t/>
            </a:r>
            <a:endParaRPr b="1" i="0" sz="3200">
              <a:solidFill>
                <a:srgbClr val="000000"/>
              </a:solidFill>
              <a:latin typeface="Lato"/>
              <a:ea typeface="Lato"/>
              <a:cs typeface="Lato"/>
              <a:sym typeface="Lato"/>
            </a:endParaRPr>
          </a:p>
          <a:p>
            <a:pPr indent="0" lvl="0" marL="0" rtl="0" algn="l">
              <a:lnSpc>
                <a:spcPct val="125000"/>
              </a:lnSpc>
              <a:spcBef>
                <a:spcPts val="1680"/>
              </a:spcBef>
              <a:spcAft>
                <a:spcPts val="0"/>
              </a:spcAft>
              <a:buClr>
                <a:schemeClr val="lt2"/>
              </a:buClr>
              <a:buSzPts val="2400"/>
              <a:buNone/>
            </a:pPr>
            <a:r>
              <a:t/>
            </a:r>
            <a:endParaRPr b="1" i="0" sz="2400">
              <a:solidFill>
                <a:srgbClr val="000000"/>
              </a:solidFill>
              <a:latin typeface="Lato"/>
              <a:ea typeface="Lato"/>
              <a:cs typeface="Lato"/>
              <a:sym typeface="Lato"/>
            </a:endParaRPr>
          </a:p>
          <a:p>
            <a:pPr indent="0" lvl="0" marL="0" rtl="0" algn="l">
              <a:lnSpc>
                <a:spcPct val="125000"/>
              </a:lnSpc>
              <a:spcBef>
                <a:spcPts val="1680"/>
              </a:spcBef>
              <a:spcAft>
                <a:spcPts val="0"/>
              </a:spcAft>
              <a:buClr>
                <a:schemeClr val="lt2"/>
              </a:buClr>
              <a:buSzPts val="2400"/>
              <a:buNone/>
            </a:pPr>
            <a:br>
              <a:rPr lang="en-US" sz="2400"/>
            </a:br>
            <a:endParaRPr b="0" i="0" sz="2800">
              <a:solidFill>
                <a:srgbClr val="41484D"/>
              </a:solidFill>
              <a:latin typeface="Lato"/>
              <a:ea typeface="Lato"/>
              <a:cs typeface="Lato"/>
              <a:sym typeface="Lato"/>
            </a:endParaRPr>
          </a:p>
          <a:p>
            <a:pPr indent="0" lvl="0" marL="0" rtl="0" algn="l">
              <a:lnSpc>
                <a:spcPct val="125000"/>
              </a:lnSpc>
              <a:spcBef>
                <a:spcPts val="1760"/>
              </a:spcBef>
              <a:spcAft>
                <a:spcPts val="0"/>
              </a:spcAft>
              <a:buClr>
                <a:schemeClr val="lt2"/>
              </a:buClr>
              <a:buSzPts val="2800"/>
              <a:buNone/>
            </a:pPr>
            <a:br>
              <a:rPr lang="en-US" sz="2800"/>
            </a:br>
            <a:endParaRPr sz="3200"/>
          </a:p>
          <a:p>
            <a:pPr indent="-254000" lvl="0" marL="457200" rtl="0" algn="l">
              <a:lnSpc>
                <a:spcPct val="125000"/>
              </a:lnSpc>
              <a:spcBef>
                <a:spcPts val="1840"/>
              </a:spcBef>
              <a:spcAft>
                <a:spcPts val="0"/>
              </a:spcAft>
              <a:buClr>
                <a:schemeClr val="lt2"/>
              </a:buClr>
              <a:buSzPts val="3200"/>
              <a:buFont typeface="Arial"/>
              <a:buNone/>
            </a:pPr>
            <a:r>
              <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rgbClr val="C00000"/>
              </a:buClr>
              <a:buSzPts val="6000"/>
              <a:buNone/>
            </a:pPr>
            <a:r>
              <a:rPr b="1" i="0" lang="en-US" sz="6000">
                <a:solidFill>
                  <a:srgbClr val="C00000"/>
                </a:solidFill>
                <a:latin typeface="Open Sans"/>
                <a:ea typeface="Open Sans"/>
                <a:cs typeface="Open Sans"/>
                <a:sym typeface="Open Sans"/>
              </a:rPr>
              <a:t>Difference between JavaScript and Java</a:t>
            </a:r>
            <a:endParaRPr/>
          </a:p>
        </p:txBody>
      </p:sp>
      <p:sp>
        <p:nvSpPr>
          <p:cNvPr id="149" name="Google Shape;149;p3"/>
          <p:cNvSpPr txBox="1"/>
          <p:nvPr>
            <p:ph idx="1" type="body"/>
          </p:nvPr>
        </p:nvSpPr>
        <p:spPr>
          <a:xfrm>
            <a:off x="714589" y="2400669"/>
            <a:ext cx="21334300" cy="9948735"/>
          </a:xfrm>
          <a:prstGeom prst="rect">
            <a:avLst/>
          </a:prstGeom>
          <a:noFill/>
          <a:ln>
            <a:noFill/>
          </a:ln>
        </p:spPr>
        <p:txBody>
          <a:bodyPr anchorCtr="0" anchor="t" bIns="45300" lIns="90700" spcFirstLastPara="1" rIns="90700" wrap="square" tIns="45300">
            <a:noAutofit/>
          </a:bodyPr>
          <a:lstStyle/>
          <a:p>
            <a:pPr indent="0" lvl="0" marL="0" rtl="0" algn="l">
              <a:lnSpc>
                <a:spcPct val="125000"/>
              </a:lnSpc>
              <a:spcBef>
                <a:spcPts val="0"/>
              </a:spcBef>
              <a:spcAft>
                <a:spcPts val="0"/>
              </a:spcAft>
              <a:buClr>
                <a:srgbClr val="C00000"/>
              </a:buClr>
              <a:buSzPts val="3200"/>
              <a:buNone/>
            </a:pPr>
            <a:r>
              <a:rPr b="1" i="0" lang="en-US" sz="3200">
                <a:solidFill>
                  <a:srgbClr val="C00000"/>
                </a:solidFill>
                <a:latin typeface="Open Sans"/>
                <a:ea typeface="Open Sans"/>
                <a:cs typeface="Open Sans"/>
                <a:sym typeface="Open Sans"/>
              </a:rPr>
              <a:t>Difference between JavaScript and Java</a:t>
            </a:r>
            <a:endParaRPr/>
          </a:p>
          <a:p>
            <a:pPr indent="-469900" lvl="0" marL="457200" rtl="0" algn="l">
              <a:lnSpc>
                <a:spcPct val="125000"/>
              </a:lnSpc>
              <a:spcBef>
                <a:spcPts val="1840"/>
              </a:spcBef>
              <a:spcAft>
                <a:spcPts val="0"/>
              </a:spcAft>
              <a:buClr>
                <a:schemeClr val="lt2"/>
              </a:buClr>
              <a:buSzPts val="3400"/>
              <a:buFont typeface="Arial"/>
              <a:buChar char="•"/>
            </a:pPr>
            <a:r>
              <a:rPr b="1" lang="en-US" sz="3400">
                <a:latin typeface="Calibri"/>
                <a:ea typeface="Calibri"/>
                <a:cs typeface="Calibri"/>
                <a:sym typeface="Calibri"/>
              </a:rPr>
              <a:t>JavaScript was initially introduced as 'LiveScript' by Netscape in 1995. It was renamed as 'JavaScript' later.</a:t>
            </a:r>
            <a:endParaRPr sz="2100"/>
          </a:p>
          <a:p>
            <a:pPr indent="-469900" lvl="0" marL="457200" rtl="0" algn="l">
              <a:lnSpc>
                <a:spcPct val="125000"/>
              </a:lnSpc>
              <a:spcBef>
                <a:spcPts val="1840"/>
              </a:spcBef>
              <a:spcAft>
                <a:spcPts val="0"/>
              </a:spcAft>
              <a:buClr>
                <a:schemeClr val="lt2"/>
              </a:buClr>
              <a:buSzPts val="3400"/>
              <a:buFont typeface="Arial"/>
              <a:buChar char="•"/>
            </a:pPr>
            <a:r>
              <a:rPr b="1" lang="en-US" sz="3400">
                <a:latin typeface="Calibri"/>
                <a:ea typeface="Calibri"/>
                <a:cs typeface="Calibri"/>
                <a:sym typeface="Calibri"/>
              </a:rPr>
              <a:t>In 1995, Netscape was competing with Microsoft. This is why, they approached Sun Microsystems, which was about to launch a new programming language JAVA. Java was a programming language that had all the features of Object-Oriented Programming.</a:t>
            </a:r>
            <a:endParaRPr b="1" sz="3400"/>
          </a:p>
          <a:p>
            <a:pPr indent="-469900" lvl="0" marL="457200" rtl="0" algn="l">
              <a:lnSpc>
                <a:spcPct val="125000"/>
              </a:lnSpc>
              <a:spcBef>
                <a:spcPts val="1840"/>
              </a:spcBef>
              <a:spcAft>
                <a:spcPts val="0"/>
              </a:spcAft>
              <a:buClr>
                <a:schemeClr val="lt2"/>
              </a:buClr>
              <a:buSzPts val="3400"/>
              <a:buFont typeface="Arial"/>
              <a:buChar char="•"/>
            </a:pPr>
            <a:r>
              <a:rPr b="1" lang="en-US" sz="3400">
                <a:latin typeface="Calibri"/>
                <a:ea typeface="Calibri"/>
                <a:cs typeface="Calibri"/>
                <a:sym typeface="Calibri"/>
              </a:rPr>
              <a:t>Java was used for system programming and applet development. However, there was still a need for a scripting language for websites to enhance the user’s interactivity. Netscape, in collaboration with Sun Microsystems, developed LiveScript for its browser to compete with Internet Explorer of Microsoft.</a:t>
            </a:r>
            <a:endParaRPr sz="2100"/>
          </a:p>
          <a:p>
            <a:pPr indent="-469900" lvl="0" marL="457200" rtl="0" algn="l">
              <a:lnSpc>
                <a:spcPct val="125000"/>
              </a:lnSpc>
              <a:spcBef>
                <a:spcPts val="1840"/>
              </a:spcBef>
              <a:spcAft>
                <a:spcPts val="0"/>
              </a:spcAft>
              <a:buClr>
                <a:schemeClr val="lt2"/>
              </a:buClr>
              <a:buSzPts val="3400"/>
              <a:buFont typeface="Arial"/>
              <a:buChar char="•"/>
            </a:pPr>
            <a:r>
              <a:rPr b="1" lang="en-US" sz="3400">
                <a:latin typeface="Calibri"/>
                <a:ea typeface="Calibri"/>
                <a:cs typeface="Calibri"/>
                <a:sym typeface="Calibri"/>
              </a:rPr>
              <a:t>Later on, LiveScript’s name has been changed to JavaScript because of Java’s popularity. The first browser which could support JavaScript was Netscape 2.0.</a:t>
            </a:r>
            <a:endParaRPr b="1" sz="3400">
              <a:latin typeface="Calibri"/>
              <a:ea typeface="Calibri"/>
              <a:cs typeface="Calibri"/>
              <a:sym typeface="Calibri"/>
            </a:endParaRPr>
          </a:p>
          <a:p>
            <a:pPr indent="-279400" lvl="0" marL="457200" rtl="0" algn="l">
              <a:lnSpc>
                <a:spcPct val="125000"/>
              </a:lnSpc>
              <a:spcBef>
                <a:spcPts val="1760"/>
              </a:spcBef>
              <a:spcAft>
                <a:spcPts val="0"/>
              </a:spcAft>
              <a:buClr>
                <a:schemeClr val="lt2"/>
              </a:buClr>
              <a:buSzPts val="2800"/>
              <a:buFont typeface="Arial"/>
              <a:buNone/>
            </a:pPr>
            <a:r>
              <a:t/>
            </a:r>
            <a:endParaRPr sz="2800">
              <a:solidFill>
                <a:srgbClr val="41484D"/>
              </a:solidFill>
              <a:latin typeface="Lato"/>
              <a:ea typeface="Lato"/>
              <a:cs typeface="Lato"/>
              <a:sym typeface="Lato"/>
            </a:endParaRPr>
          </a:p>
          <a:p>
            <a:pPr indent="-254000" lvl="0" marL="457200" rtl="0" algn="l">
              <a:lnSpc>
                <a:spcPct val="125000"/>
              </a:lnSpc>
              <a:spcBef>
                <a:spcPts val="1840"/>
              </a:spcBef>
              <a:spcAft>
                <a:spcPts val="0"/>
              </a:spcAft>
              <a:buClr>
                <a:schemeClr val="lt2"/>
              </a:buClr>
              <a:buSzPts val="3200"/>
              <a:buFont typeface="Arial"/>
              <a:buNone/>
            </a:pPr>
            <a:r>
              <a:t/>
            </a:r>
            <a:endParaRPr b="1" i="0" sz="3200">
              <a:solidFill>
                <a:srgbClr val="000000"/>
              </a:solidFill>
              <a:latin typeface="Lato"/>
              <a:ea typeface="Lato"/>
              <a:cs typeface="Lato"/>
              <a:sym typeface="Lato"/>
            </a:endParaRPr>
          </a:p>
          <a:p>
            <a:pPr indent="0" lvl="0" marL="0" rtl="0" algn="l">
              <a:lnSpc>
                <a:spcPct val="125000"/>
              </a:lnSpc>
              <a:spcBef>
                <a:spcPts val="1680"/>
              </a:spcBef>
              <a:spcAft>
                <a:spcPts val="0"/>
              </a:spcAft>
              <a:buClr>
                <a:schemeClr val="lt2"/>
              </a:buClr>
              <a:buSzPts val="2400"/>
              <a:buNone/>
            </a:pPr>
            <a:r>
              <a:t/>
            </a:r>
            <a:endParaRPr b="1" i="0" sz="2400">
              <a:solidFill>
                <a:srgbClr val="000000"/>
              </a:solidFill>
              <a:latin typeface="Lato"/>
              <a:ea typeface="Lato"/>
              <a:cs typeface="Lato"/>
              <a:sym typeface="Lato"/>
            </a:endParaRPr>
          </a:p>
          <a:p>
            <a:pPr indent="0" lvl="0" marL="0" rtl="0" algn="l">
              <a:lnSpc>
                <a:spcPct val="125000"/>
              </a:lnSpc>
              <a:spcBef>
                <a:spcPts val="1680"/>
              </a:spcBef>
              <a:spcAft>
                <a:spcPts val="0"/>
              </a:spcAft>
              <a:buClr>
                <a:schemeClr val="lt2"/>
              </a:buClr>
              <a:buSzPts val="2400"/>
              <a:buNone/>
            </a:pPr>
            <a:br>
              <a:rPr lang="en-US" sz="2400"/>
            </a:br>
            <a:endParaRPr b="0" i="0" sz="2800">
              <a:solidFill>
                <a:srgbClr val="41484D"/>
              </a:solidFill>
              <a:latin typeface="Lato"/>
              <a:ea typeface="Lato"/>
              <a:cs typeface="Lato"/>
              <a:sym typeface="Lato"/>
            </a:endParaRPr>
          </a:p>
          <a:p>
            <a:pPr indent="0" lvl="0" marL="0" rtl="0" algn="l">
              <a:lnSpc>
                <a:spcPct val="125000"/>
              </a:lnSpc>
              <a:spcBef>
                <a:spcPts val="1760"/>
              </a:spcBef>
              <a:spcAft>
                <a:spcPts val="0"/>
              </a:spcAft>
              <a:buClr>
                <a:schemeClr val="lt2"/>
              </a:buClr>
              <a:buSzPts val="2800"/>
              <a:buNone/>
            </a:pPr>
            <a:br>
              <a:rPr lang="en-US" sz="2800"/>
            </a:br>
            <a:endParaRPr sz="3200"/>
          </a:p>
          <a:p>
            <a:pPr indent="-254000" lvl="0" marL="457200" rtl="0" algn="l">
              <a:lnSpc>
                <a:spcPct val="125000"/>
              </a:lnSpc>
              <a:spcBef>
                <a:spcPts val="1840"/>
              </a:spcBef>
              <a:spcAft>
                <a:spcPts val="0"/>
              </a:spcAft>
              <a:buClr>
                <a:schemeClr val="lt2"/>
              </a:buClr>
              <a:buSzPts val="3200"/>
              <a:buFont typeface="Arial"/>
              <a:buNone/>
            </a:pPr>
            <a:r>
              <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rgbClr val="C00000"/>
              </a:buClr>
              <a:buSzPts val="6000"/>
              <a:buNone/>
            </a:pPr>
            <a:r>
              <a:rPr b="1" i="0" lang="en-US" sz="6000">
                <a:solidFill>
                  <a:srgbClr val="C00000"/>
                </a:solidFill>
                <a:latin typeface="Open Sans"/>
                <a:ea typeface="Open Sans"/>
                <a:cs typeface="Open Sans"/>
                <a:sym typeface="Open Sans"/>
              </a:rPr>
              <a:t>What is JavaScript engine?</a:t>
            </a:r>
            <a:endParaRPr/>
          </a:p>
        </p:txBody>
      </p:sp>
      <p:sp>
        <p:nvSpPr>
          <p:cNvPr id="155" name="Google Shape;155;p4"/>
          <p:cNvSpPr txBox="1"/>
          <p:nvPr>
            <p:ph idx="1" type="body"/>
          </p:nvPr>
        </p:nvSpPr>
        <p:spPr>
          <a:xfrm>
            <a:off x="714589" y="2400669"/>
            <a:ext cx="21334300" cy="9948735"/>
          </a:xfrm>
          <a:prstGeom prst="rect">
            <a:avLst/>
          </a:prstGeom>
          <a:noFill/>
          <a:ln>
            <a:noFill/>
          </a:ln>
        </p:spPr>
        <p:txBody>
          <a:bodyPr anchorCtr="0" anchor="t" bIns="45300" lIns="90700" spcFirstLastPara="1" rIns="90700" wrap="square" tIns="45300">
            <a:noAutofit/>
          </a:bodyPr>
          <a:lstStyle/>
          <a:p>
            <a:pPr indent="0" lvl="0" marL="0" rtl="0" algn="l">
              <a:lnSpc>
                <a:spcPct val="125000"/>
              </a:lnSpc>
              <a:spcBef>
                <a:spcPts val="0"/>
              </a:spcBef>
              <a:spcAft>
                <a:spcPts val="0"/>
              </a:spcAft>
              <a:buClr>
                <a:srgbClr val="C00000"/>
              </a:buClr>
              <a:buSzPts val="3200"/>
              <a:buNone/>
            </a:pPr>
            <a:r>
              <a:rPr b="1" i="0" lang="en-US" sz="3200">
                <a:solidFill>
                  <a:srgbClr val="C00000"/>
                </a:solidFill>
                <a:latin typeface="Open Sans"/>
                <a:ea typeface="Open Sans"/>
                <a:cs typeface="Open Sans"/>
                <a:sym typeface="Open Sans"/>
              </a:rPr>
              <a:t>What is JavaScript engine?</a:t>
            </a:r>
            <a:endParaRPr/>
          </a:p>
          <a:p>
            <a:pPr indent="-457200" lvl="0" marL="457200" rtl="0" algn="l">
              <a:lnSpc>
                <a:spcPct val="125000"/>
              </a:lnSpc>
              <a:spcBef>
                <a:spcPts val="1840"/>
              </a:spcBef>
              <a:spcAft>
                <a:spcPts val="0"/>
              </a:spcAft>
              <a:buClr>
                <a:srgbClr val="000000"/>
              </a:buClr>
              <a:buSzPts val="3200"/>
              <a:buFont typeface="Arial"/>
              <a:buChar char="•"/>
            </a:pPr>
            <a:r>
              <a:rPr b="1" i="0" lang="en-US" sz="3200">
                <a:solidFill>
                  <a:srgbClr val="000000"/>
                </a:solidFill>
                <a:latin typeface="Lato"/>
                <a:ea typeface="Lato"/>
                <a:cs typeface="Lato"/>
                <a:sym typeface="Lato"/>
              </a:rPr>
              <a:t>JavaScript Engine is a software used to execute JavaScript. Earlier engines used to interpret the script but, the modern ones implement 'just-in-time' compilation. Following steps are performed by a JavaScript Engine:</a:t>
            </a:r>
            <a:endParaRPr/>
          </a:p>
          <a:p>
            <a:pPr indent="-457200" lvl="0" marL="457200" rtl="0" algn="l">
              <a:lnSpc>
                <a:spcPct val="125000"/>
              </a:lnSpc>
              <a:spcBef>
                <a:spcPts val="1840"/>
              </a:spcBef>
              <a:spcAft>
                <a:spcPts val="0"/>
              </a:spcAft>
              <a:buClr>
                <a:srgbClr val="000000"/>
              </a:buClr>
              <a:buSzPts val="3200"/>
              <a:buFont typeface="Arial"/>
              <a:buChar char="•"/>
            </a:pPr>
            <a:r>
              <a:rPr b="1" i="0" lang="en-US" sz="3200">
                <a:solidFill>
                  <a:srgbClr val="000000"/>
                </a:solidFill>
                <a:latin typeface="Lato"/>
                <a:ea typeface="Lato"/>
                <a:cs typeface="Lato"/>
                <a:sym typeface="Lato"/>
              </a:rPr>
              <a:t>It reads the script (Parsing).</a:t>
            </a:r>
            <a:endParaRPr/>
          </a:p>
          <a:p>
            <a:pPr indent="-457200" lvl="0" marL="457200" rtl="0" algn="l">
              <a:lnSpc>
                <a:spcPct val="125000"/>
              </a:lnSpc>
              <a:spcBef>
                <a:spcPts val="1840"/>
              </a:spcBef>
              <a:spcAft>
                <a:spcPts val="0"/>
              </a:spcAft>
              <a:buClr>
                <a:srgbClr val="000000"/>
              </a:buClr>
              <a:buSzPts val="3200"/>
              <a:buFont typeface="Arial"/>
              <a:buChar char="•"/>
            </a:pPr>
            <a:r>
              <a:rPr b="1" i="0" lang="en-US" sz="3200">
                <a:solidFill>
                  <a:srgbClr val="000000"/>
                </a:solidFill>
                <a:latin typeface="Lato"/>
                <a:ea typeface="Lato"/>
                <a:cs typeface="Lato"/>
                <a:sym typeface="Lato"/>
              </a:rPr>
              <a:t>Then, it converts or compiles the script to machine language.</a:t>
            </a:r>
            <a:endParaRPr/>
          </a:p>
          <a:p>
            <a:pPr indent="-457200" lvl="0" marL="457200" rtl="0" algn="l">
              <a:lnSpc>
                <a:spcPct val="125000"/>
              </a:lnSpc>
              <a:spcBef>
                <a:spcPts val="1840"/>
              </a:spcBef>
              <a:spcAft>
                <a:spcPts val="0"/>
              </a:spcAft>
              <a:buClr>
                <a:srgbClr val="000000"/>
              </a:buClr>
              <a:buSzPts val="3200"/>
              <a:buFont typeface="Arial"/>
              <a:buChar char="•"/>
            </a:pPr>
            <a:r>
              <a:rPr b="1" i="0" lang="en-US" sz="3200">
                <a:solidFill>
                  <a:srgbClr val="000000"/>
                </a:solidFill>
                <a:latin typeface="Lato"/>
                <a:ea typeface="Lato"/>
                <a:cs typeface="Lato"/>
                <a:sym typeface="Lato"/>
              </a:rPr>
              <a:t>Execution of the script by the machine.</a:t>
            </a:r>
            <a:endParaRPr/>
          </a:p>
          <a:p>
            <a:pPr indent="-457200" lvl="0" marL="457200" rtl="0" algn="l">
              <a:lnSpc>
                <a:spcPct val="125000"/>
              </a:lnSpc>
              <a:spcBef>
                <a:spcPts val="1840"/>
              </a:spcBef>
              <a:spcAft>
                <a:spcPts val="0"/>
              </a:spcAft>
              <a:buClr>
                <a:srgbClr val="000000"/>
              </a:buClr>
              <a:buSzPts val="3200"/>
              <a:buFont typeface="Arial"/>
              <a:buChar char="•"/>
            </a:pPr>
            <a:r>
              <a:rPr b="1" i="0" lang="en-US" sz="3200">
                <a:solidFill>
                  <a:srgbClr val="000000"/>
                </a:solidFill>
                <a:latin typeface="Lato"/>
                <a:ea typeface="Lato"/>
                <a:cs typeface="Lato"/>
                <a:sym typeface="Lato"/>
              </a:rPr>
              <a:t>Every browser has its engine like Chrome has V8, Firefox has SpiderMonkey, and Safari has JavaScriptCore. All engines do the same job.</a:t>
            </a:r>
            <a:endParaRPr b="1" i="0" sz="3200">
              <a:solidFill>
                <a:srgbClr val="000000"/>
              </a:solidFill>
              <a:latin typeface="Lato"/>
              <a:ea typeface="Lato"/>
              <a:cs typeface="Lato"/>
              <a:sym typeface="Lato"/>
            </a:endParaRPr>
          </a:p>
          <a:p>
            <a:pPr indent="-279400" lvl="0" marL="457200" rtl="0" algn="l">
              <a:lnSpc>
                <a:spcPct val="125000"/>
              </a:lnSpc>
              <a:spcBef>
                <a:spcPts val="1760"/>
              </a:spcBef>
              <a:spcAft>
                <a:spcPts val="0"/>
              </a:spcAft>
              <a:buClr>
                <a:schemeClr val="lt2"/>
              </a:buClr>
              <a:buSzPts val="2800"/>
              <a:buFont typeface="Arial"/>
              <a:buNone/>
            </a:pPr>
            <a:r>
              <a:t/>
            </a:r>
            <a:endParaRPr sz="2800">
              <a:solidFill>
                <a:srgbClr val="41484D"/>
              </a:solidFill>
              <a:latin typeface="Lato"/>
              <a:ea typeface="Lato"/>
              <a:cs typeface="Lato"/>
              <a:sym typeface="Lato"/>
            </a:endParaRPr>
          </a:p>
          <a:p>
            <a:pPr indent="-254000" lvl="0" marL="457200" rtl="0" algn="l">
              <a:lnSpc>
                <a:spcPct val="125000"/>
              </a:lnSpc>
              <a:spcBef>
                <a:spcPts val="1840"/>
              </a:spcBef>
              <a:spcAft>
                <a:spcPts val="0"/>
              </a:spcAft>
              <a:buClr>
                <a:schemeClr val="lt2"/>
              </a:buClr>
              <a:buSzPts val="3200"/>
              <a:buFont typeface="Arial"/>
              <a:buNone/>
            </a:pPr>
            <a:r>
              <a:t/>
            </a:r>
            <a:endParaRPr b="1" i="0" sz="3200">
              <a:solidFill>
                <a:srgbClr val="000000"/>
              </a:solidFill>
              <a:latin typeface="Lato"/>
              <a:ea typeface="Lato"/>
              <a:cs typeface="Lato"/>
              <a:sym typeface="Lato"/>
            </a:endParaRPr>
          </a:p>
          <a:p>
            <a:pPr indent="0" lvl="0" marL="0" rtl="0" algn="l">
              <a:lnSpc>
                <a:spcPct val="125000"/>
              </a:lnSpc>
              <a:spcBef>
                <a:spcPts val="1680"/>
              </a:spcBef>
              <a:spcAft>
                <a:spcPts val="0"/>
              </a:spcAft>
              <a:buClr>
                <a:schemeClr val="lt2"/>
              </a:buClr>
              <a:buSzPts val="2400"/>
              <a:buNone/>
            </a:pPr>
            <a:r>
              <a:t/>
            </a:r>
            <a:endParaRPr b="1" i="0" sz="2400">
              <a:solidFill>
                <a:srgbClr val="000000"/>
              </a:solidFill>
              <a:latin typeface="Lato"/>
              <a:ea typeface="Lato"/>
              <a:cs typeface="Lato"/>
              <a:sym typeface="Lato"/>
            </a:endParaRPr>
          </a:p>
          <a:p>
            <a:pPr indent="0" lvl="0" marL="0" rtl="0" algn="l">
              <a:lnSpc>
                <a:spcPct val="125000"/>
              </a:lnSpc>
              <a:spcBef>
                <a:spcPts val="1680"/>
              </a:spcBef>
              <a:spcAft>
                <a:spcPts val="0"/>
              </a:spcAft>
              <a:buClr>
                <a:schemeClr val="lt2"/>
              </a:buClr>
              <a:buSzPts val="2400"/>
              <a:buNone/>
            </a:pPr>
            <a:br>
              <a:rPr lang="en-US" sz="2400"/>
            </a:br>
            <a:endParaRPr b="0" i="0" sz="2800">
              <a:solidFill>
                <a:srgbClr val="41484D"/>
              </a:solidFill>
              <a:latin typeface="Lato"/>
              <a:ea typeface="Lato"/>
              <a:cs typeface="Lato"/>
              <a:sym typeface="Lato"/>
            </a:endParaRPr>
          </a:p>
          <a:p>
            <a:pPr indent="0" lvl="0" marL="0" rtl="0" algn="l">
              <a:lnSpc>
                <a:spcPct val="125000"/>
              </a:lnSpc>
              <a:spcBef>
                <a:spcPts val="1760"/>
              </a:spcBef>
              <a:spcAft>
                <a:spcPts val="0"/>
              </a:spcAft>
              <a:buClr>
                <a:schemeClr val="lt2"/>
              </a:buClr>
              <a:buSzPts val="2800"/>
              <a:buNone/>
            </a:pPr>
            <a:br>
              <a:rPr lang="en-US" sz="2800"/>
            </a:br>
            <a:endParaRPr sz="3200"/>
          </a:p>
          <a:p>
            <a:pPr indent="-254000" lvl="0" marL="457200" rtl="0" algn="l">
              <a:lnSpc>
                <a:spcPct val="125000"/>
              </a:lnSpc>
              <a:spcBef>
                <a:spcPts val="1840"/>
              </a:spcBef>
              <a:spcAft>
                <a:spcPts val="0"/>
              </a:spcAft>
              <a:buClr>
                <a:schemeClr val="lt2"/>
              </a:buClr>
              <a:buSzPts val="3200"/>
              <a:buFont typeface="Arial"/>
              <a:buNone/>
            </a:pPr>
            <a:r>
              <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rgbClr val="C00000"/>
              </a:buClr>
              <a:buSzPts val="6000"/>
              <a:buNone/>
            </a:pPr>
            <a:r>
              <a:rPr b="1" lang="en-US" sz="6000">
                <a:solidFill>
                  <a:srgbClr val="C00000"/>
                </a:solidFill>
                <a:latin typeface="Open Sans"/>
                <a:ea typeface="Open Sans"/>
                <a:cs typeface="Open Sans"/>
                <a:sym typeface="Open Sans"/>
              </a:rPr>
              <a:t>Application of JavaScript</a:t>
            </a:r>
            <a:endParaRPr/>
          </a:p>
        </p:txBody>
      </p:sp>
      <p:sp>
        <p:nvSpPr>
          <p:cNvPr id="161" name="Google Shape;161;p5"/>
          <p:cNvSpPr txBox="1"/>
          <p:nvPr>
            <p:ph idx="1" type="body"/>
          </p:nvPr>
        </p:nvSpPr>
        <p:spPr>
          <a:xfrm>
            <a:off x="714589" y="2400669"/>
            <a:ext cx="21334300" cy="9948735"/>
          </a:xfrm>
          <a:prstGeom prst="rect">
            <a:avLst/>
          </a:prstGeom>
          <a:noFill/>
          <a:ln>
            <a:noFill/>
          </a:ln>
        </p:spPr>
        <p:txBody>
          <a:bodyPr anchorCtr="0" anchor="t" bIns="45300" lIns="90700" spcFirstLastPara="1" rIns="90700" wrap="square" tIns="45300">
            <a:noAutofit/>
          </a:bodyPr>
          <a:lstStyle/>
          <a:p>
            <a:pPr indent="0" lvl="0" marL="0" rtl="0" algn="l">
              <a:lnSpc>
                <a:spcPct val="125000"/>
              </a:lnSpc>
              <a:spcBef>
                <a:spcPts val="0"/>
              </a:spcBef>
              <a:spcAft>
                <a:spcPts val="0"/>
              </a:spcAft>
              <a:buClr>
                <a:srgbClr val="4A4A4A"/>
              </a:buClr>
              <a:buSzPts val="2800"/>
              <a:buNone/>
            </a:pPr>
            <a:r>
              <a:rPr b="1" i="0" lang="en-US" sz="3200">
                <a:solidFill>
                  <a:srgbClr val="4A4A4A"/>
                </a:solidFill>
                <a:latin typeface="Open Sans"/>
                <a:ea typeface="Open Sans"/>
                <a:cs typeface="Open Sans"/>
                <a:sym typeface="Open Sans"/>
              </a:rPr>
              <a:t>Here is a small list of some applications of JavaScript</a:t>
            </a:r>
            <a:endParaRPr sz="2300"/>
          </a:p>
          <a:p>
            <a:pPr indent="-482600" lvl="0" marL="457200" rtl="0" algn="l">
              <a:lnSpc>
                <a:spcPct val="125000"/>
              </a:lnSpc>
              <a:spcBef>
                <a:spcPts val="176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Client-side form validation.</a:t>
            </a:r>
            <a:endParaRPr sz="2300"/>
          </a:p>
          <a:p>
            <a:pPr indent="-482600" lvl="0" marL="457200" rtl="0" algn="l">
              <a:lnSpc>
                <a:spcPct val="125000"/>
              </a:lnSpc>
              <a:spcBef>
                <a:spcPts val="176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Performing Event-based actions.</a:t>
            </a:r>
            <a:endParaRPr sz="2300"/>
          </a:p>
          <a:p>
            <a:pPr indent="-482600" lvl="0" marL="457200" rtl="0" algn="l">
              <a:lnSpc>
                <a:spcPct val="125000"/>
              </a:lnSpc>
              <a:spcBef>
                <a:spcPts val="176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Dynamic drop-down menus.</a:t>
            </a:r>
            <a:endParaRPr sz="2300"/>
          </a:p>
          <a:p>
            <a:pPr indent="-482600" lvl="0" marL="457200" rtl="0" algn="l">
              <a:lnSpc>
                <a:spcPct val="125000"/>
              </a:lnSpc>
              <a:spcBef>
                <a:spcPts val="176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Displaying date and time.</a:t>
            </a:r>
            <a:endParaRPr sz="2300"/>
          </a:p>
          <a:p>
            <a:pPr indent="-482600" lvl="0" marL="457200" rtl="0" algn="l">
              <a:lnSpc>
                <a:spcPct val="125000"/>
              </a:lnSpc>
              <a:spcBef>
                <a:spcPts val="176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Displaying popup windows and dialog boxes (like an alert box, confirm box and prompt box).</a:t>
            </a:r>
            <a:endParaRPr sz="2300"/>
          </a:p>
          <a:p>
            <a:pPr indent="-482600" lvl="0" marL="457200" rtl="0" algn="l">
              <a:lnSpc>
                <a:spcPct val="125000"/>
              </a:lnSpc>
              <a:spcBef>
                <a:spcPts val="176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Setting cookies in user's browser.</a:t>
            </a:r>
            <a:endParaRPr sz="2300"/>
          </a:p>
          <a:p>
            <a:pPr indent="-457200" lvl="0" marL="457200" rtl="0" algn="l">
              <a:lnSpc>
                <a:spcPct val="125000"/>
              </a:lnSpc>
              <a:spcBef>
                <a:spcPts val="1760"/>
              </a:spcBef>
              <a:spcAft>
                <a:spcPts val="0"/>
              </a:spcAft>
              <a:buClr>
                <a:srgbClr val="4A4A4A"/>
              </a:buClr>
              <a:buSzPts val="2800"/>
              <a:buFont typeface="Arial"/>
              <a:buChar char="•"/>
            </a:pPr>
            <a:r>
              <a:rPr b="1" i="0" lang="en-US" sz="3200">
                <a:solidFill>
                  <a:srgbClr val="4A4A4A"/>
                </a:solidFill>
                <a:latin typeface="Open Sans"/>
                <a:ea typeface="Open Sans"/>
                <a:cs typeface="Open Sans"/>
                <a:sym typeface="Open Sans"/>
              </a:rPr>
              <a:t>Adding, removing, or hiding elements from the webpage.</a:t>
            </a:r>
            <a:br>
              <a:rPr lang="en-US" sz="2400"/>
            </a:br>
            <a:endParaRPr b="0" i="0" sz="2800">
              <a:solidFill>
                <a:srgbClr val="41484D"/>
              </a:solidFill>
              <a:latin typeface="Lato"/>
              <a:ea typeface="Lato"/>
              <a:cs typeface="Lato"/>
              <a:sym typeface="Lato"/>
            </a:endParaRPr>
          </a:p>
          <a:p>
            <a:pPr indent="0" lvl="0" marL="0" rtl="0" algn="l">
              <a:lnSpc>
                <a:spcPct val="125000"/>
              </a:lnSpc>
              <a:spcBef>
                <a:spcPts val="1760"/>
              </a:spcBef>
              <a:spcAft>
                <a:spcPts val="0"/>
              </a:spcAft>
              <a:buClr>
                <a:schemeClr val="lt2"/>
              </a:buClr>
              <a:buSzPts val="2800"/>
              <a:buNone/>
            </a:pPr>
            <a:br>
              <a:rPr lang="en-US" sz="2800"/>
            </a:br>
            <a:endParaRPr sz="3200"/>
          </a:p>
          <a:p>
            <a:pPr indent="-254000" lvl="0" marL="457200" rtl="0" algn="l">
              <a:lnSpc>
                <a:spcPct val="125000"/>
              </a:lnSpc>
              <a:spcBef>
                <a:spcPts val="1840"/>
              </a:spcBef>
              <a:spcAft>
                <a:spcPts val="0"/>
              </a:spcAft>
              <a:buClr>
                <a:schemeClr val="lt2"/>
              </a:buClr>
              <a:buSzPts val="3200"/>
              <a:buFont typeface="Arial"/>
              <a:buNone/>
            </a:pPr>
            <a:r>
              <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rgbClr val="4A4A4A"/>
              </a:buClr>
              <a:buSzPts val="5400"/>
              <a:buNone/>
            </a:pPr>
            <a:r>
              <a:rPr b="1" i="0" lang="en-US" sz="5400">
                <a:solidFill>
                  <a:srgbClr val="4A4A4A"/>
                </a:solidFill>
                <a:latin typeface="Open Sans"/>
                <a:ea typeface="Open Sans"/>
                <a:cs typeface="Open Sans"/>
                <a:sym typeface="Open Sans"/>
              </a:rPr>
              <a:t> </a:t>
            </a:r>
            <a:r>
              <a:rPr b="1" lang="en-US" sz="6000">
                <a:solidFill>
                  <a:srgbClr val="C00000"/>
                </a:solidFill>
                <a:latin typeface="Open Sans"/>
                <a:ea typeface="Open Sans"/>
                <a:cs typeface="Open Sans"/>
                <a:sym typeface="Open Sans"/>
              </a:rPr>
              <a:t>Features of JavaScript</a:t>
            </a:r>
            <a:endParaRPr/>
          </a:p>
        </p:txBody>
      </p:sp>
      <p:sp>
        <p:nvSpPr>
          <p:cNvPr id="167" name="Google Shape;167;p6"/>
          <p:cNvSpPr txBox="1"/>
          <p:nvPr>
            <p:ph idx="1" type="body"/>
          </p:nvPr>
        </p:nvSpPr>
        <p:spPr>
          <a:xfrm>
            <a:off x="714589" y="2400669"/>
            <a:ext cx="21334300" cy="9948735"/>
          </a:xfrm>
          <a:prstGeom prst="rect">
            <a:avLst/>
          </a:prstGeom>
          <a:noFill/>
          <a:ln>
            <a:noFill/>
          </a:ln>
        </p:spPr>
        <p:txBody>
          <a:bodyPr anchorCtr="0" anchor="t" bIns="45300" lIns="90700" spcFirstLastPara="1" rIns="90700" wrap="square" tIns="45300">
            <a:noAutofit/>
          </a:bodyPr>
          <a:lstStyle/>
          <a:p>
            <a:pPr indent="0" lvl="0" marL="0" rtl="0" algn="l">
              <a:lnSpc>
                <a:spcPct val="125000"/>
              </a:lnSpc>
              <a:spcBef>
                <a:spcPts val="0"/>
              </a:spcBef>
              <a:spcAft>
                <a:spcPts val="0"/>
              </a:spcAft>
              <a:buClr>
                <a:srgbClr val="4A4A4A"/>
              </a:buClr>
              <a:buSzPts val="2800"/>
              <a:buNone/>
            </a:pPr>
            <a:r>
              <a:rPr b="1" lang="en-US" sz="2800">
                <a:solidFill>
                  <a:srgbClr val="4A4A4A"/>
                </a:solidFill>
                <a:latin typeface="Open Sans"/>
                <a:ea typeface="Open Sans"/>
                <a:cs typeface="Open Sans"/>
                <a:sym typeface="Open Sans"/>
              </a:rPr>
              <a:t>Learning JavaScript is fun. It offers many features that a developer can use to make its website more appealing to the users. Some features are:</a:t>
            </a:r>
            <a:endParaRPr/>
          </a:p>
          <a:p>
            <a:pPr indent="-457200" lvl="0" marL="457200" rtl="0" algn="l">
              <a:lnSpc>
                <a:spcPct val="125000"/>
              </a:lnSpc>
              <a:spcBef>
                <a:spcPts val="1760"/>
              </a:spcBef>
              <a:spcAft>
                <a:spcPts val="0"/>
              </a:spcAft>
              <a:buClr>
                <a:srgbClr val="4A4A4A"/>
              </a:buClr>
              <a:buSzPts val="2800"/>
              <a:buFont typeface="Arial"/>
              <a:buChar char="•"/>
            </a:pPr>
            <a:r>
              <a:rPr b="1" lang="en-US" sz="2800">
                <a:solidFill>
                  <a:srgbClr val="4A4A4A"/>
                </a:solidFill>
                <a:latin typeface="Open Sans"/>
                <a:ea typeface="Open Sans"/>
                <a:cs typeface="Open Sans"/>
                <a:sym typeface="Open Sans"/>
              </a:rPr>
              <a:t>JS allows Dynamic Typing; i.e., a variable's type is not needed to be declared.</a:t>
            </a:r>
            <a:endParaRPr/>
          </a:p>
          <a:p>
            <a:pPr indent="-457200" lvl="0" marL="457200" rtl="0" algn="l">
              <a:lnSpc>
                <a:spcPct val="125000"/>
              </a:lnSpc>
              <a:spcBef>
                <a:spcPts val="1760"/>
              </a:spcBef>
              <a:spcAft>
                <a:spcPts val="0"/>
              </a:spcAft>
              <a:buClr>
                <a:srgbClr val="4A4A4A"/>
              </a:buClr>
              <a:buSzPts val="2800"/>
              <a:buFont typeface="Arial"/>
              <a:buChar char="•"/>
            </a:pPr>
            <a:r>
              <a:rPr b="1" lang="en-US" sz="2800">
                <a:solidFill>
                  <a:srgbClr val="4A4A4A"/>
                </a:solidFill>
                <a:latin typeface="Open Sans"/>
                <a:ea typeface="Open Sans"/>
                <a:cs typeface="Open Sans"/>
                <a:sym typeface="Open Sans"/>
              </a:rPr>
              <a:t>It is a case-sensitive language.</a:t>
            </a:r>
            <a:endParaRPr/>
          </a:p>
          <a:p>
            <a:pPr indent="-457200" lvl="0" marL="457200" rtl="0" algn="l">
              <a:lnSpc>
                <a:spcPct val="125000"/>
              </a:lnSpc>
              <a:spcBef>
                <a:spcPts val="1760"/>
              </a:spcBef>
              <a:spcAft>
                <a:spcPts val="0"/>
              </a:spcAft>
              <a:buClr>
                <a:srgbClr val="4A4A4A"/>
              </a:buClr>
              <a:buSzPts val="2800"/>
              <a:buFont typeface="Arial"/>
              <a:buChar char="•"/>
            </a:pPr>
            <a:r>
              <a:rPr b="1" lang="en-US" sz="2800">
                <a:solidFill>
                  <a:srgbClr val="4A4A4A"/>
                </a:solidFill>
                <a:latin typeface="Open Sans"/>
                <a:ea typeface="Open Sans"/>
                <a:cs typeface="Open Sans"/>
                <a:sym typeface="Open Sans"/>
              </a:rPr>
              <a:t>It is lightweight and platform-independent.</a:t>
            </a:r>
            <a:endParaRPr/>
          </a:p>
          <a:p>
            <a:pPr indent="-457200" lvl="0" marL="457200" rtl="0" algn="l">
              <a:lnSpc>
                <a:spcPct val="125000"/>
              </a:lnSpc>
              <a:spcBef>
                <a:spcPts val="1760"/>
              </a:spcBef>
              <a:spcAft>
                <a:spcPts val="0"/>
              </a:spcAft>
              <a:buClr>
                <a:srgbClr val="4A4A4A"/>
              </a:buClr>
              <a:buSzPts val="2800"/>
              <a:buFont typeface="Arial"/>
              <a:buChar char="•"/>
            </a:pPr>
            <a:r>
              <a:rPr b="1" lang="en-US" sz="2800">
                <a:solidFill>
                  <a:srgbClr val="4A4A4A"/>
                </a:solidFill>
                <a:latin typeface="Open Sans"/>
                <a:ea typeface="Open Sans"/>
                <a:cs typeface="Open Sans"/>
                <a:sym typeface="Open Sans"/>
              </a:rPr>
              <a:t>It has inbuilt functions to perform different operations.</a:t>
            </a:r>
            <a:endParaRPr/>
          </a:p>
          <a:p>
            <a:pPr indent="-457200" lvl="0" marL="457200" rtl="0" algn="l">
              <a:lnSpc>
                <a:spcPct val="125000"/>
              </a:lnSpc>
              <a:spcBef>
                <a:spcPts val="1760"/>
              </a:spcBef>
              <a:spcAft>
                <a:spcPts val="0"/>
              </a:spcAft>
              <a:buClr>
                <a:srgbClr val="4A4A4A"/>
              </a:buClr>
              <a:buSzPts val="2800"/>
              <a:buFont typeface="Arial"/>
              <a:buChar char="•"/>
            </a:pPr>
            <a:r>
              <a:rPr b="1" lang="en-US" sz="2800">
                <a:solidFill>
                  <a:srgbClr val="4A4A4A"/>
                </a:solidFill>
                <a:latin typeface="Open Sans"/>
                <a:ea typeface="Open Sans"/>
                <a:cs typeface="Open Sans"/>
                <a:sym typeface="Open Sans"/>
              </a:rPr>
              <a:t>It supports OOPs but does not uses class.</a:t>
            </a:r>
            <a:endParaRPr/>
          </a:p>
          <a:p>
            <a:pPr indent="0" lvl="0" marL="0" rtl="0" algn="l">
              <a:lnSpc>
                <a:spcPct val="125000"/>
              </a:lnSpc>
              <a:spcBef>
                <a:spcPts val="1840"/>
              </a:spcBef>
              <a:spcAft>
                <a:spcPts val="0"/>
              </a:spcAft>
              <a:buClr>
                <a:srgbClr val="000000"/>
              </a:buClr>
              <a:buSzPts val="3200"/>
              <a:buNone/>
            </a:pPr>
            <a:r>
              <a:rPr b="1" i="0" lang="en-US" sz="3200">
                <a:solidFill>
                  <a:srgbClr val="000000"/>
                </a:solidFill>
                <a:latin typeface="Arial"/>
                <a:ea typeface="Arial"/>
                <a:cs typeface="Arial"/>
                <a:sym typeface="Arial"/>
              </a:rPr>
              <a:t>Limitations of JavaScript</a:t>
            </a:r>
            <a:endParaRPr/>
          </a:p>
          <a:p>
            <a:pPr indent="-457200" lvl="0" marL="457200" rtl="0" algn="l">
              <a:lnSpc>
                <a:spcPct val="125000"/>
              </a:lnSpc>
              <a:spcBef>
                <a:spcPts val="1760"/>
              </a:spcBef>
              <a:spcAft>
                <a:spcPts val="0"/>
              </a:spcAft>
              <a:buClr>
                <a:srgbClr val="4A4A4A"/>
              </a:buClr>
              <a:buSzPts val="2800"/>
              <a:buFont typeface="Arial"/>
              <a:buChar char="•"/>
            </a:pPr>
            <a:r>
              <a:rPr b="1" lang="en-US" sz="2800">
                <a:solidFill>
                  <a:srgbClr val="4A4A4A"/>
                </a:solidFill>
                <a:latin typeface="Open Sans"/>
                <a:ea typeface="Open Sans"/>
                <a:cs typeface="Open Sans"/>
                <a:sym typeface="Open Sans"/>
              </a:rPr>
              <a:t>In-browser JavaScript can not copy, execute, or read/write files on the hard disk. Any access to the Operating System function is also not allowed.</a:t>
            </a:r>
            <a:endParaRPr/>
          </a:p>
          <a:p>
            <a:pPr indent="-457200" lvl="0" marL="457200" rtl="0" algn="l">
              <a:lnSpc>
                <a:spcPct val="125000"/>
              </a:lnSpc>
              <a:spcBef>
                <a:spcPts val="1760"/>
              </a:spcBef>
              <a:spcAft>
                <a:spcPts val="0"/>
              </a:spcAft>
              <a:buClr>
                <a:srgbClr val="4A4A4A"/>
              </a:buClr>
              <a:buSzPts val="2800"/>
              <a:buFont typeface="Arial"/>
              <a:buChar char="•"/>
            </a:pPr>
            <a:r>
              <a:rPr b="1" lang="en-US" sz="2800">
                <a:solidFill>
                  <a:srgbClr val="4A4A4A"/>
                </a:solidFill>
                <a:latin typeface="Open Sans"/>
                <a:ea typeface="Open Sans"/>
                <a:cs typeface="Open Sans"/>
                <a:sym typeface="Open Sans"/>
              </a:rPr>
              <a:t>It does not support network applications, so it cannot be used with them.</a:t>
            </a:r>
            <a:endParaRPr/>
          </a:p>
          <a:p>
            <a:pPr indent="-457200" lvl="0" marL="457200" rtl="0" algn="l">
              <a:lnSpc>
                <a:spcPct val="125000"/>
              </a:lnSpc>
              <a:spcBef>
                <a:spcPts val="1760"/>
              </a:spcBef>
              <a:spcAft>
                <a:spcPts val="0"/>
              </a:spcAft>
              <a:buClr>
                <a:srgbClr val="4A4A4A"/>
              </a:buClr>
              <a:buSzPts val="2800"/>
              <a:buFont typeface="Arial"/>
              <a:buChar char="•"/>
            </a:pPr>
            <a:r>
              <a:rPr b="1" lang="en-US" sz="2800">
                <a:solidFill>
                  <a:srgbClr val="4A4A4A"/>
                </a:solidFill>
                <a:latin typeface="Open Sans"/>
                <a:ea typeface="Open Sans"/>
                <a:cs typeface="Open Sans"/>
                <a:sym typeface="Open Sans"/>
              </a:rPr>
              <a:t>It does not support multi-threading and does not have multiprocessor capabilities.</a:t>
            </a:r>
            <a:endParaRPr/>
          </a:p>
          <a:p>
            <a:pPr indent="0" lvl="0" marL="0" rtl="0" algn="l">
              <a:lnSpc>
                <a:spcPct val="125000"/>
              </a:lnSpc>
              <a:spcBef>
                <a:spcPts val="1680"/>
              </a:spcBef>
              <a:spcAft>
                <a:spcPts val="0"/>
              </a:spcAft>
              <a:buClr>
                <a:schemeClr val="lt2"/>
              </a:buClr>
              <a:buSzPts val="2400"/>
              <a:buNone/>
            </a:pPr>
            <a:br>
              <a:rPr lang="en-US" sz="2400"/>
            </a:br>
            <a:endParaRPr b="1" sz="2800">
              <a:solidFill>
                <a:srgbClr val="4A4A4A"/>
              </a:solidFill>
              <a:latin typeface="Open Sans"/>
              <a:ea typeface="Open Sans"/>
              <a:cs typeface="Open Sans"/>
              <a:sym typeface="Open Sans"/>
            </a:endParaRPr>
          </a:p>
          <a:p>
            <a:pPr indent="0" lvl="0" marL="0" rtl="0" algn="l">
              <a:lnSpc>
                <a:spcPct val="125000"/>
              </a:lnSpc>
              <a:spcBef>
                <a:spcPts val="1760"/>
              </a:spcBef>
              <a:spcAft>
                <a:spcPts val="0"/>
              </a:spcAft>
              <a:buClr>
                <a:srgbClr val="4A4A4A"/>
              </a:buClr>
              <a:buSzPts val="2800"/>
              <a:buNone/>
            </a:pPr>
            <a:br>
              <a:rPr lang="en-US" sz="2800">
                <a:solidFill>
                  <a:srgbClr val="4A4A4A"/>
                </a:solidFill>
                <a:latin typeface="Open Sans"/>
                <a:ea typeface="Open Sans"/>
                <a:cs typeface="Open Sans"/>
                <a:sym typeface="Open Sans"/>
              </a:rPr>
            </a:br>
            <a:endParaRPr sz="2800">
              <a:solidFill>
                <a:srgbClr val="4A4A4A"/>
              </a:solidFill>
              <a:latin typeface="Open Sans"/>
              <a:ea typeface="Open Sans"/>
              <a:cs typeface="Open Sans"/>
              <a:sym typeface="Open Sans"/>
            </a:endParaRPr>
          </a:p>
          <a:p>
            <a:pPr indent="-254000" lvl="0" marL="457200" rtl="0" algn="l">
              <a:lnSpc>
                <a:spcPct val="125000"/>
              </a:lnSpc>
              <a:spcBef>
                <a:spcPts val="1840"/>
              </a:spcBef>
              <a:spcAft>
                <a:spcPts val="0"/>
              </a:spcAft>
              <a:buClr>
                <a:schemeClr val="lt2"/>
              </a:buClr>
              <a:buSzPts val="3200"/>
              <a:buFont typeface="Arial"/>
              <a:buNone/>
            </a:pPr>
            <a:r>
              <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rgbClr val="4A4A4A"/>
              </a:buClr>
              <a:buSzPts val="6000"/>
              <a:buNone/>
            </a:pPr>
            <a:r>
              <a:rPr b="1" i="0" lang="en-US" sz="6000">
                <a:solidFill>
                  <a:srgbClr val="4A4A4A"/>
                </a:solidFill>
                <a:latin typeface="Open Sans"/>
                <a:ea typeface="Open Sans"/>
                <a:cs typeface="Open Sans"/>
                <a:sym typeface="Open Sans"/>
              </a:rPr>
              <a:t>What JavaScript has no classes</a:t>
            </a:r>
            <a:endParaRPr/>
          </a:p>
        </p:txBody>
      </p:sp>
      <p:sp>
        <p:nvSpPr>
          <p:cNvPr id="173" name="Google Shape;173;p7"/>
          <p:cNvSpPr txBox="1"/>
          <p:nvPr>
            <p:ph idx="1" type="body"/>
          </p:nvPr>
        </p:nvSpPr>
        <p:spPr>
          <a:xfrm>
            <a:off x="714589" y="2400669"/>
            <a:ext cx="21334300" cy="9948735"/>
          </a:xfrm>
          <a:prstGeom prst="rect">
            <a:avLst/>
          </a:prstGeom>
          <a:noFill/>
          <a:ln>
            <a:noFill/>
          </a:ln>
        </p:spPr>
        <p:txBody>
          <a:bodyPr anchorCtr="0" anchor="t" bIns="45300" lIns="90700" spcFirstLastPara="1" rIns="90700" wrap="square" tIns="45300">
            <a:noAutofit/>
          </a:bodyPr>
          <a:lstStyle/>
          <a:p>
            <a:pPr indent="-457200" lvl="0" marL="457200" rtl="0" algn="l">
              <a:lnSpc>
                <a:spcPct val="125000"/>
              </a:lnSpc>
              <a:spcBef>
                <a:spcPts val="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We all know that JavaScript is an Object-Oriented Language. In OOP, objects encapsulate data and methods together, defined by a hierarchy of abstract classes. Classes are necessary for the Object Orientation Language. However, It does not have them even after being an OOP supporting language.</a:t>
            </a:r>
            <a:endParaRPr/>
          </a:p>
          <a:p>
            <a:pPr indent="-254000" lvl="0" marL="457200" rtl="0" algn="l">
              <a:lnSpc>
                <a:spcPct val="125000"/>
              </a:lnSpc>
              <a:spcBef>
                <a:spcPts val="1840"/>
              </a:spcBef>
              <a:spcAft>
                <a:spcPts val="0"/>
              </a:spcAft>
              <a:buClr>
                <a:schemeClr val="lt2"/>
              </a:buClr>
              <a:buSzPts val="3200"/>
              <a:buFont typeface="Arial"/>
              <a:buNone/>
            </a:pPr>
            <a:r>
              <a:t/>
            </a:r>
            <a:endParaRPr b="1" i="0" sz="3200">
              <a:solidFill>
                <a:srgbClr val="4A4A4A"/>
              </a:solidFill>
              <a:latin typeface="Open Sans"/>
              <a:ea typeface="Open Sans"/>
              <a:cs typeface="Open Sans"/>
              <a:sym typeface="Open Sans"/>
            </a:endParaRPr>
          </a:p>
          <a:p>
            <a:pPr indent="-457200" lvl="0" marL="457200" rtl="0" algn="l">
              <a:lnSpc>
                <a:spcPct val="125000"/>
              </a:lnSpc>
              <a:spcBef>
                <a:spcPts val="184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During development of JavaScript, Brendon Eich removed classes. He developed a new style of OOPs in which, Objects could be created and linked to other objects without having any need to define a class. Now, JavaScript has capabilities of OOP, but it is free from the complexity of classes.</a:t>
            </a:r>
            <a:endParaRPr b="0" i="0" sz="3200">
              <a:solidFill>
                <a:srgbClr val="4A4A4A"/>
              </a:solidFill>
              <a:latin typeface="Open Sans"/>
              <a:ea typeface="Open Sans"/>
              <a:cs typeface="Open Sans"/>
              <a:sym typeface="Open Sans"/>
            </a:endParaRPr>
          </a:p>
          <a:p>
            <a:pPr indent="-254000" lvl="0" marL="457200" rtl="0" algn="l">
              <a:lnSpc>
                <a:spcPct val="125000"/>
              </a:lnSpc>
              <a:spcBef>
                <a:spcPts val="1840"/>
              </a:spcBef>
              <a:spcAft>
                <a:spcPts val="0"/>
              </a:spcAft>
              <a:buClr>
                <a:schemeClr val="lt2"/>
              </a:buClr>
              <a:buSzPts val="3200"/>
              <a:buFont typeface="Arial"/>
              <a:buNone/>
            </a:pPr>
            <a:r>
              <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rgbClr val="4A4A4A"/>
              </a:buClr>
              <a:buSzPts val="6000"/>
              <a:buNone/>
            </a:pPr>
            <a:r>
              <a:rPr b="1" i="0" lang="en-US" sz="6000">
                <a:solidFill>
                  <a:srgbClr val="4A4A4A"/>
                </a:solidFill>
                <a:latin typeface="Open Sans"/>
                <a:ea typeface="Open Sans"/>
                <a:cs typeface="Open Sans"/>
                <a:sym typeface="Open Sans"/>
              </a:rPr>
              <a:t>Why learn JavaScript?</a:t>
            </a:r>
            <a:endParaRPr/>
          </a:p>
        </p:txBody>
      </p:sp>
      <p:sp>
        <p:nvSpPr>
          <p:cNvPr id="179" name="Google Shape;179;p8"/>
          <p:cNvSpPr txBox="1"/>
          <p:nvPr>
            <p:ph idx="1" type="body"/>
          </p:nvPr>
        </p:nvSpPr>
        <p:spPr>
          <a:xfrm>
            <a:off x="714589" y="2400669"/>
            <a:ext cx="21334300" cy="9948735"/>
          </a:xfrm>
          <a:prstGeom prst="rect">
            <a:avLst/>
          </a:prstGeom>
          <a:noFill/>
          <a:ln>
            <a:noFill/>
          </a:ln>
        </p:spPr>
        <p:txBody>
          <a:bodyPr anchorCtr="0" anchor="t" bIns="45300" lIns="90700" spcFirstLastPara="1" rIns="90700" wrap="square" tIns="45300">
            <a:noAutofit/>
          </a:bodyPr>
          <a:lstStyle/>
          <a:p>
            <a:pPr indent="-457200" lvl="0" marL="457200" rtl="0" algn="l">
              <a:lnSpc>
                <a:spcPct val="125000"/>
              </a:lnSpc>
              <a:spcBef>
                <a:spcPts val="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It is the most popular scripting language in the world. Almost all web programmers use it in their projects.</a:t>
            </a:r>
            <a:endParaRPr/>
          </a:p>
          <a:p>
            <a:pPr indent="-457200" lvl="0" marL="457200" rtl="0" algn="l">
              <a:lnSpc>
                <a:spcPct val="125000"/>
              </a:lnSpc>
              <a:spcBef>
                <a:spcPts val="184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It helps in developing front-end and back-end software and applications with different frameworks like jQuery, AngularJs, ReactJs, NodeJs, and many more.</a:t>
            </a:r>
            <a:endParaRPr/>
          </a:p>
          <a:p>
            <a:pPr indent="-457200" lvl="0" marL="457200" rtl="0" algn="l">
              <a:lnSpc>
                <a:spcPct val="125000"/>
              </a:lnSpc>
              <a:spcBef>
                <a:spcPts val="184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Its frameworks have tons of predefined libraries, which helps in the project's rapid development. It helps programmers quickly implement things, see the results, and launch the product.</a:t>
            </a:r>
            <a:endParaRPr/>
          </a:p>
          <a:p>
            <a:pPr indent="-457200" lvl="0" marL="457200" rtl="0" algn="l">
              <a:lnSpc>
                <a:spcPct val="125000"/>
              </a:lnSpc>
              <a:spcBef>
                <a:spcPts val="184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The newer versions of JavaScript support mobile applications, game development, and desktop application development as well. As it has widens its capabilities, opportunities for developers in various fields has also been opened up.</a:t>
            </a:r>
            <a:endParaRPr/>
          </a:p>
          <a:p>
            <a:pPr indent="-457200" lvl="0" marL="457200" rtl="0" algn="l">
              <a:lnSpc>
                <a:spcPct val="125000"/>
              </a:lnSpc>
              <a:spcBef>
                <a:spcPts val="1840"/>
              </a:spcBef>
              <a:spcAft>
                <a:spcPts val="0"/>
              </a:spcAft>
              <a:buClr>
                <a:srgbClr val="4A4A4A"/>
              </a:buClr>
              <a:buSzPts val="3200"/>
              <a:buFont typeface="Arial"/>
              <a:buChar char="•"/>
            </a:pPr>
            <a:r>
              <a:rPr b="1" i="0" lang="en-US" sz="3200">
                <a:solidFill>
                  <a:srgbClr val="4A4A4A"/>
                </a:solidFill>
                <a:latin typeface="Open Sans"/>
                <a:ea typeface="Open Sans"/>
                <a:cs typeface="Open Sans"/>
                <a:sym typeface="Open Sans"/>
              </a:rPr>
              <a:t>The job market is filled with JavaScript related works. The demand for JavaScript Developers is high. As a result, the payouts are also good, according to someone's skills and experience. Search for it in any job portal, and you will understand the situation.</a:t>
            </a:r>
            <a:endParaRPr sz="32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
          <p:cNvSpPr txBox="1"/>
          <p:nvPr>
            <p:ph idx="2" type="body"/>
          </p:nvPr>
        </p:nvSpPr>
        <p:spPr>
          <a:xfrm>
            <a:off x="714582" y="535754"/>
            <a:ext cx="22907924" cy="946736"/>
          </a:xfrm>
          <a:prstGeom prst="rect">
            <a:avLst/>
          </a:prstGeom>
          <a:noFill/>
          <a:ln>
            <a:noFill/>
          </a:ln>
        </p:spPr>
        <p:txBody>
          <a:bodyPr anchorCtr="0" anchor="ctr" bIns="45300" lIns="90700" spcFirstLastPara="1" rIns="90700" wrap="square" tIns="45300">
            <a:noAutofit/>
          </a:bodyPr>
          <a:lstStyle/>
          <a:p>
            <a:pPr indent="0" lvl="0" marL="0" rtl="0" algn="l">
              <a:spcBef>
                <a:spcPts val="0"/>
              </a:spcBef>
              <a:spcAft>
                <a:spcPts val="0"/>
              </a:spcAft>
              <a:buClr>
                <a:srgbClr val="4A4A4A"/>
              </a:buClr>
              <a:buSzPts val="6000"/>
              <a:buNone/>
            </a:pPr>
            <a:r>
              <a:rPr b="1" i="0" lang="en-US" sz="6000">
                <a:solidFill>
                  <a:srgbClr val="4A4A4A"/>
                </a:solidFill>
                <a:latin typeface="Open Sans"/>
                <a:ea typeface="Open Sans"/>
                <a:cs typeface="Open Sans"/>
                <a:sym typeface="Open Sans"/>
              </a:rPr>
              <a:t>JavaScript Example </a:t>
            </a:r>
            <a:endParaRPr/>
          </a:p>
        </p:txBody>
      </p:sp>
      <p:sp>
        <p:nvSpPr>
          <p:cNvPr id="185" name="Google Shape;185;p9"/>
          <p:cNvSpPr txBox="1"/>
          <p:nvPr>
            <p:ph idx="1" type="body"/>
          </p:nvPr>
        </p:nvSpPr>
        <p:spPr>
          <a:xfrm>
            <a:off x="714589" y="2400669"/>
            <a:ext cx="21334300" cy="9948735"/>
          </a:xfrm>
          <a:prstGeom prst="rect">
            <a:avLst/>
          </a:prstGeom>
          <a:noFill/>
          <a:ln>
            <a:noFill/>
          </a:ln>
        </p:spPr>
        <p:txBody>
          <a:bodyPr anchorCtr="0" anchor="t" bIns="45300" lIns="90700" spcFirstLastPara="1" rIns="90700" wrap="square" tIns="45300">
            <a:noAutofit/>
          </a:bodyPr>
          <a:lstStyle/>
          <a:p>
            <a:pPr indent="0" lvl="0" marL="0" rtl="0" algn="l">
              <a:lnSpc>
                <a:spcPct val="125000"/>
              </a:lnSpc>
              <a:spcBef>
                <a:spcPts val="0"/>
              </a:spcBef>
              <a:spcAft>
                <a:spcPts val="0"/>
              </a:spcAft>
              <a:buClr>
                <a:srgbClr val="0000CD"/>
              </a:buClr>
              <a:buSzPts val="3200"/>
              <a:buNone/>
            </a:pP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!DOCTYPE</a:t>
            </a:r>
            <a:r>
              <a:rPr b="0" i="0" lang="en-US" sz="3200">
                <a:solidFill>
                  <a:srgbClr val="FF0000"/>
                </a:solidFill>
                <a:latin typeface="Arial"/>
                <a:ea typeface="Arial"/>
                <a:cs typeface="Arial"/>
                <a:sym typeface="Arial"/>
              </a:rPr>
              <a:t> html</a:t>
            </a:r>
            <a:r>
              <a:rPr b="0" i="0" lang="en-US" sz="3200">
                <a:solidFill>
                  <a:srgbClr val="0000CD"/>
                </a:solidFill>
                <a:latin typeface="Arial"/>
                <a:ea typeface="Arial"/>
                <a:cs typeface="Arial"/>
                <a:sym typeface="Arial"/>
              </a:rPr>
              <a:t>&gt;</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html</a:t>
            </a:r>
            <a:r>
              <a:rPr b="0" i="0" lang="en-US" sz="3200">
                <a:solidFill>
                  <a:srgbClr val="FF0000"/>
                </a:solidFill>
                <a:latin typeface="Arial"/>
                <a:ea typeface="Arial"/>
                <a:cs typeface="Arial"/>
                <a:sym typeface="Arial"/>
              </a:rPr>
              <a:t> lang</a:t>
            </a:r>
            <a:r>
              <a:rPr b="0" i="0" lang="en-US" sz="3200">
                <a:solidFill>
                  <a:srgbClr val="0000CD"/>
                </a:solidFill>
                <a:latin typeface="Arial"/>
                <a:ea typeface="Arial"/>
                <a:cs typeface="Arial"/>
                <a:sym typeface="Arial"/>
              </a:rPr>
              <a:t>="en"&gt;</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head</a:t>
            </a:r>
            <a:r>
              <a:rPr b="0" i="0" lang="en-US" sz="3200">
                <a:solidFill>
                  <a:srgbClr val="0000CD"/>
                </a:solidFill>
                <a:latin typeface="Arial"/>
                <a:ea typeface="Arial"/>
                <a:cs typeface="Arial"/>
                <a:sym typeface="Arial"/>
              </a:rPr>
              <a:t>&gt;</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meta</a:t>
            </a:r>
            <a:r>
              <a:rPr b="0" i="0" lang="en-US" sz="3200">
                <a:solidFill>
                  <a:srgbClr val="FF0000"/>
                </a:solidFill>
                <a:latin typeface="Arial"/>
                <a:ea typeface="Arial"/>
                <a:cs typeface="Arial"/>
                <a:sym typeface="Arial"/>
              </a:rPr>
              <a:t> charset</a:t>
            </a:r>
            <a:r>
              <a:rPr b="0" i="0" lang="en-US" sz="3200">
                <a:solidFill>
                  <a:srgbClr val="0000CD"/>
                </a:solidFill>
                <a:latin typeface="Arial"/>
                <a:ea typeface="Arial"/>
                <a:cs typeface="Arial"/>
                <a:sym typeface="Arial"/>
              </a:rPr>
              <a:t>="UTF-8"&gt;</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title</a:t>
            </a:r>
            <a:r>
              <a:rPr b="0" i="0" lang="en-US" sz="3200">
                <a:solidFill>
                  <a:srgbClr val="0000CD"/>
                </a:solidFill>
                <a:latin typeface="Arial"/>
                <a:ea typeface="Arial"/>
                <a:cs typeface="Arial"/>
                <a:sym typeface="Arial"/>
              </a:rPr>
              <a:t>&gt;</a:t>
            </a:r>
            <a:r>
              <a:rPr b="0" i="0" lang="en-US" sz="3200">
                <a:solidFill>
                  <a:srgbClr val="000000"/>
                </a:solidFill>
                <a:latin typeface="Arial"/>
                <a:ea typeface="Arial"/>
                <a:cs typeface="Arial"/>
                <a:sym typeface="Arial"/>
              </a:rPr>
              <a:t> JavaScript </a:t>
            </a: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/title</a:t>
            </a:r>
            <a:r>
              <a:rPr b="0" i="0" lang="en-US" sz="3200">
                <a:solidFill>
                  <a:srgbClr val="0000CD"/>
                </a:solidFill>
                <a:latin typeface="Arial"/>
                <a:ea typeface="Arial"/>
                <a:cs typeface="Arial"/>
                <a:sym typeface="Arial"/>
              </a:rPr>
              <a:t>&gt;</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/head</a:t>
            </a:r>
            <a:r>
              <a:rPr b="0" i="0" lang="en-US" sz="3200">
                <a:solidFill>
                  <a:srgbClr val="0000CD"/>
                </a:solidFill>
                <a:latin typeface="Arial"/>
                <a:ea typeface="Arial"/>
                <a:cs typeface="Arial"/>
                <a:sym typeface="Arial"/>
              </a:rPr>
              <a:t>&gt;</a:t>
            </a:r>
            <a:r>
              <a:rPr b="0" i="0" lang="en-US" sz="3200">
                <a:solidFill>
                  <a:srgbClr val="000000"/>
                </a:solidFill>
                <a:latin typeface="Arial"/>
                <a:ea typeface="Arial"/>
                <a:cs typeface="Arial"/>
                <a:sym typeface="Arial"/>
              </a:rPr>
              <a:t> </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body</a:t>
            </a:r>
            <a:r>
              <a:rPr b="0" i="0" lang="en-US" sz="3200">
                <a:solidFill>
                  <a:srgbClr val="0000CD"/>
                </a:solidFill>
                <a:latin typeface="Arial"/>
                <a:ea typeface="Arial"/>
                <a:cs typeface="Arial"/>
                <a:sym typeface="Arial"/>
              </a:rPr>
              <a:t>&gt;</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h2</a:t>
            </a:r>
            <a:r>
              <a:rPr b="0" i="0" lang="en-US" sz="3200">
                <a:solidFill>
                  <a:srgbClr val="0000CD"/>
                </a:solidFill>
                <a:latin typeface="Arial"/>
                <a:ea typeface="Arial"/>
                <a:cs typeface="Arial"/>
                <a:sym typeface="Arial"/>
              </a:rPr>
              <a:t>&gt;</a:t>
            </a:r>
            <a:r>
              <a:rPr b="0" i="0" lang="en-US" sz="3200">
                <a:solidFill>
                  <a:srgbClr val="000000"/>
                </a:solidFill>
                <a:latin typeface="Arial"/>
                <a:ea typeface="Arial"/>
                <a:cs typeface="Arial"/>
                <a:sym typeface="Arial"/>
              </a:rPr>
              <a:t>Welcome to JavaScript</a:t>
            </a: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/h2</a:t>
            </a:r>
            <a:r>
              <a:rPr b="0" i="0" lang="en-US" sz="3200">
                <a:solidFill>
                  <a:srgbClr val="0000CD"/>
                </a:solidFill>
                <a:latin typeface="Arial"/>
                <a:ea typeface="Arial"/>
                <a:cs typeface="Arial"/>
                <a:sym typeface="Arial"/>
              </a:rPr>
              <a:t>&gt;</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script</a:t>
            </a:r>
            <a:r>
              <a:rPr b="0" i="0" lang="en-US" sz="3200">
                <a:solidFill>
                  <a:srgbClr val="0000CD"/>
                </a:solidFill>
                <a:latin typeface="Arial"/>
                <a:ea typeface="Arial"/>
                <a:cs typeface="Arial"/>
                <a:sym typeface="Arial"/>
              </a:rPr>
              <a:t>&gt;</a:t>
            </a:r>
            <a:r>
              <a:rPr b="0" i="0" lang="en-US" sz="3200">
                <a:solidFill>
                  <a:srgbClr val="000000"/>
                </a:solidFill>
                <a:latin typeface="Arial"/>
                <a:ea typeface="Arial"/>
                <a:cs typeface="Arial"/>
                <a:sym typeface="Arial"/>
              </a:rPr>
              <a:t> document.write(</a:t>
            </a:r>
            <a:r>
              <a:rPr b="0" i="0" lang="en-US" sz="3200">
                <a:solidFill>
                  <a:srgbClr val="A52A2A"/>
                </a:solidFill>
                <a:latin typeface="Arial"/>
                <a:ea typeface="Arial"/>
                <a:cs typeface="Arial"/>
                <a:sym typeface="Arial"/>
              </a:rPr>
              <a:t>"Hello JavaScript"</a:t>
            </a:r>
            <a:r>
              <a:rPr b="0" i="0" lang="en-US" sz="3200">
                <a:solidFill>
                  <a:srgbClr val="000000"/>
                </a:solidFill>
                <a:latin typeface="Arial"/>
                <a:ea typeface="Arial"/>
                <a:cs typeface="Arial"/>
                <a:sym typeface="Arial"/>
              </a:rPr>
              <a:t>); </a:t>
            </a: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/script</a:t>
            </a:r>
            <a:r>
              <a:rPr b="0" i="0" lang="en-US" sz="3200">
                <a:solidFill>
                  <a:srgbClr val="0000CD"/>
                </a:solidFill>
                <a:latin typeface="Arial"/>
                <a:ea typeface="Arial"/>
                <a:cs typeface="Arial"/>
                <a:sym typeface="Arial"/>
              </a:rPr>
              <a:t>&gt;</a:t>
            </a:r>
            <a:r>
              <a:rPr b="0" i="0" lang="en-US" sz="3200">
                <a:solidFill>
                  <a:srgbClr val="000000"/>
                </a:solidFill>
                <a:latin typeface="Arial"/>
                <a:ea typeface="Arial"/>
                <a:cs typeface="Arial"/>
                <a:sym typeface="Arial"/>
              </a:rPr>
              <a:t> </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/body</a:t>
            </a:r>
            <a:r>
              <a:rPr b="0" i="0" lang="en-US" sz="3200">
                <a:solidFill>
                  <a:srgbClr val="0000CD"/>
                </a:solidFill>
                <a:latin typeface="Arial"/>
                <a:ea typeface="Arial"/>
                <a:cs typeface="Arial"/>
                <a:sym typeface="Arial"/>
              </a:rPr>
              <a:t>&gt;</a:t>
            </a:r>
            <a:br>
              <a:rPr b="0" i="0" lang="en-US" sz="3200">
                <a:solidFill>
                  <a:srgbClr val="000000"/>
                </a:solidFill>
                <a:latin typeface="Arial"/>
                <a:ea typeface="Arial"/>
                <a:cs typeface="Arial"/>
                <a:sym typeface="Arial"/>
              </a:rPr>
            </a:br>
            <a:r>
              <a:rPr b="0" i="0" lang="en-US" sz="3200">
                <a:solidFill>
                  <a:srgbClr val="0000CD"/>
                </a:solidFill>
                <a:latin typeface="Arial"/>
                <a:ea typeface="Arial"/>
                <a:cs typeface="Arial"/>
                <a:sym typeface="Arial"/>
              </a:rPr>
              <a:t>&lt;</a:t>
            </a:r>
            <a:r>
              <a:rPr b="0" i="0" lang="en-US" sz="3200">
                <a:solidFill>
                  <a:srgbClr val="A52A2A"/>
                </a:solidFill>
                <a:latin typeface="Arial"/>
                <a:ea typeface="Arial"/>
                <a:cs typeface="Arial"/>
                <a:sym typeface="Arial"/>
              </a:rPr>
              <a:t>/html</a:t>
            </a:r>
            <a:r>
              <a:rPr b="0" i="0" lang="en-US" sz="3200">
                <a:solidFill>
                  <a:srgbClr val="0000CD"/>
                </a:solidFill>
                <a:latin typeface="Arial"/>
                <a:ea typeface="Arial"/>
                <a:cs typeface="Arial"/>
                <a:sym typeface="Arial"/>
              </a:rPr>
              <a:t>&gt;</a:t>
            </a:r>
            <a:endParaRPr/>
          </a:p>
          <a:p>
            <a:pPr indent="0" lvl="0" marL="0" rtl="0" algn="l">
              <a:lnSpc>
                <a:spcPct val="125000"/>
              </a:lnSpc>
              <a:spcBef>
                <a:spcPts val="1840"/>
              </a:spcBef>
              <a:spcAft>
                <a:spcPts val="0"/>
              </a:spcAft>
              <a:buClr>
                <a:srgbClr val="4A4A4A"/>
              </a:buClr>
              <a:buSzPts val="3200"/>
              <a:buNone/>
            </a:pPr>
            <a:r>
              <a:rPr b="1" lang="en-US" sz="3200">
                <a:solidFill>
                  <a:srgbClr val="4A4A4A"/>
                </a:solidFill>
                <a:latin typeface="Open Sans"/>
                <a:ea typeface="Open Sans"/>
                <a:cs typeface="Open Sans"/>
                <a:sym typeface="Open Sans"/>
              </a:rPr>
              <a:t>The &lt;script&gt; tag indicates the implementation of JavaScript code within the Webpage.</a:t>
            </a:r>
            <a:endParaRPr/>
          </a:p>
          <a:p>
            <a:pPr indent="0" lvl="0" marL="0" rtl="0" algn="l">
              <a:lnSpc>
                <a:spcPct val="125000"/>
              </a:lnSpc>
              <a:spcBef>
                <a:spcPts val="1840"/>
              </a:spcBef>
              <a:spcAft>
                <a:spcPts val="0"/>
              </a:spcAft>
              <a:buClr>
                <a:srgbClr val="4A4A4A"/>
              </a:buClr>
              <a:buSzPts val="3200"/>
              <a:buNone/>
            </a:pPr>
            <a:r>
              <a:rPr b="1" lang="en-US" sz="3200">
                <a:solidFill>
                  <a:srgbClr val="4A4A4A"/>
                </a:solidFill>
                <a:latin typeface="Open Sans"/>
                <a:ea typeface="Open Sans"/>
                <a:cs typeface="Open Sans"/>
                <a:sym typeface="Open Sans"/>
              </a:rPr>
              <a:t>The text/javascript is the content type. It provides information to the browser that the script being used is 'JavaScript'.</a:t>
            </a:r>
            <a:endParaRPr/>
          </a:p>
          <a:p>
            <a:pPr indent="0" lvl="0" marL="0" rtl="0" algn="l">
              <a:lnSpc>
                <a:spcPct val="125000"/>
              </a:lnSpc>
              <a:spcBef>
                <a:spcPts val="1840"/>
              </a:spcBef>
              <a:spcAft>
                <a:spcPts val="0"/>
              </a:spcAft>
              <a:buClr>
                <a:srgbClr val="4A4A4A"/>
              </a:buClr>
              <a:buSzPts val="3200"/>
              <a:buNone/>
            </a:pPr>
            <a:r>
              <a:rPr b="1" lang="en-US" sz="3200">
                <a:solidFill>
                  <a:srgbClr val="4A4A4A"/>
                </a:solidFill>
                <a:latin typeface="Open Sans"/>
                <a:ea typeface="Open Sans"/>
                <a:cs typeface="Open Sans"/>
                <a:sym typeface="Open Sans"/>
              </a:rPr>
              <a:t>The document.write() function is used to display dynamic content through JavaScript. </a:t>
            </a:r>
            <a:endParaRPr b="1" sz="3200">
              <a:solidFill>
                <a:srgbClr val="4A4A4A"/>
              </a:solidFill>
              <a:latin typeface="Open Sans"/>
              <a:ea typeface="Open Sans"/>
              <a:cs typeface="Open Sans"/>
              <a:sym typeface="Open San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Esencial">
  <a:themeElements>
    <a:clrScheme name="Duarte Color 1">
      <a:dk1>
        <a:srgbClr val="000000"/>
      </a:dk1>
      <a:lt1>
        <a:srgbClr val="FFFFFF"/>
      </a:lt1>
      <a:dk2>
        <a:srgbClr val="1F1F1F"/>
      </a:dk2>
      <a:lt2>
        <a:srgbClr val="575757"/>
      </a:lt2>
      <a:accent1>
        <a:srgbClr val="F23A43"/>
      </a:accent1>
      <a:accent2>
        <a:srgbClr val="F88818"/>
      </a:accent2>
      <a:accent3>
        <a:srgbClr val="15A4C6"/>
      </a:accent3>
      <a:accent4>
        <a:srgbClr val="95C94A"/>
      </a:accent4>
      <a:accent5>
        <a:srgbClr val="B5568A"/>
      </a:accent5>
      <a:accent6>
        <a:srgbClr val="19282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2014-07-01T16:42:18Z</dcterms:created>
  <dc:creator>Slidepot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0x01010061F4C67E32833649B0448311EF6012CD</vt:lpwstr>
  </property>
</Properties>
</file>