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24384635" cy="13716635"/>
  <p:notesSz cx="6880860" cy="10001885"/>
  <p:embeddedFontLst>
    <p:embeddedFont>
      <p:font typeface="Calibri" panose="020F0502020204030204"/>
      <p:regular r:id="rId24"/>
      <p:bold r:id="rId25"/>
      <p:italic r:id="rId26"/>
      <p:boldItalic r:id="rId27"/>
    </p:embeddedFont>
    <p:embeddedFont>
      <p:font typeface="PT Sans" panose="020B0503020203020204"/>
      <p:regular r:id="rId28"/>
      <p:bold r:id="rId29"/>
      <p:italic r:id="rId30"/>
      <p:boldItalic r:id="rId31"/>
    </p:embeddedFont>
    <p:embeddedFont>
      <p:font typeface="Aleo" panose="00000500000000000000"/>
      <p:regular r:id="rId32"/>
      <p:bold r:id="rId33"/>
      <p:italic r:id="rId34"/>
      <p:boldItalic r:id="rId35"/>
    </p:embeddedFont>
    <p:embeddedFont>
      <p:font typeface="Open Sans"/>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D5777C9-3B0D-4D14-952E-24EFBDF061C7}"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notesViewPr>
    <p:cSldViewPr snapToGrid="0">
      <p:cViewPr varScale="1">
        <p:scale>
          <a:sx n="100" d="100"/>
          <a:sy n="100" d="100"/>
        </p:scale>
        <p:origin x="0" y="0"/>
      </p:cViewPr>
      <p:guideLst>
        <p:guide orient="horz" pos="3151"/>
        <p:guide pos="216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font" Target="fonts/font16.fntdata"/><Relationship Id="rId38" Type="http://schemas.openxmlformats.org/officeDocument/2006/relationships/font" Target="fonts/font15.fntdata"/><Relationship Id="rId37" Type="http://schemas.openxmlformats.org/officeDocument/2006/relationships/font" Target="fonts/font14.fntdata"/><Relationship Id="rId36" Type="http://schemas.openxmlformats.org/officeDocument/2006/relationships/font" Target="fonts/font13.fntdata"/><Relationship Id="rId35" Type="http://schemas.openxmlformats.org/officeDocument/2006/relationships/font" Target="fonts/font12.fntdata"/><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82119" cy="500142"/>
          </a:xfrm>
          <a:prstGeom prst="rect">
            <a:avLst/>
          </a:prstGeom>
          <a:noFill/>
          <a:ln>
            <a:noFill/>
          </a:ln>
        </p:spPr>
        <p:txBody>
          <a:bodyPr spcFirstLastPara="1" wrap="square" lIns="96475" tIns="48225" rIns="96475" bIns="48225" anchor="t"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98102" y="0"/>
            <a:ext cx="2982119" cy="500142"/>
          </a:xfrm>
          <a:prstGeom prst="rect">
            <a:avLst/>
          </a:prstGeom>
          <a:noFill/>
          <a:ln>
            <a:noFill/>
          </a:ln>
        </p:spPr>
        <p:txBody>
          <a:bodyPr spcFirstLastPara="1" wrap="square" lIns="96475" tIns="48225" rIns="96475" bIns="48225" anchor="t" anchorCtr="0">
            <a:noAutofit/>
          </a:bodyPr>
          <a:lstStyle>
            <a:lvl1pPr marR="0" lvl="0" algn="r"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8182" y="4751348"/>
            <a:ext cx="5505450" cy="4501277"/>
          </a:xfrm>
          <a:prstGeom prst="rect">
            <a:avLst/>
          </a:prstGeom>
          <a:noFill/>
          <a:ln>
            <a:noFill/>
          </a:ln>
        </p:spPr>
        <p:txBody>
          <a:bodyPr spcFirstLastPara="1" wrap="square" lIns="96475" tIns="48225" rIns="96475" bIns="48225" anchor="t" anchorCtr="0">
            <a:noAutofit/>
          </a:bodyPr>
          <a:lstStyle>
            <a:lvl1pPr marL="457200" marR="0" lvl="0"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9500960"/>
            <a:ext cx="2982119" cy="500142"/>
          </a:xfrm>
          <a:prstGeom prst="rect">
            <a:avLst/>
          </a:prstGeom>
          <a:noFill/>
          <a:ln>
            <a:noFill/>
          </a:ln>
        </p:spPr>
        <p:txBody>
          <a:bodyPr spcFirstLastPara="1" wrap="square" lIns="96475" tIns="48225" rIns="96475" bIns="48225" anchor="b" anchorCtr="0">
            <a:noAutofit/>
          </a:bodyPr>
          <a:lstStyle>
            <a:lvl1pPr marR="0" lvl="0" algn="l" rtl="0">
              <a:spcBef>
                <a:spcPts val="0"/>
              </a:spcBef>
              <a:spcAft>
                <a:spcPts val="0"/>
              </a:spcAft>
              <a:buSzPts val="1400"/>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98102" y="9500960"/>
            <a:ext cx="2982119" cy="500142"/>
          </a:xfrm>
          <a:prstGeom prst="rect">
            <a:avLst/>
          </a:prstGeom>
          <a:noFill/>
          <a:ln>
            <a:noFill/>
          </a:ln>
        </p:spPr>
        <p:txBody>
          <a:bodyPr spcFirstLastPara="1" wrap="square" lIns="96475" tIns="48225" rIns="96475" bIns="48225" anchor="b" anchorCtr="0">
            <a:noAutofit/>
          </a:bodyPr>
          <a:lstStyle/>
          <a:p>
            <a:pPr marL="0" marR="0" lvl="0" indent="0" algn="r" rtl="0">
              <a:spcBef>
                <a:spcPts val="0"/>
              </a:spcBef>
              <a:spcAft>
                <a:spcPts val="0"/>
              </a:spcAft>
              <a:buNone/>
            </a:pPr>
            <a:fld id="{00000000-1234-1234-1234-123412341234}" type="slidenum">
              <a:rPr lang="en-IN"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p1: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1:notes"/>
          <p:cNvSpPr txBox="1"/>
          <p:nvPr>
            <p:ph type="body" idx="1"/>
          </p:nvPr>
        </p:nvSpPr>
        <p:spPr>
          <a:xfrm>
            <a:off x="688182" y="4751348"/>
            <a:ext cx="5505450" cy="4501277"/>
          </a:xfrm>
          <a:prstGeom prst="rect">
            <a:avLst/>
          </a:prstGeom>
          <a:noFill/>
          <a:ln>
            <a:noFill/>
          </a:ln>
        </p:spPr>
        <p:txBody>
          <a:bodyPr spcFirstLastPara="1" wrap="square" lIns="96475" tIns="48225" rIns="96475" bIns="48225" anchor="t" anchorCtr="0">
            <a:noAutofit/>
          </a:bodyPr>
          <a:lstStyle/>
          <a:p>
            <a:pPr marL="0" lvl="0" indent="0" algn="l" rtl="0">
              <a:spcBef>
                <a:spcPts val="0"/>
              </a:spcBef>
              <a:spcAft>
                <a:spcPts val="0"/>
              </a:spcAft>
              <a:buNone/>
            </a:pPr>
            <a:r>
              <a:rPr lang="en-IN" sz="3400" b="1">
                <a:solidFill>
                  <a:srgbClr val="C00000"/>
                </a:solidFill>
              </a:rPr>
              <a:t>Add or change image:</a:t>
            </a:r>
            <a:endParaRPr sz="3400" b="1">
              <a:solidFill>
                <a:srgbClr val="C00000"/>
              </a:solidFill>
            </a:endParaRPr>
          </a:p>
          <a:p>
            <a:pPr marL="0" lvl="0" indent="0" algn="l" rtl="0">
              <a:spcBef>
                <a:spcPts val="0"/>
              </a:spcBef>
              <a:spcAft>
                <a:spcPts val="0"/>
              </a:spcAft>
              <a:buNone/>
            </a:pPr>
            <a:r>
              <a:rPr lang="en-IN" sz="3400"/>
              <a:t>Right click on image &gt;&gt; Format Picture &gt;&gt; Fill Tab &gt;&gt; Picture or texture fill &gt;&gt; File button &gt;&gt; Choose your Image</a:t>
            </a:r>
            <a:endParaRPr sz="3400"/>
          </a:p>
          <a:p>
            <a:pPr marL="0" lvl="0" indent="0" algn="l" rtl="0">
              <a:spcBef>
                <a:spcPts val="0"/>
              </a:spcBef>
              <a:spcAft>
                <a:spcPts val="0"/>
              </a:spcAft>
              <a:buNone/>
            </a:pPr>
          </a:p>
        </p:txBody>
      </p:sp>
      <p:sp>
        <p:nvSpPr>
          <p:cNvPr id="124" name="Google Shape;124;p1:notes"/>
          <p:cNvSpPr txBox="1"/>
          <p:nvPr>
            <p:ph type="sldNum" idx="12"/>
          </p:nvPr>
        </p:nvSpPr>
        <p:spPr>
          <a:xfrm>
            <a:off x="3898102" y="9500960"/>
            <a:ext cx="2982119" cy="500142"/>
          </a:xfrm>
          <a:prstGeom prst="rect">
            <a:avLst/>
          </a:prstGeom>
          <a:noFill/>
          <a:ln>
            <a:noFill/>
          </a:ln>
        </p:spPr>
        <p:txBody>
          <a:bodyPr spcFirstLastPara="1" wrap="square" lIns="96475" tIns="48225" rIns="96475" bIns="48225"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0: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90" name="Google Shape;190;p10: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1: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96" name="Google Shape;196;p11: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2: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202" name="Google Shape;202;p12: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3: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208" name="Google Shape;208;p13: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4: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214" name="Google Shape;214;p14: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15: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220" name="Google Shape;220;p15: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p16: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226" name="Google Shape;226;p16: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p17: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232" name="Google Shape;232;p17: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2: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40" name="Google Shape;140;p2: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3: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46" name="Google Shape;146;p3: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4: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52" name="Google Shape;152;p4: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5: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58" name="Google Shape;158;p5: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6: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66" name="Google Shape;166;p6: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7: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72" name="Google Shape;172;p7: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8: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78" name="Google Shape;178;p8: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9:notes"/>
          <p:cNvSpPr txBox="1"/>
          <p:nvPr>
            <p:ph type="body" idx="1"/>
          </p:nvPr>
        </p:nvSpPr>
        <p:spPr>
          <a:xfrm>
            <a:off x="688182" y="4751348"/>
            <a:ext cx="5505450" cy="4501277"/>
          </a:xfrm>
          <a:prstGeom prst="rect">
            <a:avLst/>
          </a:prstGeom>
        </p:spPr>
        <p:txBody>
          <a:bodyPr spcFirstLastPara="1" wrap="square" lIns="96475" tIns="48225" rIns="96475" bIns="48225" anchor="t" anchorCtr="0">
            <a:noAutofit/>
          </a:bodyPr>
          <a:lstStyle/>
          <a:p>
            <a:pPr marL="0" lvl="0" indent="0" algn="l" rtl="0">
              <a:spcBef>
                <a:spcPts val="0"/>
              </a:spcBef>
              <a:spcAft>
                <a:spcPts val="0"/>
              </a:spcAft>
              <a:buNone/>
            </a:pPr>
          </a:p>
        </p:txBody>
      </p:sp>
      <p:sp>
        <p:nvSpPr>
          <p:cNvPr id="184" name="Google Shape;184;p9:notes"/>
          <p:cNvSpPr/>
          <p:nvPr>
            <p:ph type="sldImg" idx="2"/>
          </p:nvPr>
        </p:nvSpPr>
        <p:spPr>
          <a:xfrm>
            <a:off x="109538" y="750888"/>
            <a:ext cx="6662737" cy="37496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c type 2">
  <p:cSld name="Blanc type 2">
    <p:spTree>
      <p:nvGrpSpPr>
        <p:cNvPr id="10" name="Shape 10"/>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Layout 2">
  <p:cSld name="Image Layout 2">
    <p:spTree>
      <p:nvGrpSpPr>
        <p:cNvPr id="75" name="Shape 75"/>
        <p:cNvGrpSpPr/>
        <p:nvPr/>
      </p:nvGrpSpPr>
      <p:grpSpPr>
        <a:xfrm>
          <a:off x="0" y="0"/>
          <a:ext cx="0" cy="0"/>
          <a:chOff x="0" y="0"/>
          <a:chExt cx="0" cy="0"/>
        </a:xfrm>
      </p:grpSpPr>
      <p:sp>
        <p:nvSpPr>
          <p:cNvPr id="76" name="Google Shape;76;p28"/>
          <p:cNvSpPr/>
          <p:nvPr>
            <p:ph type="pic" idx="2"/>
          </p:nvPr>
        </p:nvSpPr>
        <p:spPr>
          <a:xfrm>
            <a:off x="0" y="0"/>
            <a:ext cx="24385588" cy="8523980"/>
          </a:xfrm>
          <a:prstGeom prst="rect">
            <a:avLst/>
          </a:prstGeom>
          <a:solidFill>
            <a:srgbClr val="D8D8D8">
              <a:alpha val="49803"/>
            </a:srgbClr>
          </a:solidFill>
          <a:ln>
            <a:noFill/>
          </a:ln>
        </p:spPr>
      </p:sp>
      <p:sp>
        <p:nvSpPr>
          <p:cNvPr id="77" name="Google Shape;77;p28"/>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grpSp>
        <p:nvGrpSpPr>
          <p:cNvPr id="78" name="Google Shape;78;p28"/>
          <p:cNvGrpSpPr/>
          <p:nvPr/>
        </p:nvGrpSpPr>
        <p:grpSpPr>
          <a:xfrm>
            <a:off x="23608195" y="13071888"/>
            <a:ext cx="464625" cy="464675"/>
            <a:chOff x="9447488" y="6048704"/>
            <a:chExt cx="1800000" cy="1800200"/>
          </a:xfrm>
        </p:grpSpPr>
        <p:sp>
          <p:nvSpPr>
            <p:cNvPr id="79" name="Google Shape;79;p28"/>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28">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81" name="Google Shape;81;p28"/>
          <p:cNvGrpSpPr/>
          <p:nvPr/>
        </p:nvGrpSpPr>
        <p:grpSpPr>
          <a:xfrm>
            <a:off x="22365231" y="13071888"/>
            <a:ext cx="464625" cy="464675"/>
            <a:chOff x="9447488" y="6048704"/>
            <a:chExt cx="1800000" cy="1800200"/>
          </a:xfrm>
        </p:grpSpPr>
        <p:sp>
          <p:nvSpPr>
            <p:cNvPr id="82" name="Google Shape;82;p28"/>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 name="Google Shape;83;p28">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84" name="Google Shape;84;p28"/>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p:tgtEl>
                                          <p:spTgt spid="76"/>
                                        </p:tgtEl>
                                        <p:attrNameLst>
                                          <p:attrName>ppt_w</p:attrName>
                                        </p:attrNameLst>
                                      </p:cBhvr>
                                      <p:tavLst>
                                        <p:tav tm="0" fmla="">
                                          <p:val>
                                            <p:fltVal val="0"/>
                                          </p:val>
                                        </p:tav>
                                        <p:tav tm="100000" fmla="">
                                          <p:val>
                                            <p:strVal val="#ppt_w"/>
                                          </p:val>
                                        </p:tav>
                                      </p:tavLst>
                                    </p:anim>
                                    <p:anim calcmode="lin" valueType="num">
                                      <p:cBhvr additive="base">
                                        <p:cTn id="8" dur="500"/>
                                        <p:tgtEl>
                                          <p:spTgt spid="76"/>
                                        </p:tgtEl>
                                        <p:attrNameLst>
                                          <p:attrName>ppt_h</p:attrName>
                                        </p:attrNameLst>
                                      </p:cBhvr>
                                      <p:tavLst>
                                        <p:tav tm="0" fmla="">
                                          <p:val>
                                            <p:fltVal val="0"/>
                                          </p:val>
                                        </p:tav>
                                        <p:tav tm="100000" fmla="">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fade">
                                      <p:cBhvr>
                                        <p:cTn id="11" dur="500"/>
                                        <p:tgtEl>
                                          <p:spTgt spid="81"/>
                                        </p:tgtEl>
                                      </p:cBhvr>
                                    </p:animEffect>
                                  </p:childTnLst>
                                </p:cTn>
                              </p:par>
                              <p:par>
                                <p:cTn id="12" presetID="10" presetClass="entr" presetSubtype="0" fill="hold" nodeType="with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500"/>
                                        <p:tgtEl>
                                          <p:spTgt spid="78"/>
                                        </p:tgtEl>
                                      </p:cBhvr>
                                    </p:animEffect>
                                  </p:childTnLst>
                                </p:cTn>
                              </p:par>
                              <p:par>
                                <p:cTn id="15" presetID="10"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500"/>
                                        <p:tgtEl>
                                          <p:spTgt spid="77"/>
                                        </p:tgtEl>
                                      </p:cBhvr>
                                    </p:animEffect>
                                  </p:childTnLst>
                                </p:cTn>
                              </p:par>
                              <p:par>
                                <p:cTn id="18" presetID="10" presetClass="entr" presetSubtype="0" fill="hold" nodeType="with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fade">
                                      <p:cBhvr>
                                        <p:cTn id="20"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Layout 3">
  <p:cSld name="Image Layout 3">
    <p:spTree>
      <p:nvGrpSpPr>
        <p:cNvPr id="85" name="Shape 85"/>
        <p:cNvGrpSpPr/>
        <p:nvPr/>
      </p:nvGrpSpPr>
      <p:grpSpPr>
        <a:xfrm>
          <a:off x="0" y="0"/>
          <a:ext cx="0" cy="0"/>
          <a:chOff x="0" y="0"/>
          <a:chExt cx="0" cy="0"/>
        </a:xfrm>
      </p:grpSpPr>
      <p:sp>
        <p:nvSpPr>
          <p:cNvPr id="86" name="Google Shape;86;p29"/>
          <p:cNvSpPr/>
          <p:nvPr>
            <p:ph type="pic" idx="2"/>
          </p:nvPr>
        </p:nvSpPr>
        <p:spPr>
          <a:xfrm>
            <a:off x="0" y="0"/>
            <a:ext cx="24385588" cy="5238614"/>
          </a:xfrm>
          <a:prstGeom prst="rect">
            <a:avLst/>
          </a:prstGeom>
          <a:solidFill>
            <a:srgbClr val="D8D8D8">
              <a:alpha val="49803"/>
            </a:srgbClr>
          </a:solidFill>
          <a:ln>
            <a:noFill/>
          </a:ln>
        </p:spPr>
      </p:sp>
      <p:sp>
        <p:nvSpPr>
          <p:cNvPr id="87" name="Google Shape;87;p29"/>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grpSp>
        <p:nvGrpSpPr>
          <p:cNvPr id="88" name="Google Shape;88;p29"/>
          <p:cNvGrpSpPr/>
          <p:nvPr/>
        </p:nvGrpSpPr>
        <p:grpSpPr>
          <a:xfrm>
            <a:off x="23608195" y="13071888"/>
            <a:ext cx="464625" cy="464675"/>
            <a:chOff x="9447488" y="6048704"/>
            <a:chExt cx="1800000" cy="1800200"/>
          </a:xfrm>
        </p:grpSpPr>
        <p:sp>
          <p:nvSpPr>
            <p:cNvPr id="89" name="Google Shape;89;p29"/>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 name="Google Shape;90;p29">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91" name="Google Shape;91;p29"/>
          <p:cNvGrpSpPr/>
          <p:nvPr/>
        </p:nvGrpSpPr>
        <p:grpSpPr>
          <a:xfrm>
            <a:off x="22365231" y="13071888"/>
            <a:ext cx="464625" cy="464675"/>
            <a:chOff x="9447488" y="6048704"/>
            <a:chExt cx="1800000" cy="1800200"/>
          </a:xfrm>
        </p:grpSpPr>
        <p:sp>
          <p:nvSpPr>
            <p:cNvPr id="92" name="Google Shape;92;p29"/>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3" name="Google Shape;93;p29">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94" name="Google Shape;94;p29"/>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p:tgtEl>
                                          <p:spTgt spid="86"/>
                                        </p:tgtEl>
                                        <p:attrNameLst>
                                          <p:attrName>ppt_w</p:attrName>
                                        </p:attrNameLst>
                                      </p:cBhvr>
                                      <p:tavLst>
                                        <p:tav tm="0" fmla="">
                                          <p:val>
                                            <p:fltVal val="0"/>
                                          </p:val>
                                        </p:tav>
                                        <p:tav tm="100000" fmla="">
                                          <p:val>
                                            <p:strVal val="#ppt_w"/>
                                          </p:val>
                                        </p:tav>
                                      </p:tavLst>
                                    </p:anim>
                                    <p:anim calcmode="lin" valueType="num">
                                      <p:cBhvr additive="base">
                                        <p:cTn id="8" dur="500"/>
                                        <p:tgtEl>
                                          <p:spTgt spid="86"/>
                                        </p:tgtEl>
                                        <p:attrNameLst>
                                          <p:attrName>ppt_h</p:attrName>
                                        </p:attrNameLst>
                                      </p:cBhvr>
                                      <p:tavLst>
                                        <p:tav tm="0" fmla="">
                                          <p:val>
                                            <p:fltVal val="0"/>
                                          </p:val>
                                        </p:tav>
                                        <p:tav tm="100000" fmla="">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par>
                                <p:cTn id="12" presetID="10" presetClass="entr" presetSubtype="0" fill="hold" nodeType="with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500"/>
                                        <p:tgtEl>
                                          <p:spTgt spid="88"/>
                                        </p:tgtEl>
                                      </p:cBhvr>
                                    </p:animEffect>
                                  </p:childTnLst>
                                </p:cTn>
                              </p:par>
                              <p:par>
                                <p:cTn id="15" presetID="10"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fade">
                                      <p:cBhvr>
                                        <p:cTn id="17" dur="500"/>
                                        <p:tgtEl>
                                          <p:spTgt spid="87"/>
                                        </p:tgtEl>
                                      </p:cBhvr>
                                    </p:animEffect>
                                  </p:childTnLst>
                                </p:cTn>
                              </p:par>
                              <p:par>
                                <p:cTn id="18" presetID="10" presetClass="entr" presetSubtype="0" fill="hold"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Layout 4">
  <p:cSld name="Image Layout 4">
    <p:spTree>
      <p:nvGrpSpPr>
        <p:cNvPr id="95" name="Shape 95"/>
        <p:cNvGrpSpPr/>
        <p:nvPr/>
      </p:nvGrpSpPr>
      <p:grpSpPr>
        <a:xfrm>
          <a:off x="0" y="0"/>
          <a:ext cx="0" cy="0"/>
          <a:chOff x="0" y="0"/>
          <a:chExt cx="0" cy="0"/>
        </a:xfrm>
      </p:grpSpPr>
      <p:sp>
        <p:nvSpPr>
          <p:cNvPr id="96" name="Google Shape;96;p30"/>
          <p:cNvSpPr/>
          <p:nvPr>
            <p:ph type="pic" idx="2"/>
          </p:nvPr>
        </p:nvSpPr>
        <p:spPr>
          <a:xfrm>
            <a:off x="0" y="2268284"/>
            <a:ext cx="24385588" cy="6570227"/>
          </a:xfrm>
          <a:prstGeom prst="rect">
            <a:avLst/>
          </a:prstGeom>
          <a:solidFill>
            <a:srgbClr val="D8D8D8">
              <a:alpha val="49803"/>
            </a:srgbClr>
          </a:solidFill>
          <a:ln>
            <a:noFill/>
          </a:ln>
        </p:spPr>
      </p:sp>
      <p:sp>
        <p:nvSpPr>
          <p:cNvPr id="97" name="Google Shape;97;p30"/>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grpSp>
        <p:nvGrpSpPr>
          <p:cNvPr id="98" name="Google Shape;98;p30"/>
          <p:cNvGrpSpPr/>
          <p:nvPr/>
        </p:nvGrpSpPr>
        <p:grpSpPr>
          <a:xfrm>
            <a:off x="23608195" y="13071888"/>
            <a:ext cx="464625" cy="464675"/>
            <a:chOff x="9447488" y="6048704"/>
            <a:chExt cx="1800000" cy="1800200"/>
          </a:xfrm>
        </p:grpSpPr>
        <p:sp>
          <p:nvSpPr>
            <p:cNvPr id="99" name="Google Shape;99;p30"/>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30">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01" name="Google Shape;101;p30"/>
          <p:cNvGrpSpPr/>
          <p:nvPr/>
        </p:nvGrpSpPr>
        <p:grpSpPr>
          <a:xfrm>
            <a:off x="22365231" y="13071888"/>
            <a:ext cx="464625" cy="464675"/>
            <a:chOff x="9447488" y="6048704"/>
            <a:chExt cx="1800000" cy="1800200"/>
          </a:xfrm>
        </p:grpSpPr>
        <p:sp>
          <p:nvSpPr>
            <p:cNvPr id="102" name="Google Shape;102;p30"/>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30">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104" name="Google Shape;104;p30"/>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fade">
                                      <p:cBhvr>
                                        <p:cTn id="13" dur="500"/>
                                        <p:tgtEl>
                                          <p:spTgt spid="97"/>
                                        </p:tgtEl>
                                      </p:cBhvr>
                                    </p:animEffec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fade">
                                      <p:cBhvr>
                                        <p:cTn id="20"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Layout 5">
  <p:cSld name="Image Layout 5">
    <p:spTree>
      <p:nvGrpSpPr>
        <p:cNvPr id="105" name="Shape 105"/>
        <p:cNvGrpSpPr/>
        <p:nvPr/>
      </p:nvGrpSpPr>
      <p:grpSpPr>
        <a:xfrm>
          <a:off x="0" y="0"/>
          <a:ext cx="0" cy="0"/>
          <a:chOff x="0" y="0"/>
          <a:chExt cx="0" cy="0"/>
        </a:xfrm>
      </p:grpSpPr>
      <p:sp>
        <p:nvSpPr>
          <p:cNvPr id="106" name="Google Shape;106;p31"/>
          <p:cNvSpPr/>
          <p:nvPr>
            <p:ph type="pic" idx="2"/>
          </p:nvPr>
        </p:nvSpPr>
        <p:spPr>
          <a:xfrm>
            <a:off x="7422263" y="2898353"/>
            <a:ext cx="16963324" cy="9450000"/>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p:tgtEl>
                                          <p:spTgt spid="106"/>
                                        </p:tgtEl>
                                        <p:attrNameLst>
                                          <p:attrName>ppt_w</p:attrName>
                                        </p:attrNameLst>
                                      </p:cBhvr>
                                      <p:tavLst>
                                        <p:tav tm="0" fmla="">
                                          <p:val>
                                            <p:fltVal val="0"/>
                                          </p:val>
                                        </p:tav>
                                        <p:tav tm="100000" fmla="">
                                          <p:val>
                                            <p:strVal val="#ppt_w"/>
                                          </p:val>
                                        </p:tav>
                                      </p:tavLst>
                                    </p:anim>
                                    <p:anim calcmode="lin" valueType="num">
                                      <p:cBhvr additive="base">
                                        <p:cTn id="8" dur="500"/>
                                        <p:tgtEl>
                                          <p:spTgt spid="106"/>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Layout 6">
  <p:cSld name="Image Layout 6">
    <p:spTree>
      <p:nvGrpSpPr>
        <p:cNvPr id="107" name="Shape 107"/>
        <p:cNvGrpSpPr/>
        <p:nvPr/>
      </p:nvGrpSpPr>
      <p:grpSpPr>
        <a:xfrm>
          <a:off x="0" y="0"/>
          <a:ext cx="0" cy="0"/>
          <a:chOff x="0" y="0"/>
          <a:chExt cx="0" cy="0"/>
        </a:xfrm>
      </p:grpSpPr>
      <p:sp>
        <p:nvSpPr>
          <p:cNvPr id="108" name="Google Shape;108;p32"/>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grpSp>
        <p:nvGrpSpPr>
          <p:cNvPr id="109" name="Google Shape;109;p32"/>
          <p:cNvGrpSpPr/>
          <p:nvPr/>
        </p:nvGrpSpPr>
        <p:grpSpPr>
          <a:xfrm>
            <a:off x="23608195" y="13071888"/>
            <a:ext cx="464625" cy="464675"/>
            <a:chOff x="9447488" y="6048704"/>
            <a:chExt cx="1800000" cy="1800200"/>
          </a:xfrm>
        </p:grpSpPr>
        <p:sp>
          <p:nvSpPr>
            <p:cNvPr id="110" name="Google Shape;110;p32"/>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32">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112" name="Google Shape;112;p32"/>
          <p:cNvGrpSpPr/>
          <p:nvPr/>
        </p:nvGrpSpPr>
        <p:grpSpPr>
          <a:xfrm>
            <a:off x="22365231" y="13071888"/>
            <a:ext cx="464625" cy="464675"/>
            <a:chOff x="9447488" y="6048704"/>
            <a:chExt cx="1800000" cy="1800200"/>
          </a:xfrm>
        </p:grpSpPr>
        <p:sp>
          <p:nvSpPr>
            <p:cNvPr id="113" name="Google Shape;113;p32"/>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 name="Google Shape;114;p32">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115" name="Google Shape;115;p32"/>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
        <p:nvSpPr>
          <p:cNvPr id="116" name="Google Shape;116;p32"/>
          <p:cNvSpPr/>
          <p:nvPr>
            <p:ph type="pic" idx="2"/>
          </p:nvPr>
        </p:nvSpPr>
        <p:spPr>
          <a:xfrm>
            <a:off x="12890486" y="1008144"/>
            <a:ext cx="9856094" cy="10766444"/>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nodeType="withEffect">
                                  <p:stCondLst>
                                    <p:cond delay="0"/>
                                  </p:stCondLst>
                                  <p:childTnLst>
                                    <p:set>
                                      <p:cBhvr>
                                        <p:cTn id="15" dur="1" fill="hold">
                                          <p:stCondLst>
                                            <p:cond delay="0"/>
                                          </p:stCondLst>
                                        </p:cTn>
                                        <p:tgtEl>
                                          <p:spTgt spid="115"/>
                                        </p:tgtEl>
                                        <p:attrNameLst>
                                          <p:attrName>style.visibility</p:attrName>
                                        </p:attrNameLst>
                                      </p:cBhvr>
                                      <p:to>
                                        <p:strVal val="visible"/>
                                      </p:to>
                                    </p:set>
                                    <p:animEffect transition="in" filter="fade">
                                      <p:cBhvr>
                                        <p:cTn id="16"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Layout 7">
  <p:cSld name="Image Layout 7">
    <p:spTree>
      <p:nvGrpSpPr>
        <p:cNvPr id="117" name="Shape 117"/>
        <p:cNvGrpSpPr/>
        <p:nvPr/>
      </p:nvGrpSpPr>
      <p:grpSpPr>
        <a:xfrm>
          <a:off x="0" y="0"/>
          <a:ext cx="0" cy="0"/>
          <a:chOff x="0" y="0"/>
          <a:chExt cx="0" cy="0"/>
        </a:xfrm>
      </p:grpSpPr>
      <p:sp>
        <p:nvSpPr>
          <p:cNvPr id="118" name="Google Shape;118;p33"/>
          <p:cNvSpPr/>
          <p:nvPr>
            <p:ph type="pic" idx="2"/>
          </p:nvPr>
        </p:nvSpPr>
        <p:spPr>
          <a:xfrm>
            <a:off x="9" y="0"/>
            <a:ext cx="10752799" cy="13717588"/>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500"/>
                                        <p:tgtEl>
                                          <p:spTgt spid="118"/>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Layout 8">
  <p:cSld name="Image Layout 8">
    <p:spTree>
      <p:nvGrpSpPr>
        <p:cNvPr id="119" name="Shape 119"/>
        <p:cNvGrpSpPr/>
        <p:nvPr/>
      </p:nvGrpSpPr>
      <p:grpSpPr>
        <a:xfrm>
          <a:off x="0" y="0"/>
          <a:ext cx="0" cy="0"/>
          <a:chOff x="0" y="0"/>
          <a:chExt cx="0" cy="0"/>
        </a:xfrm>
      </p:grpSpPr>
      <p:sp>
        <p:nvSpPr>
          <p:cNvPr id="120" name="Google Shape;120;p34"/>
          <p:cNvSpPr/>
          <p:nvPr>
            <p:ph type="pic" idx="2"/>
          </p:nvPr>
        </p:nvSpPr>
        <p:spPr>
          <a:xfrm>
            <a:off x="0" y="6183718"/>
            <a:ext cx="24385588" cy="7533869"/>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additive="base">
                                        <p:cTn id="7" dur="500"/>
                                        <p:tgtEl>
                                          <p:spTgt spid="120"/>
                                        </p:tgtEl>
                                        <p:attrNameLst>
                                          <p:attrName>ppt_w</p:attrName>
                                        </p:attrNameLst>
                                      </p:cBhvr>
                                      <p:tavLst>
                                        <p:tav tm="0" fmla="">
                                          <p:val>
                                            <p:fltVal val="0"/>
                                          </p:val>
                                        </p:tav>
                                        <p:tav tm="100000" fmla="">
                                          <p:val>
                                            <p:strVal val="#ppt_w"/>
                                          </p:val>
                                        </p:tav>
                                      </p:tavLst>
                                    </p:anim>
                                    <p:anim calcmode="lin" valueType="num">
                                      <p:cBhvr additive="base">
                                        <p:cTn id="8" dur="500"/>
                                        <p:tgtEl>
                                          <p:spTgt spid="120"/>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ft type 1">
  <p:cSld name="Left type 1">
    <p:spTree>
      <p:nvGrpSpPr>
        <p:cNvPr id="11" name="Shape 11"/>
        <p:cNvGrpSpPr/>
        <p:nvPr/>
      </p:nvGrpSpPr>
      <p:grpSpPr>
        <a:xfrm>
          <a:off x="0" y="0"/>
          <a:ext cx="0" cy="0"/>
          <a:chOff x="0" y="0"/>
          <a:chExt cx="0" cy="0"/>
        </a:xfrm>
      </p:grpSpPr>
      <p:sp>
        <p:nvSpPr>
          <p:cNvPr id="12" name="Google Shape;12;p20"/>
          <p:cNvSpPr txBox="1"/>
          <p:nvPr>
            <p:ph type="body" idx="1"/>
          </p:nvPr>
        </p:nvSpPr>
        <p:spPr>
          <a:xfrm>
            <a:off x="714589" y="2400669"/>
            <a:ext cx="6165684" cy="553197"/>
          </a:xfrm>
          <a:prstGeom prst="rect">
            <a:avLst/>
          </a:prstGeom>
          <a:noFill/>
          <a:ln>
            <a:noFill/>
          </a:ln>
        </p:spPr>
        <p:txBody>
          <a:bodyPr spcFirstLastPara="1" wrap="square" lIns="90700" tIns="45300" rIns="90700" bIns="45300" anchor="t" anchorCtr="0">
            <a:noAutofit/>
          </a:bodyPr>
          <a:lstStyle>
            <a:lvl1pPr marL="457200" marR="0" lvl="0" indent="-228600" algn="l" rtl="0">
              <a:lnSpc>
                <a:spcPct val="125000"/>
              </a:lnSpc>
              <a:spcBef>
                <a:spcPts val="380"/>
              </a:spcBef>
              <a:spcAft>
                <a:spcPts val="0"/>
              </a:spcAft>
              <a:buClr>
                <a:schemeClr val="lt2"/>
              </a:buClr>
              <a:buSzPts val="1900"/>
              <a:buFont typeface="Arial" panose="020B0604020202020204"/>
              <a:buNone/>
              <a:defRPr sz="19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20"/>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575757"/>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sp>
        <p:nvSpPr>
          <p:cNvPr id="14" name="Google Shape;14;p20"/>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lvl1pPr marL="457200" marR="0" lvl="0" indent="-228600" algn="l" rtl="0">
              <a:spcBef>
                <a:spcPts val="1180"/>
              </a:spcBef>
              <a:spcAft>
                <a:spcPts val="0"/>
              </a:spcAft>
              <a:buClr>
                <a:schemeClr val="dk2"/>
              </a:buClr>
              <a:buSzPts val="5900"/>
              <a:buFont typeface="Arial" panose="020B0604020202020204"/>
              <a:buNone/>
              <a:defRPr sz="5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15" name="Google Shape;15;p20"/>
          <p:cNvCxnSpPr/>
          <p:nvPr/>
        </p:nvCxnSpPr>
        <p:spPr>
          <a:xfrm>
            <a:off x="714589" y="1941574"/>
            <a:ext cx="6165684" cy="0"/>
          </a:xfrm>
          <a:prstGeom prst="straightConnector1">
            <a:avLst/>
          </a:prstGeom>
          <a:noFill/>
          <a:ln w="19050" cap="flat" cmpd="sng">
            <a:solidFill>
              <a:srgbClr val="CBD0D7"/>
            </a:solidFill>
            <a:prstDash val="solid"/>
            <a:round/>
            <a:headEnd type="none" w="sm" len="sm"/>
            <a:tailEnd type="none" w="sm" len="sm"/>
          </a:ln>
        </p:spPr>
      </p:cxnSp>
      <p:sp>
        <p:nvSpPr>
          <p:cNvPr id="16" name="Google Shape;16;p20"/>
          <p:cNvSpPr/>
          <p:nvPr/>
        </p:nvSpPr>
        <p:spPr>
          <a:xfrm>
            <a:off x="714582" y="1909179"/>
            <a:ext cx="2060705" cy="6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7" name="Google Shape;17;p20"/>
          <p:cNvGrpSpPr/>
          <p:nvPr/>
        </p:nvGrpSpPr>
        <p:grpSpPr>
          <a:xfrm>
            <a:off x="23608195" y="13071888"/>
            <a:ext cx="464625" cy="464675"/>
            <a:chOff x="9447488" y="6048704"/>
            <a:chExt cx="1800000" cy="1800200"/>
          </a:xfrm>
        </p:grpSpPr>
        <p:sp>
          <p:nvSpPr>
            <p:cNvPr id="18" name="Google Shape;18;p20"/>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0">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 name="Google Shape;20;p20"/>
          <p:cNvGrpSpPr/>
          <p:nvPr/>
        </p:nvGrpSpPr>
        <p:grpSpPr>
          <a:xfrm>
            <a:off x="22365231" y="13071888"/>
            <a:ext cx="464625" cy="464675"/>
            <a:chOff x="9447488" y="6048704"/>
            <a:chExt cx="1800000" cy="1800200"/>
          </a:xfrm>
        </p:grpSpPr>
        <p:sp>
          <p:nvSpPr>
            <p:cNvPr id="21" name="Google Shape;21;p20"/>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0">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cxnSp>
        <p:nvCxnSpPr>
          <p:cNvPr id="23" name="Google Shape;23;p20"/>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3"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additive="base">
                                        <p:cTn id="10" dur="500"/>
                                        <p:tgtEl>
                                          <p:spTgt spid="16"/>
                                        </p:tgtEl>
                                        <p:attrNameLst>
                                          <p:attrName>ppt_w</p:attrName>
                                        </p:attrNameLst>
                                      </p:cBhvr>
                                      <p:tavLst>
                                        <p:tav tm="0" fmla="">
                                          <p:val>
                                            <p:fltVal val="0"/>
                                          </p:val>
                                        </p:tav>
                                        <p:tav tm="100000" fmla="">
                                          <p:val>
                                            <p:strVal val="#ppt_w"/>
                                          </p:val>
                                        </p:tav>
                                      </p:tavLst>
                                    </p:anim>
                                    <p:anim calcmode="lin" valueType="num">
                                      <p:cBhvr additive="base">
                                        <p:cTn id="11" dur="500"/>
                                        <p:tgtEl>
                                          <p:spTgt spid="16"/>
                                        </p:tgtEl>
                                        <p:attrNameLst>
                                          <p:attrName>ppt_h</p:attrName>
                                        </p:attrNameLst>
                                      </p:cBhvr>
                                      <p:tavLst>
                                        <p:tav tm="0" fmla="">
                                          <p:val>
                                            <p:fltVal val="0"/>
                                          </p:val>
                                        </p:tav>
                                        <p:tav tm="100000" fmla="">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10" presetClass="entr" presetSubtype="0" fill="hold"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fade">
                                      <p:cBhvr>
                                        <p:cTn id="20" dur="500"/>
                                        <p:tgtEl>
                                          <p:spTgt spid="12">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Effect transition="in" filter="fade">
                                      <p:cBhvr>
                                        <p:cTn id="23" dur="500"/>
                                        <p:tgtEl>
                                          <p:spTgt spid="12">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Effect transition="in" filter="fade">
                                      <p:cBhvr>
                                        <p:cTn id="26" dur="500"/>
                                        <p:tgtEl>
                                          <p:spTgt spid="12">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Effect transition="in" filter="fade">
                                      <p:cBhvr>
                                        <p:cTn id="29" dur="500"/>
                                        <p:tgtEl>
                                          <p:spTgt spid="12">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Effect transition="in" filter="fade">
                                      <p:cBhvr>
                                        <p:cTn id="35" dur="500"/>
                                        <p:tgtEl>
                                          <p:spTgt spid="12">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xEl>
                                              <p:pRg st="7" end="7"/>
                                            </p:txEl>
                                          </p:spTgt>
                                        </p:tgtEl>
                                        <p:attrNameLst>
                                          <p:attrName>style.visibility</p:attrName>
                                        </p:attrNameLst>
                                      </p:cBhvr>
                                      <p:to>
                                        <p:strVal val="visible"/>
                                      </p:to>
                                    </p:set>
                                    <p:animEffect transition="in" filter="fade">
                                      <p:cBhvr>
                                        <p:cTn id="38" dur="500"/>
                                        <p:tgtEl>
                                          <p:spTgt spid="12">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animEffect transition="in" filter="fade">
                                      <p:cBhvr>
                                        <p:cTn id="41" dur="500"/>
                                        <p:tgtEl>
                                          <p:spTgt spid="12">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eft type 2">
  <p:cSld name="Left type 2">
    <p:spTree>
      <p:nvGrpSpPr>
        <p:cNvPr id="24" name="Shape 24"/>
        <p:cNvGrpSpPr/>
        <p:nvPr/>
      </p:nvGrpSpPr>
      <p:grpSpPr>
        <a:xfrm>
          <a:off x="0" y="0"/>
          <a:ext cx="0" cy="0"/>
          <a:chOff x="0" y="0"/>
          <a:chExt cx="0" cy="0"/>
        </a:xfrm>
      </p:grpSpPr>
      <p:sp>
        <p:nvSpPr>
          <p:cNvPr id="25" name="Google Shape;25;p21"/>
          <p:cNvSpPr txBox="1"/>
          <p:nvPr>
            <p:ph type="body" idx="1"/>
          </p:nvPr>
        </p:nvSpPr>
        <p:spPr>
          <a:xfrm>
            <a:off x="714589" y="2400669"/>
            <a:ext cx="6165684" cy="553197"/>
          </a:xfrm>
          <a:prstGeom prst="rect">
            <a:avLst/>
          </a:prstGeom>
          <a:noFill/>
          <a:ln>
            <a:noFill/>
          </a:ln>
        </p:spPr>
        <p:txBody>
          <a:bodyPr spcFirstLastPara="1" wrap="square" lIns="90700" tIns="45300" rIns="90700" bIns="45300" anchor="t" anchorCtr="0">
            <a:noAutofit/>
          </a:bodyPr>
          <a:lstStyle>
            <a:lvl1pPr marL="457200" marR="0" lvl="0" indent="-228600" algn="l" rtl="0">
              <a:lnSpc>
                <a:spcPct val="125000"/>
              </a:lnSpc>
              <a:spcBef>
                <a:spcPts val="380"/>
              </a:spcBef>
              <a:spcAft>
                <a:spcPts val="0"/>
              </a:spcAft>
              <a:buClr>
                <a:schemeClr val="lt2"/>
              </a:buClr>
              <a:buSzPts val="1900"/>
              <a:buFont typeface="Arial" panose="020B0604020202020204"/>
              <a:buNone/>
              <a:defRPr sz="19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 name="Google Shape;26;p21"/>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lvl1pPr marL="457200" marR="0" lvl="0" indent="-228600" algn="l" rtl="0">
              <a:spcBef>
                <a:spcPts val="1180"/>
              </a:spcBef>
              <a:spcAft>
                <a:spcPts val="0"/>
              </a:spcAft>
              <a:buClr>
                <a:schemeClr val="dk2"/>
              </a:buClr>
              <a:buSzPts val="5900"/>
              <a:buFont typeface="Arial" panose="020B0604020202020204"/>
              <a:buNone/>
              <a:defRPr sz="5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27" name="Google Shape;27;p21"/>
          <p:cNvCxnSpPr/>
          <p:nvPr/>
        </p:nvCxnSpPr>
        <p:spPr>
          <a:xfrm>
            <a:off x="714589" y="1941574"/>
            <a:ext cx="6165684" cy="0"/>
          </a:xfrm>
          <a:prstGeom prst="straightConnector1">
            <a:avLst/>
          </a:prstGeom>
          <a:noFill/>
          <a:ln w="19050" cap="flat" cmpd="sng">
            <a:solidFill>
              <a:srgbClr val="CBD0D7"/>
            </a:solidFill>
            <a:prstDash val="solid"/>
            <a:round/>
            <a:headEnd type="none" w="sm" len="sm"/>
            <a:tailEnd type="none" w="sm" len="sm"/>
          </a:ln>
        </p:spPr>
      </p:cxnSp>
      <p:sp>
        <p:nvSpPr>
          <p:cNvPr id="28" name="Google Shape;28;p21"/>
          <p:cNvSpPr/>
          <p:nvPr/>
        </p:nvSpPr>
        <p:spPr>
          <a:xfrm>
            <a:off x="714582" y="1909179"/>
            <a:ext cx="2060705" cy="6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23" presetClass="entr" presetSubtype="16"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 calcmode="lin" valueType="num">
                                      <p:cBhvr additive="base">
                                        <p:cTn id="10" dur="500"/>
                                        <p:tgtEl>
                                          <p:spTgt spid="28"/>
                                        </p:tgtEl>
                                        <p:attrNameLst>
                                          <p:attrName>ppt_w</p:attrName>
                                        </p:attrNameLst>
                                      </p:cBhvr>
                                      <p:tavLst>
                                        <p:tav tm="0" fmla="">
                                          <p:val>
                                            <p:fltVal val="0"/>
                                          </p:val>
                                        </p:tav>
                                        <p:tav tm="100000" fmla="">
                                          <p:val>
                                            <p:strVal val="#ppt_w"/>
                                          </p:val>
                                        </p:tav>
                                      </p:tavLst>
                                    </p:anim>
                                    <p:anim calcmode="lin" valueType="num">
                                      <p:cBhvr additive="base">
                                        <p:cTn id="11" dur="500"/>
                                        <p:tgtEl>
                                          <p:spTgt spid="28"/>
                                        </p:tgtEl>
                                        <p:attrNameLst>
                                          <p:attrName>ppt_h</p:attrName>
                                        </p:attrNameLst>
                                      </p:cBhvr>
                                      <p:tavLst>
                                        <p:tav tm="0" fmla="">
                                          <p:val>
                                            <p:fltVal val="0"/>
                                          </p:val>
                                        </p:tav>
                                        <p:tav tm="100000" fmla="">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par>
                                <p:cTn id="15" presetID="10" presetClass="entr" presetSubtype="0" fill="hold" nodeType="with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animEffect transition="in" filter="fade">
                                      <p:cBhvr>
                                        <p:cTn id="17" dur="500"/>
                                        <p:tgtEl>
                                          <p:spTgt spid="2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xEl>
                                              <p:pRg st="1" end="1"/>
                                            </p:txEl>
                                          </p:spTgt>
                                        </p:tgtEl>
                                        <p:attrNameLst>
                                          <p:attrName>style.visibility</p:attrName>
                                        </p:attrNameLst>
                                      </p:cBhvr>
                                      <p:to>
                                        <p:strVal val="visible"/>
                                      </p:to>
                                    </p:set>
                                    <p:animEffect transition="in" filter="fade">
                                      <p:cBhvr>
                                        <p:cTn id="20" dur="500"/>
                                        <p:tgtEl>
                                          <p:spTgt spid="25">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xEl>
                                              <p:pRg st="2" end="2"/>
                                            </p:txEl>
                                          </p:spTgt>
                                        </p:tgtEl>
                                        <p:attrNameLst>
                                          <p:attrName>style.visibility</p:attrName>
                                        </p:attrNameLst>
                                      </p:cBhvr>
                                      <p:to>
                                        <p:strVal val="visible"/>
                                      </p:to>
                                    </p:set>
                                    <p:animEffect transition="in" filter="fade">
                                      <p:cBhvr>
                                        <p:cTn id="23" dur="500"/>
                                        <p:tgtEl>
                                          <p:spTgt spid="25">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xEl>
                                              <p:pRg st="3" end="3"/>
                                            </p:txEl>
                                          </p:spTgt>
                                        </p:tgtEl>
                                        <p:attrNameLst>
                                          <p:attrName>style.visibility</p:attrName>
                                        </p:attrNameLst>
                                      </p:cBhvr>
                                      <p:to>
                                        <p:strVal val="visible"/>
                                      </p:to>
                                    </p:set>
                                    <p:animEffect transition="in" filter="fade">
                                      <p:cBhvr>
                                        <p:cTn id="26" dur="500"/>
                                        <p:tgtEl>
                                          <p:spTgt spid="25">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5">
                                            <p:txEl>
                                              <p:pRg st="4" end="4"/>
                                            </p:txEl>
                                          </p:spTgt>
                                        </p:tgtEl>
                                        <p:attrNameLst>
                                          <p:attrName>style.visibility</p:attrName>
                                        </p:attrNameLst>
                                      </p:cBhvr>
                                      <p:to>
                                        <p:strVal val="visible"/>
                                      </p:to>
                                    </p:set>
                                    <p:animEffect transition="in" filter="fade">
                                      <p:cBhvr>
                                        <p:cTn id="29" dur="500"/>
                                        <p:tgtEl>
                                          <p:spTgt spid="25">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xEl>
                                              <p:pRg st="5" end="5"/>
                                            </p:txEl>
                                          </p:spTgt>
                                        </p:tgtEl>
                                        <p:attrNameLst>
                                          <p:attrName>style.visibility</p:attrName>
                                        </p:attrNameLst>
                                      </p:cBhvr>
                                      <p:to>
                                        <p:strVal val="visible"/>
                                      </p:to>
                                    </p:set>
                                    <p:animEffect transition="in" filter="fade">
                                      <p:cBhvr>
                                        <p:cTn id="32" dur="500"/>
                                        <p:tgtEl>
                                          <p:spTgt spid="25">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xEl>
                                              <p:pRg st="6" end="6"/>
                                            </p:txEl>
                                          </p:spTgt>
                                        </p:tgtEl>
                                        <p:attrNameLst>
                                          <p:attrName>style.visibility</p:attrName>
                                        </p:attrNameLst>
                                      </p:cBhvr>
                                      <p:to>
                                        <p:strVal val="visible"/>
                                      </p:to>
                                    </p:set>
                                    <p:animEffect transition="in" filter="fade">
                                      <p:cBhvr>
                                        <p:cTn id="35" dur="500"/>
                                        <p:tgtEl>
                                          <p:spTgt spid="25">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xEl>
                                              <p:pRg st="7" end="7"/>
                                            </p:txEl>
                                          </p:spTgt>
                                        </p:tgtEl>
                                        <p:attrNameLst>
                                          <p:attrName>style.visibility</p:attrName>
                                        </p:attrNameLst>
                                      </p:cBhvr>
                                      <p:to>
                                        <p:strVal val="visible"/>
                                      </p:to>
                                    </p:set>
                                    <p:animEffect transition="in" filter="fade">
                                      <p:cBhvr>
                                        <p:cTn id="38" dur="500"/>
                                        <p:tgtEl>
                                          <p:spTgt spid="25">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5">
                                            <p:txEl>
                                              <p:pRg st="8" end="8"/>
                                            </p:txEl>
                                          </p:spTgt>
                                        </p:tgtEl>
                                        <p:attrNameLst>
                                          <p:attrName>style.visibility</p:attrName>
                                        </p:attrNameLst>
                                      </p:cBhvr>
                                      <p:to>
                                        <p:strVal val="visible"/>
                                      </p:to>
                                    </p:set>
                                    <p:animEffect transition="in" filter="fade">
                                      <p:cBhvr>
                                        <p:cTn id="41" dur="500"/>
                                        <p:tgtEl>
                                          <p:spTgt spid="25">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ft type 3">
  <p:cSld name="Left type 3">
    <p:spTree>
      <p:nvGrpSpPr>
        <p:cNvPr id="29" name="Shape 29"/>
        <p:cNvGrpSpPr/>
        <p:nvPr/>
      </p:nvGrpSpPr>
      <p:grpSpPr>
        <a:xfrm>
          <a:off x="0" y="0"/>
          <a:ext cx="0" cy="0"/>
          <a:chOff x="0" y="0"/>
          <a:chExt cx="0" cy="0"/>
        </a:xfrm>
      </p:grpSpPr>
      <p:sp>
        <p:nvSpPr>
          <p:cNvPr id="30" name="Google Shape;30;p22"/>
          <p:cNvSpPr txBox="1"/>
          <p:nvPr>
            <p:ph type="body" idx="1"/>
          </p:nvPr>
        </p:nvSpPr>
        <p:spPr>
          <a:xfrm>
            <a:off x="714589" y="10019287"/>
            <a:ext cx="6165684" cy="553197"/>
          </a:xfrm>
          <a:prstGeom prst="rect">
            <a:avLst/>
          </a:prstGeom>
          <a:noFill/>
          <a:ln>
            <a:noFill/>
          </a:ln>
        </p:spPr>
        <p:txBody>
          <a:bodyPr spcFirstLastPara="1" wrap="square" lIns="90700" tIns="45300" rIns="90700" bIns="45300" anchor="t" anchorCtr="0">
            <a:noAutofit/>
          </a:bodyPr>
          <a:lstStyle>
            <a:lvl1pPr marL="457200" marR="0" lvl="0" indent="-228600" algn="l" rtl="0">
              <a:lnSpc>
                <a:spcPct val="125000"/>
              </a:lnSpc>
              <a:spcBef>
                <a:spcPts val="380"/>
              </a:spcBef>
              <a:spcAft>
                <a:spcPts val="0"/>
              </a:spcAft>
              <a:buClr>
                <a:schemeClr val="lt2"/>
              </a:buClr>
              <a:buSzPts val="1900"/>
              <a:buFont typeface="Arial" panose="020B0604020202020204"/>
              <a:buNone/>
              <a:defRPr sz="19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1" name="Google Shape;31;p22"/>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1pPr>
            <a:lvl2pPr marL="0" marR="0" lvl="1"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2pPr>
            <a:lvl3pPr marL="0" marR="0" lvl="2"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3pPr>
            <a:lvl4pPr marL="0" marR="0" lvl="3"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4pPr>
            <a:lvl5pPr marL="0" marR="0" lvl="4"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5pPr>
            <a:lvl6pPr marL="0" marR="0" lvl="5"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6pPr>
            <a:lvl7pPr marL="0" marR="0" lvl="6"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7pPr>
            <a:lvl8pPr marL="0" marR="0" lvl="7"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8pPr>
            <a:lvl9pPr marL="0" marR="0" lvl="8"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9pPr>
          </a:lstStyle>
          <a:p>
            <a:pPr marL="0" lvl="0" indent="0" algn="ctr" rtl="0">
              <a:spcBef>
                <a:spcPts val="0"/>
              </a:spcBef>
              <a:spcAft>
                <a:spcPts val="0"/>
              </a:spcAft>
              <a:buNone/>
            </a:pPr>
            <a:fld id="{00000000-1234-1234-1234-123412341234}" type="slidenum">
              <a:rPr lang="en-IN"/>
            </a:fld>
            <a:endParaRPr lang="en-IN"/>
          </a:p>
        </p:txBody>
      </p:sp>
      <p:sp>
        <p:nvSpPr>
          <p:cNvPr id="32" name="Google Shape;32;p22"/>
          <p:cNvSpPr txBox="1"/>
          <p:nvPr>
            <p:ph type="body" idx="2"/>
          </p:nvPr>
        </p:nvSpPr>
        <p:spPr>
          <a:xfrm>
            <a:off x="714582" y="8154372"/>
            <a:ext cx="22907924" cy="946736"/>
          </a:xfrm>
          <a:prstGeom prst="rect">
            <a:avLst/>
          </a:prstGeom>
          <a:noFill/>
          <a:ln>
            <a:noFill/>
          </a:ln>
        </p:spPr>
        <p:txBody>
          <a:bodyPr spcFirstLastPara="1" wrap="square" lIns="90700" tIns="45300" rIns="90700" bIns="45300" anchor="ctr" anchorCtr="0">
            <a:noAutofit/>
          </a:bodyPr>
          <a:lstStyle>
            <a:lvl1pPr marL="457200" marR="0" lvl="0" indent="-228600" algn="l" rtl="0">
              <a:spcBef>
                <a:spcPts val="1180"/>
              </a:spcBef>
              <a:spcAft>
                <a:spcPts val="0"/>
              </a:spcAft>
              <a:buClr>
                <a:schemeClr val="dk2"/>
              </a:buClr>
              <a:buSzPts val="5900"/>
              <a:buFont typeface="Arial" panose="020B0604020202020204"/>
              <a:buNone/>
              <a:defRPr sz="5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33" name="Google Shape;33;p22"/>
          <p:cNvCxnSpPr/>
          <p:nvPr/>
        </p:nvCxnSpPr>
        <p:spPr>
          <a:xfrm>
            <a:off x="714589" y="9560195"/>
            <a:ext cx="6165684" cy="0"/>
          </a:xfrm>
          <a:prstGeom prst="straightConnector1">
            <a:avLst/>
          </a:prstGeom>
          <a:noFill/>
          <a:ln w="19050" cap="flat" cmpd="sng">
            <a:solidFill>
              <a:srgbClr val="CBD0D7"/>
            </a:solidFill>
            <a:prstDash val="solid"/>
            <a:round/>
            <a:headEnd type="none" w="sm" len="sm"/>
            <a:tailEnd type="none" w="sm" len="sm"/>
          </a:ln>
        </p:spPr>
      </p:cxnSp>
      <p:sp>
        <p:nvSpPr>
          <p:cNvPr id="34" name="Google Shape;34;p22"/>
          <p:cNvSpPr/>
          <p:nvPr/>
        </p:nvSpPr>
        <p:spPr>
          <a:xfrm>
            <a:off x="714582" y="9527797"/>
            <a:ext cx="2060705" cy="6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35" name="Google Shape;35;p22"/>
          <p:cNvGrpSpPr/>
          <p:nvPr/>
        </p:nvGrpSpPr>
        <p:grpSpPr>
          <a:xfrm>
            <a:off x="23608195" y="13071888"/>
            <a:ext cx="464625" cy="464675"/>
            <a:chOff x="9447488" y="6048704"/>
            <a:chExt cx="1800000" cy="1800200"/>
          </a:xfrm>
        </p:grpSpPr>
        <p:sp>
          <p:nvSpPr>
            <p:cNvPr id="36" name="Google Shape;36;p22"/>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2">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8" name="Google Shape;38;p22"/>
          <p:cNvGrpSpPr/>
          <p:nvPr/>
        </p:nvGrpSpPr>
        <p:grpSpPr>
          <a:xfrm>
            <a:off x="22365231" y="13071888"/>
            <a:ext cx="464625" cy="464675"/>
            <a:chOff x="9447488" y="6048704"/>
            <a:chExt cx="1800000" cy="1800200"/>
          </a:xfrm>
        </p:grpSpPr>
        <p:sp>
          <p:nvSpPr>
            <p:cNvPr id="39" name="Google Shape;39;p22"/>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2">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cxnSp>
        <p:nvCxnSpPr>
          <p:cNvPr id="41" name="Google Shape;41;p22"/>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cxnSp>
        <p:nvCxnSpPr>
          <p:cNvPr id="42" name="Google Shape;42;p22"/>
          <p:cNvCxnSpPr/>
          <p:nvPr/>
        </p:nvCxnSpPr>
        <p:spPr>
          <a:xfrm>
            <a:off x="714589" y="7540774"/>
            <a:ext cx="6165684" cy="0"/>
          </a:xfrm>
          <a:prstGeom prst="straightConnector1">
            <a:avLst/>
          </a:prstGeom>
          <a:noFill/>
          <a:ln w="19050" cap="flat" cmpd="sng">
            <a:solidFill>
              <a:srgbClr val="CBD0D7"/>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23" presetClass="entr" presetSubtype="16"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 calcmode="lin" valueType="num">
                                      <p:cBhvr additive="base">
                                        <p:cTn id="10" dur="500"/>
                                        <p:tgtEl>
                                          <p:spTgt spid="34"/>
                                        </p:tgtEl>
                                        <p:attrNameLst>
                                          <p:attrName>ppt_w</p:attrName>
                                        </p:attrNameLst>
                                      </p:cBhvr>
                                      <p:tavLst>
                                        <p:tav tm="0" fmla="">
                                          <p:val>
                                            <p:fltVal val="0"/>
                                          </p:val>
                                        </p:tav>
                                        <p:tav tm="100000" fmla="">
                                          <p:val>
                                            <p:strVal val="#ppt_w"/>
                                          </p:val>
                                        </p:tav>
                                      </p:tavLst>
                                    </p:anim>
                                    <p:anim calcmode="lin" valueType="num">
                                      <p:cBhvr additive="base">
                                        <p:cTn id="11" dur="500"/>
                                        <p:tgtEl>
                                          <p:spTgt spid="34"/>
                                        </p:tgtEl>
                                        <p:attrNameLst>
                                          <p:attrName>ppt_h</p:attrName>
                                        </p:attrNameLst>
                                      </p:cBhvr>
                                      <p:tavLst>
                                        <p:tav tm="0" fmla="">
                                          <p:val>
                                            <p:fltVal val="0"/>
                                          </p:val>
                                        </p:tav>
                                        <p:tav tm="100000" fmla="">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500"/>
                                        <p:tgtEl>
                                          <p:spTgt spid="33"/>
                                        </p:tgtEl>
                                      </p:cBhvr>
                                    </p:animEffect>
                                  </p:childTnLst>
                                </p:cTn>
                              </p:par>
                              <p:par>
                                <p:cTn id="15" presetID="10"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Effect transition="in" filter="fade">
                                      <p:cBhvr>
                                        <p:cTn id="20" dur="500"/>
                                        <p:tgtEl>
                                          <p:spTgt spid="30">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0">
                                            <p:txEl>
                                              <p:pRg st="1" end="1"/>
                                            </p:txEl>
                                          </p:spTgt>
                                        </p:tgtEl>
                                        <p:attrNameLst>
                                          <p:attrName>style.visibility</p:attrName>
                                        </p:attrNameLst>
                                      </p:cBhvr>
                                      <p:to>
                                        <p:strVal val="visible"/>
                                      </p:to>
                                    </p:set>
                                    <p:animEffect transition="in" filter="fade">
                                      <p:cBhvr>
                                        <p:cTn id="23" dur="500"/>
                                        <p:tgtEl>
                                          <p:spTgt spid="30">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xEl>
                                              <p:pRg st="2" end="2"/>
                                            </p:txEl>
                                          </p:spTgt>
                                        </p:tgtEl>
                                        <p:attrNameLst>
                                          <p:attrName>style.visibility</p:attrName>
                                        </p:attrNameLst>
                                      </p:cBhvr>
                                      <p:to>
                                        <p:strVal val="visible"/>
                                      </p:to>
                                    </p:set>
                                    <p:animEffect transition="in" filter="fade">
                                      <p:cBhvr>
                                        <p:cTn id="26" dur="500"/>
                                        <p:tgtEl>
                                          <p:spTgt spid="30">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xEl>
                                              <p:pRg st="3" end="3"/>
                                            </p:txEl>
                                          </p:spTgt>
                                        </p:tgtEl>
                                        <p:attrNameLst>
                                          <p:attrName>style.visibility</p:attrName>
                                        </p:attrNameLst>
                                      </p:cBhvr>
                                      <p:to>
                                        <p:strVal val="visible"/>
                                      </p:to>
                                    </p:set>
                                    <p:animEffect transition="in" filter="fade">
                                      <p:cBhvr>
                                        <p:cTn id="29" dur="500"/>
                                        <p:tgtEl>
                                          <p:spTgt spid="30">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xEl>
                                              <p:pRg st="4" end="4"/>
                                            </p:txEl>
                                          </p:spTgt>
                                        </p:tgtEl>
                                        <p:attrNameLst>
                                          <p:attrName>style.visibility</p:attrName>
                                        </p:attrNameLst>
                                      </p:cBhvr>
                                      <p:to>
                                        <p:strVal val="visible"/>
                                      </p:to>
                                    </p:set>
                                    <p:animEffect transition="in" filter="fade">
                                      <p:cBhvr>
                                        <p:cTn id="32" dur="500"/>
                                        <p:tgtEl>
                                          <p:spTgt spid="30">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0">
                                            <p:txEl>
                                              <p:pRg st="5" end="5"/>
                                            </p:txEl>
                                          </p:spTgt>
                                        </p:tgtEl>
                                        <p:attrNameLst>
                                          <p:attrName>style.visibility</p:attrName>
                                        </p:attrNameLst>
                                      </p:cBhvr>
                                      <p:to>
                                        <p:strVal val="visible"/>
                                      </p:to>
                                    </p:set>
                                    <p:animEffect transition="in" filter="fade">
                                      <p:cBhvr>
                                        <p:cTn id="35" dur="500"/>
                                        <p:tgtEl>
                                          <p:spTgt spid="30">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xEl>
                                              <p:pRg st="6" end="6"/>
                                            </p:txEl>
                                          </p:spTgt>
                                        </p:tgtEl>
                                        <p:attrNameLst>
                                          <p:attrName>style.visibility</p:attrName>
                                        </p:attrNameLst>
                                      </p:cBhvr>
                                      <p:to>
                                        <p:strVal val="visible"/>
                                      </p:to>
                                    </p:set>
                                    <p:animEffect transition="in" filter="fade">
                                      <p:cBhvr>
                                        <p:cTn id="38" dur="500"/>
                                        <p:tgtEl>
                                          <p:spTgt spid="30">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0">
                                            <p:txEl>
                                              <p:pRg st="7" end="7"/>
                                            </p:txEl>
                                          </p:spTgt>
                                        </p:tgtEl>
                                        <p:attrNameLst>
                                          <p:attrName>style.visibility</p:attrName>
                                        </p:attrNameLst>
                                      </p:cBhvr>
                                      <p:to>
                                        <p:strVal val="visible"/>
                                      </p:to>
                                    </p:set>
                                    <p:animEffect transition="in" filter="fade">
                                      <p:cBhvr>
                                        <p:cTn id="41" dur="500"/>
                                        <p:tgtEl>
                                          <p:spTgt spid="30">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xEl>
                                              <p:pRg st="8" end="8"/>
                                            </p:txEl>
                                          </p:spTgt>
                                        </p:tgtEl>
                                        <p:attrNameLst>
                                          <p:attrName>style.visibility</p:attrName>
                                        </p:attrNameLst>
                                      </p:cBhvr>
                                      <p:to>
                                        <p:strVal val="visible"/>
                                      </p:to>
                                    </p:set>
                                    <p:animEffect transition="in" filter="fade">
                                      <p:cBhvr>
                                        <p:cTn id="44" dur="500"/>
                                        <p:tgtEl>
                                          <p:spTgt spid="30">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ight type 1">
  <p:cSld name="Right type 1">
    <p:spTree>
      <p:nvGrpSpPr>
        <p:cNvPr id="43" name="Shape 43"/>
        <p:cNvGrpSpPr/>
        <p:nvPr/>
      </p:nvGrpSpPr>
      <p:grpSpPr>
        <a:xfrm>
          <a:off x="0" y="0"/>
          <a:ext cx="0" cy="0"/>
          <a:chOff x="0" y="0"/>
          <a:chExt cx="0" cy="0"/>
        </a:xfrm>
      </p:grpSpPr>
      <p:sp>
        <p:nvSpPr>
          <p:cNvPr id="44" name="Google Shape;44;p23"/>
          <p:cNvSpPr txBox="1"/>
          <p:nvPr>
            <p:ph type="body" idx="1"/>
          </p:nvPr>
        </p:nvSpPr>
        <p:spPr>
          <a:xfrm>
            <a:off x="17456826" y="2400669"/>
            <a:ext cx="6165684" cy="553197"/>
          </a:xfrm>
          <a:prstGeom prst="rect">
            <a:avLst/>
          </a:prstGeom>
          <a:noFill/>
          <a:ln>
            <a:noFill/>
          </a:ln>
        </p:spPr>
        <p:txBody>
          <a:bodyPr spcFirstLastPara="1" wrap="square" lIns="90700" tIns="45300" rIns="90700" bIns="45300" anchor="t" anchorCtr="0">
            <a:noAutofit/>
          </a:bodyPr>
          <a:lstStyle>
            <a:lvl1pPr marL="457200" marR="0" lvl="0" indent="-228600" algn="r" rtl="0">
              <a:lnSpc>
                <a:spcPct val="125000"/>
              </a:lnSpc>
              <a:spcBef>
                <a:spcPts val="380"/>
              </a:spcBef>
              <a:spcAft>
                <a:spcPts val="0"/>
              </a:spcAft>
              <a:buClr>
                <a:schemeClr val="lt2"/>
              </a:buClr>
              <a:buSzPts val="1900"/>
              <a:buFont typeface="Arial" panose="020B0604020202020204"/>
              <a:buNone/>
              <a:defRPr sz="19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Google Shape;45;p23"/>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1pPr>
            <a:lvl2pPr marL="0" marR="0" lvl="1"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2pPr>
            <a:lvl3pPr marL="0" marR="0" lvl="2"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3pPr>
            <a:lvl4pPr marL="0" marR="0" lvl="3"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4pPr>
            <a:lvl5pPr marL="0" marR="0" lvl="4"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5pPr>
            <a:lvl6pPr marL="0" marR="0" lvl="5"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6pPr>
            <a:lvl7pPr marL="0" marR="0" lvl="6"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7pPr>
            <a:lvl8pPr marL="0" marR="0" lvl="7"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8pPr>
            <a:lvl9pPr marL="0" marR="0" lvl="8" indent="0" algn="ctr" rtl="0">
              <a:spcBef>
                <a:spcPts val="0"/>
              </a:spcBef>
              <a:buNone/>
              <a:defRPr sz="1900">
                <a:solidFill>
                  <a:srgbClr val="575757"/>
                </a:solidFill>
                <a:latin typeface="Calibri" panose="020F0502020204030204"/>
                <a:ea typeface="Calibri" panose="020F0502020204030204"/>
                <a:cs typeface="Calibri" panose="020F0502020204030204"/>
                <a:sym typeface="Calibri" panose="020F0502020204030204"/>
              </a:defRPr>
            </a:lvl9pPr>
          </a:lstStyle>
          <a:p>
            <a:pPr marL="0" lvl="0" indent="0" algn="ctr" rtl="0">
              <a:spcBef>
                <a:spcPts val="0"/>
              </a:spcBef>
              <a:spcAft>
                <a:spcPts val="0"/>
              </a:spcAft>
              <a:buNone/>
            </a:pPr>
            <a:fld id="{00000000-1234-1234-1234-123412341234}" type="slidenum">
              <a:rPr lang="en-IN"/>
            </a:fld>
            <a:endParaRPr lang="en-IN"/>
          </a:p>
        </p:txBody>
      </p:sp>
      <p:sp>
        <p:nvSpPr>
          <p:cNvPr id="46" name="Google Shape;46;p23"/>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lvl1pPr marL="457200" marR="0" lvl="0" indent="-228600" algn="r" rtl="0">
              <a:spcBef>
                <a:spcPts val="1180"/>
              </a:spcBef>
              <a:spcAft>
                <a:spcPts val="0"/>
              </a:spcAft>
              <a:buClr>
                <a:schemeClr val="dk2"/>
              </a:buClr>
              <a:buSzPts val="5900"/>
              <a:buFont typeface="Arial" panose="020B0604020202020204"/>
              <a:buNone/>
              <a:defRPr sz="5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47" name="Google Shape;47;p23"/>
          <p:cNvCxnSpPr/>
          <p:nvPr/>
        </p:nvCxnSpPr>
        <p:spPr>
          <a:xfrm>
            <a:off x="17456826" y="1941574"/>
            <a:ext cx="6165684" cy="0"/>
          </a:xfrm>
          <a:prstGeom prst="straightConnector1">
            <a:avLst/>
          </a:prstGeom>
          <a:noFill/>
          <a:ln w="19050" cap="flat" cmpd="sng">
            <a:solidFill>
              <a:srgbClr val="CBD0D7"/>
            </a:solidFill>
            <a:prstDash val="solid"/>
            <a:round/>
            <a:headEnd type="none" w="sm" len="sm"/>
            <a:tailEnd type="none" w="sm" len="sm"/>
          </a:ln>
        </p:spPr>
      </p:cxnSp>
      <p:sp>
        <p:nvSpPr>
          <p:cNvPr id="48" name="Google Shape;48;p23"/>
          <p:cNvSpPr/>
          <p:nvPr/>
        </p:nvSpPr>
        <p:spPr>
          <a:xfrm>
            <a:off x="21561801" y="1909179"/>
            <a:ext cx="2060705" cy="64800"/>
          </a:xfrm>
          <a:prstGeom prst="rect">
            <a:avLst/>
          </a:prstGeom>
          <a:solidFill>
            <a:schemeClr val="accent1"/>
          </a:solidFill>
          <a:ln>
            <a:noFill/>
          </a:ln>
        </p:spPr>
        <p:txBody>
          <a:bodyPr spcFirstLastPara="1" wrap="square" lIns="0" tIns="0" rIns="0" bIns="0" anchor="ctr" anchorCtr="0">
            <a:noAutofit/>
          </a:bodyPr>
          <a:lstStyle/>
          <a:p>
            <a:pPr marL="0" marR="0" lvl="0" indent="0" algn="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9" name="Google Shape;49;p23"/>
          <p:cNvGrpSpPr/>
          <p:nvPr/>
        </p:nvGrpSpPr>
        <p:grpSpPr>
          <a:xfrm>
            <a:off x="23608195" y="13071888"/>
            <a:ext cx="464625" cy="464675"/>
            <a:chOff x="9447488" y="6048704"/>
            <a:chExt cx="1800000" cy="1800200"/>
          </a:xfrm>
        </p:grpSpPr>
        <p:sp>
          <p:nvSpPr>
            <p:cNvPr id="50" name="Google Shape;50;p23"/>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23">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2" name="Google Shape;52;p23"/>
          <p:cNvGrpSpPr/>
          <p:nvPr/>
        </p:nvGrpSpPr>
        <p:grpSpPr>
          <a:xfrm>
            <a:off x="22365231" y="13071888"/>
            <a:ext cx="464625" cy="464675"/>
            <a:chOff x="9447488" y="6048704"/>
            <a:chExt cx="1800000" cy="1800200"/>
          </a:xfrm>
        </p:grpSpPr>
        <p:sp>
          <p:nvSpPr>
            <p:cNvPr id="53" name="Google Shape;53;p23"/>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 name="Google Shape;54;p23">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grpSp>
      <p:cxnSp>
        <p:nvCxnSpPr>
          <p:cNvPr id="55" name="Google Shape;55;p23"/>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23" presetClass="entr" presetSubtype="16"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 calcmode="lin" valueType="num">
                                      <p:cBhvr additive="base">
                                        <p:cTn id="10" dur="500"/>
                                        <p:tgtEl>
                                          <p:spTgt spid="48"/>
                                        </p:tgtEl>
                                        <p:attrNameLst>
                                          <p:attrName>ppt_w</p:attrName>
                                        </p:attrNameLst>
                                      </p:cBhvr>
                                      <p:tavLst>
                                        <p:tav tm="0" fmla="">
                                          <p:val>
                                            <p:fltVal val="0"/>
                                          </p:val>
                                        </p:tav>
                                        <p:tav tm="100000" fmla="">
                                          <p:val>
                                            <p:strVal val="#ppt_w"/>
                                          </p:val>
                                        </p:tav>
                                      </p:tavLst>
                                    </p:anim>
                                    <p:anim calcmode="lin" valueType="num">
                                      <p:cBhvr additive="base">
                                        <p:cTn id="11" dur="500"/>
                                        <p:tgtEl>
                                          <p:spTgt spid="48"/>
                                        </p:tgtEl>
                                        <p:attrNameLst>
                                          <p:attrName>ppt_h</p:attrName>
                                        </p:attrNameLst>
                                      </p:cBhvr>
                                      <p:tavLst>
                                        <p:tav tm="0" fmla="">
                                          <p:val>
                                            <p:fltVal val="0"/>
                                          </p:val>
                                        </p:tav>
                                        <p:tav tm="100000" fmla="">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500"/>
                                        <p:tgtEl>
                                          <p:spTgt spid="47"/>
                                        </p:tgtEl>
                                      </p:cBhvr>
                                    </p:animEffect>
                                  </p:childTnLst>
                                </p:cTn>
                              </p:par>
                              <p:par>
                                <p:cTn id="15" presetID="10" presetClass="entr" presetSubtype="0" fill="hold" nodeType="withEffect">
                                  <p:stCondLst>
                                    <p:cond delay="0"/>
                                  </p:stCondLst>
                                  <p:childTnLst>
                                    <p:set>
                                      <p:cBhvr>
                                        <p:cTn id="16" dur="1" fill="hold">
                                          <p:stCondLst>
                                            <p:cond delay="0"/>
                                          </p:stCondLst>
                                        </p:cTn>
                                        <p:tgtEl>
                                          <p:spTgt spid="44">
                                            <p:txEl>
                                              <p:pRg st="0" end="0"/>
                                            </p:txEl>
                                          </p:spTgt>
                                        </p:tgtEl>
                                        <p:attrNameLst>
                                          <p:attrName>style.visibility</p:attrName>
                                        </p:attrNameLst>
                                      </p:cBhvr>
                                      <p:to>
                                        <p:strVal val="visible"/>
                                      </p:to>
                                    </p:set>
                                    <p:animEffect transition="in" filter="fade">
                                      <p:cBhvr>
                                        <p:cTn id="17" dur="500"/>
                                        <p:tgtEl>
                                          <p:spTgt spid="44">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4">
                                            <p:txEl>
                                              <p:pRg st="1" end="1"/>
                                            </p:txEl>
                                          </p:spTgt>
                                        </p:tgtEl>
                                        <p:attrNameLst>
                                          <p:attrName>style.visibility</p:attrName>
                                        </p:attrNameLst>
                                      </p:cBhvr>
                                      <p:to>
                                        <p:strVal val="visible"/>
                                      </p:to>
                                    </p:set>
                                    <p:animEffect transition="in" filter="fade">
                                      <p:cBhvr>
                                        <p:cTn id="20" dur="500"/>
                                        <p:tgtEl>
                                          <p:spTgt spid="44">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2" end="2"/>
                                            </p:txEl>
                                          </p:spTgt>
                                        </p:tgtEl>
                                        <p:attrNameLst>
                                          <p:attrName>style.visibility</p:attrName>
                                        </p:attrNameLst>
                                      </p:cBhvr>
                                      <p:to>
                                        <p:strVal val="visible"/>
                                      </p:to>
                                    </p:set>
                                    <p:animEffect transition="in" filter="fade">
                                      <p:cBhvr>
                                        <p:cTn id="23" dur="500"/>
                                        <p:tgtEl>
                                          <p:spTgt spid="4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4">
                                            <p:txEl>
                                              <p:pRg st="3" end="3"/>
                                            </p:txEl>
                                          </p:spTgt>
                                        </p:tgtEl>
                                        <p:attrNameLst>
                                          <p:attrName>style.visibility</p:attrName>
                                        </p:attrNameLst>
                                      </p:cBhvr>
                                      <p:to>
                                        <p:strVal val="visible"/>
                                      </p:to>
                                    </p:set>
                                    <p:animEffect transition="in" filter="fade">
                                      <p:cBhvr>
                                        <p:cTn id="26" dur="500"/>
                                        <p:tgtEl>
                                          <p:spTgt spid="44">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4">
                                            <p:txEl>
                                              <p:pRg st="4" end="4"/>
                                            </p:txEl>
                                          </p:spTgt>
                                        </p:tgtEl>
                                        <p:attrNameLst>
                                          <p:attrName>style.visibility</p:attrName>
                                        </p:attrNameLst>
                                      </p:cBhvr>
                                      <p:to>
                                        <p:strVal val="visible"/>
                                      </p:to>
                                    </p:set>
                                    <p:animEffect transition="in" filter="fade">
                                      <p:cBhvr>
                                        <p:cTn id="29" dur="500"/>
                                        <p:tgtEl>
                                          <p:spTgt spid="44">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xEl>
                                              <p:pRg st="5" end="5"/>
                                            </p:txEl>
                                          </p:spTgt>
                                        </p:tgtEl>
                                        <p:attrNameLst>
                                          <p:attrName>style.visibility</p:attrName>
                                        </p:attrNameLst>
                                      </p:cBhvr>
                                      <p:to>
                                        <p:strVal val="visible"/>
                                      </p:to>
                                    </p:set>
                                    <p:animEffect transition="in" filter="fade">
                                      <p:cBhvr>
                                        <p:cTn id="32" dur="500"/>
                                        <p:tgtEl>
                                          <p:spTgt spid="44">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xEl>
                                              <p:pRg st="6" end="6"/>
                                            </p:txEl>
                                          </p:spTgt>
                                        </p:tgtEl>
                                        <p:attrNameLst>
                                          <p:attrName>style.visibility</p:attrName>
                                        </p:attrNameLst>
                                      </p:cBhvr>
                                      <p:to>
                                        <p:strVal val="visible"/>
                                      </p:to>
                                    </p:set>
                                    <p:animEffect transition="in" filter="fade">
                                      <p:cBhvr>
                                        <p:cTn id="35" dur="500"/>
                                        <p:tgtEl>
                                          <p:spTgt spid="44">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4">
                                            <p:txEl>
                                              <p:pRg st="7" end="7"/>
                                            </p:txEl>
                                          </p:spTgt>
                                        </p:tgtEl>
                                        <p:attrNameLst>
                                          <p:attrName>style.visibility</p:attrName>
                                        </p:attrNameLst>
                                      </p:cBhvr>
                                      <p:to>
                                        <p:strVal val="visible"/>
                                      </p:to>
                                    </p:set>
                                    <p:animEffect transition="in" filter="fade">
                                      <p:cBhvr>
                                        <p:cTn id="38" dur="500"/>
                                        <p:tgtEl>
                                          <p:spTgt spid="44">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4">
                                            <p:txEl>
                                              <p:pRg st="8" end="8"/>
                                            </p:txEl>
                                          </p:spTgt>
                                        </p:tgtEl>
                                        <p:attrNameLst>
                                          <p:attrName>style.visibility</p:attrName>
                                        </p:attrNameLst>
                                      </p:cBhvr>
                                      <p:to>
                                        <p:strVal val="visible"/>
                                      </p:to>
                                    </p:set>
                                    <p:animEffect transition="in" filter="fade">
                                      <p:cBhvr>
                                        <p:cTn id="41" dur="500"/>
                                        <p:tgtEl>
                                          <p:spTgt spid="44">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 type 2">
  <p:cSld name="Center type 2">
    <p:spTree>
      <p:nvGrpSpPr>
        <p:cNvPr id="56" name="Shape 56"/>
        <p:cNvGrpSpPr/>
        <p:nvPr/>
      </p:nvGrpSpPr>
      <p:grpSpPr>
        <a:xfrm>
          <a:off x="0" y="0"/>
          <a:ext cx="0" cy="0"/>
          <a:chOff x="0" y="0"/>
          <a:chExt cx="0" cy="0"/>
        </a:xfrm>
      </p:grpSpPr>
      <p:sp>
        <p:nvSpPr>
          <p:cNvPr id="57" name="Google Shape;57;p24"/>
          <p:cNvSpPr txBox="1"/>
          <p:nvPr>
            <p:ph type="body" idx="1"/>
          </p:nvPr>
        </p:nvSpPr>
        <p:spPr>
          <a:xfrm>
            <a:off x="5080256" y="2400669"/>
            <a:ext cx="14176577" cy="553197"/>
          </a:xfrm>
          <a:prstGeom prst="rect">
            <a:avLst/>
          </a:prstGeom>
          <a:noFill/>
          <a:ln>
            <a:noFill/>
          </a:ln>
        </p:spPr>
        <p:txBody>
          <a:bodyPr spcFirstLastPara="1" wrap="square" lIns="90700" tIns="45300" rIns="90700" bIns="45300" anchor="t" anchorCtr="0">
            <a:noAutofit/>
          </a:bodyPr>
          <a:lstStyle>
            <a:lvl1pPr marL="457200" marR="0" lvl="0" indent="-228600" algn="ctr" rtl="0">
              <a:lnSpc>
                <a:spcPct val="125000"/>
              </a:lnSpc>
              <a:spcBef>
                <a:spcPts val="380"/>
              </a:spcBef>
              <a:spcAft>
                <a:spcPts val="0"/>
              </a:spcAft>
              <a:buClr>
                <a:schemeClr val="lt2"/>
              </a:buClr>
              <a:buSzPts val="1900"/>
              <a:buFont typeface="Arial" panose="020B0604020202020204"/>
              <a:buNone/>
              <a:defRPr sz="1900" b="0" i="0" u="none" strike="noStrike" cap="none">
                <a:solidFill>
                  <a:schemeClr val="lt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24"/>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lvl1pPr marL="457200" marR="0" lvl="0" indent="-228600" algn="ctr" rtl="0">
              <a:spcBef>
                <a:spcPts val="1180"/>
              </a:spcBef>
              <a:spcAft>
                <a:spcPts val="0"/>
              </a:spcAft>
              <a:buClr>
                <a:schemeClr val="dk2"/>
              </a:buClr>
              <a:buSzPts val="5900"/>
              <a:buFont typeface="Arial" panose="020B0604020202020204"/>
              <a:buNone/>
              <a:defRPr sz="59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914400" marR="0" lvl="1" indent="-482600" algn="l" rtl="0">
              <a:spcBef>
                <a:spcPts val="1200"/>
              </a:spcBef>
              <a:spcAft>
                <a:spcPts val="0"/>
              </a:spcAft>
              <a:buClr>
                <a:schemeClr val="dk2"/>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463550" algn="l" rtl="0">
              <a:spcBef>
                <a:spcPts val="740"/>
              </a:spcBef>
              <a:spcAft>
                <a:spcPts val="0"/>
              </a:spcAft>
              <a:buClr>
                <a:schemeClr val="dk2"/>
              </a:buClr>
              <a:buSzPts val="3700"/>
              <a:buFont typeface="Arial" panose="020B0604020202020204"/>
              <a:buChar char="•"/>
              <a:defRPr sz="37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31800" algn="l" rtl="0">
              <a:spcBef>
                <a:spcPts val="640"/>
              </a:spcBef>
              <a:spcAft>
                <a:spcPts val="0"/>
              </a:spcAft>
              <a:buClr>
                <a:schemeClr val="dk2"/>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59" name="Google Shape;59;p24"/>
          <p:cNvCxnSpPr/>
          <p:nvPr/>
        </p:nvCxnSpPr>
        <p:spPr>
          <a:xfrm>
            <a:off x="9085705" y="1941574"/>
            <a:ext cx="6165684" cy="0"/>
          </a:xfrm>
          <a:prstGeom prst="straightConnector1">
            <a:avLst/>
          </a:prstGeom>
          <a:noFill/>
          <a:ln w="19050" cap="flat" cmpd="sng">
            <a:solidFill>
              <a:srgbClr val="CBD0D7"/>
            </a:solidFill>
            <a:prstDash val="solid"/>
            <a:round/>
            <a:headEnd type="none" w="sm" len="sm"/>
            <a:tailEnd type="none" w="sm" len="sm"/>
          </a:ln>
        </p:spPr>
      </p:cxnSp>
      <p:sp>
        <p:nvSpPr>
          <p:cNvPr id="60" name="Google Shape;60;p24"/>
          <p:cNvSpPr/>
          <p:nvPr/>
        </p:nvSpPr>
        <p:spPr>
          <a:xfrm>
            <a:off x="11138192" y="1909179"/>
            <a:ext cx="2060705" cy="6480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23" presetClass="entr" presetSubtype="16"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additive="base">
                                        <p:cTn id="10" dur="500"/>
                                        <p:tgtEl>
                                          <p:spTgt spid="60"/>
                                        </p:tgtEl>
                                        <p:attrNameLst>
                                          <p:attrName>ppt_w</p:attrName>
                                        </p:attrNameLst>
                                      </p:cBhvr>
                                      <p:tavLst>
                                        <p:tav tm="0" fmla="">
                                          <p:val>
                                            <p:fltVal val="0"/>
                                          </p:val>
                                        </p:tav>
                                        <p:tav tm="100000" fmla="">
                                          <p:val>
                                            <p:strVal val="#ppt_w"/>
                                          </p:val>
                                        </p:tav>
                                      </p:tavLst>
                                    </p:anim>
                                    <p:anim calcmode="lin" valueType="num">
                                      <p:cBhvr additive="base">
                                        <p:cTn id="11" dur="500"/>
                                        <p:tgtEl>
                                          <p:spTgt spid="60"/>
                                        </p:tgtEl>
                                        <p:attrNameLst>
                                          <p:attrName>ppt_h</p:attrName>
                                        </p:attrNameLst>
                                      </p:cBhvr>
                                      <p:tavLst>
                                        <p:tav tm="0" fmla="">
                                          <p:val>
                                            <p:fltVal val="0"/>
                                          </p:val>
                                        </p:tav>
                                        <p:tav tm="100000" fmla="">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500"/>
                                        <p:tgtEl>
                                          <p:spTgt spid="59"/>
                                        </p:tgtEl>
                                      </p:cBhvr>
                                    </p:animEffect>
                                  </p:childTnLst>
                                </p:cTn>
                              </p:par>
                              <p:par>
                                <p:cTn id="15" presetID="10" presetClass="entr" presetSubtype="0" fill="hold" nodeType="withEffect">
                                  <p:stCondLst>
                                    <p:cond delay="0"/>
                                  </p:stCondLst>
                                  <p:childTnLst>
                                    <p:set>
                                      <p:cBhvr>
                                        <p:cTn id="16" dur="1" fill="hold">
                                          <p:stCondLst>
                                            <p:cond delay="0"/>
                                          </p:stCondLst>
                                        </p:cTn>
                                        <p:tgtEl>
                                          <p:spTgt spid="57">
                                            <p:txEl>
                                              <p:pRg st="0" end="0"/>
                                            </p:txEl>
                                          </p:spTgt>
                                        </p:tgtEl>
                                        <p:attrNameLst>
                                          <p:attrName>style.visibility</p:attrName>
                                        </p:attrNameLst>
                                      </p:cBhvr>
                                      <p:to>
                                        <p:strVal val="visible"/>
                                      </p:to>
                                    </p:set>
                                    <p:animEffect transition="in" filter="fade">
                                      <p:cBhvr>
                                        <p:cTn id="17" dur="500"/>
                                        <p:tgtEl>
                                          <p:spTgt spid="57">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7">
                                            <p:txEl>
                                              <p:pRg st="1" end="1"/>
                                            </p:txEl>
                                          </p:spTgt>
                                        </p:tgtEl>
                                        <p:attrNameLst>
                                          <p:attrName>style.visibility</p:attrName>
                                        </p:attrNameLst>
                                      </p:cBhvr>
                                      <p:to>
                                        <p:strVal val="visible"/>
                                      </p:to>
                                    </p:set>
                                    <p:animEffect transition="in" filter="fade">
                                      <p:cBhvr>
                                        <p:cTn id="20" dur="500"/>
                                        <p:tgtEl>
                                          <p:spTgt spid="57">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7">
                                            <p:txEl>
                                              <p:pRg st="2" end="2"/>
                                            </p:txEl>
                                          </p:spTgt>
                                        </p:tgtEl>
                                        <p:attrNameLst>
                                          <p:attrName>style.visibility</p:attrName>
                                        </p:attrNameLst>
                                      </p:cBhvr>
                                      <p:to>
                                        <p:strVal val="visible"/>
                                      </p:to>
                                    </p:set>
                                    <p:animEffect transition="in" filter="fade">
                                      <p:cBhvr>
                                        <p:cTn id="23" dur="500"/>
                                        <p:tgtEl>
                                          <p:spTgt spid="57">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7">
                                            <p:txEl>
                                              <p:pRg st="3" end="3"/>
                                            </p:txEl>
                                          </p:spTgt>
                                        </p:tgtEl>
                                        <p:attrNameLst>
                                          <p:attrName>style.visibility</p:attrName>
                                        </p:attrNameLst>
                                      </p:cBhvr>
                                      <p:to>
                                        <p:strVal val="visible"/>
                                      </p:to>
                                    </p:set>
                                    <p:animEffect transition="in" filter="fade">
                                      <p:cBhvr>
                                        <p:cTn id="26" dur="500"/>
                                        <p:tgtEl>
                                          <p:spTgt spid="57">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7">
                                            <p:txEl>
                                              <p:pRg st="4" end="4"/>
                                            </p:txEl>
                                          </p:spTgt>
                                        </p:tgtEl>
                                        <p:attrNameLst>
                                          <p:attrName>style.visibility</p:attrName>
                                        </p:attrNameLst>
                                      </p:cBhvr>
                                      <p:to>
                                        <p:strVal val="visible"/>
                                      </p:to>
                                    </p:set>
                                    <p:animEffect transition="in" filter="fade">
                                      <p:cBhvr>
                                        <p:cTn id="29" dur="500"/>
                                        <p:tgtEl>
                                          <p:spTgt spid="57">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7">
                                            <p:txEl>
                                              <p:pRg st="5" end="5"/>
                                            </p:txEl>
                                          </p:spTgt>
                                        </p:tgtEl>
                                        <p:attrNameLst>
                                          <p:attrName>style.visibility</p:attrName>
                                        </p:attrNameLst>
                                      </p:cBhvr>
                                      <p:to>
                                        <p:strVal val="visible"/>
                                      </p:to>
                                    </p:set>
                                    <p:animEffect transition="in" filter="fade">
                                      <p:cBhvr>
                                        <p:cTn id="32" dur="500"/>
                                        <p:tgtEl>
                                          <p:spTgt spid="57">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7">
                                            <p:txEl>
                                              <p:pRg st="6" end="6"/>
                                            </p:txEl>
                                          </p:spTgt>
                                        </p:tgtEl>
                                        <p:attrNameLst>
                                          <p:attrName>style.visibility</p:attrName>
                                        </p:attrNameLst>
                                      </p:cBhvr>
                                      <p:to>
                                        <p:strVal val="visible"/>
                                      </p:to>
                                    </p:set>
                                    <p:animEffect transition="in" filter="fade">
                                      <p:cBhvr>
                                        <p:cTn id="35" dur="500"/>
                                        <p:tgtEl>
                                          <p:spTgt spid="57">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7">
                                            <p:txEl>
                                              <p:pRg st="7" end="7"/>
                                            </p:txEl>
                                          </p:spTgt>
                                        </p:tgtEl>
                                        <p:attrNameLst>
                                          <p:attrName>style.visibility</p:attrName>
                                        </p:attrNameLst>
                                      </p:cBhvr>
                                      <p:to>
                                        <p:strVal val="visible"/>
                                      </p:to>
                                    </p:set>
                                    <p:animEffect transition="in" filter="fade">
                                      <p:cBhvr>
                                        <p:cTn id="38" dur="500"/>
                                        <p:tgtEl>
                                          <p:spTgt spid="57">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7">
                                            <p:txEl>
                                              <p:pRg st="8" end="8"/>
                                            </p:txEl>
                                          </p:spTgt>
                                        </p:tgtEl>
                                        <p:attrNameLst>
                                          <p:attrName>style.visibility</p:attrName>
                                        </p:attrNameLst>
                                      </p:cBhvr>
                                      <p:to>
                                        <p:strVal val="visible"/>
                                      </p:to>
                                    </p:set>
                                    <p:animEffect transition="in" filter="fade">
                                      <p:cBhvr>
                                        <p:cTn id="41" dur="500"/>
                                        <p:tgtEl>
                                          <p:spTgt spid="57">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c type 1">
  <p:cSld name="Blanc type 1">
    <p:spTree>
      <p:nvGrpSpPr>
        <p:cNvPr id="61" name="Shape 61"/>
        <p:cNvGrpSpPr/>
        <p:nvPr/>
      </p:nvGrpSpPr>
      <p:grpSpPr>
        <a:xfrm>
          <a:off x="0" y="0"/>
          <a:ext cx="0" cy="0"/>
          <a:chOff x="0" y="0"/>
          <a:chExt cx="0" cy="0"/>
        </a:xfrm>
      </p:grpSpPr>
      <p:sp>
        <p:nvSpPr>
          <p:cNvPr id="62" name="Google Shape;62;p25"/>
          <p:cNvSpPr txBox="1"/>
          <p:nvPr>
            <p:ph type="sldNum" idx="12"/>
          </p:nvPr>
        </p:nvSpPr>
        <p:spPr>
          <a:xfrm>
            <a:off x="22746581" y="13035074"/>
            <a:ext cx="944880" cy="538292"/>
          </a:xfrm>
          <a:prstGeom prst="rect">
            <a:avLst/>
          </a:prstGeom>
          <a:noFill/>
          <a:ln>
            <a:noFill/>
          </a:ln>
        </p:spPr>
        <p:txBody>
          <a:bodyPr spcFirstLastPara="1" wrap="square" lIns="181125" tIns="90600" rIns="181125" bIns="90600" anchor="t" anchorCtr="0">
            <a:noAutofit/>
          </a:bodyPr>
          <a:lstStyle>
            <a:lvl1pPr marL="0" marR="0" lvl="0"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1pPr>
            <a:lvl2pPr marL="0" marR="0" lvl="1"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2pPr>
            <a:lvl3pPr marL="0" marR="0" lvl="2"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3pPr>
            <a:lvl4pPr marL="0" marR="0" lvl="3"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4pPr>
            <a:lvl5pPr marL="0" marR="0" lvl="4"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5pPr>
            <a:lvl6pPr marL="0" marR="0" lvl="5"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6pPr>
            <a:lvl7pPr marL="0" marR="0" lvl="6"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7pPr>
            <a:lvl8pPr marL="0" marR="0" lvl="7"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8pPr>
            <a:lvl9pPr marL="0" marR="0" lvl="8" indent="0" algn="ctr" rtl="0">
              <a:spcBef>
                <a:spcPts val="0"/>
              </a:spcBef>
              <a:buNone/>
              <a:defRPr sz="1900">
                <a:solidFill>
                  <a:srgbClr val="616161"/>
                </a:solidFill>
                <a:latin typeface="PT Sans" panose="020B0503020203020204"/>
                <a:ea typeface="PT Sans" panose="020B0503020203020204"/>
                <a:cs typeface="PT Sans" panose="020B0503020203020204"/>
                <a:sym typeface="PT Sans" panose="020B0503020203020204"/>
              </a:defRPr>
            </a:lvl9pPr>
          </a:lstStyle>
          <a:p>
            <a:pPr marL="0" lvl="0" indent="0" algn="ctr" rtl="0">
              <a:spcBef>
                <a:spcPts val="0"/>
              </a:spcBef>
              <a:spcAft>
                <a:spcPts val="0"/>
              </a:spcAft>
              <a:buNone/>
            </a:pPr>
            <a:fld id="{00000000-1234-1234-1234-123412341234}" type="slidenum">
              <a:rPr lang="en-IN"/>
            </a:fld>
            <a:endParaRPr lang="en-IN"/>
          </a:p>
        </p:txBody>
      </p:sp>
      <p:grpSp>
        <p:nvGrpSpPr>
          <p:cNvPr id="63" name="Google Shape;63;p25"/>
          <p:cNvGrpSpPr/>
          <p:nvPr/>
        </p:nvGrpSpPr>
        <p:grpSpPr>
          <a:xfrm>
            <a:off x="23608195" y="13071888"/>
            <a:ext cx="464625" cy="464675"/>
            <a:chOff x="9447488" y="6048704"/>
            <a:chExt cx="1800000" cy="1800200"/>
          </a:xfrm>
        </p:grpSpPr>
        <p:sp>
          <p:nvSpPr>
            <p:cNvPr id="64" name="Google Shape;64;p25"/>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 name="Google Shape;65;p25">
              <a:hlinkClick r:id="" action="ppaction://hlinkshowjump?jump=nextslide"/>
            </p:cNvPr>
            <p:cNvSpPr/>
            <p:nvPr/>
          </p:nvSpPr>
          <p:spPr>
            <a:xfrm>
              <a:off x="10015172"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grpSp>
        <p:nvGrpSpPr>
          <p:cNvPr id="66" name="Google Shape;66;p25"/>
          <p:cNvGrpSpPr/>
          <p:nvPr/>
        </p:nvGrpSpPr>
        <p:grpSpPr>
          <a:xfrm>
            <a:off x="22365231" y="13071888"/>
            <a:ext cx="464625" cy="464675"/>
            <a:chOff x="9447488" y="6048704"/>
            <a:chExt cx="1800000" cy="1800200"/>
          </a:xfrm>
        </p:grpSpPr>
        <p:sp>
          <p:nvSpPr>
            <p:cNvPr id="67" name="Google Shape;67;p25"/>
            <p:cNvSpPr/>
            <p:nvPr/>
          </p:nvSpPr>
          <p:spPr>
            <a:xfrm>
              <a:off x="9447488" y="6048704"/>
              <a:ext cx="1800000" cy="1800200"/>
            </a:xfrm>
            <a:prstGeom prst="ellipse">
              <a:avLst/>
            </a:prstGeom>
            <a:noFill/>
            <a:ln w="9525" cap="flat" cmpd="sng">
              <a:solidFill>
                <a:srgbClr val="6C6C6C"/>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8" name="Google Shape;68;p25">
              <a:hlinkClick r:id="" action="ppaction://hlinkshowjump?jump=previousslide"/>
            </p:cNvPr>
            <p:cNvSpPr/>
            <p:nvPr/>
          </p:nvSpPr>
          <p:spPr>
            <a:xfrm flipH="1">
              <a:off x="9959826" y="6481483"/>
              <a:ext cx="719978" cy="934645"/>
            </a:xfrm>
            <a:prstGeom prst="chevron">
              <a:avLst>
                <a:gd name="adj" fmla="val 84396"/>
              </a:avLst>
            </a:prstGeom>
            <a:solidFill>
              <a:srgbClr val="6C6C6C"/>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4800">
                <a:solidFill>
                  <a:schemeClr val="dk1"/>
                </a:solidFill>
                <a:latin typeface="Calibri" panose="020F0502020204030204"/>
                <a:ea typeface="Calibri" panose="020F0502020204030204"/>
                <a:cs typeface="Calibri" panose="020F0502020204030204"/>
                <a:sym typeface="Calibri" panose="020F0502020204030204"/>
              </a:endParaRPr>
            </a:p>
          </p:txBody>
        </p:sp>
      </p:grpSp>
      <p:cxnSp>
        <p:nvCxnSpPr>
          <p:cNvPr id="69" name="Google Shape;69;p25"/>
          <p:cNvCxnSpPr/>
          <p:nvPr/>
        </p:nvCxnSpPr>
        <p:spPr>
          <a:xfrm>
            <a:off x="446494" y="13311248"/>
            <a:ext cx="21918737" cy="0"/>
          </a:xfrm>
          <a:prstGeom prst="straightConnector1">
            <a:avLst/>
          </a:prstGeom>
          <a:noFill/>
          <a:ln w="9525" cap="flat" cmpd="sng">
            <a:solidFill>
              <a:srgbClr val="6C6C6C"/>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par>
                                <p:cTn id="11" presetID="10"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Image Layout">
  <p:cSld name="Full Image Layout">
    <p:spTree>
      <p:nvGrpSpPr>
        <p:cNvPr id="70" name="Shape 70"/>
        <p:cNvGrpSpPr/>
        <p:nvPr/>
      </p:nvGrpSpPr>
      <p:grpSpPr>
        <a:xfrm>
          <a:off x="0" y="0"/>
          <a:ext cx="0" cy="0"/>
          <a:chOff x="0" y="0"/>
          <a:chExt cx="0" cy="0"/>
        </a:xfrm>
      </p:grpSpPr>
      <p:sp>
        <p:nvSpPr>
          <p:cNvPr id="71" name="Google Shape;71;p26"/>
          <p:cNvSpPr/>
          <p:nvPr>
            <p:ph type="pic" idx="2"/>
          </p:nvPr>
        </p:nvSpPr>
        <p:spPr>
          <a:xfrm>
            <a:off x="0" y="0"/>
            <a:ext cx="24385588" cy="13717588"/>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p:tgtEl>
                                          <p:spTgt spid="71"/>
                                        </p:tgtEl>
                                        <p:attrNameLst>
                                          <p:attrName>ppt_w</p:attrName>
                                        </p:attrNameLst>
                                      </p:cBhvr>
                                      <p:tavLst>
                                        <p:tav tm="0" fmla="">
                                          <p:val>
                                            <p:fltVal val="0"/>
                                          </p:val>
                                        </p:tav>
                                        <p:tav tm="100000" fmla="">
                                          <p:val>
                                            <p:strVal val="#ppt_w"/>
                                          </p:val>
                                        </p:tav>
                                      </p:tavLst>
                                    </p:anim>
                                    <p:anim calcmode="lin" valueType="num">
                                      <p:cBhvr additive="base">
                                        <p:cTn id="8" dur="500"/>
                                        <p:tgtEl>
                                          <p:spTgt spid="71"/>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Layout 1">
  <p:cSld name="Image Layout 1">
    <p:spTree>
      <p:nvGrpSpPr>
        <p:cNvPr id="72" name="Shape 72"/>
        <p:cNvGrpSpPr/>
        <p:nvPr/>
      </p:nvGrpSpPr>
      <p:grpSpPr>
        <a:xfrm>
          <a:off x="0" y="0"/>
          <a:ext cx="0" cy="0"/>
          <a:chOff x="0" y="0"/>
          <a:chExt cx="0" cy="0"/>
        </a:xfrm>
      </p:grpSpPr>
      <p:sp>
        <p:nvSpPr>
          <p:cNvPr id="73" name="Google Shape;73;p27"/>
          <p:cNvSpPr/>
          <p:nvPr>
            <p:ph type="pic" idx="2"/>
          </p:nvPr>
        </p:nvSpPr>
        <p:spPr>
          <a:xfrm>
            <a:off x="0" y="0"/>
            <a:ext cx="12193199" cy="13717588"/>
          </a:xfrm>
          <a:prstGeom prst="rect">
            <a:avLst/>
          </a:prstGeom>
          <a:solidFill>
            <a:srgbClr val="D8D8D8">
              <a:alpha val="49803"/>
            </a:srgbClr>
          </a:solidFill>
          <a:ln>
            <a:noFill/>
          </a:ln>
        </p:spPr>
      </p:sp>
      <p:sp>
        <p:nvSpPr>
          <p:cNvPr id="74" name="Google Shape;74;p27"/>
          <p:cNvSpPr/>
          <p:nvPr>
            <p:ph type="pic" idx="3"/>
          </p:nvPr>
        </p:nvSpPr>
        <p:spPr>
          <a:xfrm>
            <a:off x="12192389" y="0"/>
            <a:ext cx="12193199" cy="13717588"/>
          </a:xfrm>
          <a:prstGeom prst="rect">
            <a:avLst/>
          </a:prstGeom>
          <a:solidFill>
            <a:srgbClr val="D8D8D8">
              <a:alpha val="49803"/>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additive="base">
                                        <p:cTn id="7" dur="500"/>
                                        <p:tgtEl>
                                          <p:spTgt spid="73"/>
                                        </p:tgtEl>
                                        <p:attrNameLst>
                                          <p:attrName>ppt_w</p:attrName>
                                        </p:attrNameLst>
                                      </p:cBhvr>
                                      <p:tavLst>
                                        <p:tav tm="0" fmla="">
                                          <p:val>
                                            <p:fltVal val="0"/>
                                          </p:val>
                                        </p:tav>
                                        <p:tav tm="100000" fmla="">
                                          <p:val>
                                            <p:strVal val="#ppt_w"/>
                                          </p:val>
                                        </p:tav>
                                      </p:tavLst>
                                    </p:anim>
                                    <p:anim calcmode="lin" valueType="num">
                                      <p:cBhvr additive="base">
                                        <p:cTn id="8" dur="500"/>
                                        <p:tgtEl>
                                          <p:spTgt spid="73"/>
                                        </p:tgtEl>
                                        <p:attrNameLst>
                                          <p:attrName>ppt_h</p:attrName>
                                        </p:attrNameLst>
                                      </p:cBhvr>
                                      <p:tavLst>
                                        <p:tav tm="0" fmla="">
                                          <p:val>
                                            <p:fltVal val="0"/>
                                          </p:val>
                                        </p:tav>
                                        <p:tav tm="100000" fmla="">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74"/>
                                        </p:tgtEl>
                                        <p:attrNameLst>
                                          <p:attrName>style.visibility</p:attrName>
                                        </p:attrNameLst>
                                      </p:cBhvr>
                                      <p:to>
                                        <p:strVal val="visible"/>
                                      </p:to>
                                    </p:set>
                                    <p:anim calcmode="lin" valueType="num">
                                      <p:cBhvr additive="base">
                                        <p:cTn id="11" dur="500"/>
                                        <p:tgtEl>
                                          <p:spTgt spid="74"/>
                                        </p:tgtEl>
                                        <p:attrNameLst>
                                          <p:attrName>ppt_w</p:attrName>
                                        </p:attrNameLst>
                                      </p:cBhvr>
                                      <p:tavLst>
                                        <p:tav tm="0" fmla="">
                                          <p:val>
                                            <p:fltVal val="0"/>
                                          </p:val>
                                        </p:tav>
                                        <p:tav tm="100000" fmla="">
                                          <p:val>
                                            <p:strVal val="#ppt_w"/>
                                          </p:val>
                                        </p:tav>
                                      </p:tavLst>
                                    </p:anim>
                                    <p:anim calcmode="lin" valueType="num">
                                      <p:cBhvr additive="base">
                                        <p:cTn id="12" dur="500"/>
                                        <p:tgtEl>
                                          <p:spTgt spid="74"/>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1"/>
          <p:cNvSpPr/>
          <p:nvPr/>
        </p:nvSpPr>
        <p:spPr>
          <a:xfrm>
            <a:off x="8232354" y="5041808"/>
            <a:ext cx="12781420" cy="1659689"/>
          </a:xfrm>
          <a:prstGeom prst="rect">
            <a:avLst/>
          </a:prstGeom>
          <a:noFill/>
          <a:ln>
            <a:noFill/>
          </a:ln>
        </p:spPr>
        <p:txBody>
          <a:bodyPr spcFirstLastPara="1" wrap="square" lIns="0" tIns="120775" rIns="0" bIns="120775" anchor="t" anchorCtr="0">
            <a:spAutoFit/>
          </a:bodyPr>
          <a:lstStyle/>
          <a:p>
            <a:pPr marL="0" marR="0" lvl="0" indent="0" algn="l" rtl="0">
              <a:spcBef>
                <a:spcPts val="0"/>
              </a:spcBef>
              <a:spcAft>
                <a:spcPts val="0"/>
              </a:spcAft>
              <a:buNone/>
            </a:pPr>
            <a:r>
              <a:rPr lang="en-IN" sz="9200" b="1" i="0" u="none" strike="noStrike" cap="none">
                <a:solidFill>
                  <a:srgbClr val="CC0000"/>
                </a:solidFill>
                <a:latin typeface="Aleo" panose="00000500000000000000"/>
                <a:ea typeface="Aleo" panose="00000500000000000000"/>
                <a:cs typeface="Aleo" panose="00000500000000000000"/>
                <a:sym typeface="Aleo" panose="00000500000000000000"/>
              </a:rPr>
              <a:t>JavaScript Training</a:t>
            </a:r>
            <a:endParaRPr sz="11500">
              <a:solidFill>
                <a:schemeClr val="dk2"/>
              </a:solidFill>
              <a:latin typeface="Oswald"/>
              <a:ea typeface="Oswald"/>
              <a:cs typeface="Oswald"/>
              <a:sym typeface="Oswald"/>
            </a:endParaRPr>
          </a:p>
        </p:txBody>
      </p:sp>
      <p:sp>
        <p:nvSpPr>
          <p:cNvPr id="127" name="Google Shape;127;p1"/>
          <p:cNvSpPr/>
          <p:nvPr/>
        </p:nvSpPr>
        <p:spPr>
          <a:xfrm>
            <a:off x="9512566" y="6903799"/>
            <a:ext cx="4660447" cy="173215"/>
          </a:xfrm>
          <a:prstGeom prst="roundRect">
            <a:avLst>
              <a:gd name="adj" fmla="val 50000"/>
            </a:avLst>
          </a:prstGeom>
          <a:solidFill>
            <a:schemeClr val="accent1"/>
          </a:solidFill>
          <a:ln>
            <a:noFill/>
          </a:ln>
        </p:spPr>
        <p:txBody>
          <a:bodyPr spcFirstLastPara="1" wrap="square" lIns="539625" tIns="323775" rIns="539625" bIns="359750" anchor="t" anchorCtr="0">
            <a:noAutofit/>
          </a:bodyPr>
          <a:lstStyle/>
          <a:p>
            <a:pPr marL="0" marR="0" lvl="0" indent="0" algn="ctr" rtl="0">
              <a:spcBef>
                <a:spcPts val="0"/>
              </a:spcBef>
              <a:spcAft>
                <a:spcPts val="0"/>
              </a:spcAft>
              <a:buNone/>
            </a:pPr>
            <a:endParaRPr sz="2700">
              <a:solidFill>
                <a:schemeClr val="lt1"/>
              </a:solidFill>
              <a:latin typeface="Open Sans"/>
              <a:ea typeface="Open Sans"/>
              <a:cs typeface="Open Sans"/>
              <a:sym typeface="Open Sans"/>
            </a:endParaRPr>
          </a:p>
        </p:txBody>
      </p:sp>
      <p:grpSp>
        <p:nvGrpSpPr>
          <p:cNvPr id="128" name="Google Shape;128;p1"/>
          <p:cNvGrpSpPr/>
          <p:nvPr/>
        </p:nvGrpSpPr>
        <p:grpSpPr>
          <a:xfrm>
            <a:off x="3956499" y="10639214"/>
            <a:ext cx="4496916" cy="3078377"/>
            <a:chOff x="3956499" y="10639214"/>
            <a:chExt cx="4496916" cy="3078377"/>
          </a:xfrm>
        </p:grpSpPr>
        <p:cxnSp>
          <p:nvCxnSpPr>
            <p:cNvPr id="129" name="Google Shape;129;p1"/>
            <p:cNvCxnSpPr/>
            <p:nvPr/>
          </p:nvCxnSpPr>
          <p:spPr>
            <a:xfrm rot="10800000" flipH="1">
              <a:off x="5255915" y="11404299"/>
              <a:ext cx="2034400" cy="2160240"/>
            </a:xfrm>
            <a:prstGeom prst="straightConnector1">
              <a:avLst/>
            </a:prstGeom>
            <a:noFill/>
            <a:ln w="12700" cap="flat" cmpd="sng">
              <a:solidFill>
                <a:srgbClr val="F0333C"/>
              </a:solidFill>
              <a:prstDash val="solid"/>
              <a:round/>
              <a:headEnd type="none" w="sm" len="sm"/>
              <a:tailEnd type="none" w="sm" len="sm"/>
            </a:ln>
          </p:spPr>
        </p:cxnSp>
        <p:cxnSp>
          <p:nvCxnSpPr>
            <p:cNvPr id="130" name="Google Shape;130;p1"/>
            <p:cNvCxnSpPr/>
            <p:nvPr/>
          </p:nvCxnSpPr>
          <p:spPr>
            <a:xfrm rot="10800000" flipH="1">
              <a:off x="5554366" y="10639214"/>
              <a:ext cx="2899049" cy="3078375"/>
            </a:xfrm>
            <a:prstGeom prst="straightConnector1">
              <a:avLst/>
            </a:prstGeom>
            <a:noFill/>
            <a:ln w="12700" cap="flat" cmpd="sng">
              <a:solidFill>
                <a:srgbClr val="F0333C"/>
              </a:solidFill>
              <a:prstDash val="solid"/>
              <a:round/>
              <a:headEnd type="none" w="sm" len="sm"/>
              <a:tailEnd type="none" w="sm" len="sm"/>
            </a:ln>
          </p:spPr>
        </p:cxnSp>
        <p:cxnSp>
          <p:nvCxnSpPr>
            <p:cNvPr id="131" name="Google Shape;131;p1"/>
            <p:cNvCxnSpPr/>
            <p:nvPr/>
          </p:nvCxnSpPr>
          <p:spPr>
            <a:xfrm rot="10800000" flipH="1">
              <a:off x="3956499" y="10734160"/>
              <a:ext cx="2809634" cy="2983431"/>
            </a:xfrm>
            <a:prstGeom prst="straightConnector1">
              <a:avLst/>
            </a:prstGeom>
            <a:noFill/>
            <a:ln w="12700" cap="flat" cmpd="sng">
              <a:solidFill>
                <a:srgbClr val="F0333C"/>
              </a:solidFill>
              <a:prstDash val="solid"/>
              <a:round/>
              <a:headEnd type="none" w="sm" len="sm"/>
              <a:tailEnd type="none" w="sm" len="sm"/>
            </a:ln>
          </p:spPr>
        </p:cxnSp>
        <p:cxnSp>
          <p:nvCxnSpPr>
            <p:cNvPr id="132" name="Google Shape;132;p1"/>
            <p:cNvCxnSpPr/>
            <p:nvPr/>
          </p:nvCxnSpPr>
          <p:spPr>
            <a:xfrm rot="10800000" flipH="1">
              <a:off x="4194049" y="12237272"/>
              <a:ext cx="730122" cy="775285"/>
            </a:xfrm>
            <a:prstGeom prst="straightConnector1">
              <a:avLst/>
            </a:prstGeom>
            <a:noFill/>
            <a:ln w="12700" cap="flat" cmpd="sng">
              <a:solidFill>
                <a:srgbClr val="F0333C"/>
              </a:solidFill>
              <a:prstDash val="solid"/>
              <a:round/>
              <a:headEnd type="none" w="sm" len="sm"/>
              <a:tailEnd type="none" w="sm" len="sm"/>
            </a:ln>
          </p:spPr>
        </p:cxnSp>
      </p:grpSp>
      <p:grpSp>
        <p:nvGrpSpPr>
          <p:cNvPr id="133" name="Google Shape;133;p1"/>
          <p:cNvGrpSpPr/>
          <p:nvPr/>
        </p:nvGrpSpPr>
        <p:grpSpPr>
          <a:xfrm>
            <a:off x="13452934" y="628715"/>
            <a:ext cx="4098480" cy="3078375"/>
            <a:chOff x="4354935" y="10639214"/>
            <a:chExt cx="4098480" cy="3078375"/>
          </a:xfrm>
        </p:grpSpPr>
        <p:cxnSp>
          <p:nvCxnSpPr>
            <p:cNvPr id="134" name="Google Shape;134;p1"/>
            <p:cNvCxnSpPr/>
            <p:nvPr/>
          </p:nvCxnSpPr>
          <p:spPr>
            <a:xfrm rot="10800000" flipH="1">
              <a:off x="5675997" y="10934215"/>
              <a:ext cx="2034400" cy="2160240"/>
            </a:xfrm>
            <a:prstGeom prst="straightConnector1">
              <a:avLst/>
            </a:prstGeom>
            <a:noFill/>
            <a:ln w="12700" cap="flat" cmpd="sng">
              <a:solidFill>
                <a:srgbClr val="F0333C"/>
              </a:solidFill>
              <a:prstDash val="solid"/>
              <a:round/>
              <a:headEnd type="none" w="sm" len="sm"/>
              <a:tailEnd type="none" w="sm" len="sm"/>
            </a:ln>
          </p:spPr>
        </p:cxnSp>
        <p:cxnSp>
          <p:nvCxnSpPr>
            <p:cNvPr id="135" name="Google Shape;135;p1"/>
            <p:cNvCxnSpPr/>
            <p:nvPr/>
          </p:nvCxnSpPr>
          <p:spPr>
            <a:xfrm rot="10800000" flipH="1">
              <a:off x="5554366" y="10639214"/>
              <a:ext cx="2899049" cy="3078375"/>
            </a:xfrm>
            <a:prstGeom prst="straightConnector1">
              <a:avLst/>
            </a:prstGeom>
            <a:noFill/>
            <a:ln w="12700" cap="flat" cmpd="sng">
              <a:solidFill>
                <a:srgbClr val="F0333C"/>
              </a:solidFill>
              <a:prstDash val="solid"/>
              <a:round/>
              <a:headEnd type="none" w="sm" len="sm"/>
              <a:tailEnd type="none" w="sm" len="sm"/>
            </a:ln>
          </p:spPr>
        </p:cxnSp>
        <p:cxnSp>
          <p:nvCxnSpPr>
            <p:cNvPr id="136" name="Google Shape;136;p1"/>
            <p:cNvCxnSpPr/>
            <p:nvPr/>
          </p:nvCxnSpPr>
          <p:spPr>
            <a:xfrm rot="10800000" flipH="1">
              <a:off x="4354935" y="10734161"/>
              <a:ext cx="2411198" cy="2560348"/>
            </a:xfrm>
            <a:prstGeom prst="straightConnector1">
              <a:avLst/>
            </a:prstGeom>
            <a:noFill/>
            <a:ln w="12700" cap="flat" cmpd="sng">
              <a:solidFill>
                <a:srgbClr val="F0333C"/>
              </a:solidFill>
              <a:prstDash val="solid"/>
              <a:round/>
              <a:headEnd type="none" w="sm" len="sm"/>
              <a:tailEnd type="none" w="sm" len="sm"/>
            </a:ln>
          </p:spPr>
        </p:cxnSp>
        <p:cxnSp>
          <p:nvCxnSpPr>
            <p:cNvPr id="137" name="Google Shape;137;p1"/>
            <p:cNvCxnSpPr/>
            <p:nvPr/>
          </p:nvCxnSpPr>
          <p:spPr>
            <a:xfrm rot="10800000" flipH="1">
              <a:off x="4924171" y="11403116"/>
              <a:ext cx="730122" cy="775285"/>
            </a:xfrm>
            <a:prstGeom prst="straightConnector1">
              <a:avLst/>
            </a:prstGeom>
            <a:noFill/>
            <a:ln w="12700" cap="flat" cmpd="sng">
              <a:solidFill>
                <a:srgbClr val="F0333C"/>
              </a:solidFill>
              <a:prstDash val="solid"/>
              <a:round/>
              <a:headEnd type="none" w="sm" len="sm"/>
              <a:tailEnd type="none" w="sm" len="sm"/>
            </a:ln>
          </p:spPr>
        </p:cxnSp>
      </p:gr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250"/>
                                  </p:stCondLst>
                                  <p:childTnLst>
                                    <p:set>
                                      <p:cBhvr>
                                        <p:cTn id="6" dur="1" fill="hold">
                                          <p:stCondLst>
                                            <p:cond delay="0"/>
                                          </p:stCondLst>
                                        </p:cTn>
                                        <p:tgtEl>
                                          <p:spTgt spid="126"/>
                                        </p:tgtEl>
                                        <p:attrNameLst>
                                          <p:attrName>style.visibility</p:attrName>
                                        </p:attrNameLst>
                                      </p:cBhvr>
                                      <p:to>
                                        <p:strVal val="visible"/>
                                      </p:to>
                                    </p:set>
                                    <p:anim calcmode="lin" valueType="num">
                                      <p:cBhvr additive="base">
                                        <p:cTn id="7" dur="750"/>
                                        <p:tgtEl>
                                          <p:spTgt spid="126"/>
                                        </p:tgtEl>
                                        <p:attrNameLst>
                                          <p:attrName>ppt_x</p:attrName>
                                        </p:attrNameLst>
                                      </p:cBhvr>
                                      <p:tavLst>
                                        <p:tav tm="0" fmla="">
                                          <p:val>
                                            <p:strVal val="#ppt_x+1"/>
                                          </p:val>
                                        </p:tav>
                                        <p:tav tm="100000" fmla="">
                                          <p:val>
                                            <p:strVal val="#ppt_x"/>
                                          </p:val>
                                        </p:tav>
                                      </p:tavLst>
                                    </p:anim>
                                  </p:childTnLst>
                                </p:cTn>
                              </p:par>
                              <p:par>
                                <p:cTn id="8" presetID="2" presetClass="entr" presetSubtype="2" fill="hold" nodeType="withEffect">
                                  <p:stCondLst>
                                    <p:cond delay="250"/>
                                  </p:stCondLst>
                                  <p:childTnLst>
                                    <p:set>
                                      <p:cBhvr>
                                        <p:cTn id="9" dur="1" fill="hold">
                                          <p:stCondLst>
                                            <p:cond delay="0"/>
                                          </p:stCondLst>
                                        </p:cTn>
                                        <p:tgtEl>
                                          <p:spTgt spid="127"/>
                                        </p:tgtEl>
                                        <p:attrNameLst>
                                          <p:attrName>style.visibility</p:attrName>
                                        </p:attrNameLst>
                                      </p:cBhvr>
                                      <p:to>
                                        <p:strVal val="visible"/>
                                      </p:to>
                                    </p:set>
                                    <p:anim calcmode="lin" valueType="num">
                                      <p:cBhvr additive="base">
                                        <p:cTn id="10" dur="750"/>
                                        <p:tgtEl>
                                          <p:spTgt spid="127"/>
                                        </p:tgtEl>
                                        <p:attrNameLst>
                                          <p:attrName>ppt_x</p:attrName>
                                        </p:attrNameLst>
                                      </p:cBhvr>
                                      <p:tavLst>
                                        <p:tav tm="0" fmla="">
                                          <p:val>
                                            <p:strVal val="#ppt_x+1"/>
                                          </p:val>
                                        </p:tav>
                                        <p:tav tm="100000" fmla="">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128"/>
                                        </p:tgtEl>
                                        <p:attrNameLst>
                                          <p:attrName>style.visibility</p:attrName>
                                        </p:attrNameLst>
                                      </p:cBhvr>
                                      <p:to>
                                        <p:strVal val="visible"/>
                                      </p:to>
                                    </p:set>
                                    <p:animEffect transition="in" filter="fade">
                                      <p:cBhvr>
                                        <p:cTn id="13" dur="500"/>
                                        <p:tgtEl>
                                          <p:spTgt spid="128"/>
                                        </p:tgtEl>
                                      </p:cBhvr>
                                    </p:animEffect>
                                  </p:childTnLst>
                                </p:cTn>
                              </p:par>
                              <p:par>
                                <p:cTn id="14" presetID="10" presetClass="entr" presetSubtype="0" fill="hold" nodeType="withEffect">
                                  <p:stCondLst>
                                    <p:cond delay="0"/>
                                  </p:stCondLst>
                                  <p:childTnLst>
                                    <p:set>
                                      <p:cBhvr>
                                        <p:cTn id="15" dur="1" fill="hold">
                                          <p:stCondLst>
                                            <p:cond delay="0"/>
                                          </p:stCondLst>
                                        </p:cTn>
                                        <p:tgtEl>
                                          <p:spTgt spid="133"/>
                                        </p:tgtEl>
                                        <p:attrNameLst>
                                          <p:attrName>style.visibility</p:attrName>
                                        </p:attrNameLst>
                                      </p:cBhvr>
                                      <p:to>
                                        <p:strVal val="visible"/>
                                      </p:to>
                                    </p:set>
                                    <p:animEffect transition="in" filter="fade">
                                      <p:cBhvr>
                                        <p:cTn id="16"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10"/>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Math.pow()</a:t>
            </a:r>
            <a:endParaRPr sz="6000" b="1" i="0">
              <a:solidFill>
                <a:srgbClr val="C00000"/>
              </a:solidFill>
              <a:latin typeface="Open Sans"/>
              <a:ea typeface="Open Sans"/>
              <a:cs typeface="Open Sans"/>
              <a:sym typeface="Open Sans"/>
            </a:endParaRPr>
          </a:p>
        </p:txBody>
      </p:sp>
      <p:sp>
        <p:nvSpPr>
          <p:cNvPr id="193" name="Google Shape;193;p10"/>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r>
              <a:rPr lang="en-IN" sz="3200"/>
              <a:t>Math.pow(x,y) method returns the value of 'x to the power of y'. Using powers is very common in mathematics and javascript provide this method, so one can easily find out the results. Be careful when specifying numbers in this function, 'x' is the place of the number and 'y' is the place of the given power of the number.</a:t>
            </a:r>
            <a:br>
              <a:rPr lang="en-IN" sz="3200"/>
            </a:br>
            <a:br>
              <a:rPr lang="en-IN" sz="3600"/>
            </a:br>
            <a:br>
              <a:rPr lang="en-IN" sz="3200" b="0" i="0">
                <a:solidFill>
                  <a:srgbClr val="0000CD"/>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JavaScript Math.pow() Method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FF0000"/>
                </a:solidFill>
                <a:latin typeface="Arial" panose="020B0604020202020204"/>
                <a:ea typeface="Arial" panose="020B0604020202020204"/>
                <a:cs typeface="Arial" panose="020B0604020202020204"/>
                <a:sym typeface="Arial" panose="020B0604020202020204"/>
              </a:rPr>
              <a:t> id</a:t>
            </a:r>
            <a:r>
              <a:rPr lang="en-IN" sz="3200" b="0" i="0">
                <a:solidFill>
                  <a:srgbClr val="0000CD"/>
                </a:solidFill>
                <a:latin typeface="Arial" panose="020B0604020202020204"/>
                <a:ea typeface="Arial" panose="020B0604020202020204"/>
                <a:cs typeface="Arial" panose="020B0604020202020204"/>
                <a:sym typeface="Arial" panose="020B0604020202020204"/>
              </a:rPr>
              <a:t>="demo"&gt;&lt;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3200" b="0" i="0">
                <a:solidFill>
                  <a:srgbClr val="A52A2A"/>
                </a:solidFill>
                <a:latin typeface="Arial" panose="020B0604020202020204"/>
                <a:ea typeface="Arial" panose="020B0604020202020204"/>
                <a:cs typeface="Arial" panose="020B0604020202020204"/>
                <a:sym typeface="Arial" panose="020B0604020202020204"/>
              </a:rPr>
              <a:t>"demo"</a:t>
            </a:r>
            <a:r>
              <a:rPr lang="en-IN" sz="3200" b="0" i="0">
                <a:solidFill>
                  <a:srgbClr val="000000"/>
                </a:solidFill>
                <a:latin typeface="Arial" panose="020B0604020202020204"/>
                <a:ea typeface="Arial" panose="020B0604020202020204"/>
                <a:cs typeface="Arial" panose="020B0604020202020204"/>
                <a:sym typeface="Arial" panose="020B0604020202020204"/>
              </a:rPr>
              <a:t>).innerHTML = Math.pow(</a:t>
            </a:r>
            <a:r>
              <a:rPr lang="en-IN" sz="3200" b="0" i="0">
                <a:solidFill>
                  <a:srgbClr val="FF0000"/>
                </a:solidFill>
                <a:latin typeface="Arial" panose="020B0604020202020204"/>
                <a:ea typeface="Arial" panose="020B0604020202020204"/>
                <a:cs typeface="Arial" panose="020B0604020202020204"/>
                <a:sym typeface="Arial" panose="020B0604020202020204"/>
              </a:rPr>
              <a:t>2</a:t>
            </a:r>
            <a:r>
              <a:rPr lang="en-IN" sz="3200" b="0" i="0">
                <a:solidFill>
                  <a:srgbClr val="000000"/>
                </a:solidFill>
                <a:latin typeface="Arial" panose="020B0604020202020204"/>
                <a:ea typeface="Arial" panose="020B0604020202020204"/>
                <a:cs typeface="Arial" panose="020B0604020202020204"/>
                <a:sym typeface="Arial" panose="020B0604020202020204"/>
              </a:rPr>
              <a:t>,</a:t>
            </a:r>
            <a:r>
              <a:rPr lang="en-IN" sz="3200" b="0" i="0">
                <a:solidFill>
                  <a:srgbClr val="FF0000"/>
                </a:solidFill>
                <a:latin typeface="Arial" panose="020B0604020202020204"/>
                <a:ea typeface="Arial" panose="020B0604020202020204"/>
                <a:cs typeface="Arial" panose="020B0604020202020204"/>
                <a:sym typeface="Arial" panose="020B0604020202020204"/>
              </a:rPr>
              <a:t>10</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endParaRPr sz="36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1"/>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Math.sqrt()</a:t>
            </a:r>
            <a:endParaRPr sz="6000" b="1" i="0">
              <a:solidFill>
                <a:srgbClr val="C00000"/>
              </a:solidFill>
              <a:latin typeface="Open Sans"/>
              <a:ea typeface="Open Sans"/>
              <a:cs typeface="Open Sans"/>
              <a:sym typeface="Open Sans"/>
            </a:endParaRPr>
          </a:p>
        </p:txBody>
      </p:sp>
      <p:sp>
        <p:nvSpPr>
          <p:cNvPr id="199" name="Google Shape;199;p11"/>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r>
              <a:rPr lang="en-IN" sz="3200"/>
              <a:t>Math.sqrt(n) method returns the square root of the given number(n). If the specified number doesn't have a proper square root then, it will give value in decimals.</a:t>
            </a:r>
            <a:br>
              <a:rPr lang="en-IN" sz="3600"/>
            </a:br>
            <a:br>
              <a:rPr lang="en-IN" sz="2800" b="0" i="0">
                <a:solidFill>
                  <a:srgbClr val="0000CD"/>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h2</a:t>
            </a:r>
            <a:r>
              <a:rPr lang="en-IN" sz="2800" b="0" i="0">
                <a:solidFill>
                  <a:srgbClr val="0000CD"/>
                </a:solidFill>
                <a:latin typeface="Arial" panose="020B0604020202020204"/>
                <a:ea typeface="Arial" panose="020B0604020202020204"/>
                <a:cs typeface="Arial" panose="020B0604020202020204"/>
                <a:sym typeface="Arial" panose="020B0604020202020204"/>
              </a:rPr>
              <a:t>&gt;</a:t>
            </a:r>
            <a:r>
              <a:rPr lang="en-IN" sz="2800" b="0" i="0">
                <a:solidFill>
                  <a:srgbClr val="000000"/>
                </a:solidFill>
                <a:latin typeface="Arial" panose="020B0604020202020204"/>
                <a:ea typeface="Arial" panose="020B0604020202020204"/>
                <a:cs typeface="Arial" panose="020B0604020202020204"/>
                <a:sym typeface="Arial" panose="020B0604020202020204"/>
              </a:rPr>
              <a:t> JavaScript Math.sqrt() Method </a:t>
            </a: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/h2</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p</a:t>
            </a:r>
            <a:r>
              <a:rPr lang="en-IN" sz="2800" b="0" i="0">
                <a:solidFill>
                  <a:srgbClr val="FF0000"/>
                </a:solidFill>
                <a:latin typeface="Arial" panose="020B0604020202020204"/>
                <a:ea typeface="Arial" panose="020B0604020202020204"/>
                <a:cs typeface="Arial" panose="020B0604020202020204"/>
                <a:sym typeface="Arial" panose="020B0604020202020204"/>
              </a:rPr>
              <a:t> id</a:t>
            </a:r>
            <a:r>
              <a:rPr lang="en-IN" sz="2800" b="0" i="0">
                <a:solidFill>
                  <a:srgbClr val="0000CD"/>
                </a:solidFill>
                <a:latin typeface="Arial" panose="020B0604020202020204"/>
                <a:ea typeface="Arial" panose="020B0604020202020204"/>
                <a:cs typeface="Arial" panose="020B0604020202020204"/>
                <a:sym typeface="Arial" panose="020B0604020202020204"/>
              </a:rPr>
              <a:t>="square"&gt;&lt;</a:t>
            </a:r>
            <a:r>
              <a:rPr lang="en-IN" sz="2800" b="0" i="0">
                <a:solidFill>
                  <a:srgbClr val="A52A2A"/>
                </a:solidFill>
                <a:latin typeface="Arial" panose="020B0604020202020204"/>
                <a:ea typeface="Arial" panose="020B0604020202020204"/>
                <a:cs typeface="Arial" panose="020B0604020202020204"/>
                <a:sym typeface="Arial" panose="020B0604020202020204"/>
              </a:rPr>
              <a:t>/p</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script</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2800" b="0" i="0">
                <a:solidFill>
                  <a:srgbClr val="A52A2A"/>
                </a:solidFill>
                <a:latin typeface="Arial" panose="020B0604020202020204"/>
                <a:ea typeface="Arial" panose="020B0604020202020204"/>
                <a:cs typeface="Arial" panose="020B0604020202020204"/>
                <a:sym typeface="Arial" panose="020B0604020202020204"/>
              </a:rPr>
              <a:t>"square"</a:t>
            </a:r>
            <a:r>
              <a:rPr lang="en-IN" sz="2800" b="0" i="0">
                <a:solidFill>
                  <a:srgbClr val="000000"/>
                </a:solidFill>
                <a:latin typeface="Arial" panose="020B0604020202020204"/>
                <a:ea typeface="Arial" panose="020B0604020202020204"/>
                <a:cs typeface="Arial" panose="020B0604020202020204"/>
                <a:sym typeface="Arial" panose="020B0604020202020204"/>
              </a:rPr>
              <a:t>).innerHTML = Math.sqrt(</a:t>
            </a:r>
            <a:r>
              <a:rPr lang="en-IN" sz="2800" b="0" i="0">
                <a:solidFill>
                  <a:srgbClr val="FF0000"/>
                </a:solidFill>
                <a:latin typeface="Arial" panose="020B0604020202020204"/>
                <a:ea typeface="Arial" panose="020B0604020202020204"/>
                <a:cs typeface="Arial" panose="020B0604020202020204"/>
                <a:sym typeface="Arial" panose="020B0604020202020204"/>
              </a:rPr>
              <a:t>1024</a:t>
            </a:r>
            <a:r>
              <a:rPr lang="en-IN" sz="2800" b="0" i="0">
                <a:solidFill>
                  <a:srgbClr val="000000"/>
                </a:solidFill>
                <a:latin typeface="Arial" panose="020B0604020202020204"/>
                <a:ea typeface="Arial" panose="020B0604020202020204"/>
                <a:cs typeface="Arial" panose="020B0604020202020204"/>
                <a:sym typeface="Arial" panose="020B0604020202020204"/>
              </a:rPr>
              <a: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/script</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endParaRPr sz="36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12"/>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a:t>
            </a:r>
            <a:r>
              <a:rPr lang="en-IN" sz="6000"/>
              <a:t>Math.abs() </a:t>
            </a:r>
            <a:endParaRPr sz="6000" b="1" i="0">
              <a:solidFill>
                <a:srgbClr val="C00000"/>
              </a:solidFill>
              <a:latin typeface="Open Sans"/>
              <a:ea typeface="Open Sans"/>
              <a:cs typeface="Open Sans"/>
              <a:sym typeface="Open Sans"/>
            </a:endParaRPr>
          </a:p>
        </p:txBody>
      </p:sp>
      <p:sp>
        <p:nvSpPr>
          <p:cNvPr id="205" name="Google Shape;205;p12"/>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r>
              <a:rPr lang="en-IN" sz="3200"/>
              <a:t>Math.abs() method is used to calculate the absolute(positive) value of a number. It will always give positive value of the specified number even if it's a negative one.</a:t>
            </a:r>
            <a:endParaRPr sz="3200"/>
          </a:p>
          <a:p>
            <a:pPr marL="0" lvl="0" indent="0" algn="l" rtl="0">
              <a:lnSpc>
                <a:spcPct val="125000"/>
              </a:lnSpc>
              <a:spcBef>
                <a:spcPts val="1840"/>
              </a:spcBef>
              <a:spcAft>
                <a:spcPts val="0"/>
              </a:spcAft>
              <a:buClr>
                <a:schemeClr val="lt2"/>
              </a:buClr>
              <a:buSzPts val="3200"/>
              <a:buNone/>
            </a:pPr>
            <a:r>
              <a:rPr lang="en-IN" sz="3200"/>
              <a:t>In this, -5 is returned as 5, -10 as 10, etc.</a:t>
            </a:r>
            <a:endParaRPr sz="3200"/>
          </a:p>
          <a:p>
            <a:pPr marL="0" lvl="0" indent="0" algn="l" rtl="0">
              <a:lnSpc>
                <a:spcPct val="125000"/>
              </a:lnSpc>
              <a:spcBef>
                <a:spcPts val="1840"/>
              </a:spcBef>
              <a:spcAft>
                <a:spcPts val="0"/>
              </a:spcAft>
              <a:buClr>
                <a:schemeClr val="lt2"/>
              </a:buClr>
              <a:buSzPts val="3200"/>
              <a:buNone/>
            </a:pPr>
            <a:endParaRPr sz="3200"/>
          </a:p>
          <a:p>
            <a:pPr marL="0" lvl="0" indent="0" algn="l" rtl="0">
              <a:lnSpc>
                <a:spcPct val="125000"/>
              </a:lnSpc>
              <a:spcBef>
                <a:spcPts val="1920"/>
              </a:spcBef>
              <a:spcAft>
                <a:spcPts val="0"/>
              </a:spcAft>
              <a:buClr>
                <a:srgbClr val="0000CD"/>
              </a:buClr>
              <a:buSzPts val="3600"/>
              <a:buNone/>
            </a:pP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body</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h2</a:t>
            </a:r>
            <a:r>
              <a:rPr lang="en-IN" sz="3600" b="0" i="0">
                <a:solidFill>
                  <a:srgbClr val="0000CD"/>
                </a:solidFill>
                <a:latin typeface="Arial" panose="020B0604020202020204"/>
                <a:ea typeface="Arial" panose="020B0604020202020204"/>
                <a:cs typeface="Arial" panose="020B0604020202020204"/>
                <a:sym typeface="Arial" panose="020B0604020202020204"/>
              </a:rPr>
              <a:t>&gt;</a:t>
            </a:r>
            <a:r>
              <a:rPr lang="en-IN" sz="3600" b="0" i="0">
                <a:solidFill>
                  <a:srgbClr val="000000"/>
                </a:solidFill>
                <a:latin typeface="Arial" panose="020B0604020202020204"/>
                <a:ea typeface="Arial" panose="020B0604020202020204"/>
                <a:cs typeface="Arial" panose="020B0604020202020204"/>
                <a:sym typeface="Arial" panose="020B0604020202020204"/>
              </a:rPr>
              <a:t> JavaScript Math.abs() Method </a:t>
            </a: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/h2</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p</a:t>
            </a:r>
            <a:r>
              <a:rPr lang="en-IN" sz="3600" b="0" i="0">
                <a:solidFill>
                  <a:srgbClr val="FF0000"/>
                </a:solidFill>
                <a:latin typeface="Arial" panose="020B0604020202020204"/>
                <a:ea typeface="Arial" panose="020B0604020202020204"/>
                <a:cs typeface="Arial" panose="020B0604020202020204"/>
                <a:sym typeface="Arial" panose="020B0604020202020204"/>
              </a:rPr>
              <a:t> id</a:t>
            </a:r>
            <a:r>
              <a:rPr lang="en-IN" sz="3600" b="0" i="0">
                <a:solidFill>
                  <a:srgbClr val="0000CD"/>
                </a:solidFill>
                <a:latin typeface="Arial" panose="020B0604020202020204"/>
                <a:ea typeface="Arial" panose="020B0604020202020204"/>
                <a:cs typeface="Arial" panose="020B0604020202020204"/>
                <a:sym typeface="Arial" panose="020B0604020202020204"/>
              </a:rPr>
              <a:t>="demo"&gt;&lt;</a:t>
            </a:r>
            <a:r>
              <a:rPr lang="en-IN" sz="3600" b="0" i="0">
                <a:solidFill>
                  <a:srgbClr val="A52A2A"/>
                </a:solidFill>
                <a:latin typeface="Arial" panose="020B0604020202020204"/>
                <a:ea typeface="Arial" panose="020B0604020202020204"/>
                <a:cs typeface="Arial" panose="020B0604020202020204"/>
                <a:sym typeface="Arial" panose="020B0604020202020204"/>
              </a:rPr>
              <a:t>/p</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script</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3600" b="0" i="0">
                <a:solidFill>
                  <a:srgbClr val="A52A2A"/>
                </a:solidFill>
                <a:latin typeface="Arial" panose="020B0604020202020204"/>
                <a:ea typeface="Arial" panose="020B0604020202020204"/>
                <a:cs typeface="Arial" panose="020B0604020202020204"/>
                <a:sym typeface="Arial" panose="020B0604020202020204"/>
              </a:rPr>
              <a:t>"demo"</a:t>
            </a:r>
            <a:r>
              <a:rPr lang="en-IN" sz="3600" b="0" i="0">
                <a:solidFill>
                  <a:srgbClr val="000000"/>
                </a:solidFill>
                <a:latin typeface="Arial" panose="020B0604020202020204"/>
                <a:ea typeface="Arial" panose="020B0604020202020204"/>
                <a:cs typeface="Arial" panose="020B0604020202020204"/>
                <a:sym typeface="Arial" panose="020B0604020202020204"/>
              </a:rPr>
              <a:t>).innerHTML = Math.abs(-</a:t>
            </a:r>
            <a:r>
              <a:rPr lang="en-IN" sz="3600" b="0" i="0">
                <a:solidFill>
                  <a:srgbClr val="FF0000"/>
                </a:solidFill>
                <a:latin typeface="Arial" panose="020B0604020202020204"/>
                <a:ea typeface="Arial" panose="020B0604020202020204"/>
                <a:cs typeface="Arial" panose="020B0604020202020204"/>
                <a:sym typeface="Arial" panose="020B0604020202020204"/>
              </a:rPr>
              <a:t>10.5</a:t>
            </a:r>
            <a:r>
              <a:rPr lang="en-IN" sz="3600" b="0" i="0">
                <a:solidFill>
                  <a:srgbClr val="000000"/>
                </a:solidFill>
                <a:latin typeface="Arial" panose="020B0604020202020204"/>
                <a:ea typeface="Arial" panose="020B0604020202020204"/>
                <a:cs typeface="Arial" panose="020B0604020202020204"/>
                <a:sym typeface="Arial" panose="020B0604020202020204"/>
              </a:rPr>
              <a:t>);</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/script</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/body</a:t>
            </a:r>
            <a:r>
              <a:rPr lang="en-IN" sz="3600" b="0" i="0">
                <a:solidFill>
                  <a:srgbClr val="0000CD"/>
                </a:solidFill>
                <a:latin typeface="Arial" panose="020B0604020202020204"/>
                <a:ea typeface="Arial" panose="020B0604020202020204"/>
                <a:cs typeface="Arial" panose="020B0604020202020204"/>
                <a:sym typeface="Arial" panose="020B0604020202020204"/>
              </a:rPr>
              <a:t>&gt;</a:t>
            </a:r>
            <a:endParaRPr sz="36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13"/>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a:t>
            </a:r>
            <a:r>
              <a:rPr lang="en-IN" sz="6000"/>
              <a:t>Math.floor()</a:t>
            </a:r>
            <a:endParaRPr sz="6000"/>
          </a:p>
        </p:txBody>
      </p:sp>
      <p:sp>
        <p:nvSpPr>
          <p:cNvPr id="211" name="Google Shape;211;p13"/>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r>
              <a:rPr lang="en-IN" sz="3200"/>
              <a:t>The Math.floor() method rounds off a number down to the previous lower integer. Here, even if the decimal exceeds the '.5' value, it will always be rounded off to lower integer. So, 1.8 becomes 1, -2.5 becomes -3.</a:t>
            </a:r>
            <a:endParaRPr sz="3200"/>
          </a:p>
          <a:p>
            <a:pPr marL="0" lvl="0" indent="0" algn="l" rtl="0">
              <a:lnSpc>
                <a:spcPct val="125000"/>
              </a:lnSpc>
              <a:spcBef>
                <a:spcPts val="1920"/>
              </a:spcBef>
              <a:spcAft>
                <a:spcPts val="0"/>
              </a:spcAft>
              <a:buClr>
                <a:schemeClr val="lt2"/>
              </a:buClr>
              <a:buSzPts val="3600"/>
              <a:buNone/>
            </a:pPr>
            <a:endParaRPr sz="3600"/>
          </a:p>
          <a:p>
            <a:pPr marL="0" lvl="0" indent="0" algn="l" rtl="0">
              <a:lnSpc>
                <a:spcPct val="125000"/>
              </a:lnSpc>
              <a:spcBef>
                <a:spcPts val="1920"/>
              </a:spcBef>
              <a:spcAft>
                <a:spcPts val="0"/>
              </a:spcAft>
              <a:buClr>
                <a:srgbClr val="0000CD"/>
              </a:buClr>
              <a:buSzPts val="3600"/>
              <a:buNone/>
            </a:pP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body</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h2</a:t>
            </a:r>
            <a:r>
              <a:rPr lang="en-IN" sz="3600" b="0" i="0">
                <a:solidFill>
                  <a:srgbClr val="0000CD"/>
                </a:solidFill>
                <a:latin typeface="Arial" panose="020B0604020202020204"/>
                <a:ea typeface="Arial" panose="020B0604020202020204"/>
                <a:cs typeface="Arial" panose="020B0604020202020204"/>
                <a:sym typeface="Arial" panose="020B0604020202020204"/>
              </a:rPr>
              <a:t>&gt;</a:t>
            </a:r>
            <a:r>
              <a:rPr lang="en-IN" sz="3600" b="0" i="0">
                <a:solidFill>
                  <a:srgbClr val="000000"/>
                </a:solidFill>
                <a:latin typeface="Arial" panose="020B0604020202020204"/>
                <a:ea typeface="Arial" panose="020B0604020202020204"/>
                <a:cs typeface="Arial" panose="020B0604020202020204"/>
                <a:sym typeface="Arial" panose="020B0604020202020204"/>
              </a:rPr>
              <a:t> JavaScript Math.floor() Method </a:t>
            </a: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/h2</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p</a:t>
            </a:r>
            <a:r>
              <a:rPr lang="en-IN" sz="3600" b="0" i="0">
                <a:solidFill>
                  <a:srgbClr val="FF0000"/>
                </a:solidFill>
                <a:latin typeface="Arial" panose="020B0604020202020204"/>
                <a:ea typeface="Arial" panose="020B0604020202020204"/>
                <a:cs typeface="Arial" panose="020B0604020202020204"/>
                <a:sym typeface="Arial" panose="020B0604020202020204"/>
              </a:rPr>
              <a:t> id</a:t>
            </a:r>
            <a:r>
              <a:rPr lang="en-IN" sz="3600" b="0" i="0">
                <a:solidFill>
                  <a:srgbClr val="0000CD"/>
                </a:solidFill>
                <a:latin typeface="Arial" panose="020B0604020202020204"/>
                <a:ea typeface="Arial" panose="020B0604020202020204"/>
                <a:cs typeface="Arial" panose="020B0604020202020204"/>
                <a:sym typeface="Arial" panose="020B0604020202020204"/>
              </a:rPr>
              <a:t>="demo"&gt;&lt;</a:t>
            </a:r>
            <a:r>
              <a:rPr lang="en-IN" sz="3600" b="0" i="0">
                <a:solidFill>
                  <a:srgbClr val="A52A2A"/>
                </a:solidFill>
                <a:latin typeface="Arial" panose="020B0604020202020204"/>
                <a:ea typeface="Arial" panose="020B0604020202020204"/>
                <a:cs typeface="Arial" panose="020B0604020202020204"/>
                <a:sym typeface="Arial" panose="020B0604020202020204"/>
              </a:rPr>
              <a:t>/p</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script</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3600" b="0" i="0">
                <a:solidFill>
                  <a:srgbClr val="A52A2A"/>
                </a:solidFill>
                <a:latin typeface="Arial" panose="020B0604020202020204"/>
                <a:ea typeface="Arial" panose="020B0604020202020204"/>
                <a:cs typeface="Arial" panose="020B0604020202020204"/>
                <a:sym typeface="Arial" panose="020B0604020202020204"/>
              </a:rPr>
              <a:t>"demo"</a:t>
            </a:r>
            <a:r>
              <a:rPr lang="en-IN" sz="3600" b="0" i="0">
                <a:solidFill>
                  <a:srgbClr val="000000"/>
                </a:solidFill>
                <a:latin typeface="Arial" panose="020B0604020202020204"/>
                <a:ea typeface="Arial" panose="020B0604020202020204"/>
                <a:cs typeface="Arial" panose="020B0604020202020204"/>
                <a:sym typeface="Arial" panose="020B0604020202020204"/>
              </a:rPr>
              <a:t>).innerHTML = Math.floor(</a:t>
            </a:r>
            <a:r>
              <a:rPr lang="en-IN" sz="3600" b="0" i="0">
                <a:solidFill>
                  <a:srgbClr val="FF0000"/>
                </a:solidFill>
                <a:latin typeface="Arial" panose="020B0604020202020204"/>
                <a:ea typeface="Arial" panose="020B0604020202020204"/>
                <a:cs typeface="Arial" panose="020B0604020202020204"/>
                <a:sym typeface="Arial" panose="020B0604020202020204"/>
              </a:rPr>
              <a:t>5.7</a:t>
            </a:r>
            <a:r>
              <a:rPr lang="en-IN" sz="3600" b="0" i="0">
                <a:solidFill>
                  <a:srgbClr val="000000"/>
                </a:solidFill>
                <a:latin typeface="Arial" panose="020B0604020202020204"/>
                <a:ea typeface="Arial" panose="020B0604020202020204"/>
                <a:cs typeface="Arial" panose="020B0604020202020204"/>
                <a:sym typeface="Arial" panose="020B0604020202020204"/>
              </a:rPr>
              <a:t>);</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/script</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/body</a:t>
            </a:r>
            <a:r>
              <a:rPr lang="en-IN" sz="3600" b="0" i="0">
                <a:solidFill>
                  <a:srgbClr val="0000CD"/>
                </a:solidFill>
                <a:latin typeface="Arial" panose="020B0604020202020204"/>
                <a:ea typeface="Arial" panose="020B0604020202020204"/>
                <a:cs typeface="Arial" panose="020B0604020202020204"/>
                <a:sym typeface="Arial" panose="020B0604020202020204"/>
              </a:rPr>
              <a:t>&gt;</a:t>
            </a:r>
            <a:endParaRPr sz="36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4"/>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a:t>
            </a:r>
            <a:r>
              <a:rPr lang="en-IN" sz="6000"/>
              <a:t>Math.ceil()</a:t>
            </a:r>
            <a:endParaRPr sz="6000"/>
          </a:p>
        </p:txBody>
      </p:sp>
      <p:sp>
        <p:nvSpPr>
          <p:cNvPr id="217" name="Google Shape;217;p14"/>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r>
              <a:rPr lang="en-IN" sz="3200"/>
              <a:t>The Math.ceil() method rounds a number up to the next highest integer. Here, even if the decimal value is lower than '.5', it will always be rounded off to the next highest integer. So, 1.3 becomes 2, -2.5 becomes -2.</a:t>
            </a:r>
            <a:endParaRPr sz="3200"/>
          </a:p>
          <a:p>
            <a:pPr marL="0" lvl="0" indent="0" algn="l" rtl="0">
              <a:lnSpc>
                <a:spcPct val="125000"/>
              </a:lnSpc>
              <a:spcBef>
                <a:spcPts val="1840"/>
              </a:spcBef>
              <a:spcAft>
                <a:spcPts val="0"/>
              </a:spcAft>
              <a:buClr>
                <a:srgbClr val="0000CD"/>
              </a:buClr>
              <a:buSzPts val="3200"/>
              <a:buNone/>
            </a:pP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JavaScript Math.ceil() Method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FF0000"/>
                </a:solidFill>
                <a:latin typeface="Arial" panose="020B0604020202020204"/>
                <a:ea typeface="Arial" panose="020B0604020202020204"/>
                <a:cs typeface="Arial" panose="020B0604020202020204"/>
                <a:sym typeface="Arial" panose="020B0604020202020204"/>
              </a:rPr>
              <a:t> id</a:t>
            </a:r>
            <a:r>
              <a:rPr lang="en-IN" sz="3200" b="0" i="0">
                <a:solidFill>
                  <a:srgbClr val="0000CD"/>
                </a:solidFill>
                <a:latin typeface="Arial" panose="020B0604020202020204"/>
                <a:ea typeface="Arial" panose="020B0604020202020204"/>
                <a:cs typeface="Arial" panose="020B0604020202020204"/>
                <a:sym typeface="Arial" panose="020B0604020202020204"/>
              </a:rPr>
              <a:t>="demo"&gt;&lt;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3200" b="0" i="0">
                <a:solidFill>
                  <a:srgbClr val="A52A2A"/>
                </a:solidFill>
                <a:latin typeface="Arial" panose="020B0604020202020204"/>
                <a:ea typeface="Arial" panose="020B0604020202020204"/>
                <a:cs typeface="Arial" panose="020B0604020202020204"/>
                <a:sym typeface="Arial" panose="020B0604020202020204"/>
              </a:rPr>
              <a:t>"demo"</a:t>
            </a:r>
            <a:r>
              <a:rPr lang="en-IN" sz="3200" b="0" i="0">
                <a:solidFill>
                  <a:srgbClr val="000000"/>
                </a:solidFill>
                <a:latin typeface="Arial" panose="020B0604020202020204"/>
                <a:ea typeface="Arial" panose="020B0604020202020204"/>
                <a:cs typeface="Arial" panose="020B0604020202020204"/>
                <a:sym typeface="Arial" panose="020B0604020202020204"/>
              </a:rPr>
              <a:t>).innerHTML = Math.ceil(</a:t>
            </a:r>
            <a:r>
              <a:rPr lang="en-IN" sz="3200" b="0" i="0">
                <a:solidFill>
                  <a:srgbClr val="FF0000"/>
                </a:solidFill>
                <a:latin typeface="Arial" panose="020B0604020202020204"/>
                <a:ea typeface="Arial" panose="020B0604020202020204"/>
                <a:cs typeface="Arial" panose="020B0604020202020204"/>
                <a:sym typeface="Arial" panose="020B0604020202020204"/>
              </a:rPr>
              <a:t>10.4</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endParaRPr sz="36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15"/>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a:t>
            </a:r>
            <a:r>
              <a:rPr lang="en-IN" sz="6000"/>
              <a:t>Math.min()</a:t>
            </a:r>
            <a:endParaRPr sz="6000"/>
          </a:p>
        </p:txBody>
      </p:sp>
      <p:sp>
        <p:nvSpPr>
          <p:cNvPr id="223" name="Google Shape;223;p15"/>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r>
              <a:rPr lang="en-IN" sz="3200"/>
              <a:t>Math.min() is used to find the lowest value in a list of arguments specified. Look at the example below to see the syntax :- </a:t>
            </a:r>
            <a:endParaRPr sz="3200"/>
          </a:p>
          <a:p>
            <a:pPr marL="0" lvl="0" indent="0" algn="l" rtl="0">
              <a:lnSpc>
                <a:spcPct val="125000"/>
              </a:lnSpc>
              <a:spcBef>
                <a:spcPts val="1920"/>
              </a:spcBef>
              <a:spcAft>
                <a:spcPts val="0"/>
              </a:spcAft>
              <a:buClr>
                <a:srgbClr val="0000CD"/>
              </a:buClr>
              <a:buSzPts val="3600"/>
              <a:buNone/>
            </a:pP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body</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h2</a:t>
            </a:r>
            <a:r>
              <a:rPr lang="en-IN" sz="3600" b="0" i="0">
                <a:solidFill>
                  <a:srgbClr val="0000CD"/>
                </a:solidFill>
                <a:latin typeface="Arial" panose="020B0604020202020204"/>
                <a:ea typeface="Arial" panose="020B0604020202020204"/>
                <a:cs typeface="Arial" panose="020B0604020202020204"/>
                <a:sym typeface="Arial" panose="020B0604020202020204"/>
              </a:rPr>
              <a:t>&gt;</a:t>
            </a:r>
            <a:r>
              <a:rPr lang="en-IN" sz="3600" b="0" i="0">
                <a:solidFill>
                  <a:srgbClr val="000000"/>
                </a:solidFill>
                <a:latin typeface="Arial" panose="020B0604020202020204"/>
                <a:ea typeface="Arial" panose="020B0604020202020204"/>
                <a:cs typeface="Arial" panose="020B0604020202020204"/>
                <a:sym typeface="Arial" panose="020B0604020202020204"/>
              </a:rPr>
              <a:t> JavaScript Math.min() Method </a:t>
            </a: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/h2</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p</a:t>
            </a:r>
            <a:r>
              <a:rPr lang="en-IN" sz="3600" b="0" i="0">
                <a:solidFill>
                  <a:srgbClr val="FF0000"/>
                </a:solidFill>
                <a:latin typeface="Arial" panose="020B0604020202020204"/>
                <a:ea typeface="Arial" panose="020B0604020202020204"/>
                <a:cs typeface="Arial" panose="020B0604020202020204"/>
                <a:sym typeface="Arial" panose="020B0604020202020204"/>
              </a:rPr>
              <a:t> id</a:t>
            </a:r>
            <a:r>
              <a:rPr lang="en-IN" sz="3600" b="0" i="0">
                <a:solidFill>
                  <a:srgbClr val="0000CD"/>
                </a:solidFill>
                <a:latin typeface="Arial" panose="020B0604020202020204"/>
                <a:ea typeface="Arial" panose="020B0604020202020204"/>
                <a:cs typeface="Arial" panose="020B0604020202020204"/>
                <a:sym typeface="Arial" panose="020B0604020202020204"/>
              </a:rPr>
              <a:t>="demo"&gt;&lt;</a:t>
            </a:r>
            <a:r>
              <a:rPr lang="en-IN" sz="3600" b="0" i="0">
                <a:solidFill>
                  <a:srgbClr val="A52A2A"/>
                </a:solidFill>
                <a:latin typeface="Arial" panose="020B0604020202020204"/>
                <a:ea typeface="Arial" panose="020B0604020202020204"/>
                <a:cs typeface="Arial" panose="020B0604020202020204"/>
                <a:sym typeface="Arial" panose="020B0604020202020204"/>
              </a:rPr>
              <a:t>/p</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script</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3600" b="0" i="0">
                <a:solidFill>
                  <a:srgbClr val="A52A2A"/>
                </a:solidFill>
                <a:latin typeface="Arial" panose="020B0604020202020204"/>
                <a:ea typeface="Arial" panose="020B0604020202020204"/>
                <a:cs typeface="Arial" panose="020B0604020202020204"/>
                <a:sym typeface="Arial" panose="020B0604020202020204"/>
              </a:rPr>
              <a:t>"demo"</a:t>
            </a:r>
            <a:r>
              <a:rPr lang="en-IN" sz="3600" b="0" i="0">
                <a:solidFill>
                  <a:srgbClr val="000000"/>
                </a:solidFill>
                <a:latin typeface="Arial" panose="020B0604020202020204"/>
                <a:ea typeface="Arial" panose="020B0604020202020204"/>
                <a:cs typeface="Arial" panose="020B0604020202020204"/>
                <a:sym typeface="Arial" panose="020B0604020202020204"/>
              </a:rPr>
              <a:t>).innerHTML = Math.min(</a:t>
            </a:r>
            <a:r>
              <a:rPr lang="en-IN" sz="3600" b="0" i="0">
                <a:solidFill>
                  <a:srgbClr val="FF0000"/>
                </a:solidFill>
                <a:latin typeface="Arial" panose="020B0604020202020204"/>
                <a:ea typeface="Arial" panose="020B0604020202020204"/>
                <a:cs typeface="Arial" panose="020B0604020202020204"/>
                <a:sym typeface="Arial" panose="020B0604020202020204"/>
              </a:rPr>
              <a:t>0</a:t>
            </a:r>
            <a:r>
              <a:rPr lang="en-IN" sz="3600" b="0" i="0">
                <a:solidFill>
                  <a:srgbClr val="000000"/>
                </a:solidFill>
                <a:latin typeface="Arial" panose="020B0604020202020204"/>
                <a:ea typeface="Arial" panose="020B0604020202020204"/>
                <a:cs typeface="Arial" panose="020B0604020202020204"/>
                <a:sym typeface="Arial" panose="020B0604020202020204"/>
              </a:rPr>
              <a:t>, </a:t>
            </a:r>
            <a:r>
              <a:rPr lang="en-IN" sz="3600" b="0" i="0">
                <a:solidFill>
                  <a:srgbClr val="FF0000"/>
                </a:solidFill>
                <a:latin typeface="Arial" panose="020B0604020202020204"/>
                <a:ea typeface="Arial" panose="020B0604020202020204"/>
                <a:cs typeface="Arial" panose="020B0604020202020204"/>
                <a:sym typeface="Arial" panose="020B0604020202020204"/>
              </a:rPr>
              <a:t>500</a:t>
            </a:r>
            <a:r>
              <a:rPr lang="en-IN" sz="3600" b="0" i="0">
                <a:solidFill>
                  <a:srgbClr val="000000"/>
                </a:solidFill>
                <a:latin typeface="Arial" panose="020B0604020202020204"/>
                <a:ea typeface="Arial" panose="020B0604020202020204"/>
                <a:cs typeface="Arial" panose="020B0604020202020204"/>
                <a:sym typeface="Arial" panose="020B0604020202020204"/>
              </a:rPr>
              <a:t>, </a:t>
            </a:r>
            <a:r>
              <a:rPr lang="en-IN" sz="3600" b="0" i="0">
                <a:solidFill>
                  <a:srgbClr val="FF0000"/>
                </a:solidFill>
                <a:latin typeface="Arial" panose="020B0604020202020204"/>
                <a:ea typeface="Arial" panose="020B0604020202020204"/>
                <a:cs typeface="Arial" panose="020B0604020202020204"/>
                <a:sym typeface="Arial" panose="020B0604020202020204"/>
              </a:rPr>
              <a:t>45</a:t>
            </a:r>
            <a:r>
              <a:rPr lang="en-IN" sz="3600" b="0" i="0">
                <a:solidFill>
                  <a:srgbClr val="000000"/>
                </a:solidFill>
                <a:latin typeface="Arial" panose="020B0604020202020204"/>
                <a:ea typeface="Arial" panose="020B0604020202020204"/>
                <a:cs typeface="Arial" panose="020B0604020202020204"/>
                <a:sym typeface="Arial" panose="020B0604020202020204"/>
              </a:rPr>
              <a:t>, </a:t>
            </a:r>
            <a:r>
              <a:rPr lang="en-IN" sz="3600" b="0" i="0">
                <a:solidFill>
                  <a:srgbClr val="FF0000"/>
                </a:solidFill>
                <a:latin typeface="Arial" panose="020B0604020202020204"/>
                <a:ea typeface="Arial" panose="020B0604020202020204"/>
                <a:cs typeface="Arial" panose="020B0604020202020204"/>
                <a:sym typeface="Arial" panose="020B0604020202020204"/>
              </a:rPr>
              <a:t>56</a:t>
            </a:r>
            <a:r>
              <a:rPr lang="en-IN" sz="3600" b="0" i="0">
                <a:solidFill>
                  <a:srgbClr val="000000"/>
                </a:solidFill>
                <a:latin typeface="Arial" panose="020B0604020202020204"/>
                <a:ea typeface="Arial" panose="020B0604020202020204"/>
                <a:cs typeface="Arial" panose="020B0604020202020204"/>
                <a:sym typeface="Arial" panose="020B0604020202020204"/>
              </a:rPr>
              <a:t>, -</a:t>
            </a:r>
            <a:r>
              <a:rPr lang="en-IN" sz="3600" b="0" i="0">
                <a:solidFill>
                  <a:srgbClr val="FF0000"/>
                </a:solidFill>
                <a:latin typeface="Arial" panose="020B0604020202020204"/>
                <a:ea typeface="Arial" panose="020B0604020202020204"/>
                <a:cs typeface="Arial" panose="020B0604020202020204"/>
                <a:sym typeface="Arial" panose="020B0604020202020204"/>
              </a:rPr>
              <a:t>6</a:t>
            </a:r>
            <a:r>
              <a:rPr lang="en-IN" sz="3600" b="0" i="0">
                <a:solidFill>
                  <a:srgbClr val="000000"/>
                </a:solidFill>
                <a:latin typeface="Arial" panose="020B0604020202020204"/>
                <a:ea typeface="Arial" panose="020B0604020202020204"/>
                <a:cs typeface="Arial" panose="020B0604020202020204"/>
                <a:sym typeface="Arial" panose="020B0604020202020204"/>
              </a:rPr>
              <a:t>, -</a:t>
            </a:r>
            <a:r>
              <a:rPr lang="en-IN" sz="3600" b="0" i="0">
                <a:solidFill>
                  <a:srgbClr val="FF0000"/>
                </a:solidFill>
                <a:latin typeface="Arial" panose="020B0604020202020204"/>
                <a:ea typeface="Arial" panose="020B0604020202020204"/>
                <a:cs typeface="Arial" panose="020B0604020202020204"/>
                <a:sym typeface="Arial" panose="020B0604020202020204"/>
              </a:rPr>
              <a:t>100</a:t>
            </a:r>
            <a:r>
              <a:rPr lang="en-IN" sz="3600" b="0" i="0">
                <a:solidFill>
                  <a:srgbClr val="000000"/>
                </a:solidFill>
                <a:latin typeface="Arial" panose="020B0604020202020204"/>
                <a:ea typeface="Arial" panose="020B0604020202020204"/>
                <a:cs typeface="Arial" panose="020B0604020202020204"/>
                <a:sym typeface="Arial" panose="020B0604020202020204"/>
              </a:rPr>
              <a:t>)</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/script</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/body</a:t>
            </a:r>
            <a:r>
              <a:rPr lang="en-IN" sz="3600" b="0" i="0">
                <a:solidFill>
                  <a:srgbClr val="0000CD"/>
                </a:solidFill>
                <a:latin typeface="Arial" panose="020B0604020202020204"/>
                <a:ea typeface="Arial" panose="020B0604020202020204"/>
                <a:cs typeface="Arial" panose="020B0604020202020204"/>
                <a:sym typeface="Arial" panose="020B0604020202020204"/>
              </a:rPr>
              <a:t>&gt;</a:t>
            </a:r>
            <a:endParaRPr sz="36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16"/>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a:t>
            </a:r>
            <a:r>
              <a:rPr lang="en-IN" sz="6000"/>
              <a:t>Math.max() </a:t>
            </a:r>
            <a:endParaRPr sz="6000"/>
          </a:p>
        </p:txBody>
      </p:sp>
      <p:sp>
        <p:nvSpPr>
          <p:cNvPr id="229" name="Google Shape;229;p16"/>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r>
              <a:rPr lang="en-IN" sz="3200"/>
              <a:t>The Math.max() used to find the highest value in a list of arguments specified.</a:t>
            </a:r>
            <a:br>
              <a:rPr lang="en-IN" sz="3200"/>
            </a:b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JavaScript Math.max() Method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/h2</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FF0000"/>
                </a:solidFill>
                <a:latin typeface="Arial" panose="020B0604020202020204"/>
                <a:ea typeface="Arial" panose="020B0604020202020204"/>
                <a:cs typeface="Arial" panose="020B0604020202020204"/>
                <a:sym typeface="Arial" panose="020B0604020202020204"/>
              </a:rPr>
              <a:t> id</a:t>
            </a:r>
            <a:r>
              <a:rPr lang="en-IN" sz="3200" b="0" i="0">
                <a:solidFill>
                  <a:srgbClr val="0000CD"/>
                </a:solidFill>
                <a:latin typeface="Arial" panose="020B0604020202020204"/>
                <a:ea typeface="Arial" panose="020B0604020202020204"/>
                <a:cs typeface="Arial" panose="020B0604020202020204"/>
                <a:sym typeface="Arial" panose="020B0604020202020204"/>
              </a:rPr>
              <a:t>="demo"&gt;&lt;</a:t>
            </a:r>
            <a:r>
              <a:rPr lang="en-IN" sz="3200" b="0" i="0">
                <a:solidFill>
                  <a:srgbClr val="A52A2A"/>
                </a:solidFill>
                <a:latin typeface="Arial" panose="020B0604020202020204"/>
                <a:ea typeface="Arial" panose="020B0604020202020204"/>
                <a:cs typeface="Arial" panose="020B0604020202020204"/>
                <a:sym typeface="Arial" panose="020B0604020202020204"/>
              </a:rPr>
              <a:t>/p</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3200" b="0" i="0">
                <a:solidFill>
                  <a:srgbClr val="A52A2A"/>
                </a:solidFill>
                <a:latin typeface="Arial" panose="020B0604020202020204"/>
                <a:ea typeface="Arial" panose="020B0604020202020204"/>
                <a:cs typeface="Arial" panose="020B0604020202020204"/>
                <a:sym typeface="Arial" panose="020B0604020202020204"/>
              </a:rPr>
              <a:t>"demo"</a:t>
            </a:r>
            <a:r>
              <a:rPr lang="en-IN" sz="3200" b="0" i="0">
                <a:solidFill>
                  <a:srgbClr val="000000"/>
                </a:solidFill>
                <a:latin typeface="Arial" panose="020B0604020202020204"/>
                <a:ea typeface="Arial" panose="020B0604020202020204"/>
                <a:cs typeface="Arial" panose="020B0604020202020204"/>
                <a:sym typeface="Arial" panose="020B0604020202020204"/>
              </a:rPr>
              <a:t>).innerHTML = Math.max(</a:t>
            </a:r>
            <a:r>
              <a:rPr lang="en-IN" sz="3200" b="0" i="0">
                <a:solidFill>
                  <a:srgbClr val="FF0000"/>
                </a:solidFill>
                <a:latin typeface="Arial" panose="020B0604020202020204"/>
                <a:ea typeface="Arial" panose="020B0604020202020204"/>
                <a:cs typeface="Arial" panose="020B0604020202020204"/>
                <a:sym typeface="Arial" panose="020B0604020202020204"/>
              </a:rPr>
              <a:t>0</a:t>
            </a:r>
            <a:r>
              <a:rPr lang="en-IN" sz="3200" b="0" i="0">
                <a:solidFill>
                  <a:srgbClr val="000000"/>
                </a:solidFill>
                <a:latin typeface="Arial" panose="020B0604020202020204"/>
                <a:ea typeface="Arial" panose="020B0604020202020204"/>
                <a:cs typeface="Arial" panose="020B0604020202020204"/>
                <a:sym typeface="Arial" panose="020B0604020202020204"/>
              </a:rPr>
              <a:t>, </a:t>
            </a:r>
            <a:r>
              <a:rPr lang="en-IN" sz="3200" b="0" i="0">
                <a:solidFill>
                  <a:srgbClr val="FF0000"/>
                </a:solidFill>
                <a:latin typeface="Arial" panose="020B0604020202020204"/>
                <a:ea typeface="Arial" panose="020B0604020202020204"/>
                <a:cs typeface="Arial" panose="020B0604020202020204"/>
                <a:sym typeface="Arial" panose="020B0604020202020204"/>
              </a:rPr>
              <a:t>500</a:t>
            </a:r>
            <a:r>
              <a:rPr lang="en-IN" sz="3200" b="0" i="0">
                <a:solidFill>
                  <a:srgbClr val="000000"/>
                </a:solidFill>
                <a:latin typeface="Arial" panose="020B0604020202020204"/>
                <a:ea typeface="Arial" panose="020B0604020202020204"/>
                <a:cs typeface="Arial" panose="020B0604020202020204"/>
                <a:sym typeface="Arial" panose="020B0604020202020204"/>
              </a:rPr>
              <a:t>, </a:t>
            </a:r>
            <a:r>
              <a:rPr lang="en-IN" sz="3200" b="0" i="0">
                <a:solidFill>
                  <a:srgbClr val="FF0000"/>
                </a:solidFill>
                <a:latin typeface="Arial" panose="020B0604020202020204"/>
                <a:ea typeface="Arial" panose="020B0604020202020204"/>
                <a:cs typeface="Arial" panose="020B0604020202020204"/>
                <a:sym typeface="Arial" panose="020B0604020202020204"/>
              </a:rPr>
              <a:t>45</a:t>
            </a:r>
            <a:r>
              <a:rPr lang="en-IN" sz="3200" b="0" i="0">
                <a:solidFill>
                  <a:srgbClr val="000000"/>
                </a:solidFill>
                <a:latin typeface="Arial" panose="020B0604020202020204"/>
                <a:ea typeface="Arial" panose="020B0604020202020204"/>
                <a:cs typeface="Arial" panose="020B0604020202020204"/>
                <a:sym typeface="Arial" panose="020B0604020202020204"/>
              </a:rPr>
              <a:t>, </a:t>
            </a:r>
            <a:r>
              <a:rPr lang="en-IN" sz="3200" b="0" i="0">
                <a:solidFill>
                  <a:srgbClr val="FF0000"/>
                </a:solidFill>
                <a:latin typeface="Arial" panose="020B0604020202020204"/>
                <a:ea typeface="Arial" panose="020B0604020202020204"/>
                <a:cs typeface="Arial" panose="020B0604020202020204"/>
                <a:sym typeface="Arial" panose="020B0604020202020204"/>
              </a:rPr>
              <a:t>56</a:t>
            </a:r>
            <a:r>
              <a:rPr lang="en-IN" sz="3200" b="0" i="0">
                <a:solidFill>
                  <a:srgbClr val="000000"/>
                </a:solidFill>
                <a:latin typeface="Arial" panose="020B0604020202020204"/>
                <a:ea typeface="Arial" panose="020B0604020202020204"/>
                <a:cs typeface="Arial" panose="020B0604020202020204"/>
                <a:sym typeface="Arial" panose="020B0604020202020204"/>
              </a:rPr>
              <a:t>, -</a:t>
            </a:r>
            <a:r>
              <a:rPr lang="en-IN" sz="3200" b="0" i="0">
                <a:solidFill>
                  <a:srgbClr val="FF0000"/>
                </a:solidFill>
                <a:latin typeface="Arial" panose="020B0604020202020204"/>
                <a:ea typeface="Arial" panose="020B0604020202020204"/>
                <a:cs typeface="Arial" panose="020B0604020202020204"/>
                <a:sym typeface="Arial" panose="020B0604020202020204"/>
              </a:rPr>
              <a:t>6</a:t>
            </a:r>
            <a:r>
              <a:rPr lang="en-IN" sz="3200" b="0" i="0">
                <a:solidFill>
                  <a:srgbClr val="000000"/>
                </a:solidFill>
                <a:latin typeface="Arial" panose="020B0604020202020204"/>
                <a:ea typeface="Arial" panose="020B0604020202020204"/>
                <a:cs typeface="Arial" panose="020B0604020202020204"/>
                <a:sym typeface="Arial" panose="020B0604020202020204"/>
              </a:rPr>
              <a:t>, -</a:t>
            </a:r>
            <a:r>
              <a:rPr lang="en-IN" sz="3200" b="0" i="0">
                <a:solidFill>
                  <a:srgbClr val="FF0000"/>
                </a:solidFill>
                <a:latin typeface="Arial" panose="020B0604020202020204"/>
                <a:ea typeface="Arial" panose="020B0604020202020204"/>
                <a:cs typeface="Arial" panose="020B0604020202020204"/>
                <a:sym typeface="Arial" panose="020B0604020202020204"/>
              </a:rPr>
              <a:t>100</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endParaRPr sz="36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17"/>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chemeClr val="dk2"/>
              </a:buClr>
              <a:buSzPts val="5900"/>
              <a:buNone/>
            </a:pPr>
            <a:r>
              <a:rPr lang="en-IN"/>
              <a:t>Q &amp; A</a:t>
            </a:r>
            <a:endParaRPr lang="en-IN"/>
          </a:p>
        </p:txBody>
      </p:sp>
      <p:sp>
        <p:nvSpPr>
          <p:cNvPr id="235" name="Google Shape;235;p17"/>
          <p:cNvSpPr txBox="1"/>
          <p:nvPr/>
        </p:nvSpPr>
        <p:spPr>
          <a:xfrm>
            <a:off x="7422263" y="5373629"/>
            <a:ext cx="9766085" cy="52014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6600">
                <a:solidFill>
                  <a:srgbClr val="C00000"/>
                </a:solidFill>
                <a:latin typeface="Calibri" panose="020F0502020204030204"/>
                <a:ea typeface="Calibri" panose="020F0502020204030204"/>
                <a:cs typeface="Calibri" panose="020F0502020204030204"/>
                <a:sym typeface="Calibri" panose="020F0502020204030204"/>
              </a:rPr>
              <a:t>Thank</a:t>
            </a:r>
            <a:r>
              <a:rPr lang="en-IN" sz="16600">
                <a:solidFill>
                  <a:schemeClr val="dk1"/>
                </a:solidFill>
                <a:latin typeface="Calibri" panose="020F0502020204030204"/>
                <a:ea typeface="Calibri" panose="020F0502020204030204"/>
                <a:cs typeface="Calibri" panose="020F0502020204030204"/>
                <a:sym typeface="Calibri" panose="020F0502020204030204"/>
              </a:rPr>
              <a:t> </a:t>
            </a:r>
            <a:r>
              <a:rPr lang="en-IN" sz="16600">
                <a:solidFill>
                  <a:srgbClr val="FFC000"/>
                </a:solidFill>
                <a:latin typeface="Calibri" panose="020F0502020204030204"/>
                <a:ea typeface="Calibri" panose="020F0502020204030204"/>
                <a:cs typeface="Calibri" panose="020F0502020204030204"/>
                <a:sym typeface="Calibri" panose="020F0502020204030204"/>
              </a:rPr>
              <a:t>You</a:t>
            </a:r>
            <a:r>
              <a:rPr lang="en-IN" sz="16600">
                <a:solidFill>
                  <a:schemeClr val="dk1"/>
                </a:solidFill>
                <a:latin typeface="Calibri" panose="020F0502020204030204"/>
                <a:ea typeface="Calibri" panose="020F0502020204030204"/>
                <a:cs typeface="Calibri" panose="020F0502020204030204"/>
                <a:sym typeface="Calibri" panose="020F0502020204030204"/>
              </a:rPr>
              <a:t> </a:t>
            </a:r>
            <a:r>
              <a:rPr lang="en-IN" sz="16600">
                <a:solidFill>
                  <a:srgbClr val="00B050"/>
                </a:solidFill>
                <a:latin typeface="Calibri" panose="020F0502020204030204"/>
                <a:ea typeface="Calibri" panose="020F0502020204030204"/>
                <a:cs typeface="Calibri" panose="020F0502020204030204"/>
                <a:sym typeface="Calibri" panose="020F0502020204030204"/>
              </a:rPr>
              <a:t>☺</a:t>
            </a:r>
            <a:endParaRPr sz="16600">
              <a:solidFill>
                <a:srgbClr val="00B050"/>
              </a:solidFill>
              <a:latin typeface="Calibri" panose="020F0502020204030204"/>
              <a:ea typeface="Calibri" panose="020F0502020204030204"/>
              <a:cs typeface="Calibri" panose="020F0502020204030204"/>
              <a:sym typeface="Calibri" panose="020F0502020204030204"/>
            </a:endParaRPr>
          </a:p>
        </p:txBody>
      </p:sp>
      <p:sp>
        <p:nvSpPr>
          <p:cNvPr id="236" name="Google Shape;236;p17"/>
          <p:cNvSpPr txBox="1"/>
          <p:nvPr/>
        </p:nvSpPr>
        <p:spPr>
          <a:xfrm>
            <a:off x="15695937" y="99013"/>
            <a:ext cx="8166532" cy="11732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5000"/>
              <a:buFont typeface="Calibri" panose="020F0502020204030204"/>
              <a:buNone/>
            </a:pPr>
            <a:endParaRPr sz="5000" cap="none">
              <a:solidFill>
                <a:srgbClr val="D8D8D8"/>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500"/>
                                        <p:tgtEl>
                                          <p:spTgt spid="235"/>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Date and Time Strings</a:t>
            </a:r>
            <a:endParaRPr sz="6000" b="1" i="0">
              <a:solidFill>
                <a:srgbClr val="C00000"/>
              </a:solidFill>
              <a:latin typeface="Open Sans"/>
              <a:ea typeface="Open Sans"/>
              <a:cs typeface="Open Sans"/>
              <a:sym typeface="Open Sans"/>
            </a:endParaRPr>
          </a:p>
        </p:txBody>
      </p:sp>
      <p:sp>
        <p:nvSpPr>
          <p:cNvPr id="143" name="Google Shape;143;p2"/>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571500" lvl="0" indent="-571500" algn="l" rtl="0">
              <a:lnSpc>
                <a:spcPct val="125000"/>
              </a:lnSpc>
              <a:spcBef>
                <a:spcPts val="0"/>
              </a:spcBef>
              <a:spcAft>
                <a:spcPts val="0"/>
              </a:spcAft>
              <a:buClr>
                <a:srgbClr val="0000CD"/>
              </a:buClr>
              <a:buSzPts val="2800"/>
              <a:buFont typeface="Arial" panose="020B0604020202020204"/>
              <a:buChar char="•"/>
            </a:pPr>
            <a:r>
              <a:rPr lang="en-IN" sz="2800" b="0" i="0">
                <a:solidFill>
                  <a:srgbClr val="0000CD"/>
                </a:solidFill>
                <a:latin typeface="Arial" panose="020B0604020202020204"/>
                <a:ea typeface="Arial" panose="020B0604020202020204"/>
                <a:cs typeface="Arial" panose="020B0604020202020204"/>
                <a:sym typeface="Arial" panose="020B0604020202020204"/>
              </a:rPr>
              <a:t>The JavaScript Date object can provide dates in diferent formats by using methods like toLocaleDateString(), toDateString() etc.</a:t>
            </a:r>
            <a:br>
              <a:rPr lang="en-IN" sz="2800" b="0" i="0">
                <a:solidFill>
                  <a:srgbClr val="0000CD"/>
                </a:solidFill>
                <a:latin typeface="Arial" panose="020B0604020202020204"/>
                <a:ea typeface="Arial" panose="020B0604020202020204"/>
                <a:cs typeface="Arial" panose="020B0604020202020204"/>
                <a:sym typeface="Arial" panose="020B0604020202020204"/>
              </a:rPr>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body</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script</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CD"/>
                </a:solidFill>
                <a:latin typeface="Arial" panose="020B0604020202020204"/>
                <a:ea typeface="Arial" panose="020B0604020202020204"/>
                <a:cs typeface="Arial" panose="020B0604020202020204"/>
                <a:sym typeface="Arial" panose="020B0604020202020204"/>
              </a:rPr>
              <a:t>var</a:t>
            </a:r>
            <a:r>
              <a:rPr lang="en-IN" sz="3600" b="0" i="0">
                <a:solidFill>
                  <a:srgbClr val="000000"/>
                </a:solidFill>
                <a:latin typeface="Arial" panose="020B0604020202020204"/>
                <a:ea typeface="Arial" panose="020B0604020202020204"/>
                <a:cs typeface="Arial" panose="020B0604020202020204"/>
                <a:sym typeface="Arial" panose="020B0604020202020204"/>
              </a:rPr>
              <a:t> d = </a:t>
            </a:r>
            <a:r>
              <a:rPr lang="en-IN" sz="3600" b="0" i="0">
                <a:solidFill>
                  <a:srgbClr val="0000CD"/>
                </a:solidFill>
                <a:latin typeface="Arial" panose="020B0604020202020204"/>
                <a:ea typeface="Arial" panose="020B0604020202020204"/>
                <a:cs typeface="Arial" panose="020B0604020202020204"/>
                <a:sym typeface="Arial" panose="020B0604020202020204"/>
              </a:rPr>
              <a:t>new</a:t>
            </a:r>
            <a:r>
              <a:rPr lang="en-IN" sz="3600" b="0" i="0">
                <a:solidFill>
                  <a:srgbClr val="000000"/>
                </a:solidFill>
                <a:latin typeface="Arial" panose="020B0604020202020204"/>
                <a:ea typeface="Arial" panose="020B0604020202020204"/>
                <a:cs typeface="Arial" panose="020B0604020202020204"/>
                <a:sym typeface="Arial" panose="020B0604020202020204"/>
              </a:rPr>
              <a:t> Date();</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00"/>
                </a:solidFill>
                <a:latin typeface="Arial" panose="020B0604020202020204"/>
                <a:ea typeface="Arial" panose="020B0604020202020204"/>
                <a:cs typeface="Arial" panose="020B0604020202020204"/>
                <a:sym typeface="Arial" panose="020B0604020202020204"/>
              </a:rPr>
              <a:t>document.write(d.toDateString() + </a:t>
            </a:r>
            <a:r>
              <a:rPr lang="en-IN" sz="3600" b="0" i="0">
                <a:solidFill>
                  <a:srgbClr val="A52A2A"/>
                </a:solidFill>
                <a:latin typeface="Arial" panose="020B0604020202020204"/>
                <a:ea typeface="Arial" panose="020B0604020202020204"/>
                <a:cs typeface="Arial" panose="020B0604020202020204"/>
                <a:sym typeface="Arial" panose="020B0604020202020204"/>
              </a:rPr>
              <a:t>"&lt;br&gt;"</a:t>
            </a:r>
            <a:r>
              <a:rPr lang="en-IN" sz="3600" b="0" i="0">
                <a:solidFill>
                  <a:srgbClr val="000000"/>
                </a:solidFill>
                <a:latin typeface="Arial" panose="020B0604020202020204"/>
                <a:ea typeface="Arial" panose="020B0604020202020204"/>
                <a:cs typeface="Arial" panose="020B0604020202020204"/>
                <a:sym typeface="Arial" panose="020B0604020202020204"/>
              </a:rPr>
              <a:t>);</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00"/>
                </a:solidFill>
                <a:latin typeface="Arial" panose="020B0604020202020204"/>
                <a:ea typeface="Arial" panose="020B0604020202020204"/>
                <a:cs typeface="Arial" panose="020B0604020202020204"/>
                <a:sym typeface="Arial" panose="020B0604020202020204"/>
              </a:rPr>
              <a:t>document.write(d.toLocaleDateString() + </a:t>
            </a:r>
            <a:r>
              <a:rPr lang="en-IN" sz="3600" b="0" i="0">
                <a:solidFill>
                  <a:srgbClr val="A52A2A"/>
                </a:solidFill>
                <a:latin typeface="Arial" panose="020B0604020202020204"/>
                <a:ea typeface="Arial" panose="020B0604020202020204"/>
                <a:cs typeface="Arial" panose="020B0604020202020204"/>
                <a:sym typeface="Arial" panose="020B0604020202020204"/>
              </a:rPr>
              <a:t>"&lt;br&gt;"</a:t>
            </a:r>
            <a:r>
              <a:rPr lang="en-IN" sz="3600" b="0" i="0">
                <a:solidFill>
                  <a:srgbClr val="000000"/>
                </a:solidFill>
                <a:latin typeface="Arial" panose="020B0604020202020204"/>
                <a:ea typeface="Arial" panose="020B0604020202020204"/>
                <a:cs typeface="Arial" panose="020B0604020202020204"/>
                <a:sym typeface="Arial" panose="020B0604020202020204"/>
              </a:rPr>
              <a:t>); </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00"/>
                </a:solidFill>
                <a:latin typeface="Arial" panose="020B0604020202020204"/>
                <a:ea typeface="Arial" panose="020B0604020202020204"/>
                <a:cs typeface="Arial" panose="020B0604020202020204"/>
                <a:sym typeface="Arial" panose="020B0604020202020204"/>
              </a:rPr>
              <a:t>document.write(d.toISOString() + </a:t>
            </a:r>
            <a:r>
              <a:rPr lang="en-IN" sz="3600" b="0" i="0">
                <a:solidFill>
                  <a:srgbClr val="A52A2A"/>
                </a:solidFill>
                <a:latin typeface="Arial" panose="020B0604020202020204"/>
                <a:ea typeface="Arial" panose="020B0604020202020204"/>
                <a:cs typeface="Arial" panose="020B0604020202020204"/>
                <a:sym typeface="Arial" panose="020B0604020202020204"/>
              </a:rPr>
              <a:t>"&lt;br&gt;"</a:t>
            </a:r>
            <a:r>
              <a:rPr lang="en-IN" sz="3600" b="0" i="0">
                <a:solidFill>
                  <a:srgbClr val="000000"/>
                </a:solidFill>
                <a:latin typeface="Arial" panose="020B0604020202020204"/>
                <a:ea typeface="Arial" panose="020B0604020202020204"/>
                <a:cs typeface="Arial" panose="020B0604020202020204"/>
                <a:sym typeface="Arial" panose="020B0604020202020204"/>
              </a:rPr>
              <a:t>); </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00"/>
                </a:solidFill>
                <a:latin typeface="Arial" panose="020B0604020202020204"/>
                <a:ea typeface="Arial" panose="020B0604020202020204"/>
                <a:cs typeface="Arial" panose="020B0604020202020204"/>
                <a:sym typeface="Arial" panose="020B0604020202020204"/>
              </a:rPr>
              <a:t>document.write(d.toUTCString() + </a:t>
            </a:r>
            <a:r>
              <a:rPr lang="en-IN" sz="3600" b="0" i="0">
                <a:solidFill>
                  <a:srgbClr val="A52A2A"/>
                </a:solidFill>
                <a:latin typeface="Arial" panose="020B0604020202020204"/>
                <a:ea typeface="Arial" panose="020B0604020202020204"/>
                <a:cs typeface="Arial" panose="020B0604020202020204"/>
                <a:sym typeface="Arial" panose="020B0604020202020204"/>
              </a:rPr>
              <a:t>"&lt;br&gt;"</a:t>
            </a:r>
            <a:r>
              <a:rPr lang="en-IN" sz="3600" b="0" i="0">
                <a:solidFill>
                  <a:srgbClr val="000000"/>
                </a:solidFill>
                <a:latin typeface="Arial" panose="020B0604020202020204"/>
                <a:ea typeface="Arial" panose="020B0604020202020204"/>
                <a:cs typeface="Arial" panose="020B0604020202020204"/>
                <a:sym typeface="Arial" panose="020B0604020202020204"/>
              </a:rPr>
              <a:t>); </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00"/>
                </a:solidFill>
                <a:latin typeface="Arial" panose="020B0604020202020204"/>
                <a:ea typeface="Arial" panose="020B0604020202020204"/>
                <a:cs typeface="Arial" panose="020B0604020202020204"/>
                <a:sym typeface="Arial" panose="020B0604020202020204"/>
              </a:rPr>
              <a:t>document.write(d.toString()); </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/script</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/body</a:t>
            </a:r>
            <a:r>
              <a:rPr lang="en-IN" sz="3600" b="0" i="0">
                <a:solidFill>
                  <a:srgbClr val="0000CD"/>
                </a:solidFill>
                <a:latin typeface="Arial" panose="020B0604020202020204"/>
                <a:ea typeface="Arial" panose="020B0604020202020204"/>
                <a:cs typeface="Arial" panose="020B0604020202020204"/>
                <a:sym typeface="Arial" panose="020B0604020202020204"/>
              </a:rPr>
              <a:t>&gt;</a:t>
            </a:r>
            <a:endParaRPr sz="36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3"/>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Date()</a:t>
            </a:r>
            <a:endParaRPr sz="6000" b="1" i="0">
              <a:solidFill>
                <a:srgbClr val="C00000"/>
              </a:solidFill>
              <a:latin typeface="Open Sans"/>
              <a:ea typeface="Open Sans"/>
              <a:cs typeface="Open Sans"/>
              <a:sym typeface="Open Sans"/>
            </a:endParaRPr>
          </a:p>
        </p:txBody>
      </p:sp>
      <p:sp>
        <p:nvSpPr>
          <p:cNvPr id="149" name="Google Shape;149;p3"/>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571500" lvl="0" indent="-571500" algn="l" rtl="0">
              <a:lnSpc>
                <a:spcPct val="125000"/>
              </a:lnSpc>
              <a:spcBef>
                <a:spcPts val="0"/>
              </a:spcBef>
              <a:spcAft>
                <a:spcPts val="0"/>
              </a:spcAft>
              <a:buClr>
                <a:srgbClr val="0000CD"/>
              </a:buClr>
              <a:buSzPts val="2800"/>
              <a:buFont typeface="Arial" panose="020B0604020202020204"/>
              <a:buChar char="•"/>
            </a:pP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body</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script</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var</a:t>
            </a:r>
            <a:r>
              <a:rPr lang="en-IN" sz="2800" b="0" i="0">
                <a:solidFill>
                  <a:srgbClr val="000000"/>
                </a:solidFill>
                <a:latin typeface="Arial" panose="020B0604020202020204"/>
                <a:ea typeface="Arial" panose="020B0604020202020204"/>
                <a:cs typeface="Arial" panose="020B0604020202020204"/>
                <a:sym typeface="Arial" panose="020B0604020202020204"/>
              </a:rPr>
              <a:t> date = </a:t>
            </a:r>
            <a:r>
              <a:rPr lang="en-IN" sz="2800" b="0" i="0">
                <a:solidFill>
                  <a:srgbClr val="0000CD"/>
                </a:solidFill>
                <a:latin typeface="Arial" panose="020B0604020202020204"/>
                <a:ea typeface="Arial" panose="020B0604020202020204"/>
                <a:cs typeface="Arial" panose="020B0604020202020204"/>
                <a:sym typeface="Arial" panose="020B0604020202020204"/>
              </a:rPr>
              <a:t>new</a:t>
            </a:r>
            <a:r>
              <a:rPr lang="en-IN" sz="2800" b="0" i="0">
                <a:solidFill>
                  <a:srgbClr val="000000"/>
                </a:solidFill>
                <a:latin typeface="Arial" panose="020B0604020202020204"/>
                <a:ea typeface="Arial" panose="020B0604020202020204"/>
                <a:cs typeface="Arial" panose="020B0604020202020204"/>
                <a:sym typeface="Arial" panose="020B0604020202020204"/>
              </a:rPr>
              <a:t> Date();</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8000"/>
                </a:solidFill>
                <a:latin typeface="Arial" panose="020B0604020202020204"/>
                <a:ea typeface="Arial" panose="020B0604020202020204"/>
                <a:cs typeface="Arial" panose="020B0604020202020204"/>
                <a:sym typeface="Arial" panose="020B0604020202020204"/>
              </a:rPr>
              <a:t>// Extracting time part </a:t>
            </a:r>
            <a:br>
              <a:rPr lang="en-IN" sz="2800" b="0" i="0">
                <a:solidFill>
                  <a:srgbClr val="008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document.write(</a:t>
            </a:r>
            <a:r>
              <a:rPr lang="en-IN" sz="2800" b="0" i="0">
                <a:solidFill>
                  <a:srgbClr val="A52A2A"/>
                </a:solidFill>
                <a:latin typeface="Arial" panose="020B0604020202020204"/>
                <a:ea typeface="Arial" panose="020B0604020202020204"/>
                <a:cs typeface="Arial" panose="020B0604020202020204"/>
                <a:sym typeface="Arial" panose="020B0604020202020204"/>
              </a:rPr>
              <a:t>"Hours : "</a:t>
            </a:r>
            <a:r>
              <a:rPr lang="en-IN" sz="2800" b="0" i="0">
                <a:solidFill>
                  <a:srgbClr val="000000"/>
                </a:solidFill>
                <a:latin typeface="Arial" panose="020B0604020202020204"/>
                <a:ea typeface="Arial" panose="020B0604020202020204"/>
                <a:cs typeface="Arial" panose="020B0604020202020204"/>
                <a:sym typeface="Arial" panose="020B0604020202020204"/>
              </a:rPr>
              <a:t> + date.getHours() + </a:t>
            </a:r>
            <a:r>
              <a:rPr lang="en-IN" sz="2800" b="0" i="0">
                <a:solidFill>
                  <a:srgbClr val="A52A2A"/>
                </a:solidFill>
                <a:latin typeface="Arial" panose="020B0604020202020204"/>
                <a:ea typeface="Arial" panose="020B0604020202020204"/>
                <a:cs typeface="Arial" panose="020B0604020202020204"/>
                <a:sym typeface="Arial" panose="020B0604020202020204"/>
              </a:rPr>
              <a:t>"&lt;br&gt;"</a:t>
            </a:r>
            <a:r>
              <a:rPr lang="en-IN" sz="2800" b="0" i="0">
                <a:solidFill>
                  <a:srgbClr val="000000"/>
                </a:solidFill>
                <a:latin typeface="Arial" panose="020B0604020202020204"/>
                <a:ea typeface="Arial" panose="020B0604020202020204"/>
                <a:cs typeface="Arial" panose="020B0604020202020204"/>
                <a:sym typeface="Arial" panose="020B0604020202020204"/>
              </a:rPr>
              <a: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document.write(</a:t>
            </a:r>
            <a:r>
              <a:rPr lang="en-IN" sz="2800" b="0" i="0">
                <a:solidFill>
                  <a:srgbClr val="A52A2A"/>
                </a:solidFill>
                <a:latin typeface="Arial" panose="020B0604020202020204"/>
                <a:ea typeface="Arial" panose="020B0604020202020204"/>
                <a:cs typeface="Arial" panose="020B0604020202020204"/>
                <a:sym typeface="Arial" panose="020B0604020202020204"/>
              </a:rPr>
              <a:t>"Minutes : "</a:t>
            </a:r>
            <a:r>
              <a:rPr lang="en-IN" sz="2800" b="0" i="0">
                <a:solidFill>
                  <a:srgbClr val="000000"/>
                </a:solidFill>
                <a:latin typeface="Arial" panose="020B0604020202020204"/>
                <a:ea typeface="Arial" panose="020B0604020202020204"/>
                <a:cs typeface="Arial" panose="020B0604020202020204"/>
                <a:sym typeface="Arial" panose="020B0604020202020204"/>
              </a:rPr>
              <a:t> + date.getMinutes() + </a:t>
            </a:r>
            <a:r>
              <a:rPr lang="en-IN" sz="2800" b="0" i="0">
                <a:solidFill>
                  <a:srgbClr val="A52A2A"/>
                </a:solidFill>
                <a:latin typeface="Arial" panose="020B0604020202020204"/>
                <a:ea typeface="Arial" panose="020B0604020202020204"/>
                <a:cs typeface="Arial" panose="020B0604020202020204"/>
                <a:sym typeface="Arial" panose="020B0604020202020204"/>
              </a:rPr>
              <a:t>"&lt;br&gt;"</a:t>
            </a:r>
            <a:r>
              <a:rPr lang="en-IN" sz="2800" b="0" i="0">
                <a:solidFill>
                  <a:srgbClr val="000000"/>
                </a:solidFill>
                <a:latin typeface="Arial" panose="020B0604020202020204"/>
                <a:ea typeface="Arial" panose="020B0604020202020204"/>
                <a:cs typeface="Arial" panose="020B0604020202020204"/>
                <a:sym typeface="Arial" panose="020B0604020202020204"/>
              </a:rPr>
              <a: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document.write(</a:t>
            </a:r>
            <a:r>
              <a:rPr lang="en-IN" sz="2800" b="0" i="0">
                <a:solidFill>
                  <a:srgbClr val="A52A2A"/>
                </a:solidFill>
                <a:latin typeface="Arial" panose="020B0604020202020204"/>
                <a:ea typeface="Arial" panose="020B0604020202020204"/>
                <a:cs typeface="Arial" panose="020B0604020202020204"/>
                <a:sym typeface="Arial" panose="020B0604020202020204"/>
              </a:rPr>
              <a:t>"Seconds : "</a:t>
            </a:r>
            <a:r>
              <a:rPr lang="en-IN" sz="2800" b="0" i="0">
                <a:solidFill>
                  <a:srgbClr val="000000"/>
                </a:solidFill>
                <a:latin typeface="Arial" panose="020B0604020202020204"/>
                <a:ea typeface="Arial" panose="020B0604020202020204"/>
                <a:cs typeface="Arial" panose="020B0604020202020204"/>
                <a:sym typeface="Arial" panose="020B0604020202020204"/>
              </a:rPr>
              <a:t> + date.getSeconds() + </a:t>
            </a:r>
            <a:r>
              <a:rPr lang="en-IN" sz="2800" b="0" i="0">
                <a:solidFill>
                  <a:srgbClr val="A52A2A"/>
                </a:solidFill>
                <a:latin typeface="Arial" panose="020B0604020202020204"/>
                <a:ea typeface="Arial" panose="020B0604020202020204"/>
                <a:cs typeface="Arial" panose="020B0604020202020204"/>
                <a:sym typeface="Arial" panose="020B0604020202020204"/>
              </a:rPr>
              <a:t>"&lt;br&gt;"</a:t>
            </a:r>
            <a:r>
              <a:rPr lang="en-IN" sz="2800" b="0" i="0">
                <a:solidFill>
                  <a:srgbClr val="000000"/>
                </a:solidFill>
                <a:latin typeface="Arial" panose="020B0604020202020204"/>
                <a:ea typeface="Arial" panose="020B0604020202020204"/>
                <a:cs typeface="Arial" panose="020B0604020202020204"/>
                <a:sym typeface="Arial" panose="020B0604020202020204"/>
              </a:rPr>
              <a:t>); </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document.write(</a:t>
            </a:r>
            <a:r>
              <a:rPr lang="en-IN" sz="2800" b="0" i="0">
                <a:solidFill>
                  <a:srgbClr val="A52A2A"/>
                </a:solidFill>
                <a:latin typeface="Arial" panose="020B0604020202020204"/>
                <a:ea typeface="Arial" panose="020B0604020202020204"/>
                <a:cs typeface="Arial" panose="020B0604020202020204"/>
                <a:sym typeface="Arial" panose="020B0604020202020204"/>
              </a:rPr>
              <a:t>"Miliseconds : "</a:t>
            </a:r>
            <a:r>
              <a:rPr lang="en-IN" sz="2800" b="0" i="0">
                <a:solidFill>
                  <a:srgbClr val="000000"/>
                </a:solidFill>
                <a:latin typeface="Arial" panose="020B0604020202020204"/>
                <a:ea typeface="Arial" panose="020B0604020202020204"/>
                <a:cs typeface="Arial" panose="020B0604020202020204"/>
                <a:sym typeface="Arial" panose="020B0604020202020204"/>
              </a:rPr>
              <a:t> + date.getMilliseconds() + </a:t>
            </a:r>
            <a:r>
              <a:rPr lang="en-IN" sz="2800" b="0" i="0">
                <a:solidFill>
                  <a:srgbClr val="A52A2A"/>
                </a:solidFill>
                <a:latin typeface="Arial" panose="020B0604020202020204"/>
                <a:ea typeface="Arial" panose="020B0604020202020204"/>
                <a:cs typeface="Arial" panose="020B0604020202020204"/>
                <a:sym typeface="Arial" panose="020B0604020202020204"/>
              </a:rPr>
              <a:t>"&lt;br&gt;"</a:t>
            </a:r>
            <a:r>
              <a:rPr lang="en-IN" sz="2800" b="0" i="0">
                <a:solidFill>
                  <a:srgbClr val="000000"/>
                </a:solidFill>
                <a:latin typeface="Arial" panose="020B0604020202020204"/>
                <a:ea typeface="Arial" panose="020B0604020202020204"/>
                <a:cs typeface="Arial" panose="020B0604020202020204"/>
                <a:sym typeface="Arial" panose="020B0604020202020204"/>
              </a:rPr>
              <a: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document.write(</a:t>
            </a:r>
            <a:r>
              <a:rPr lang="en-IN" sz="2800" b="0" i="0">
                <a:solidFill>
                  <a:srgbClr val="A52A2A"/>
                </a:solidFill>
                <a:latin typeface="Arial" panose="020B0604020202020204"/>
                <a:ea typeface="Arial" panose="020B0604020202020204"/>
                <a:cs typeface="Arial" panose="020B0604020202020204"/>
                <a:sym typeface="Arial" panose="020B0604020202020204"/>
              </a:rPr>
              <a:t>"Time : "</a:t>
            </a:r>
            <a:r>
              <a:rPr lang="en-IN" sz="2800" b="0" i="0">
                <a:solidFill>
                  <a:srgbClr val="000000"/>
                </a:solidFill>
                <a:latin typeface="Arial" panose="020B0604020202020204"/>
                <a:ea typeface="Arial" panose="020B0604020202020204"/>
                <a:cs typeface="Arial" panose="020B0604020202020204"/>
                <a:sym typeface="Arial" panose="020B0604020202020204"/>
              </a:rPr>
              <a:t> + date.getTime() + </a:t>
            </a:r>
            <a:r>
              <a:rPr lang="en-IN" sz="2800" b="0" i="0">
                <a:solidFill>
                  <a:srgbClr val="A52A2A"/>
                </a:solidFill>
                <a:latin typeface="Arial" panose="020B0604020202020204"/>
                <a:ea typeface="Arial" panose="020B0604020202020204"/>
                <a:cs typeface="Arial" panose="020B0604020202020204"/>
                <a:sym typeface="Arial" panose="020B0604020202020204"/>
              </a:rPr>
              <a:t>"&lt;br&gt;"</a:t>
            </a:r>
            <a:r>
              <a:rPr lang="en-IN" sz="2800" b="0" i="0">
                <a:solidFill>
                  <a:srgbClr val="000000"/>
                </a:solidFill>
                <a:latin typeface="Arial" panose="020B0604020202020204"/>
                <a:ea typeface="Arial" panose="020B0604020202020204"/>
                <a:cs typeface="Arial" panose="020B0604020202020204"/>
                <a:sym typeface="Arial" panose="020B0604020202020204"/>
              </a:rPr>
              <a: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document.write(</a:t>
            </a:r>
            <a:r>
              <a:rPr lang="en-IN" sz="2800" b="0" i="0">
                <a:solidFill>
                  <a:srgbClr val="A52A2A"/>
                </a:solidFill>
                <a:latin typeface="Arial" panose="020B0604020202020204"/>
                <a:ea typeface="Arial" panose="020B0604020202020204"/>
                <a:cs typeface="Arial" panose="020B0604020202020204"/>
                <a:sym typeface="Arial" panose="020B0604020202020204"/>
              </a:rPr>
              <a:t>"Time Zone : "</a:t>
            </a:r>
            <a:r>
              <a:rPr lang="en-IN" sz="2800" b="0" i="0">
                <a:solidFill>
                  <a:srgbClr val="000000"/>
                </a:solidFill>
                <a:latin typeface="Arial" panose="020B0604020202020204"/>
                <a:ea typeface="Arial" panose="020B0604020202020204"/>
                <a:cs typeface="Arial" panose="020B0604020202020204"/>
                <a:sym typeface="Arial" panose="020B0604020202020204"/>
              </a:rPr>
              <a:t> + date.getTimezoneOffset()); </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/script</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/body</a:t>
            </a:r>
            <a:r>
              <a:rPr lang="en-IN" sz="2800" b="0" i="0">
                <a:solidFill>
                  <a:srgbClr val="0000CD"/>
                </a:solidFill>
                <a:latin typeface="Arial" panose="020B0604020202020204"/>
                <a:ea typeface="Arial" panose="020B0604020202020204"/>
                <a:cs typeface="Arial" panose="020B0604020202020204"/>
                <a:sym typeface="Arial" panose="020B0604020202020204"/>
              </a:rPr>
              <a:t>&gt;</a:t>
            </a:r>
            <a:endParaRPr sz="32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4"/>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Numbers</a:t>
            </a:r>
            <a:endParaRPr sz="6000" b="1" i="0">
              <a:solidFill>
                <a:srgbClr val="C00000"/>
              </a:solidFill>
              <a:latin typeface="Open Sans"/>
              <a:ea typeface="Open Sans"/>
              <a:cs typeface="Open Sans"/>
              <a:sym typeface="Open Sans"/>
            </a:endParaRPr>
          </a:p>
        </p:txBody>
      </p:sp>
      <p:sp>
        <p:nvSpPr>
          <p:cNvPr id="155" name="Google Shape;155;p4"/>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571500" lvl="0" indent="-571500" algn="l" rtl="0">
              <a:lnSpc>
                <a:spcPct val="125000"/>
              </a:lnSpc>
              <a:spcBef>
                <a:spcPts val="0"/>
              </a:spcBef>
              <a:spcAft>
                <a:spcPts val="0"/>
              </a:spcAft>
              <a:buClr>
                <a:srgbClr val="000000"/>
              </a:buClr>
              <a:buSzPts val="3600"/>
              <a:buFont typeface="Arial" panose="020B0604020202020204"/>
              <a:buChar char="•"/>
            </a:pPr>
            <a:r>
              <a:rPr lang="en-IN" sz="3600" b="0" i="0">
                <a:solidFill>
                  <a:srgbClr val="000000"/>
                </a:solidFill>
                <a:latin typeface="Arial" panose="020B0604020202020204"/>
                <a:ea typeface="Arial" panose="020B0604020202020204"/>
                <a:cs typeface="Arial" panose="020B0604020202020204"/>
                <a:sym typeface="Arial" panose="020B0604020202020204"/>
              </a:rPr>
              <a:t>JavaScript treats and represent all the numbers as floating-point numbers and  It does not have any different data types defined for a number. </a:t>
            </a:r>
            <a:endParaRPr sz="3600" b="0" i="0">
              <a:solidFill>
                <a:srgbClr val="000000"/>
              </a:solidFill>
              <a:latin typeface="Arial" panose="020B0604020202020204"/>
              <a:ea typeface="Arial" panose="020B0604020202020204"/>
              <a:cs typeface="Arial" panose="020B0604020202020204"/>
              <a:sym typeface="Arial" panose="020B0604020202020204"/>
            </a:endParaRPr>
          </a:p>
          <a:p>
            <a:pPr marL="571500" lvl="0" indent="-571500" algn="l" rtl="0">
              <a:lnSpc>
                <a:spcPct val="125000"/>
              </a:lnSpc>
              <a:spcBef>
                <a:spcPts val="1920"/>
              </a:spcBef>
              <a:spcAft>
                <a:spcPts val="0"/>
              </a:spcAft>
              <a:buClr>
                <a:srgbClr val="000000"/>
              </a:buClr>
              <a:buSzPts val="3600"/>
              <a:buFont typeface="Arial" panose="020B0604020202020204"/>
              <a:buChar char="•"/>
            </a:pPr>
            <a:r>
              <a:rPr lang="en-IN" sz="3600" b="0" i="0">
                <a:solidFill>
                  <a:srgbClr val="000000"/>
                </a:solidFill>
                <a:latin typeface="Arial" panose="020B0604020202020204"/>
                <a:ea typeface="Arial" panose="020B0604020202020204"/>
                <a:cs typeface="Arial" panose="020B0604020202020204"/>
                <a:sym typeface="Arial" panose="020B0604020202020204"/>
              </a:rPr>
              <a:t>The JavaScript number object enables you to represent a numeric value. It may be integer or floating-point.</a:t>
            </a:r>
            <a:endParaRPr sz="3600">
              <a:solidFill>
                <a:srgbClr val="000000"/>
              </a:solidFill>
              <a:latin typeface="Arial" panose="020B0604020202020204"/>
              <a:ea typeface="Arial" panose="020B0604020202020204"/>
              <a:cs typeface="Arial" panose="020B0604020202020204"/>
              <a:sym typeface="Arial" panose="020B0604020202020204"/>
            </a:endParaRPr>
          </a:p>
          <a:p>
            <a:pPr marL="571500" lvl="0" indent="-571500" algn="l" rtl="0">
              <a:lnSpc>
                <a:spcPct val="125000"/>
              </a:lnSpc>
              <a:spcBef>
                <a:spcPts val="1920"/>
              </a:spcBef>
              <a:spcAft>
                <a:spcPts val="0"/>
              </a:spcAft>
              <a:buClr>
                <a:srgbClr val="000000"/>
              </a:buClr>
              <a:buSzPts val="3600"/>
              <a:buFont typeface="Arial" panose="020B0604020202020204"/>
              <a:buChar char="•"/>
            </a:pPr>
            <a:r>
              <a:rPr lang="en-IN" sz="3600" b="0" i="0">
                <a:solidFill>
                  <a:srgbClr val="000000"/>
                </a:solidFill>
                <a:latin typeface="Arial" panose="020B0604020202020204"/>
                <a:ea typeface="Arial" panose="020B0604020202020204"/>
                <a:cs typeface="Arial" panose="020B0604020202020204"/>
                <a:sym typeface="Arial" panose="020B0604020202020204"/>
              </a:rPr>
              <a:t> A number object can be created by the help of Number() constructor.</a:t>
            </a:r>
            <a:endParaRPr sz="3600" b="0" i="0">
              <a:solidFill>
                <a:srgbClr val="000000"/>
              </a:solidFill>
              <a:latin typeface="Arial" panose="020B0604020202020204"/>
              <a:ea typeface="Arial" panose="020B0604020202020204"/>
              <a:cs typeface="Arial" panose="020B0604020202020204"/>
              <a:sym typeface="Arial" panose="020B0604020202020204"/>
            </a:endParaRPr>
          </a:p>
          <a:p>
            <a:pPr marL="571500" lvl="0" indent="-571500" algn="l" rtl="0">
              <a:lnSpc>
                <a:spcPct val="125000"/>
              </a:lnSpc>
              <a:spcBef>
                <a:spcPts val="1920"/>
              </a:spcBef>
              <a:spcAft>
                <a:spcPts val="0"/>
              </a:spcAft>
              <a:buClr>
                <a:srgbClr val="000000"/>
              </a:buClr>
              <a:buSzPts val="3600"/>
              <a:buFont typeface="Arial" panose="020B0604020202020204"/>
              <a:buChar char="•"/>
            </a:pPr>
            <a:r>
              <a:rPr lang="en-IN" sz="3600" b="0" i="0">
                <a:solidFill>
                  <a:srgbClr val="000000"/>
                </a:solidFill>
                <a:latin typeface="Arial" panose="020B0604020202020204"/>
                <a:ea typeface="Arial" panose="020B0604020202020204"/>
                <a:cs typeface="Arial" panose="020B0604020202020204"/>
                <a:sym typeface="Arial" panose="020B0604020202020204"/>
              </a:rPr>
              <a:t>JavaScript supports both integer and floating-point numbers that can be represented in decimal, hexadecimal or octal notation.</a:t>
            </a:r>
            <a:endParaRPr sz="3600">
              <a:solidFill>
                <a:srgbClr val="000000"/>
              </a:solidFill>
              <a:latin typeface="Arial" panose="020B0604020202020204"/>
              <a:ea typeface="Arial" panose="020B0604020202020204"/>
              <a:cs typeface="Arial" panose="020B0604020202020204"/>
              <a:sym typeface="Arial" panose="020B0604020202020204"/>
            </a:endParaRPr>
          </a:p>
          <a:p>
            <a:pPr marL="571500" lvl="0" indent="-571500" algn="l" rtl="0">
              <a:lnSpc>
                <a:spcPct val="125000"/>
              </a:lnSpc>
              <a:spcBef>
                <a:spcPts val="1920"/>
              </a:spcBef>
              <a:spcAft>
                <a:spcPts val="0"/>
              </a:spcAft>
              <a:buClr>
                <a:srgbClr val="000000"/>
              </a:buClr>
              <a:buSzPts val="3600"/>
              <a:buFont typeface="Arial" panose="020B0604020202020204"/>
              <a:buChar char="•"/>
            </a:pPr>
            <a:r>
              <a:rPr lang="en-IN" sz="3600" b="0" i="0">
                <a:solidFill>
                  <a:srgbClr val="000000"/>
                </a:solidFill>
                <a:latin typeface="Arial" panose="020B0604020202020204"/>
                <a:ea typeface="Arial" panose="020B0604020202020204"/>
                <a:cs typeface="Arial" panose="020B0604020202020204"/>
                <a:sym typeface="Arial" panose="020B0604020202020204"/>
              </a:rPr>
              <a:t>JavaScript does not treat integer and floating-point numbers differently. All numbers in JavaScript are represented as floating-point numbers. </a:t>
            </a:r>
            <a:endParaRPr sz="3600" b="0" i="0">
              <a:solidFill>
                <a:srgbClr val="000000"/>
              </a:solidFill>
              <a:latin typeface="Arial" panose="020B0604020202020204"/>
              <a:ea typeface="Arial" panose="020B0604020202020204"/>
              <a:cs typeface="Arial" panose="020B0604020202020204"/>
              <a:sym typeface="Arial" panose="020B0604020202020204"/>
            </a:endParaRPr>
          </a:p>
          <a:p>
            <a:pPr marL="571500" lvl="0" indent="-571500" algn="l" rtl="0">
              <a:lnSpc>
                <a:spcPct val="125000"/>
              </a:lnSpc>
              <a:spcBef>
                <a:spcPts val="1920"/>
              </a:spcBef>
              <a:spcAft>
                <a:spcPts val="0"/>
              </a:spcAft>
              <a:buClr>
                <a:srgbClr val="000000"/>
              </a:buClr>
              <a:buSzPts val="3600"/>
              <a:buFont typeface="Arial" panose="020B0604020202020204"/>
              <a:buChar char="•"/>
            </a:pPr>
            <a:r>
              <a:rPr lang="en-IN" sz="3600" b="0" i="0">
                <a:solidFill>
                  <a:srgbClr val="000000"/>
                </a:solidFill>
                <a:latin typeface="Arial" panose="020B0604020202020204"/>
                <a:ea typeface="Arial" panose="020B0604020202020204"/>
                <a:cs typeface="Arial" panose="020B0604020202020204"/>
                <a:sym typeface="Arial" panose="020B0604020202020204"/>
              </a:rPr>
              <a:t>If the value can't be converted to number, it returns NaN(Not a Number) that can be checked by isNaN() method.</a:t>
            </a:r>
            <a:endParaRPr sz="3600" b="0" i="0">
              <a:solidFill>
                <a:srgbClr val="000000"/>
              </a:solidFill>
              <a:latin typeface="Arial" panose="020B0604020202020204"/>
              <a:ea typeface="Arial" panose="020B0604020202020204"/>
              <a:cs typeface="Arial" panose="020B0604020202020204"/>
              <a:sym typeface="Arial" panose="020B0604020202020204"/>
            </a:endParaRPr>
          </a:p>
          <a:p>
            <a:pPr marL="571500" lvl="0" indent="-368300" algn="l" rtl="0">
              <a:lnSpc>
                <a:spcPct val="125000"/>
              </a:lnSpc>
              <a:spcBef>
                <a:spcPts val="1840"/>
              </a:spcBef>
              <a:spcAft>
                <a:spcPts val="0"/>
              </a:spcAft>
              <a:buClr>
                <a:schemeClr val="lt2"/>
              </a:buClr>
              <a:buSzPts val="3200"/>
              <a:buFont typeface="Arial" panose="020B0604020202020204"/>
              <a:buNone/>
            </a:pPr>
            <a:endParaRPr sz="320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5"/>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Numbers</a:t>
            </a:r>
            <a:endParaRPr sz="6000" b="1" i="0">
              <a:solidFill>
                <a:srgbClr val="C00000"/>
              </a:solidFill>
              <a:latin typeface="Open Sans"/>
              <a:ea typeface="Open Sans"/>
              <a:cs typeface="Open Sans"/>
              <a:sym typeface="Open Sans"/>
            </a:endParaRPr>
          </a:p>
        </p:txBody>
      </p:sp>
      <p:sp>
        <p:nvSpPr>
          <p:cNvPr id="161" name="Google Shape;161;p5"/>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571500" lvl="0" indent="-571500" algn="l" rtl="0">
              <a:lnSpc>
                <a:spcPct val="125000"/>
              </a:lnSpc>
              <a:spcBef>
                <a:spcPts val="0"/>
              </a:spcBef>
              <a:spcAft>
                <a:spcPts val="0"/>
              </a:spcAft>
              <a:buClr>
                <a:srgbClr val="000000"/>
              </a:buClr>
              <a:buSzPts val="3600"/>
              <a:buFont typeface="Arial" panose="020B0604020202020204"/>
              <a:buChar char="•"/>
            </a:pPr>
            <a:r>
              <a:rPr lang="en-IN" sz="3600" b="0" i="0">
                <a:solidFill>
                  <a:srgbClr val="000000"/>
                </a:solidFill>
                <a:latin typeface="Arial" panose="020B0604020202020204"/>
                <a:ea typeface="Arial" panose="020B0604020202020204"/>
                <a:cs typeface="Arial" panose="020B0604020202020204"/>
                <a:sym typeface="Arial" panose="020B0604020202020204"/>
              </a:rPr>
              <a:t>var val = new Number(number);</a:t>
            </a:r>
            <a:endParaRPr sz="3600">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162" name="Google Shape;162;p5"/>
          <p:cNvGraphicFramePr/>
          <p:nvPr/>
        </p:nvGraphicFramePr>
        <p:xfrm>
          <a:off x="8879664" y="2590529"/>
          <a:ext cx="12834000" cy="3000000"/>
        </p:xfrm>
        <a:graphic>
          <a:graphicData uri="http://schemas.openxmlformats.org/drawingml/2006/table">
            <a:tbl>
              <a:tblPr>
                <a:noFill/>
                <a:tableStyleId>{FD5777C9-3B0D-4D14-952E-24EFBDF061C7}</a:tableStyleId>
              </a:tblPr>
              <a:tblGrid>
                <a:gridCol w="6417000"/>
                <a:gridCol w="6417000"/>
              </a:tblGrid>
              <a:tr h="469900">
                <a:tc>
                  <a:txBody>
                    <a:bodyPr/>
                    <a:lstStyle/>
                    <a:p>
                      <a:pPr marL="0" marR="0" lvl="0" indent="0" algn="l" rtl="0">
                        <a:spcBef>
                          <a:spcPts val="0"/>
                        </a:spcBef>
                        <a:spcAft>
                          <a:spcPts val="0"/>
                        </a:spcAft>
                        <a:buNone/>
                      </a:pPr>
                      <a:r>
                        <a:rPr lang="en-IN" sz="3700" u="none" strike="noStrike" cap="none"/>
                        <a:t>Property</a:t>
                      </a:r>
                      <a:endParaRPr sz="3700" u="none" strike="noStrike" cap="none"/>
                    </a:p>
                  </a:txBody>
                  <a:tcPr marL="76200" marR="76200" marT="76200" marB="76200" anchor="b">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800CFB"/>
                      </a:solidFill>
                      <a:prstDash val="solid"/>
                      <a:round/>
                      <a:headEnd type="none" w="sm" len="sm"/>
                      <a:tailEnd type="none" w="sm" len="sm"/>
                    </a:lnT>
                    <a:lnB w="9525" cap="flat" cmpd="sng">
                      <a:solidFill>
                        <a:srgbClr val="DDDDDD"/>
                      </a:solidFill>
                      <a:prstDash val="solid"/>
                      <a:round/>
                      <a:headEnd type="none" w="sm" len="sm"/>
                      <a:tailEnd type="none" w="sm" len="sm"/>
                    </a:lnB>
                    <a:solidFill>
                      <a:srgbClr val="F7F7F7"/>
                    </a:solidFill>
                  </a:tcPr>
                </a:tc>
                <a:tc>
                  <a:txBody>
                    <a:bodyPr/>
                    <a:lstStyle/>
                    <a:p>
                      <a:pPr marL="0" marR="0" lvl="0" indent="0" algn="l" rtl="0">
                        <a:spcBef>
                          <a:spcPts val="0"/>
                        </a:spcBef>
                        <a:spcAft>
                          <a:spcPts val="0"/>
                        </a:spcAft>
                        <a:buNone/>
                      </a:pPr>
                      <a:r>
                        <a:rPr lang="en-IN" sz="3700" u="none" strike="noStrike" cap="none"/>
                        <a:t>Description</a:t>
                      </a:r>
                      <a:endParaRPr sz="3700" u="none" strike="noStrike" cap="none"/>
                    </a:p>
                  </a:txBody>
                  <a:tcPr marL="76200" marR="76200" marT="76200" marB="76200" anchor="b">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400FFB"/>
                      </a:solidFill>
                      <a:prstDash val="solid"/>
                      <a:round/>
                      <a:headEnd type="none" w="sm" len="sm"/>
                      <a:tailEnd type="none" w="sm" len="sm"/>
                    </a:lnT>
                    <a:lnB w="9525" cap="flat" cmpd="sng">
                      <a:solidFill>
                        <a:srgbClr val="DDDDDD"/>
                      </a:solidFill>
                      <a:prstDash val="solid"/>
                      <a:round/>
                      <a:headEnd type="none" w="sm" len="sm"/>
                      <a:tailEnd type="none" w="sm" len="sm"/>
                    </a:lnB>
                    <a:solidFill>
                      <a:srgbClr val="F7F7F7"/>
                    </a:solidFill>
                  </a:tcPr>
                </a:tc>
              </a:tr>
              <a:tr h="469900">
                <a:tc>
                  <a:txBody>
                    <a:bodyPr/>
                    <a:lstStyle/>
                    <a:p>
                      <a:pPr marL="0" marR="0" lvl="0" indent="0" algn="l" rtl="0">
                        <a:spcBef>
                          <a:spcPts val="0"/>
                        </a:spcBef>
                        <a:spcAft>
                          <a:spcPts val="0"/>
                        </a:spcAft>
                        <a:buNone/>
                      </a:pPr>
                      <a:r>
                        <a:rPr lang="en-IN" sz="3700" u="none" strike="noStrike" cap="none"/>
                        <a:t>var x=100;</a:t>
                      </a:r>
                      <a:endParaRPr sz="3700" u="none" strike="noStrike" cap="none"/>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3700" u="none" strike="noStrike" cap="none"/>
                        <a:t>Integer Value</a:t>
                      </a:r>
                      <a:endParaRPr sz="3700" u="none" strike="noStrike" cap="none"/>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469900">
                <a:tc>
                  <a:txBody>
                    <a:bodyPr/>
                    <a:lstStyle/>
                    <a:p>
                      <a:pPr marL="0" marR="0" lvl="0" indent="0" algn="l" rtl="0">
                        <a:spcBef>
                          <a:spcPts val="0"/>
                        </a:spcBef>
                        <a:spcAft>
                          <a:spcPts val="0"/>
                        </a:spcAft>
                        <a:buNone/>
                      </a:pPr>
                      <a:r>
                        <a:rPr lang="en-IN" sz="3700" u="none" strike="noStrike" cap="none"/>
                        <a:t>var x=105.5;</a:t>
                      </a:r>
                      <a:endParaRPr sz="3700" u="none" strike="noStrike" cap="none"/>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3700" u="none" strike="noStrike" cap="none"/>
                        <a:t>Floating point number</a:t>
                      </a:r>
                      <a:endParaRPr sz="3700" u="none" strike="noStrike" cap="none"/>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469900">
                <a:tc>
                  <a:txBody>
                    <a:bodyPr/>
                    <a:lstStyle/>
                    <a:p>
                      <a:pPr marL="0" marR="0" lvl="0" indent="0" algn="l" rtl="0">
                        <a:spcBef>
                          <a:spcPts val="0"/>
                        </a:spcBef>
                        <a:spcAft>
                          <a:spcPts val="0"/>
                        </a:spcAft>
                        <a:buNone/>
                      </a:pPr>
                      <a:r>
                        <a:rPr lang="en-IN" sz="3700" u="none" strike="noStrike" cap="none"/>
                        <a:t>var x=13e4;</a:t>
                      </a:r>
                      <a:endParaRPr sz="3700" u="none" strike="noStrike" cap="none"/>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3700" u="none" strike="noStrike" cap="none"/>
                        <a:t>Exponent value, output: 130000</a:t>
                      </a:r>
                      <a:endParaRPr sz="3700" u="none" strike="noStrike" cap="none"/>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469900">
                <a:tc>
                  <a:txBody>
                    <a:bodyPr/>
                    <a:lstStyle/>
                    <a:p>
                      <a:pPr marL="0" marR="0" lvl="0" indent="0" algn="l" rtl="0">
                        <a:spcBef>
                          <a:spcPts val="0"/>
                        </a:spcBef>
                        <a:spcAft>
                          <a:spcPts val="0"/>
                        </a:spcAft>
                        <a:buNone/>
                      </a:pPr>
                      <a:r>
                        <a:rPr lang="en-IN" sz="3700" u="none" strike="noStrike" cap="none"/>
                        <a:t>var n=new Number(16);</a:t>
                      </a:r>
                      <a:endParaRPr sz="3700" u="none" strike="noStrike" cap="none"/>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3700" u="none" strike="noStrike" cap="none"/>
                        <a:t>Integer value by number object</a:t>
                      </a:r>
                      <a:endParaRPr sz="3700" u="none" strike="noStrike" cap="none"/>
                    </a:p>
                  </a:txBody>
                  <a:tcPr marL="76200" marR="76200" marT="76200" marB="762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bl>
          </a:graphicData>
        </a:graphic>
      </p:graphicFrame>
      <p:graphicFrame>
        <p:nvGraphicFramePr>
          <p:cNvPr id="163" name="Google Shape;163;p5"/>
          <p:cNvGraphicFramePr/>
          <p:nvPr/>
        </p:nvGraphicFramePr>
        <p:xfrm>
          <a:off x="1814830" y="7777480"/>
          <a:ext cx="16826865" cy="5500370"/>
        </p:xfrm>
        <a:graphic>
          <a:graphicData uri="http://schemas.openxmlformats.org/drawingml/2006/table">
            <a:tbl>
              <a:tblPr>
                <a:noFill/>
                <a:tableStyleId>{FD5777C9-3B0D-4D14-952E-24EFBDF061C7}</a:tableStyleId>
              </a:tblPr>
              <a:tblGrid>
                <a:gridCol w="4855845"/>
                <a:gridCol w="11971020"/>
              </a:tblGrid>
              <a:tr h="715010">
                <a:tc>
                  <a:txBody>
                    <a:bodyPr/>
                    <a:lstStyle/>
                    <a:p>
                      <a:pPr marL="0" marR="0" lvl="0" indent="0" algn="l" rtl="0">
                        <a:spcBef>
                          <a:spcPts val="0"/>
                        </a:spcBef>
                        <a:spcAft>
                          <a:spcPts val="0"/>
                        </a:spcAft>
                        <a:buNone/>
                      </a:pPr>
                      <a:r>
                        <a:rPr lang="en-IN" sz="3700" u="none" strike="noStrike" cap="none"/>
                        <a:t>Property</a:t>
                      </a:r>
                      <a:endParaRPr sz="3700" u="none" strike="noStrike" cap="none"/>
                    </a:p>
                  </a:txBody>
                  <a:tcPr marL="75300" marR="75300" marT="75300" marB="75300" anchor="b">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7020FD"/>
                      </a:solidFill>
                      <a:prstDash val="solid"/>
                      <a:round/>
                      <a:headEnd type="none" w="sm" len="sm"/>
                      <a:tailEnd type="none" w="sm" len="sm"/>
                    </a:lnT>
                    <a:lnB w="9525" cap="flat" cmpd="sng">
                      <a:solidFill>
                        <a:srgbClr val="DDDDDD"/>
                      </a:solidFill>
                      <a:prstDash val="solid"/>
                      <a:round/>
                      <a:headEnd type="none" w="sm" len="sm"/>
                      <a:tailEnd type="none" w="sm" len="sm"/>
                    </a:lnB>
                    <a:solidFill>
                      <a:srgbClr val="F7F7F7"/>
                    </a:solidFill>
                  </a:tcPr>
                </a:tc>
                <a:tc>
                  <a:txBody>
                    <a:bodyPr/>
                    <a:lstStyle/>
                    <a:p>
                      <a:pPr marL="0" marR="0" lvl="0" indent="0" algn="l" rtl="0">
                        <a:spcBef>
                          <a:spcPts val="0"/>
                        </a:spcBef>
                        <a:spcAft>
                          <a:spcPts val="0"/>
                        </a:spcAft>
                        <a:buNone/>
                      </a:pPr>
                      <a:r>
                        <a:rPr lang="en-IN" sz="3700" u="none" strike="noStrike" cap="none"/>
                        <a:t>Description</a:t>
                      </a:r>
                      <a:endParaRPr sz="3700" u="none" strike="noStrike" cap="none"/>
                    </a:p>
                  </a:txBody>
                  <a:tcPr marL="75300" marR="75300" marT="75300" marB="75300" anchor="b">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101AFD"/>
                      </a:solidFill>
                      <a:prstDash val="solid"/>
                      <a:round/>
                      <a:headEnd type="none" w="sm" len="sm"/>
                      <a:tailEnd type="none" w="sm" len="sm"/>
                    </a:lnT>
                    <a:lnB w="9525" cap="flat" cmpd="sng">
                      <a:solidFill>
                        <a:srgbClr val="DDDDDD"/>
                      </a:solidFill>
                      <a:prstDash val="solid"/>
                      <a:round/>
                      <a:headEnd type="none" w="sm" len="sm"/>
                      <a:tailEnd type="none" w="sm" len="sm"/>
                    </a:lnB>
                    <a:solidFill>
                      <a:srgbClr val="F7F7F7"/>
                    </a:solidFill>
                  </a:tcPr>
                </a:tc>
              </a:tr>
              <a:tr h="1842770">
                <a:tc>
                  <a:txBody>
                    <a:bodyPr/>
                    <a:lstStyle/>
                    <a:p>
                      <a:pPr marL="0" marR="0" lvl="0" indent="0" algn="l" rtl="0">
                        <a:spcBef>
                          <a:spcPts val="0"/>
                        </a:spcBef>
                        <a:spcAft>
                          <a:spcPts val="0"/>
                        </a:spcAft>
                        <a:buNone/>
                      </a:pPr>
                      <a:r>
                        <a:rPr lang="en-IN" sz="3700" u="none" strike="noStrike" cap="none"/>
                        <a:t>MIN_VALUE</a:t>
                      </a:r>
                      <a:endParaRPr sz="3700" u="none" strike="noStrike" cap="none"/>
                    </a:p>
                  </a:txBody>
                  <a:tcPr marL="75300" marR="75300" marT="75300" marB="75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3700" u="none" strike="noStrike" cap="none"/>
                        <a:t>The smallest positive representable number - that is, the positive number closest to zero (without actually being zero).</a:t>
                      </a:r>
                      <a:endParaRPr sz="3700" u="none" strike="noStrike" cap="none"/>
                    </a:p>
                  </a:txBody>
                  <a:tcPr marL="75300" marR="75300" marT="75300" marB="75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715010">
                <a:tc>
                  <a:txBody>
                    <a:bodyPr/>
                    <a:lstStyle/>
                    <a:p>
                      <a:pPr marL="0" marR="0" lvl="0" indent="0" algn="l" rtl="0">
                        <a:spcBef>
                          <a:spcPts val="0"/>
                        </a:spcBef>
                        <a:spcAft>
                          <a:spcPts val="0"/>
                        </a:spcAft>
                        <a:buNone/>
                      </a:pPr>
                      <a:r>
                        <a:rPr lang="en-IN" sz="3700" u="none" strike="noStrike" cap="none"/>
                        <a:t>MAX_VALUE</a:t>
                      </a:r>
                      <a:endParaRPr sz="3700" u="none" strike="noStrike" cap="none"/>
                    </a:p>
                  </a:txBody>
                  <a:tcPr marL="75300" marR="75300" marT="75300" marB="75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3700" u="none" strike="noStrike" cap="none"/>
                        <a:t>The largest positive representable number</a:t>
                      </a:r>
                      <a:endParaRPr sz="3700" u="none" strike="noStrike" cap="none"/>
                    </a:p>
                  </a:txBody>
                  <a:tcPr marL="75300" marR="75300" marT="75300" marB="75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775335">
                <a:tc>
                  <a:txBody>
                    <a:bodyPr/>
                    <a:lstStyle/>
                    <a:p>
                      <a:pPr marL="0" marR="0" lvl="0" indent="0" algn="l" rtl="0">
                        <a:spcBef>
                          <a:spcPts val="0"/>
                        </a:spcBef>
                        <a:spcAft>
                          <a:spcPts val="0"/>
                        </a:spcAft>
                        <a:buNone/>
                      </a:pPr>
                      <a:r>
                        <a:rPr lang="en-IN" sz="3700" u="none" strike="noStrike" cap="none"/>
                        <a:t>POSITIVE_INFINITY</a:t>
                      </a:r>
                      <a:endParaRPr sz="3700" u="none" strike="noStrike" cap="none"/>
                    </a:p>
                  </a:txBody>
                  <a:tcPr marL="75300" marR="75300" marT="75300" marB="75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3700" u="none" strike="noStrike" cap="none"/>
                        <a:t>Represents positive infinity, returned on overflow.</a:t>
                      </a:r>
                      <a:endParaRPr sz="3700" u="none" strike="noStrike" cap="none"/>
                    </a:p>
                  </a:txBody>
                  <a:tcPr marL="75300" marR="75300" marT="75300" marB="75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737235">
                <a:tc>
                  <a:txBody>
                    <a:bodyPr/>
                    <a:lstStyle/>
                    <a:p>
                      <a:pPr marL="0" marR="0" lvl="0" indent="0" algn="l" rtl="0">
                        <a:spcBef>
                          <a:spcPts val="0"/>
                        </a:spcBef>
                        <a:spcAft>
                          <a:spcPts val="0"/>
                        </a:spcAft>
                        <a:buNone/>
                      </a:pPr>
                      <a:r>
                        <a:rPr lang="en-IN" sz="3700" u="none" strike="noStrike" cap="none"/>
                        <a:t>NEGATIVE_INFINITY</a:t>
                      </a:r>
                      <a:endParaRPr sz="3700" u="none" strike="noStrike" cap="none"/>
                    </a:p>
                  </a:txBody>
                  <a:tcPr marL="75300" marR="75300" marT="75300" marB="75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3700" u="none" strike="noStrike" cap="none"/>
                        <a:t>Represents negative infinity, returned on overflow.</a:t>
                      </a:r>
                      <a:endParaRPr sz="3700" u="none" strike="noStrike" cap="none"/>
                    </a:p>
                  </a:txBody>
                  <a:tcPr marL="75300" marR="75300" marT="75300" marB="75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r h="715010">
                <a:tc>
                  <a:txBody>
                    <a:bodyPr/>
                    <a:lstStyle/>
                    <a:p>
                      <a:pPr marL="0" marR="0" lvl="0" indent="0" algn="l" rtl="0">
                        <a:spcBef>
                          <a:spcPts val="0"/>
                        </a:spcBef>
                        <a:spcAft>
                          <a:spcPts val="0"/>
                        </a:spcAft>
                        <a:buNone/>
                      </a:pPr>
                      <a:r>
                        <a:rPr lang="en-IN" sz="3700" u="none" strike="noStrike" cap="none"/>
                        <a:t>Nan</a:t>
                      </a:r>
                      <a:endParaRPr sz="3700" u="none" strike="noStrike" cap="none"/>
                    </a:p>
                  </a:txBody>
                  <a:tcPr marL="75300" marR="75300" marT="75300" marB="75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IN" sz="3700" u="none" strike="noStrike" cap="none"/>
                        <a:t>Represents "Not a Number" value.</a:t>
                      </a:r>
                      <a:endParaRPr sz="3700" u="none" strike="noStrike" cap="none"/>
                    </a:p>
                  </a:txBody>
                  <a:tcPr marL="75300" marR="75300" marT="75300" marB="75300">
                    <a:lnL w="9525" cap="flat" cmpd="sng">
                      <a:solidFill>
                        <a:srgbClr val="DDDDDD"/>
                      </a:solidFill>
                      <a:prstDash val="solid"/>
                      <a:round/>
                      <a:headEnd type="none" w="sm" len="sm"/>
                      <a:tailEnd type="none" w="sm" len="sm"/>
                    </a:lnL>
                    <a:lnR w="9525" cap="flat" cmpd="sng">
                      <a:solidFill>
                        <a:srgbClr val="DDDDDD"/>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6"/>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Numbers</a:t>
            </a:r>
            <a:endParaRPr sz="6000" b="1" i="0">
              <a:solidFill>
                <a:srgbClr val="C00000"/>
              </a:solidFill>
              <a:latin typeface="Open Sans"/>
              <a:ea typeface="Open Sans"/>
              <a:cs typeface="Open Sans"/>
              <a:sym typeface="Open Sans"/>
            </a:endParaRPr>
          </a:p>
        </p:txBody>
      </p:sp>
      <p:sp>
        <p:nvSpPr>
          <p:cNvPr id="169" name="Google Shape;169;p6"/>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br>
              <a:rPr lang="en-IN" sz="3200"/>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!DOCTYPE</a:t>
            </a:r>
            <a:r>
              <a:rPr lang="en-IN" sz="3200" b="0" i="0">
                <a:solidFill>
                  <a:srgbClr val="FF0000"/>
                </a:solidFill>
                <a:latin typeface="Arial" panose="020B0604020202020204"/>
                <a:ea typeface="Arial" panose="020B0604020202020204"/>
                <a:cs typeface="Arial" panose="020B0604020202020204"/>
                <a:sym typeface="Arial" panose="020B0604020202020204"/>
              </a:rPr>
              <a:t> 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FF0000"/>
                </a:solidFill>
                <a:latin typeface="Arial" panose="020B0604020202020204"/>
                <a:ea typeface="Arial" panose="020B0604020202020204"/>
                <a:cs typeface="Arial" panose="020B0604020202020204"/>
                <a:sym typeface="Arial" panose="020B0604020202020204"/>
              </a:rPr>
              <a:t> lang</a:t>
            </a:r>
            <a:r>
              <a:rPr lang="en-IN" sz="3200" b="0" i="0">
                <a:solidFill>
                  <a:srgbClr val="0000CD"/>
                </a:solidFill>
                <a:latin typeface="Arial" panose="020B0604020202020204"/>
                <a:ea typeface="Arial" panose="020B0604020202020204"/>
                <a:cs typeface="Arial" panose="020B0604020202020204"/>
                <a:sym typeface="Arial" panose="020B0604020202020204"/>
              </a:rPr>
              <a:t>="en"&gt;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meta</a:t>
            </a:r>
            <a:r>
              <a:rPr lang="en-IN" sz="3200" b="0" i="0">
                <a:solidFill>
                  <a:srgbClr val="FF0000"/>
                </a:solidFill>
                <a:latin typeface="Arial" panose="020B0604020202020204"/>
                <a:ea typeface="Arial" panose="020B0604020202020204"/>
                <a:cs typeface="Arial" panose="020B0604020202020204"/>
                <a:sym typeface="Arial" panose="020B0604020202020204"/>
              </a:rPr>
              <a:t> charset</a:t>
            </a:r>
            <a:r>
              <a:rPr lang="en-IN" sz="3200" b="0" i="0">
                <a:solidFill>
                  <a:srgbClr val="0000CD"/>
                </a:solidFill>
                <a:latin typeface="Arial" panose="020B0604020202020204"/>
                <a:ea typeface="Arial" panose="020B0604020202020204"/>
                <a:cs typeface="Arial" panose="020B0604020202020204"/>
                <a:sym typeface="Arial" panose="020B0604020202020204"/>
              </a:rPr>
              <a:t>="UTF-8"&gt;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JavaScript INFINITY Constant </a:t>
            </a: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/title</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/head</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r>
              <a:rPr lang="en-IN" sz="3200" b="0" i="0">
                <a:solidFill>
                  <a:srgbClr val="000000"/>
                </a:solidFill>
                <a:latin typeface="Arial" panose="020B0604020202020204"/>
                <a:ea typeface="Arial" panose="020B0604020202020204"/>
                <a:cs typeface="Arial" panose="020B0604020202020204"/>
                <a:sym typeface="Arial" panose="020B0604020202020204"/>
              </a:rPr>
              <a:t> </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var</a:t>
            </a:r>
            <a:r>
              <a:rPr lang="en-IN" sz="3200" b="0" i="0">
                <a:solidFill>
                  <a:srgbClr val="000000"/>
                </a:solidFill>
                <a:latin typeface="Arial" panose="020B0604020202020204"/>
                <a:ea typeface="Arial" panose="020B0604020202020204"/>
                <a:cs typeface="Arial" panose="020B0604020202020204"/>
                <a:sym typeface="Arial" panose="020B0604020202020204"/>
              </a:rPr>
              <a:t> x = </a:t>
            </a:r>
            <a:r>
              <a:rPr lang="en-IN" sz="3200" b="0" i="0">
                <a:solidFill>
                  <a:srgbClr val="FF0000"/>
                </a:solidFill>
                <a:latin typeface="Arial" panose="020B0604020202020204"/>
                <a:ea typeface="Arial" panose="020B0604020202020204"/>
                <a:cs typeface="Arial" panose="020B0604020202020204"/>
                <a:sym typeface="Arial" panose="020B0604020202020204"/>
              </a:rPr>
              <a:t>10</a:t>
            </a:r>
            <a:r>
              <a:rPr lang="en-IN" sz="3200" b="0" i="0">
                <a:solidFill>
                  <a:srgbClr val="000000"/>
                </a:solidFill>
                <a:latin typeface="Arial" panose="020B0604020202020204"/>
                <a:ea typeface="Arial" panose="020B0604020202020204"/>
                <a:cs typeface="Arial" panose="020B0604020202020204"/>
                <a:sym typeface="Arial" panose="020B0604020202020204"/>
              </a:rPr>
              <a:t> / </a:t>
            </a:r>
            <a:r>
              <a:rPr lang="en-IN" sz="3200" b="0" i="0">
                <a:solidFill>
                  <a:srgbClr val="FF0000"/>
                </a:solidFill>
                <a:latin typeface="Arial" panose="020B0604020202020204"/>
                <a:ea typeface="Arial" panose="020B0604020202020204"/>
                <a:cs typeface="Arial" panose="020B0604020202020204"/>
                <a:sym typeface="Arial" panose="020B0604020202020204"/>
              </a:rPr>
              <a:t>0</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document.write(x + </a:t>
            </a:r>
            <a:r>
              <a:rPr lang="en-IN" sz="3200" b="0" i="0">
                <a:solidFill>
                  <a:srgbClr val="A52A2A"/>
                </a:solidFill>
                <a:latin typeface="Arial" panose="020B0604020202020204"/>
                <a:ea typeface="Arial" panose="020B0604020202020204"/>
                <a:cs typeface="Arial" panose="020B0604020202020204"/>
                <a:sym typeface="Arial" panose="020B0604020202020204"/>
              </a:rPr>
              <a:t>"&lt;br&gt;"</a:t>
            </a:r>
            <a:r>
              <a:rPr lang="en-IN" sz="3200" b="0" i="0">
                <a:solidFill>
                  <a:srgbClr val="000000"/>
                </a:solidFill>
                <a:latin typeface="Arial" panose="020B0604020202020204"/>
                <a:ea typeface="Arial" panose="020B0604020202020204"/>
                <a:cs typeface="Arial" panose="020B0604020202020204"/>
                <a:sym typeface="Arial" panose="020B0604020202020204"/>
              </a:rPr>
              <a:t>); </a:t>
            </a:r>
            <a:r>
              <a:rPr lang="en-IN" sz="3200" b="0" i="0">
                <a:solidFill>
                  <a:srgbClr val="008000"/>
                </a:solidFill>
                <a:latin typeface="Arial" panose="020B0604020202020204"/>
                <a:ea typeface="Arial" panose="020B0604020202020204"/>
                <a:cs typeface="Arial" panose="020B0604020202020204"/>
                <a:sym typeface="Arial" panose="020B0604020202020204"/>
              </a:rPr>
              <a:t>// Infinity</a:t>
            </a:r>
            <a:br>
              <a:rPr lang="en-IN" sz="3200" b="0" i="0">
                <a:solidFill>
                  <a:srgbClr val="008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var</a:t>
            </a:r>
            <a:r>
              <a:rPr lang="en-IN" sz="3200" b="0" i="0">
                <a:solidFill>
                  <a:srgbClr val="000000"/>
                </a:solidFill>
                <a:latin typeface="Arial" panose="020B0604020202020204"/>
                <a:ea typeface="Arial" panose="020B0604020202020204"/>
                <a:cs typeface="Arial" panose="020B0604020202020204"/>
                <a:sym typeface="Arial" panose="020B0604020202020204"/>
              </a:rPr>
              <a:t> y = -</a:t>
            </a:r>
            <a:r>
              <a:rPr lang="en-IN" sz="3200" b="0" i="0">
                <a:solidFill>
                  <a:srgbClr val="FF0000"/>
                </a:solidFill>
                <a:latin typeface="Arial" panose="020B0604020202020204"/>
                <a:ea typeface="Arial" panose="020B0604020202020204"/>
                <a:cs typeface="Arial" panose="020B0604020202020204"/>
                <a:sym typeface="Arial" panose="020B0604020202020204"/>
              </a:rPr>
              <a:t>10</a:t>
            </a:r>
            <a:r>
              <a:rPr lang="en-IN" sz="3200" b="0" i="0">
                <a:solidFill>
                  <a:srgbClr val="000000"/>
                </a:solidFill>
                <a:latin typeface="Arial" panose="020B0604020202020204"/>
                <a:ea typeface="Arial" panose="020B0604020202020204"/>
                <a:cs typeface="Arial" panose="020B0604020202020204"/>
                <a:sym typeface="Arial" panose="020B0604020202020204"/>
              </a:rPr>
              <a:t> / </a:t>
            </a:r>
            <a:r>
              <a:rPr lang="en-IN" sz="3200" b="0" i="0">
                <a:solidFill>
                  <a:srgbClr val="FF0000"/>
                </a:solidFill>
                <a:latin typeface="Arial" panose="020B0604020202020204"/>
                <a:ea typeface="Arial" panose="020B0604020202020204"/>
                <a:cs typeface="Arial" panose="020B0604020202020204"/>
                <a:sym typeface="Arial" panose="020B0604020202020204"/>
              </a:rPr>
              <a:t>0</a:t>
            </a:r>
            <a:r>
              <a:rPr lang="en-IN" sz="3200" b="0" i="0">
                <a:solidFill>
                  <a:srgbClr val="000000"/>
                </a:solidFill>
                <a:latin typeface="Arial" panose="020B0604020202020204"/>
                <a:ea typeface="Arial" panose="020B0604020202020204"/>
                <a:cs typeface="Arial" panose="020B0604020202020204"/>
                <a:sym typeface="Arial" panose="020B0604020202020204"/>
              </a:rPr>
              <a: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00"/>
                </a:solidFill>
                <a:latin typeface="Arial" panose="020B0604020202020204"/>
                <a:ea typeface="Arial" panose="020B0604020202020204"/>
                <a:cs typeface="Arial" panose="020B0604020202020204"/>
                <a:sym typeface="Arial" panose="020B0604020202020204"/>
              </a:rPr>
              <a:t>document.write(y); </a:t>
            </a:r>
            <a:r>
              <a:rPr lang="en-IN" sz="3200" b="0" i="0">
                <a:solidFill>
                  <a:srgbClr val="008000"/>
                </a:solidFill>
                <a:latin typeface="Arial" panose="020B0604020202020204"/>
                <a:ea typeface="Arial" panose="020B0604020202020204"/>
                <a:cs typeface="Arial" panose="020B0604020202020204"/>
                <a:sym typeface="Arial" panose="020B0604020202020204"/>
              </a:rPr>
              <a:t>// -Infinity</a:t>
            </a:r>
            <a:br>
              <a:rPr lang="en-IN" sz="3200" b="0" i="0">
                <a:solidFill>
                  <a:srgbClr val="008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/script</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/body</a:t>
            </a:r>
            <a:r>
              <a:rPr lang="en-IN" sz="3200" b="0" i="0">
                <a:solidFill>
                  <a:srgbClr val="0000CD"/>
                </a:solidFill>
                <a:latin typeface="Arial" panose="020B0604020202020204"/>
                <a:ea typeface="Arial" panose="020B0604020202020204"/>
                <a:cs typeface="Arial" panose="020B0604020202020204"/>
                <a:sym typeface="Arial" panose="020B0604020202020204"/>
              </a:rPr>
              <a:t>&gt;</a:t>
            </a:r>
            <a:br>
              <a:rPr lang="en-IN" sz="3200" b="0" i="0">
                <a:solidFill>
                  <a:srgbClr val="000000"/>
                </a:solidFill>
                <a:latin typeface="Arial" panose="020B0604020202020204"/>
                <a:ea typeface="Arial" panose="020B0604020202020204"/>
                <a:cs typeface="Arial" panose="020B0604020202020204"/>
                <a:sym typeface="Arial" panose="020B0604020202020204"/>
              </a:rPr>
            </a:br>
            <a:r>
              <a:rPr lang="en-IN" sz="3200" b="0" i="0">
                <a:solidFill>
                  <a:srgbClr val="0000CD"/>
                </a:solidFill>
                <a:latin typeface="Arial" panose="020B0604020202020204"/>
                <a:ea typeface="Arial" panose="020B0604020202020204"/>
                <a:cs typeface="Arial" panose="020B0604020202020204"/>
                <a:sym typeface="Arial" panose="020B0604020202020204"/>
              </a:rPr>
              <a:t>&lt;</a:t>
            </a:r>
            <a:r>
              <a:rPr lang="en-IN" sz="3200" b="0" i="0">
                <a:solidFill>
                  <a:srgbClr val="A52A2A"/>
                </a:solidFill>
                <a:latin typeface="Arial" panose="020B0604020202020204"/>
                <a:ea typeface="Arial" panose="020B0604020202020204"/>
                <a:cs typeface="Arial" panose="020B0604020202020204"/>
                <a:sym typeface="Arial" panose="020B0604020202020204"/>
              </a:rPr>
              <a:t>/html</a:t>
            </a:r>
            <a:r>
              <a:rPr lang="en-IN" sz="3200" b="0" i="0">
                <a:solidFill>
                  <a:srgbClr val="0000CD"/>
                </a:solidFill>
                <a:latin typeface="Arial" panose="020B0604020202020204"/>
                <a:ea typeface="Arial" panose="020B0604020202020204"/>
                <a:cs typeface="Arial" panose="020B0604020202020204"/>
                <a:sym typeface="Arial" panose="020B0604020202020204"/>
              </a:rPr>
              <a:t>&gt;</a:t>
            </a:r>
            <a:endParaRPr sz="3200" b="0" i="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7"/>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Booleans</a:t>
            </a:r>
            <a:endParaRPr sz="6000" b="1" i="0">
              <a:solidFill>
                <a:srgbClr val="C00000"/>
              </a:solidFill>
              <a:latin typeface="Open Sans"/>
              <a:ea typeface="Open Sans"/>
              <a:cs typeface="Open Sans"/>
              <a:sym typeface="Open Sans"/>
            </a:endParaRPr>
          </a:p>
        </p:txBody>
      </p:sp>
      <p:sp>
        <p:nvSpPr>
          <p:cNvPr id="175" name="Google Shape;175;p7"/>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r>
              <a:rPr lang="en-IN" sz="3200"/>
              <a:t>A Javascript boolean represents only two values: True or False. It can be created using the Boolean() function. Booleans can be created using literals or their object can also be created. Given below is the syntax of creating boolean objects.</a:t>
            </a:r>
            <a:endParaRPr sz="3200"/>
          </a:p>
          <a:p>
            <a:pPr marL="0" lvl="0" indent="0" algn="l" rtl="0">
              <a:lnSpc>
                <a:spcPct val="125000"/>
              </a:lnSpc>
              <a:spcBef>
                <a:spcPts val="1920"/>
              </a:spcBef>
              <a:spcAft>
                <a:spcPts val="0"/>
              </a:spcAft>
              <a:buClr>
                <a:srgbClr val="000000"/>
              </a:buClr>
              <a:buSzPts val="3600"/>
              <a:buNone/>
            </a:pPr>
            <a:r>
              <a:rPr lang="en-IN" sz="3600" b="0" i="0">
                <a:solidFill>
                  <a:srgbClr val="000000"/>
                </a:solidFill>
                <a:latin typeface="Arial" panose="020B0604020202020204"/>
                <a:ea typeface="Arial" panose="020B0604020202020204"/>
                <a:cs typeface="Arial" panose="020B0604020202020204"/>
                <a:sym typeface="Arial" panose="020B0604020202020204"/>
              </a:rPr>
              <a:t>var val = new Boolean(value);</a:t>
            </a:r>
            <a:endParaRPr sz="3600" b="0"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25000"/>
              </a:lnSpc>
              <a:spcBef>
                <a:spcPts val="1920"/>
              </a:spcBef>
              <a:spcAft>
                <a:spcPts val="0"/>
              </a:spcAft>
              <a:buClr>
                <a:srgbClr val="000000"/>
              </a:buClr>
              <a:buSzPts val="3600"/>
              <a:buNone/>
            </a:pPr>
            <a:r>
              <a:rPr lang="en-IN" sz="3600" b="1" i="0">
                <a:solidFill>
                  <a:srgbClr val="000000"/>
                </a:solidFill>
                <a:latin typeface="Arial" panose="020B0604020202020204"/>
                <a:ea typeface="Arial" panose="020B0604020202020204"/>
                <a:cs typeface="Arial" panose="020B0604020202020204"/>
                <a:sym typeface="Arial" panose="020B0604020202020204"/>
              </a:rPr>
              <a:t>The Boolean() Function</a:t>
            </a:r>
            <a:endParaRPr sz="3600" b="1" i="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lnSpc>
                <a:spcPct val="125000"/>
              </a:lnSpc>
              <a:spcBef>
                <a:spcPts val="1920"/>
              </a:spcBef>
              <a:spcAft>
                <a:spcPts val="0"/>
              </a:spcAft>
              <a:buClr>
                <a:schemeClr val="lt2"/>
              </a:buClr>
              <a:buSzPts val="3600"/>
              <a:buNone/>
            </a:pPr>
            <a:r>
              <a:rPr lang="en-IN" sz="3600"/>
              <a:t>The Boolean() function can be used to find out whether an expression (or a variable) is true.</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body</a:t>
            </a:r>
            <a:r>
              <a:rPr lang="en-IN" sz="2800" b="0" i="0">
                <a:solidFill>
                  <a:srgbClr val="0000CD"/>
                </a:solidFill>
                <a:latin typeface="Arial" panose="020B0604020202020204"/>
                <a:ea typeface="Arial" panose="020B0604020202020204"/>
                <a:cs typeface="Arial" panose="020B0604020202020204"/>
                <a:sym typeface="Arial" panose="020B0604020202020204"/>
              </a:rPr>
              <a:t>&gt;</a:t>
            </a:r>
            <a:r>
              <a:rPr lang="en-IN" sz="2800" b="0" i="0">
                <a:solidFill>
                  <a:srgbClr val="000000"/>
                </a:solidFill>
                <a:latin typeface="Arial" panose="020B0604020202020204"/>
                <a:ea typeface="Arial" panose="020B0604020202020204"/>
                <a:cs typeface="Arial" panose="020B0604020202020204"/>
                <a:sym typeface="Arial" panose="020B0604020202020204"/>
              </a:rPr>
              <a:t> </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p</a:t>
            </a:r>
            <a:r>
              <a:rPr lang="en-IN" sz="2800" b="0" i="0">
                <a:solidFill>
                  <a:srgbClr val="0000CD"/>
                </a:solidFill>
                <a:latin typeface="Arial" panose="020B0604020202020204"/>
                <a:ea typeface="Arial" panose="020B0604020202020204"/>
                <a:cs typeface="Arial" panose="020B0604020202020204"/>
                <a:sym typeface="Arial" panose="020B0604020202020204"/>
              </a:rPr>
              <a:t>&gt;</a:t>
            </a:r>
            <a:r>
              <a:rPr lang="en-IN" sz="2800" b="0" i="0">
                <a:solidFill>
                  <a:srgbClr val="000000"/>
                </a:solidFill>
                <a:latin typeface="Arial" panose="020B0604020202020204"/>
                <a:ea typeface="Arial" panose="020B0604020202020204"/>
                <a:cs typeface="Arial" panose="020B0604020202020204"/>
                <a:sym typeface="Arial" panose="020B0604020202020204"/>
              </a:rPr>
              <a:t>Display the value of 20 &gt; 10:</a:t>
            </a: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/p</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button</a:t>
            </a:r>
            <a:r>
              <a:rPr lang="en-IN" sz="2800" b="0" i="0">
                <a:solidFill>
                  <a:srgbClr val="FF0000"/>
                </a:solidFill>
                <a:latin typeface="Arial" panose="020B0604020202020204"/>
                <a:ea typeface="Arial" panose="020B0604020202020204"/>
                <a:cs typeface="Arial" panose="020B0604020202020204"/>
                <a:sym typeface="Arial" panose="020B0604020202020204"/>
              </a:rPr>
              <a:t> onclick</a:t>
            </a:r>
            <a:r>
              <a:rPr lang="en-IN" sz="2800" b="0" i="0">
                <a:solidFill>
                  <a:srgbClr val="0000CD"/>
                </a:solidFill>
                <a:latin typeface="Arial" panose="020B0604020202020204"/>
                <a:ea typeface="Arial" panose="020B0604020202020204"/>
                <a:cs typeface="Arial" panose="020B0604020202020204"/>
                <a:sym typeface="Arial" panose="020B0604020202020204"/>
              </a:rPr>
              <a:t>="booleanFun()"&gt;</a:t>
            </a:r>
            <a:r>
              <a:rPr lang="en-IN" sz="2800" b="0" i="0">
                <a:solidFill>
                  <a:srgbClr val="000000"/>
                </a:solidFill>
                <a:latin typeface="Arial" panose="020B0604020202020204"/>
                <a:ea typeface="Arial" panose="020B0604020202020204"/>
                <a:cs typeface="Arial" panose="020B0604020202020204"/>
                <a:sym typeface="Arial" panose="020B0604020202020204"/>
              </a:rPr>
              <a:t>Try it</a:t>
            </a: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/button</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p</a:t>
            </a:r>
            <a:r>
              <a:rPr lang="en-IN" sz="2800" b="0" i="0">
                <a:solidFill>
                  <a:srgbClr val="FF0000"/>
                </a:solidFill>
                <a:latin typeface="Arial" panose="020B0604020202020204"/>
                <a:ea typeface="Arial" panose="020B0604020202020204"/>
                <a:cs typeface="Arial" panose="020B0604020202020204"/>
                <a:sym typeface="Arial" panose="020B0604020202020204"/>
              </a:rPr>
              <a:t> id</a:t>
            </a:r>
            <a:r>
              <a:rPr lang="en-IN" sz="2800" b="0" i="0">
                <a:solidFill>
                  <a:srgbClr val="0000CD"/>
                </a:solidFill>
                <a:latin typeface="Arial" panose="020B0604020202020204"/>
                <a:ea typeface="Arial" panose="020B0604020202020204"/>
                <a:cs typeface="Arial" panose="020B0604020202020204"/>
                <a:sym typeface="Arial" panose="020B0604020202020204"/>
              </a:rPr>
              <a:t>="demo"&gt;&lt;</a:t>
            </a:r>
            <a:r>
              <a:rPr lang="en-IN" sz="2800" b="0" i="0">
                <a:solidFill>
                  <a:srgbClr val="A52A2A"/>
                </a:solidFill>
                <a:latin typeface="Arial" panose="020B0604020202020204"/>
                <a:ea typeface="Arial" panose="020B0604020202020204"/>
                <a:cs typeface="Arial" panose="020B0604020202020204"/>
                <a:sym typeface="Arial" panose="020B0604020202020204"/>
              </a:rPr>
              <a:t>/p</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script</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function</a:t>
            </a:r>
            <a:r>
              <a:rPr lang="en-IN" sz="2800" b="0" i="0">
                <a:solidFill>
                  <a:srgbClr val="000000"/>
                </a:solidFill>
                <a:latin typeface="Arial" panose="020B0604020202020204"/>
                <a:ea typeface="Arial" panose="020B0604020202020204"/>
                <a:cs typeface="Arial" panose="020B0604020202020204"/>
                <a:sym typeface="Arial" panose="020B0604020202020204"/>
              </a:rPr>
              <a:t> booleanFun() {</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2800" b="0" i="0">
                <a:solidFill>
                  <a:srgbClr val="A52A2A"/>
                </a:solidFill>
                <a:latin typeface="Arial" panose="020B0604020202020204"/>
                <a:ea typeface="Arial" panose="020B0604020202020204"/>
                <a:cs typeface="Arial" panose="020B0604020202020204"/>
                <a:sym typeface="Arial" panose="020B0604020202020204"/>
              </a:rPr>
              <a:t>"demo"</a:t>
            </a:r>
            <a:r>
              <a:rPr lang="en-IN" sz="2800" b="0" i="0">
                <a:solidFill>
                  <a:srgbClr val="000000"/>
                </a:solidFill>
                <a:latin typeface="Arial" panose="020B0604020202020204"/>
                <a:ea typeface="Arial" panose="020B0604020202020204"/>
                <a:cs typeface="Arial" panose="020B0604020202020204"/>
                <a:sym typeface="Arial" panose="020B0604020202020204"/>
              </a:rPr>
              <a:t>).innerHTML = </a:t>
            </a:r>
            <a:r>
              <a:rPr lang="en-IN" sz="2800" b="0" i="0">
                <a:solidFill>
                  <a:srgbClr val="FF0000"/>
                </a:solidFill>
                <a:latin typeface="Arial" panose="020B0604020202020204"/>
                <a:ea typeface="Arial" panose="020B0604020202020204"/>
                <a:cs typeface="Arial" panose="020B0604020202020204"/>
                <a:sym typeface="Arial" panose="020B0604020202020204"/>
              </a:rPr>
              <a:t>10</a:t>
            </a:r>
            <a:r>
              <a:rPr lang="en-IN" sz="2800" b="0" i="0">
                <a:solidFill>
                  <a:srgbClr val="000000"/>
                </a:solidFill>
                <a:latin typeface="Arial" panose="020B0604020202020204"/>
                <a:ea typeface="Arial" panose="020B0604020202020204"/>
                <a:cs typeface="Arial" panose="020B0604020202020204"/>
                <a:sym typeface="Arial" panose="020B0604020202020204"/>
              </a:rPr>
              <a:t> &gt; </a:t>
            </a:r>
            <a:r>
              <a:rPr lang="en-IN" sz="2800" b="0" i="0">
                <a:solidFill>
                  <a:srgbClr val="FF0000"/>
                </a:solidFill>
                <a:latin typeface="Arial" panose="020B0604020202020204"/>
                <a:ea typeface="Arial" panose="020B0604020202020204"/>
                <a:cs typeface="Arial" panose="020B0604020202020204"/>
                <a:sym typeface="Arial" panose="020B0604020202020204"/>
              </a:rPr>
              <a:t>9</a:t>
            </a:r>
            <a:r>
              <a:rPr lang="en-IN" sz="2800" b="0" i="0">
                <a:solidFill>
                  <a:srgbClr val="000000"/>
                </a:solidFill>
                <a:latin typeface="Arial" panose="020B0604020202020204"/>
                <a:ea typeface="Arial" panose="020B0604020202020204"/>
                <a:cs typeface="Arial" panose="020B0604020202020204"/>
                <a:sym typeface="Arial" panose="020B0604020202020204"/>
              </a:rPr>
              <a: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/script</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/body</a:t>
            </a:r>
            <a:r>
              <a:rPr lang="en-IN" sz="2800" b="0" i="0">
                <a:solidFill>
                  <a:srgbClr val="0000CD"/>
                </a:solidFill>
                <a:latin typeface="Arial" panose="020B0604020202020204"/>
                <a:ea typeface="Arial" panose="020B0604020202020204"/>
                <a:cs typeface="Arial" panose="020B0604020202020204"/>
                <a:sym typeface="Arial" panose="020B0604020202020204"/>
              </a:rPr>
              <a:t>&gt;</a:t>
            </a:r>
            <a:endParaRPr sz="3200" b="0" i="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8"/>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Math Object</a:t>
            </a:r>
            <a:endParaRPr sz="6000" b="1" i="0">
              <a:solidFill>
                <a:srgbClr val="C00000"/>
              </a:solidFill>
              <a:latin typeface="Open Sans"/>
              <a:ea typeface="Open Sans"/>
              <a:cs typeface="Open Sans"/>
              <a:sym typeface="Open Sans"/>
            </a:endParaRPr>
          </a:p>
        </p:txBody>
      </p:sp>
      <p:sp>
        <p:nvSpPr>
          <p:cNvPr id="181" name="Google Shape;181;p8"/>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r>
              <a:rPr lang="en-IN" sz="3200"/>
              <a:t>The JavaScript Math object is used to perform mathematical operations on numbers. All the methods of Math can be called directly without creating Math object.</a:t>
            </a:r>
            <a:endParaRPr sz="3200"/>
          </a:p>
          <a:p>
            <a:pPr marL="0" lvl="0" indent="0" algn="l" rtl="0">
              <a:lnSpc>
                <a:spcPct val="125000"/>
              </a:lnSpc>
              <a:spcBef>
                <a:spcPts val="1840"/>
              </a:spcBef>
              <a:spcAft>
                <a:spcPts val="0"/>
              </a:spcAft>
              <a:buClr>
                <a:srgbClr val="000000"/>
              </a:buClr>
              <a:buSzPts val="3200"/>
              <a:buNone/>
            </a:pPr>
            <a:r>
              <a:rPr lang="en-IN" sz="3200" b="1" i="0">
                <a:solidFill>
                  <a:srgbClr val="000000"/>
                </a:solidFill>
                <a:latin typeface="Arial" panose="020B0604020202020204"/>
                <a:ea typeface="Arial" panose="020B0604020202020204"/>
                <a:cs typeface="Arial" panose="020B0604020202020204"/>
                <a:sym typeface="Arial" panose="020B0604020202020204"/>
              </a:rPr>
              <a:t>Math.PI():</a:t>
            </a:r>
            <a:br>
              <a:rPr lang="en-IN" sz="3200" b="1" i="0">
                <a:solidFill>
                  <a:srgbClr val="000000"/>
                </a:solidFill>
                <a:latin typeface="Arial" panose="020B0604020202020204"/>
                <a:ea typeface="Arial" panose="020B0604020202020204"/>
                <a:cs typeface="Arial" panose="020B0604020202020204"/>
                <a:sym typeface="Arial" panose="020B0604020202020204"/>
              </a:rPr>
            </a:br>
            <a:r>
              <a:rPr lang="en-IN" sz="3200" b="1" i="0">
                <a:solidFill>
                  <a:srgbClr val="000000"/>
                </a:solidFill>
                <a:latin typeface="Arial" panose="020B0604020202020204"/>
                <a:ea typeface="Arial" panose="020B0604020202020204"/>
                <a:cs typeface="Arial" panose="020B0604020202020204"/>
                <a:sym typeface="Arial" panose="020B0604020202020204"/>
              </a:rPr>
              <a:t>The value of PI is used various times during mathematical operations, but we don't have any particular key in the keyboard to use that value value. The Math.PI property gives the value of PI (π) constant. It is a mathematical constant, which is approximately 3.14159.</a:t>
            </a:r>
            <a:br>
              <a:rPr lang="en-IN" sz="3200" b="1"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body</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script</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8000"/>
                </a:solidFill>
                <a:latin typeface="Arial" panose="020B0604020202020204"/>
                <a:ea typeface="Arial" panose="020B0604020202020204"/>
                <a:cs typeface="Arial" panose="020B0604020202020204"/>
                <a:sym typeface="Arial" panose="020B0604020202020204"/>
              </a:rPr>
              <a:t>// Printing PI value</a:t>
            </a:r>
            <a:br>
              <a:rPr lang="en-IN" sz="2800" b="0" i="0">
                <a:solidFill>
                  <a:srgbClr val="008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document.write(Math.PI + </a:t>
            </a:r>
            <a:r>
              <a:rPr lang="en-IN" sz="2800" b="0" i="0">
                <a:solidFill>
                  <a:srgbClr val="A52A2A"/>
                </a:solidFill>
                <a:latin typeface="Arial" panose="020B0604020202020204"/>
                <a:ea typeface="Arial" panose="020B0604020202020204"/>
                <a:cs typeface="Arial" panose="020B0604020202020204"/>
                <a:sym typeface="Arial" panose="020B0604020202020204"/>
              </a:rPr>
              <a:t>"&lt;br&gt;"</a:t>
            </a:r>
            <a:r>
              <a:rPr lang="en-IN" sz="2800" b="0" i="0">
                <a:solidFill>
                  <a:srgbClr val="000000"/>
                </a:solidFill>
                <a:latin typeface="Arial" panose="020B0604020202020204"/>
                <a:ea typeface="Arial" panose="020B0604020202020204"/>
                <a:cs typeface="Arial" panose="020B0604020202020204"/>
                <a:sym typeface="Arial" panose="020B0604020202020204"/>
              </a:rPr>
              <a:t>); </a:t>
            </a:r>
            <a:r>
              <a:rPr lang="en-IN" sz="2800" b="0" i="0">
                <a:solidFill>
                  <a:srgbClr val="008000"/>
                </a:solidFill>
                <a:latin typeface="Arial" panose="020B0604020202020204"/>
                <a:ea typeface="Arial" panose="020B0604020202020204"/>
                <a:cs typeface="Arial" panose="020B0604020202020204"/>
                <a:sym typeface="Arial" panose="020B0604020202020204"/>
              </a:rPr>
              <a:t>// Prints: 3.141592653589793</a:t>
            </a:r>
            <a:br>
              <a:rPr lang="en-IN" sz="2800" b="0" i="0">
                <a:solidFill>
                  <a:srgbClr val="008000"/>
                </a:solidFill>
                <a:latin typeface="Arial" panose="020B0604020202020204"/>
                <a:ea typeface="Arial" panose="020B0604020202020204"/>
                <a:cs typeface="Arial" panose="020B0604020202020204"/>
                <a:sym typeface="Arial" panose="020B0604020202020204"/>
              </a:rPr>
            </a:br>
            <a:r>
              <a:rPr lang="en-IN" sz="2800" b="0" i="0">
                <a:solidFill>
                  <a:srgbClr val="008000"/>
                </a:solidFill>
                <a:latin typeface="Arial" panose="020B0604020202020204"/>
                <a:ea typeface="Arial" panose="020B0604020202020204"/>
                <a:cs typeface="Arial" panose="020B0604020202020204"/>
                <a:sym typeface="Arial" panose="020B0604020202020204"/>
              </a:rPr>
              <a:t>// Function to calculate circle area</a:t>
            </a:r>
            <a:br>
              <a:rPr lang="en-IN" sz="2800" b="0" i="0">
                <a:solidFill>
                  <a:srgbClr val="008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function</a:t>
            </a:r>
            <a:r>
              <a:rPr lang="en-IN" sz="2800" b="0" i="0">
                <a:solidFill>
                  <a:srgbClr val="000000"/>
                </a:solidFill>
                <a:latin typeface="Arial" panose="020B0604020202020204"/>
                <a:ea typeface="Arial" panose="020B0604020202020204"/>
                <a:cs typeface="Arial" panose="020B0604020202020204"/>
                <a:sym typeface="Arial" panose="020B0604020202020204"/>
              </a:rPr>
              <a:t> calculateCircleArea(radius){</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var</a:t>
            </a:r>
            <a:r>
              <a:rPr lang="en-IN" sz="2800" b="0" i="0">
                <a:solidFill>
                  <a:srgbClr val="000000"/>
                </a:solidFill>
                <a:latin typeface="Arial" panose="020B0604020202020204"/>
                <a:ea typeface="Arial" panose="020B0604020202020204"/>
                <a:cs typeface="Arial" panose="020B0604020202020204"/>
                <a:sym typeface="Arial" panose="020B0604020202020204"/>
              </a:rPr>
              <a:t> area = (Math.PI) * radius * radius;</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return</a:t>
            </a:r>
            <a:r>
              <a:rPr lang="en-IN" sz="2800" b="0" i="0">
                <a:solidFill>
                  <a:srgbClr val="000000"/>
                </a:solidFill>
                <a:latin typeface="Arial" panose="020B0604020202020204"/>
                <a:ea typeface="Arial" panose="020B0604020202020204"/>
                <a:cs typeface="Arial" panose="020B0604020202020204"/>
                <a:sym typeface="Arial" panose="020B0604020202020204"/>
              </a:rPr>
              <a:t> area;</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a:t>
            </a:r>
            <a:br>
              <a:rPr lang="en-IN" sz="2800" b="0" i="0">
                <a:solidFill>
                  <a:srgbClr val="000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document.write(calculateCircleArea(</a:t>
            </a:r>
            <a:r>
              <a:rPr lang="en-IN" sz="2800" b="0" i="0">
                <a:solidFill>
                  <a:srgbClr val="FF0000"/>
                </a:solidFill>
                <a:latin typeface="Arial" panose="020B0604020202020204"/>
                <a:ea typeface="Arial" panose="020B0604020202020204"/>
                <a:cs typeface="Arial" panose="020B0604020202020204"/>
                <a:sym typeface="Arial" panose="020B0604020202020204"/>
              </a:rPr>
              <a:t>5</a:t>
            </a:r>
            <a:r>
              <a:rPr lang="en-IN" sz="2800" b="0" i="0">
                <a:solidFill>
                  <a:srgbClr val="000000"/>
                </a:solidFill>
                <a:latin typeface="Arial" panose="020B0604020202020204"/>
                <a:ea typeface="Arial" panose="020B0604020202020204"/>
                <a:cs typeface="Arial" panose="020B0604020202020204"/>
                <a:sym typeface="Arial" panose="020B0604020202020204"/>
              </a:rPr>
              <a:t>) + </a:t>
            </a:r>
            <a:r>
              <a:rPr lang="en-IN" sz="2800" b="0" i="0">
                <a:solidFill>
                  <a:srgbClr val="A52A2A"/>
                </a:solidFill>
                <a:latin typeface="Arial" panose="020B0604020202020204"/>
                <a:ea typeface="Arial" panose="020B0604020202020204"/>
                <a:cs typeface="Arial" panose="020B0604020202020204"/>
                <a:sym typeface="Arial" panose="020B0604020202020204"/>
              </a:rPr>
              <a:t>"&lt;br&gt;"</a:t>
            </a:r>
            <a:r>
              <a:rPr lang="en-IN" sz="2800" b="0" i="0">
                <a:solidFill>
                  <a:srgbClr val="000000"/>
                </a:solidFill>
                <a:latin typeface="Arial" panose="020B0604020202020204"/>
                <a:ea typeface="Arial" panose="020B0604020202020204"/>
                <a:cs typeface="Arial" panose="020B0604020202020204"/>
                <a:sym typeface="Arial" panose="020B0604020202020204"/>
              </a:rPr>
              <a:t>); </a:t>
            </a:r>
            <a:r>
              <a:rPr lang="en-IN" sz="2800" b="0" i="0">
                <a:solidFill>
                  <a:srgbClr val="008000"/>
                </a:solidFill>
                <a:latin typeface="Arial" panose="020B0604020202020204"/>
                <a:ea typeface="Arial" panose="020B0604020202020204"/>
                <a:cs typeface="Arial" panose="020B0604020202020204"/>
                <a:sym typeface="Arial" panose="020B0604020202020204"/>
              </a:rPr>
              <a:t>// Prints: 78.53981633974483</a:t>
            </a:r>
            <a:br>
              <a:rPr lang="en-IN" sz="2800" b="0" i="0">
                <a:solidFill>
                  <a:srgbClr val="008000"/>
                </a:solidFill>
                <a:latin typeface="Arial" panose="020B0604020202020204"/>
                <a:ea typeface="Arial" panose="020B0604020202020204"/>
                <a:cs typeface="Arial" panose="020B0604020202020204"/>
                <a:sym typeface="Arial" panose="020B0604020202020204"/>
              </a:rPr>
            </a:br>
            <a:r>
              <a:rPr lang="en-IN" sz="2800" b="0" i="0">
                <a:solidFill>
                  <a:srgbClr val="000000"/>
                </a:solidFill>
                <a:latin typeface="Arial" panose="020B0604020202020204"/>
                <a:ea typeface="Arial" panose="020B0604020202020204"/>
                <a:cs typeface="Arial" panose="020B0604020202020204"/>
                <a:sym typeface="Arial" panose="020B0604020202020204"/>
              </a:rPr>
              <a:t>document.write(calculateCircleArea(</a:t>
            </a:r>
            <a:r>
              <a:rPr lang="en-IN" sz="2800" b="0" i="0">
                <a:solidFill>
                  <a:srgbClr val="FF0000"/>
                </a:solidFill>
                <a:latin typeface="Arial" panose="020B0604020202020204"/>
                <a:ea typeface="Arial" panose="020B0604020202020204"/>
                <a:cs typeface="Arial" panose="020B0604020202020204"/>
                <a:sym typeface="Arial" panose="020B0604020202020204"/>
              </a:rPr>
              <a:t>10</a:t>
            </a:r>
            <a:r>
              <a:rPr lang="en-IN" sz="2800" b="0" i="0">
                <a:solidFill>
                  <a:srgbClr val="000000"/>
                </a:solidFill>
                <a:latin typeface="Arial" panose="020B0604020202020204"/>
                <a:ea typeface="Arial" panose="020B0604020202020204"/>
                <a:cs typeface="Arial" panose="020B0604020202020204"/>
                <a:sym typeface="Arial" panose="020B0604020202020204"/>
              </a:rPr>
              <a:t>) + </a:t>
            </a:r>
            <a:r>
              <a:rPr lang="en-IN" sz="2800" b="0" i="0">
                <a:solidFill>
                  <a:srgbClr val="A52A2A"/>
                </a:solidFill>
                <a:latin typeface="Arial" panose="020B0604020202020204"/>
                <a:ea typeface="Arial" panose="020B0604020202020204"/>
                <a:cs typeface="Arial" panose="020B0604020202020204"/>
                <a:sym typeface="Arial" panose="020B0604020202020204"/>
              </a:rPr>
              <a:t>"&lt;br&gt;"</a:t>
            </a:r>
            <a:r>
              <a:rPr lang="en-IN" sz="2800" b="0" i="0">
                <a:solidFill>
                  <a:srgbClr val="000000"/>
                </a:solidFill>
                <a:latin typeface="Arial" panose="020B0604020202020204"/>
                <a:ea typeface="Arial" panose="020B0604020202020204"/>
                <a:cs typeface="Arial" panose="020B0604020202020204"/>
                <a:sym typeface="Arial" panose="020B0604020202020204"/>
              </a:rPr>
              <a:t>); </a:t>
            </a:r>
            <a:r>
              <a:rPr lang="en-IN" sz="2800" b="0" i="0">
                <a:solidFill>
                  <a:srgbClr val="008000"/>
                </a:solidFill>
                <a:latin typeface="Arial" panose="020B0604020202020204"/>
                <a:ea typeface="Arial" panose="020B0604020202020204"/>
                <a:cs typeface="Arial" panose="020B0604020202020204"/>
                <a:sym typeface="Arial" panose="020B0604020202020204"/>
              </a:rPr>
              <a:t>// Prints: 314.1592653589793</a:t>
            </a:r>
            <a:br>
              <a:rPr lang="en-IN" sz="2800" b="0" i="0">
                <a:solidFill>
                  <a:srgbClr val="008000"/>
                </a:solidFill>
                <a:latin typeface="Arial" panose="020B0604020202020204"/>
                <a:ea typeface="Arial" panose="020B0604020202020204"/>
                <a:cs typeface="Arial" panose="020B0604020202020204"/>
                <a:sym typeface="Arial" panose="020B0604020202020204"/>
              </a:rPr>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/script</a:t>
            </a:r>
            <a:r>
              <a:rPr lang="en-IN" sz="2800" b="0" i="0">
                <a:solidFill>
                  <a:srgbClr val="0000CD"/>
                </a:solidFill>
                <a:latin typeface="Arial" panose="020B0604020202020204"/>
                <a:ea typeface="Arial" panose="020B0604020202020204"/>
                <a:cs typeface="Arial" panose="020B0604020202020204"/>
                <a:sym typeface="Arial" panose="020B0604020202020204"/>
              </a:rPr>
              <a:t>&gt;</a:t>
            </a:r>
            <a:br>
              <a:rPr lang="en-IN" sz="2800"/>
            </a:br>
            <a:r>
              <a:rPr lang="en-IN" sz="2800" b="0" i="0">
                <a:solidFill>
                  <a:srgbClr val="0000CD"/>
                </a:solidFill>
                <a:latin typeface="Arial" panose="020B0604020202020204"/>
                <a:ea typeface="Arial" panose="020B0604020202020204"/>
                <a:cs typeface="Arial" panose="020B0604020202020204"/>
                <a:sym typeface="Arial" panose="020B0604020202020204"/>
              </a:rPr>
              <a:t>&lt;</a:t>
            </a:r>
            <a:r>
              <a:rPr lang="en-IN" sz="2800" b="0" i="0">
                <a:solidFill>
                  <a:srgbClr val="A52A2A"/>
                </a:solidFill>
                <a:latin typeface="Arial" panose="020B0604020202020204"/>
                <a:ea typeface="Arial" panose="020B0604020202020204"/>
                <a:cs typeface="Arial" panose="020B0604020202020204"/>
                <a:sym typeface="Arial" panose="020B0604020202020204"/>
              </a:rPr>
              <a:t>/body</a:t>
            </a:r>
            <a:r>
              <a:rPr lang="en-IN" sz="2800" b="0" i="0">
                <a:solidFill>
                  <a:srgbClr val="0000CD"/>
                </a:solidFill>
                <a:latin typeface="Arial" panose="020B0604020202020204"/>
                <a:ea typeface="Arial" panose="020B0604020202020204"/>
                <a:cs typeface="Arial" panose="020B0604020202020204"/>
                <a:sym typeface="Arial" panose="020B0604020202020204"/>
              </a:rPr>
              <a:t>&gt;</a:t>
            </a:r>
            <a:endParaRPr sz="3200" b="1" i="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9"/>
          <p:cNvSpPr txBox="1"/>
          <p:nvPr>
            <p:ph type="body" idx="2"/>
          </p:nvPr>
        </p:nvSpPr>
        <p:spPr>
          <a:xfrm>
            <a:off x="714582" y="535754"/>
            <a:ext cx="22907924" cy="946736"/>
          </a:xfrm>
          <a:prstGeom prst="rect">
            <a:avLst/>
          </a:prstGeom>
          <a:noFill/>
          <a:ln>
            <a:noFill/>
          </a:ln>
        </p:spPr>
        <p:txBody>
          <a:bodyPr spcFirstLastPara="1" wrap="square" lIns="90700" tIns="45300" rIns="90700" bIns="45300" anchor="ctr" anchorCtr="0">
            <a:noAutofit/>
          </a:bodyPr>
          <a:lstStyle/>
          <a:p>
            <a:pPr marL="0" lvl="0" indent="0" algn="l" rtl="0">
              <a:spcBef>
                <a:spcPts val="0"/>
              </a:spcBef>
              <a:spcAft>
                <a:spcPts val="0"/>
              </a:spcAft>
              <a:buClr>
                <a:srgbClr val="C00000"/>
              </a:buClr>
              <a:buSzPts val="6000"/>
              <a:buNone/>
            </a:pPr>
            <a:r>
              <a:rPr lang="en-IN" sz="6000" b="1" i="0">
                <a:solidFill>
                  <a:srgbClr val="C00000"/>
                </a:solidFill>
                <a:latin typeface="Open Sans"/>
                <a:ea typeface="Open Sans"/>
                <a:cs typeface="Open Sans"/>
                <a:sym typeface="Open Sans"/>
              </a:rPr>
              <a:t>JavaScript Math.round()</a:t>
            </a:r>
            <a:endParaRPr sz="6000" b="1" i="0">
              <a:solidFill>
                <a:srgbClr val="C00000"/>
              </a:solidFill>
              <a:latin typeface="Open Sans"/>
              <a:ea typeface="Open Sans"/>
              <a:cs typeface="Open Sans"/>
              <a:sym typeface="Open Sans"/>
            </a:endParaRPr>
          </a:p>
        </p:txBody>
      </p:sp>
      <p:sp>
        <p:nvSpPr>
          <p:cNvPr id="187" name="Google Shape;187;p9"/>
          <p:cNvSpPr txBox="1"/>
          <p:nvPr>
            <p:ph type="body" idx="1"/>
          </p:nvPr>
        </p:nvSpPr>
        <p:spPr>
          <a:xfrm>
            <a:off x="714589" y="2400669"/>
            <a:ext cx="21334300" cy="9948735"/>
          </a:xfrm>
          <a:prstGeom prst="rect">
            <a:avLst/>
          </a:prstGeom>
          <a:noFill/>
          <a:ln>
            <a:noFill/>
          </a:ln>
        </p:spPr>
        <p:txBody>
          <a:bodyPr spcFirstLastPara="1" wrap="square" lIns="90700" tIns="45300" rIns="90700" bIns="45300" anchor="t" anchorCtr="0">
            <a:noAutofit/>
          </a:bodyPr>
          <a:lstStyle/>
          <a:p>
            <a:pPr marL="0" lvl="0" indent="0" algn="l" rtl="0">
              <a:lnSpc>
                <a:spcPct val="125000"/>
              </a:lnSpc>
              <a:spcBef>
                <a:spcPts val="0"/>
              </a:spcBef>
              <a:spcAft>
                <a:spcPts val="0"/>
              </a:spcAft>
              <a:buClr>
                <a:schemeClr val="lt2"/>
              </a:buClr>
              <a:buSzPts val="3200"/>
              <a:buNone/>
            </a:pPr>
            <a:r>
              <a:rPr lang="en-IN" sz="3200"/>
              <a:t>The Math.round(x) gives the rounded off value of x to its nearest integer. It will always give rounded off integer values of the specified decimal/fraction values. The values till '.5' will be rounded off to the previous smaller integer and greater than '.5' will be rounded off to the next higher integer. </a:t>
            </a:r>
            <a:br>
              <a:rPr lang="en-IN" sz="3200"/>
            </a:b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body</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h2</a:t>
            </a:r>
            <a:r>
              <a:rPr lang="en-IN" sz="3600" b="0" i="0">
                <a:solidFill>
                  <a:srgbClr val="0000CD"/>
                </a:solidFill>
                <a:latin typeface="Arial" panose="020B0604020202020204"/>
                <a:ea typeface="Arial" panose="020B0604020202020204"/>
                <a:cs typeface="Arial" panose="020B0604020202020204"/>
                <a:sym typeface="Arial" panose="020B0604020202020204"/>
              </a:rPr>
              <a:t>&gt;</a:t>
            </a:r>
            <a:r>
              <a:rPr lang="en-IN" sz="3600" b="0" i="0">
                <a:solidFill>
                  <a:srgbClr val="000000"/>
                </a:solidFill>
                <a:latin typeface="Arial" panose="020B0604020202020204"/>
                <a:ea typeface="Arial" panose="020B0604020202020204"/>
                <a:cs typeface="Arial" panose="020B0604020202020204"/>
                <a:sym typeface="Arial" panose="020B0604020202020204"/>
              </a:rPr>
              <a:t>JavaScript Math.round() Method</a:t>
            </a: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/h2</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p</a:t>
            </a:r>
            <a:r>
              <a:rPr lang="en-IN" sz="3600" b="0" i="0">
                <a:solidFill>
                  <a:srgbClr val="FF0000"/>
                </a:solidFill>
                <a:latin typeface="Arial" panose="020B0604020202020204"/>
                <a:ea typeface="Arial" panose="020B0604020202020204"/>
                <a:cs typeface="Arial" panose="020B0604020202020204"/>
                <a:sym typeface="Arial" panose="020B0604020202020204"/>
              </a:rPr>
              <a:t> id</a:t>
            </a:r>
            <a:r>
              <a:rPr lang="en-IN" sz="3600" b="0" i="0">
                <a:solidFill>
                  <a:srgbClr val="0000CD"/>
                </a:solidFill>
                <a:latin typeface="Arial" panose="020B0604020202020204"/>
                <a:ea typeface="Arial" panose="020B0604020202020204"/>
                <a:cs typeface="Arial" panose="020B0604020202020204"/>
                <a:sym typeface="Arial" panose="020B0604020202020204"/>
              </a:rPr>
              <a:t>="demo"&gt;&lt;</a:t>
            </a:r>
            <a:r>
              <a:rPr lang="en-IN" sz="3600" b="0" i="0">
                <a:solidFill>
                  <a:srgbClr val="A52A2A"/>
                </a:solidFill>
                <a:latin typeface="Arial" panose="020B0604020202020204"/>
                <a:ea typeface="Arial" panose="020B0604020202020204"/>
                <a:cs typeface="Arial" panose="020B0604020202020204"/>
                <a:sym typeface="Arial" panose="020B0604020202020204"/>
              </a:rPr>
              <a:t>/p</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script</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00"/>
                </a:solidFill>
                <a:latin typeface="Arial" panose="020B0604020202020204"/>
                <a:ea typeface="Arial" panose="020B0604020202020204"/>
                <a:cs typeface="Arial" panose="020B0604020202020204"/>
                <a:sym typeface="Arial" panose="020B0604020202020204"/>
              </a:rPr>
              <a:t>document.getElementById(</a:t>
            </a:r>
            <a:r>
              <a:rPr lang="en-IN" sz="3600" b="0" i="0">
                <a:solidFill>
                  <a:srgbClr val="A52A2A"/>
                </a:solidFill>
                <a:latin typeface="Arial" panose="020B0604020202020204"/>
                <a:ea typeface="Arial" panose="020B0604020202020204"/>
                <a:cs typeface="Arial" panose="020B0604020202020204"/>
                <a:sym typeface="Arial" panose="020B0604020202020204"/>
              </a:rPr>
              <a:t>"demo"</a:t>
            </a:r>
            <a:r>
              <a:rPr lang="en-IN" sz="3600" b="0" i="0">
                <a:solidFill>
                  <a:srgbClr val="000000"/>
                </a:solidFill>
                <a:latin typeface="Arial" panose="020B0604020202020204"/>
                <a:ea typeface="Arial" panose="020B0604020202020204"/>
                <a:cs typeface="Arial" panose="020B0604020202020204"/>
                <a:sym typeface="Arial" panose="020B0604020202020204"/>
              </a:rPr>
              <a:t>).innerHTML = Math.round(</a:t>
            </a:r>
            <a:r>
              <a:rPr lang="en-IN" sz="3600" b="0" i="0">
                <a:solidFill>
                  <a:srgbClr val="FF0000"/>
                </a:solidFill>
                <a:latin typeface="Arial" panose="020B0604020202020204"/>
                <a:ea typeface="Arial" panose="020B0604020202020204"/>
                <a:cs typeface="Arial" panose="020B0604020202020204"/>
                <a:sym typeface="Arial" panose="020B0604020202020204"/>
              </a:rPr>
              <a:t>3.4</a:t>
            </a:r>
            <a:r>
              <a:rPr lang="en-IN" sz="3600" b="0" i="0">
                <a:solidFill>
                  <a:srgbClr val="000000"/>
                </a:solidFill>
                <a:latin typeface="Arial" panose="020B0604020202020204"/>
                <a:ea typeface="Arial" panose="020B0604020202020204"/>
                <a:cs typeface="Arial" panose="020B0604020202020204"/>
                <a:sym typeface="Arial" panose="020B0604020202020204"/>
              </a:rPr>
              <a:t>);</a:t>
            </a:r>
            <a:br>
              <a:rPr lang="en-IN" sz="3600" b="0" i="0">
                <a:solidFill>
                  <a:srgbClr val="000000"/>
                </a:solidFill>
                <a:latin typeface="Arial" panose="020B0604020202020204"/>
                <a:ea typeface="Arial" panose="020B0604020202020204"/>
                <a:cs typeface="Arial" panose="020B0604020202020204"/>
                <a:sym typeface="Arial" panose="020B0604020202020204"/>
              </a:rPr>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/script</a:t>
            </a:r>
            <a:r>
              <a:rPr lang="en-IN" sz="3600" b="0" i="0">
                <a:solidFill>
                  <a:srgbClr val="0000CD"/>
                </a:solidFill>
                <a:latin typeface="Arial" panose="020B0604020202020204"/>
                <a:ea typeface="Arial" panose="020B0604020202020204"/>
                <a:cs typeface="Arial" panose="020B0604020202020204"/>
                <a:sym typeface="Arial" panose="020B0604020202020204"/>
              </a:rPr>
              <a:t>&gt;</a:t>
            </a:r>
            <a:br>
              <a:rPr lang="en-IN" sz="3600"/>
            </a:br>
            <a:r>
              <a:rPr lang="en-IN" sz="3600" b="0" i="0">
                <a:solidFill>
                  <a:srgbClr val="0000CD"/>
                </a:solidFill>
                <a:latin typeface="Arial" panose="020B0604020202020204"/>
                <a:ea typeface="Arial" panose="020B0604020202020204"/>
                <a:cs typeface="Arial" panose="020B0604020202020204"/>
                <a:sym typeface="Arial" panose="020B0604020202020204"/>
              </a:rPr>
              <a:t>&lt;</a:t>
            </a:r>
            <a:r>
              <a:rPr lang="en-IN" sz="3600" b="0" i="0">
                <a:solidFill>
                  <a:srgbClr val="A52A2A"/>
                </a:solidFill>
                <a:latin typeface="Arial" panose="020B0604020202020204"/>
                <a:ea typeface="Arial" panose="020B0604020202020204"/>
                <a:cs typeface="Arial" panose="020B0604020202020204"/>
                <a:sym typeface="Arial" panose="020B0604020202020204"/>
              </a:rPr>
              <a:t>/body</a:t>
            </a:r>
            <a:r>
              <a:rPr lang="en-IN" sz="3600" b="0" i="0">
                <a:solidFill>
                  <a:srgbClr val="0000CD"/>
                </a:solidFill>
                <a:latin typeface="Arial" panose="020B0604020202020204"/>
                <a:ea typeface="Arial" panose="020B0604020202020204"/>
                <a:cs typeface="Arial" panose="020B0604020202020204"/>
                <a:sym typeface="Arial" panose="020B0604020202020204"/>
              </a:rPr>
              <a:t>&gt;</a:t>
            </a:r>
            <a:endParaRPr sz="36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7039</Words>
  <Application>WPS Presentation</Application>
  <PresentationFormat/>
  <Paragraphs>127</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Arial</vt:lpstr>
      <vt:lpstr>Calibri</vt:lpstr>
      <vt:lpstr>PT Sans</vt:lpstr>
      <vt:lpstr>Aleo</vt:lpstr>
      <vt:lpstr>Oswald</vt:lpstr>
      <vt:lpstr>Segoe Print</vt:lpstr>
      <vt:lpstr>Open Sans</vt:lpstr>
      <vt:lpstr>Trebuchet MS</vt:lpstr>
      <vt:lpstr>Microsoft YaHei</vt:lpstr>
      <vt:lpstr>Arial Unicode MS</vt:lpstr>
      <vt:lpstr>Esencial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Slidepot</dc:creator>
  <cp:lastModifiedBy>ICLAP-A08</cp:lastModifiedBy>
  <cp:revision>3</cp:revision>
  <dcterms:created xsi:type="dcterms:W3CDTF">2022-11-23T02:49:00Z</dcterms:created>
  <dcterms:modified xsi:type="dcterms:W3CDTF">2022-12-15T15:04:32Z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C0B0561C6379442E88F646F781283A4E</vt:lpwstr>
  </property>
  <property fmtid="{D5CDD505-2E9C-101B-9397-08002B2CF9AE}" pid="4" name="KSOProductBuildVer">
    <vt:lpwstr>2057-11.2.0.11417</vt:lpwstr>
  </property>
</Properties>
</file>