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24385270" cy="13717270"/>
  <p:notesSz cx="6881495" cy="10002520"/>
  <p:embeddedFontLst>
    <p:embeddedFont>
      <p:font typeface="Calibri" panose="020F0502020204030204"/>
      <p:regular r:id="rId19"/>
      <p:bold r:id="rId20"/>
      <p:italic r:id="rId21"/>
      <p:boldItalic r:id="rId22"/>
    </p:embeddedFont>
    <p:embeddedFont>
      <p:font typeface="PT Sans" panose="020B0503020203020204"/>
      <p:regular r:id="rId23"/>
      <p:bold r:id="rId24"/>
      <p:italic r:id="rId25"/>
      <p:boldItalic r:id="rId26"/>
    </p:embeddedFont>
    <p:embeddedFont>
      <p:font typeface="Aleo" panose="00000500000000000000"/>
      <p:regular r:id="rId27"/>
      <p:bold r:id="rId28"/>
      <p:italic r:id="rId29"/>
      <p:boldItalic r:id="rId30"/>
    </p:embeddedFont>
    <p:embeddedFont>
      <p:font typeface="Open Sans"/>
      <p:regular r:id="rId31"/>
      <p:bold r:id="rId32"/>
      <p:italic r:id="rId33"/>
      <p:boldItalic r:id="rId34"/>
    </p:embeddedFont>
    <p:embeddedFont>
      <p:font typeface="Lato" panose="020F0502020204030203"/>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notesViewPr>
    <p:cSldViewPr snapToGrid="0">
      <p:cViewPr varScale="1">
        <p:scale>
          <a:sx n="100" d="100"/>
          <a:sy n="100" d="100"/>
        </p:scale>
        <p:origin x="0" y="0"/>
      </p:cViewPr>
      <p:guideLst>
        <p:guide orient="horz" pos="3151"/>
        <p:guide pos="216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20.fntdata"/><Relationship Id="rId37" Type="http://schemas.openxmlformats.org/officeDocument/2006/relationships/font" Target="fonts/font19.fntdata"/><Relationship Id="rId36" Type="http://schemas.openxmlformats.org/officeDocument/2006/relationships/font" Target="fonts/font18.fntdata"/><Relationship Id="rId35" Type="http://schemas.openxmlformats.org/officeDocument/2006/relationships/font" Target="fonts/font17.fntdata"/><Relationship Id="rId34" Type="http://schemas.openxmlformats.org/officeDocument/2006/relationships/font" Target="fonts/font16.fntdata"/><Relationship Id="rId33" Type="http://schemas.openxmlformats.org/officeDocument/2006/relationships/font" Target="fonts/font15.fntdata"/><Relationship Id="rId32" Type="http://schemas.openxmlformats.org/officeDocument/2006/relationships/font" Target="fonts/font14.fntdata"/><Relationship Id="rId31" Type="http://schemas.openxmlformats.org/officeDocument/2006/relationships/font" Target="fonts/font13.fntdata"/><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82119" cy="500142"/>
          </a:xfrm>
          <a:prstGeom prst="rect">
            <a:avLst/>
          </a:prstGeom>
          <a:noFill/>
          <a:ln>
            <a:noFill/>
          </a:ln>
        </p:spPr>
        <p:txBody>
          <a:bodyPr spcFirstLastPara="1" wrap="square" lIns="96475" tIns="48225" rIns="96475" bIns="48225"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98102" y="0"/>
            <a:ext cx="2982119" cy="500142"/>
          </a:xfrm>
          <a:prstGeom prst="rect">
            <a:avLst/>
          </a:prstGeom>
          <a:noFill/>
          <a:ln>
            <a:noFill/>
          </a:ln>
        </p:spPr>
        <p:txBody>
          <a:bodyPr spcFirstLastPara="1" wrap="square" lIns="96475" tIns="48225" rIns="96475" bIns="48225"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8182" y="4751348"/>
            <a:ext cx="5505450" cy="4501277"/>
          </a:xfrm>
          <a:prstGeom prst="rect">
            <a:avLst/>
          </a:prstGeom>
          <a:noFill/>
          <a:ln>
            <a:noFill/>
          </a:ln>
        </p:spPr>
        <p:txBody>
          <a:bodyPr spcFirstLastPara="1" wrap="square" lIns="96475" tIns="48225" rIns="96475" bIns="48225" anchor="t" anchorCtr="0">
            <a:noAutofit/>
          </a:bodyPr>
          <a:lstStyle>
            <a:lvl1pPr marL="457200" marR="0" lvl="0"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500960"/>
            <a:ext cx="2982119" cy="500142"/>
          </a:xfrm>
          <a:prstGeom prst="rect">
            <a:avLst/>
          </a:prstGeom>
          <a:noFill/>
          <a:ln>
            <a:noFill/>
          </a:ln>
        </p:spPr>
        <p:txBody>
          <a:bodyPr spcFirstLastPara="1" wrap="square" lIns="96475" tIns="48225" rIns="96475" bIns="48225"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98102" y="9500960"/>
            <a:ext cx="2982119" cy="500142"/>
          </a:xfrm>
          <a:prstGeom prst="rect">
            <a:avLst/>
          </a:prstGeom>
          <a:noFill/>
          <a:ln>
            <a:noFill/>
          </a:ln>
        </p:spPr>
        <p:txBody>
          <a:bodyPr spcFirstLastPara="1" wrap="square" lIns="96475" tIns="48225" rIns="96475" bIns="48225" anchor="b" anchorCtr="0">
            <a:noAutofit/>
          </a:bodyPr>
          <a:lstStyle/>
          <a:p>
            <a:pPr marL="0" marR="0" lvl="0" indent="0" algn="r" rtl="0">
              <a:spcBef>
                <a:spcPts val="0"/>
              </a:spcBef>
              <a:spcAft>
                <a:spcPts val="0"/>
              </a:spcAft>
              <a:buNone/>
            </a:pPr>
            <a:fld id="{00000000-1234-1234-1234-123412341234}" type="slidenum">
              <a:rPr lang="en-IN"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1: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1:notes"/>
          <p:cNvSpPr txBox="1"/>
          <p:nvPr>
            <p:ph type="body" idx="1"/>
          </p:nvPr>
        </p:nvSpPr>
        <p:spPr>
          <a:xfrm>
            <a:off x="688182" y="4751348"/>
            <a:ext cx="5505450" cy="4501277"/>
          </a:xfrm>
          <a:prstGeom prst="rect">
            <a:avLst/>
          </a:prstGeom>
          <a:noFill/>
          <a:ln>
            <a:noFill/>
          </a:ln>
        </p:spPr>
        <p:txBody>
          <a:bodyPr spcFirstLastPara="1" wrap="square" lIns="96475" tIns="48225" rIns="96475" bIns="48225" anchor="t" anchorCtr="0">
            <a:noAutofit/>
          </a:bodyPr>
          <a:lstStyle/>
          <a:p>
            <a:pPr marL="0" lvl="0" indent="0" algn="l" rtl="0">
              <a:spcBef>
                <a:spcPts val="0"/>
              </a:spcBef>
              <a:spcAft>
                <a:spcPts val="0"/>
              </a:spcAft>
              <a:buNone/>
            </a:pPr>
            <a:r>
              <a:rPr lang="en-IN" sz="3400" b="1">
                <a:solidFill>
                  <a:srgbClr val="C00000"/>
                </a:solidFill>
              </a:rPr>
              <a:t>Add or change image:</a:t>
            </a:r>
            <a:endParaRPr lang="en-IN" sz="3400" b="1">
              <a:solidFill>
                <a:srgbClr val="C00000"/>
              </a:solidFill>
            </a:endParaRPr>
          </a:p>
          <a:p>
            <a:pPr marL="0" lvl="0" indent="0" algn="l" rtl="0">
              <a:spcBef>
                <a:spcPts val="0"/>
              </a:spcBef>
              <a:spcAft>
                <a:spcPts val="0"/>
              </a:spcAft>
              <a:buNone/>
            </a:pPr>
            <a:r>
              <a:rPr lang="en-IN" sz="3400"/>
              <a:t>Right click on image &gt;&gt; Format Picture &gt;&gt; Fill Tab &gt;&gt; Picture or texture fill &gt;&gt; File button &gt;&gt; Choose your Image</a:t>
            </a:r>
            <a:endParaRPr sz="3400"/>
          </a:p>
          <a:p>
            <a:pPr marL="0" lvl="0" indent="0" algn="l" rtl="0">
              <a:spcBef>
                <a:spcPts val="0"/>
              </a:spcBef>
              <a:spcAft>
                <a:spcPts val="0"/>
              </a:spcAft>
              <a:buNone/>
            </a:pPr>
          </a:p>
        </p:txBody>
      </p:sp>
      <p:sp>
        <p:nvSpPr>
          <p:cNvPr id="124" name="Google Shape;124;p1:notes"/>
          <p:cNvSpPr txBox="1"/>
          <p:nvPr>
            <p:ph type="sldNum" idx="12"/>
          </p:nvPr>
        </p:nvSpPr>
        <p:spPr>
          <a:xfrm>
            <a:off x="3898102" y="9500960"/>
            <a:ext cx="2982119" cy="500142"/>
          </a:xfrm>
          <a:prstGeom prst="rect">
            <a:avLst/>
          </a:prstGeom>
          <a:noFill/>
          <a:ln>
            <a:noFill/>
          </a:ln>
        </p:spPr>
        <p:txBody>
          <a:bodyPr spcFirstLastPara="1" wrap="square" lIns="96475" tIns="48225" rIns="96475" bIns="48225"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10: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88" name="Google Shape;188;p10: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11: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94" name="Google Shape;194;p11: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2: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200" name="Google Shape;200;p12: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2: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40" name="Google Shape;140;p2: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3: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46" name="Google Shape;146;p3: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4: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52" name="Google Shape;152;p4: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5: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58" name="Google Shape;158;p5: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6: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64" name="Google Shape;164;p6: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7: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70" name="Google Shape;170;p7: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8: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76" name="Google Shape;176;p8: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9: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82" name="Google Shape;182;p9: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c type 2">
  <p:cSld name="Blanc type 2">
    <p:spTree>
      <p:nvGrpSpPr>
        <p:cNvPr id="10" name="Shape 10"/>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Layout 2">
  <p:cSld name="Image Layout 2">
    <p:spTree>
      <p:nvGrpSpPr>
        <p:cNvPr id="75" name="Shape 75"/>
        <p:cNvGrpSpPr/>
        <p:nvPr/>
      </p:nvGrpSpPr>
      <p:grpSpPr>
        <a:xfrm>
          <a:off x="0" y="0"/>
          <a:ext cx="0" cy="0"/>
          <a:chOff x="0" y="0"/>
          <a:chExt cx="0" cy="0"/>
        </a:xfrm>
      </p:grpSpPr>
      <p:sp>
        <p:nvSpPr>
          <p:cNvPr id="76" name="Google Shape;76;p23"/>
          <p:cNvSpPr/>
          <p:nvPr>
            <p:ph type="pic" idx="2"/>
          </p:nvPr>
        </p:nvSpPr>
        <p:spPr>
          <a:xfrm>
            <a:off x="0" y="0"/>
            <a:ext cx="24385588" cy="8523980"/>
          </a:xfrm>
          <a:prstGeom prst="rect">
            <a:avLst/>
          </a:prstGeom>
          <a:solidFill>
            <a:srgbClr val="D8D8D8">
              <a:alpha val="49803"/>
            </a:srgbClr>
          </a:solidFill>
          <a:ln>
            <a:noFill/>
          </a:ln>
        </p:spPr>
      </p:sp>
      <p:sp>
        <p:nvSpPr>
          <p:cNvPr id="77" name="Google Shape;77;p23"/>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78" name="Google Shape;78;p23"/>
          <p:cNvGrpSpPr/>
          <p:nvPr/>
        </p:nvGrpSpPr>
        <p:grpSpPr>
          <a:xfrm>
            <a:off x="23608195" y="13071888"/>
            <a:ext cx="464625" cy="464675"/>
            <a:chOff x="9447488" y="6048704"/>
            <a:chExt cx="1800000" cy="1800200"/>
          </a:xfrm>
        </p:grpSpPr>
        <p:sp>
          <p:nvSpPr>
            <p:cNvPr id="79" name="Google Shape;79;p23"/>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23">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1" name="Google Shape;81;p23"/>
          <p:cNvGrpSpPr/>
          <p:nvPr/>
        </p:nvGrpSpPr>
        <p:grpSpPr>
          <a:xfrm>
            <a:off x="22365231" y="13071888"/>
            <a:ext cx="464625" cy="464675"/>
            <a:chOff x="9447488" y="6048704"/>
            <a:chExt cx="1800000" cy="1800200"/>
          </a:xfrm>
        </p:grpSpPr>
        <p:sp>
          <p:nvSpPr>
            <p:cNvPr id="82" name="Google Shape;82;p23"/>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 name="Google Shape;83;p23">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84" name="Google Shape;84;p23"/>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p:tgtEl>
                                          <p:spTgt spid="76"/>
                                        </p:tgtEl>
                                        <p:attrNameLst>
                                          <p:attrName>ppt_w</p:attrName>
                                        </p:attrNameLst>
                                      </p:cBhvr>
                                      <p:tavLst>
                                        <p:tav tm="0" fmla="">
                                          <p:val>
                                            <p:fltVal val="0"/>
                                          </p:val>
                                        </p:tav>
                                        <p:tav tm="100000" fmla="">
                                          <p:val>
                                            <p:strVal val="#ppt_w"/>
                                          </p:val>
                                        </p:tav>
                                      </p:tavLst>
                                    </p:anim>
                                    <p:anim calcmode="lin" valueType="num">
                                      <p:cBhvr additive="base">
                                        <p:cTn id="8" dur="500"/>
                                        <p:tgtEl>
                                          <p:spTgt spid="76"/>
                                        </p:tgtEl>
                                        <p:attrNameLst>
                                          <p:attrName>ppt_h</p:attrName>
                                        </p:attrNameLst>
                                      </p:cBhvr>
                                      <p:tavLst>
                                        <p:tav tm="0" fmla="">
                                          <p:val>
                                            <p:fltVal val="0"/>
                                          </p:val>
                                        </p:tav>
                                        <p:tav tm="100000" fmla="">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500"/>
                                        <p:tgtEl>
                                          <p:spTgt spid="81"/>
                                        </p:tgtEl>
                                      </p:cBhvr>
                                    </p:animEffect>
                                  </p:childTnLst>
                                </p:cTn>
                              </p:par>
                              <p:par>
                                <p:cTn id="12" presetID="10" presetClass="entr" presetSubtype="0" fill="hold" nodeType="with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500"/>
                                        <p:tgtEl>
                                          <p:spTgt spid="78"/>
                                        </p:tgtEl>
                                      </p:cBhvr>
                                    </p:animEffect>
                                  </p:childTnLst>
                                </p:cTn>
                              </p:par>
                              <p:par>
                                <p:cTn id="15" presetID="10"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childTnLst>
                                </p:cTn>
                              </p:par>
                              <p:par>
                                <p:cTn id="18" presetID="10" presetClass="entr" presetSubtype="0" fill="hold" nodeType="with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Layout 3">
  <p:cSld name="Image Layout 3">
    <p:spTree>
      <p:nvGrpSpPr>
        <p:cNvPr id="85" name="Shape 85"/>
        <p:cNvGrpSpPr/>
        <p:nvPr/>
      </p:nvGrpSpPr>
      <p:grpSpPr>
        <a:xfrm>
          <a:off x="0" y="0"/>
          <a:ext cx="0" cy="0"/>
          <a:chOff x="0" y="0"/>
          <a:chExt cx="0" cy="0"/>
        </a:xfrm>
      </p:grpSpPr>
      <p:sp>
        <p:nvSpPr>
          <p:cNvPr id="86" name="Google Shape;86;p24"/>
          <p:cNvSpPr/>
          <p:nvPr>
            <p:ph type="pic" idx="2"/>
          </p:nvPr>
        </p:nvSpPr>
        <p:spPr>
          <a:xfrm>
            <a:off x="0" y="0"/>
            <a:ext cx="24385588" cy="5238614"/>
          </a:xfrm>
          <a:prstGeom prst="rect">
            <a:avLst/>
          </a:prstGeom>
          <a:solidFill>
            <a:srgbClr val="D8D8D8">
              <a:alpha val="49803"/>
            </a:srgbClr>
          </a:solidFill>
          <a:ln>
            <a:noFill/>
          </a:ln>
        </p:spPr>
      </p:sp>
      <p:sp>
        <p:nvSpPr>
          <p:cNvPr id="87" name="Google Shape;87;p24"/>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88" name="Google Shape;88;p24"/>
          <p:cNvGrpSpPr/>
          <p:nvPr/>
        </p:nvGrpSpPr>
        <p:grpSpPr>
          <a:xfrm>
            <a:off x="23608195" y="13071888"/>
            <a:ext cx="464625" cy="464675"/>
            <a:chOff x="9447488" y="6048704"/>
            <a:chExt cx="1800000" cy="1800200"/>
          </a:xfrm>
        </p:grpSpPr>
        <p:sp>
          <p:nvSpPr>
            <p:cNvPr id="89" name="Google Shape;89;p24"/>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 name="Google Shape;90;p24">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1" name="Google Shape;91;p24"/>
          <p:cNvGrpSpPr/>
          <p:nvPr/>
        </p:nvGrpSpPr>
        <p:grpSpPr>
          <a:xfrm>
            <a:off x="22365231" y="13071888"/>
            <a:ext cx="464625" cy="464675"/>
            <a:chOff x="9447488" y="6048704"/>
            <a:chExt cx="1800000" cy="1800200"/>
          </a:xfrm>
        </p:grpSpPr>
        <p:sp>
          <p:nvSpPr>
            <p:cNvPr id="92" name="Google Shape;92;p24"/>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 name="Google Shape;93;p24">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94" name="Google Shape;94;p24"/>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p:tgtEl>
                                          <p:spTgt spid="86"/>
                                        </p:tgtEl>
                                        <p:attrNameLst>
                                          <p:attrName>ppt_w</p:attrName>
                                        </p:attrNameLst>
                                      </p:cBhvr>
                                      <p:tavLst>
                                        <p:tav tm="0" fmla="">
                                          <p:val>
                                            <p:fltVal val="0"/>
                                          </p:val>
                                        </p:tav>
                                        <p:tav tm="100000" fmla="">
                                          <p:val>
                                            <p:strVal val="#ppt_w"/>
                                          </p:val>
                                        </p:tav>
                                      </p:tavLst>
                                    </p:anim>
                                    <p:anim calcmode="lin" valueType="num">
                                      <p:cBhvr additive="base">
                                        <p:cTn id="8" dur="500"/>
                                        <p:tgtEl>
                                          <p:spTgt spid="86"/>
                                        </p:tgtEl>
                                        <p:attrNameLst>
                                          <p:attrName>ppt_h</p:attrName>
                                        </p:attrNameLst>
                                      </p:cBhvr>
                                      <p:tavLst>
                                        <p:tav tm="0" fmla="">
                                          <p:val>
                                            <p:fltVal val="0"/>
                                          </p:val>
                                        </p:tav>
                                        <p:tav tm="100000" fmla="">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par>
                                <p:cTn id="12" presetID="10" presetClass="entr" presetSubtype="0"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500"/>
                                        <p:tgtEl>
                                          <p:spTgt spid="88"/>
                                        </p:tgtEl>
                                      </p:cBhvr>
                                    </p:animEffect>
                                  </p:childTnLst>
                                </p:cTn>
                              </p:par>
                              <p:par>
                                <p:cTn id="15" presetID="10"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par>
                                <p:cTn id="18" presetID="10" presetClass="entr" presetSubtype="0"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Layout 4">
  <p:cSld name="Image Layout 4">
    <p:spTree>
      <p:nvGrpSpPr>
        <p:cNvPr id="95" name="Shape 95"/>
        <p:cNvGrpSpPr/>
        <p:nvPr/>
      </p:nvGrpSpPr>
      <p:grpSpPr>
        <a:xfrm>
          <a:off x="0" y="0"/>
          <a:ext cx="0" cy="0"/>
          <a:chOff x="0" y="0"/>
          <a:chExt cx="0" cy="0"/>
        </a:xfrm>
      </p:grpSpPr>
      <p:sp>
        <p:nvSpPr>
          <p:cNvPr id="96" name="Google Shape;96;p25"/>
          <p:cNvSpPr/>
          <p:nvPr>
            <p:ph type="pic" idx="2"/>
          </p:nvPr>
        </p:nvSpPr>
        <p:spPr>
          <a:xfrm>
            <a:off x="0" y="2268284"/>
            <a:ext cx="24385588" cy="6570227"/>
          </a:xfrm>
          <a:prstGeom prst="rect">
            <a:avLst/>
          </a:prstGeom>
          <a:solidFill>
            <a:srgbClr val="D8D8D8">
              <a:alpha val="49803"/>
            </a:srgbClr>
          </a:solidFill>
          <a:ln>
            <a:noFill/>
          </a:ln>
        </p:spPr>
      </p:sp>
      <p:sp>
        <p:nvSpPr>
          <p:cNvPr id="97" name="Google Shape;97;p25"/>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98" name="Google Shape;98;p25"/>
          <p:cNvGrpSpPr/>
          <p:nvPr/>
        </p:nvGrpSpPr>
        <p:grpSpPr>
          <a:xfrm>
            <a:off x="23608195" y="13071888"/>
            <a:ext cx="464625" cy="464675"/>
            <a:chOff x="9447488" y="6048704"/>
            <a:chExt cx="1800000" cy="1800200"/>
          </a:xfrm>
        </p:grpSpPr>
        <p:sp>
          <p:nvSpPr>
            <p:cNvPr id="99" name="Google Shape;99;p25"/>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25">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1" name="Google Shape;101;p25"/>
          <p:cNvGrpSpPr/>
          <p:nvPr/>
        </p:nvGrpSpPr>
        <p:grpSpPr>
          <a:xfrm>
            <a:off x="22365231" y="13071888"/>
            <a:ext cx="464625" cy="464675"/>
            <a:chOff x="9447488" y="6048704"/>
            <a:chExt cx="1800000" cy="1800200"/>
          </a:xfrm>
        </p:grpSpPr>
        <p:sp>
          <p:nvSpPr>
            <p:cNvPr id="102" name="Google Shape;102;p25"/>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5">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104" name="Google Shape;104;p25"/>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fade">
                                      <p:cBhvr>
                                        <p:cTn id="13" dur="500"/>
                                        <p:tgtEl>
                                          <p:spTgt spid="97"/>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Layout 5">
  <p:cSld name="Image Layout 5">
    <p:spTree>
      <p:nvGrpSpPr>
        <p:cNvPr id="105" name="Shape 105"/>
        <p:cNvGrpSpPr/>
        <p:nvPr/>
      </p:nvGrpSpPr>
      <p:grpSpPr>
        <a:xfrm>
          <a:off x="0" y="0"/>
          <a:ext cx="0" cy="0"/>
          <a:chOff x="0" y="0"/>
          <a:chExt cx="0" cy="0"/>
        </a:xfrm>
      </p:grpSpPr>
      <p:sp>
        <p:nvSpPr>
          <p:cNvPr id="106" name="Google Shape;106;p26"/>
          <p:cNvSpPr/>
          <p:nvPr>
            <p:ph type="pic" idx="2"/>
          </p:nvPr>
        </p:nvSpPr>
        <p:spPr>
          <a:xfrm>
            <a:off x="7422263" y="2898353"/>
            <a:ext cx="16963324" cy="9450000"/>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p:tgtEl>
                                          <p:spTgt spid="106"/>
                                        </p:tgtEl>
                                        <p:attrNameLst>
                                          <p:attrName>ppt_w</p:attrName>
                                        </p:attrNameLst>
                                      </p:cBhvr>
                                      <p:tavLst>
                                        <p:tav tm="0" fmla="">
                                          <p:val>
                                            <p:fltVal val="0"/>
                                          </p:val>
                                        </p:tav>
                                        <p:tav tm="100000" fmla="">
                                          <p:val>
                                            <p:strVal val="#ppt_w"/>
                                          </p:val>
                                        </p:tav>
                                      </p:tavLst>
                                    </p:anim>
                                    <p:anim calcmode="lin" valueType="num">
                                      <p:cBhvr additive="base">
                                        <p:cTn id="8" dur="500"/>
                                        <p:tgtEl>
                                          <p:spTgt spid="106"/>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Layout 6">
  <p:cSld name="Image Layout 6">
    <p:spTree>
      <p:nvGrpSpPr>
        <p:cNvPr id="107" name="Shape 107"/>
        <p:cNvGrpSpPr/>
        <p:nvPr/>
      </p:nvGrpSpPr>
      <p:grpSpPr>
        <a:xfrm>
          <a:off x="0" y="0"/>
          <a:ext cx="0" cy="0"/>
          <a:chOff x="0" y="0"/>
          <a:chExt cx="0" cy="0"/>
        </a:xfrm>
      </p:grpSpPr>
      <p:sp>
        <p:nvSpPr>
          <p:cNvPr id="108" name="Google Shape;108;p27"/>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109" name="Google Shape;109;p27"/>
          <p:cNvGrpSpPr/>
          <p:nvPr/>
        </p:nvGrpSpPr>
        <p:grpSpPr>
          <a:xfrm>
            <a:off x="23608195" y="13071888"/>
            <a:ext cx="464625" cy="464675"/>
            <a:chOff x="9447488" y="6048704"/>
            <a:chExt cx="1800000" cy="1800200"/>
          </a:xfrm>
        </p:grpSpPr>
        <p:sp>
          <p:nvSpPr>
            <p:cNvPr id="110" name="Google Shape;110;p27"/>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27">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2" name="Google Shape;112;p27"/>
          <p:cNvGrpSpPr/>
          <p:nvPr/>
        </p:nvGrpSpPr>
        <p:grpSpPr>
          <a:xfrm>
            <a:off x="22365231" y="13071888"/>
            <a:ext cx="464625" cy="464675"/>
            <a:chOff x="9447488" y="6048704"/>
            <a:chExt cx="1800000" cy="1800200"/>
          </a:xfrm>
        </p:grpSpPr>
        <p:sp>
          <p:nvSpPr>
            <p:cNvPr id="113" name="Google Shape;113;p27"/>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 name="Google Shape;114;p27">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115" name="Google Shape;115;p27"/>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
        <p:nvSpPr>
          <p:cNvPr id="116" name="Google Shape;116;p27"/>
          <p:cNvSpPr/>
          <p:nvPr>
            <p:ph type="pic" idx="2"/>
          </p:nvPr>
        </p:nvSpPr>
        <p:spPr>
          <a:xfrm>
            <a:off x="12890486" y="1008144"/>
            <a:ext cx="9856094" cy="10766444"/>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fade">
                                      <p:cBhvr>
                                        <p:cTn id="16"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Layout 7">
  <p:cSld name="Image Layout 7">
    <p:spTree>
      <p:nvGrpSpPr>
        <p:cNvPr id="117" name="Shape 117"/>
        <p:cNvGrpSpPr/>
        <p:nvPr/>
      </p:nvGrpSpPr>
      <p:grpSpPr>
        <a:xfrm>
          <a:off x="0" y="0"/>
          <a:ext cx="0" cy="0"/>
          <a:chOff x="0" y="0"/>
          <a:chExt cx="0" cy="0"/>
        </a:xfrm>
      </p:grpSpPr>
      <p:sp>
        <p:nvSpPr>
          <p:cNvPr id="118" name="Google Shape;118;p28"/>
          <p:cNvSpPr/>
          <p:nvPr>
            <p:ph type="pic" idx="2"/>
          </p:nvPr>
        </p:nvSpPr>
        <p:spPr>
          <a:xfrm>
            <a:off x="9" y="0"/>
            <a:ext cx="10752799" cy="13717588"/>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p:tgtEl>
                                          <p:spTgt spid="118"/>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Layout 8">
  <p:cSld name="Image Layout 8">
    <p:spTree>
      <p:nvGrpSpPr>
        <p:cNvPr id="119" name="Shape 119"/>
        <p:cNvGrpSpPr/>
        <p:nvPr/>
      </p:nvGrpSpPr>
      <p:grpSpPr>
        <a:xfrm>
          <a:off x="0" y="0"/>
          <a:ext cx="0" cy="0"/>
          <a:chOff x="0" y="0"/>
          <a:chExt cx="0" cy="0"/>
        </a:xfrm>
      </p:grpSpPr>
      <p:sp>
        <p:nvSpPr>
          <p:cNvPr id="120" name="Google Shape;120;p29"/>
          <p:cNvSpPr/>
          <p:nvPr>
            <p:ph type="pic" idx="2"/>
          </p:nvPr>
        </p:nvSpPr>
        <p:spPr>
          <a:xfrm>
            <a:off x="0" y="6183718"/>
            <a:ext cx="24385588" cy="7533869"/>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additive="base">
                                        <p:cTn id="7" dur="500"/>
                                        <p:tgtEl>
                                          <p:spTgt spid="120"/>
                                        </p:tgtEl>
                                        <p:attrNameLst>
                                          <p:attrName>ppt_w</p:attrName>
                                        </p:attrNameLst>
                                      </p:cBhvr>
                                      <p:tavLst>
                                        <p:tav tm="0" fmla="">
                                          <p:val>
                                            <p:fltVal val="0"/>
                                          </p:val>
                                        </p:tav>
                                        <p:tav tm="100000" fmla="">
                                          <p:val>
                                            <p:strVal val="#ppt_w"/>
                                          </p:val>
                                        </p:tav>
                                      </p:tavLst>
                                    </p:anim>
                                    <p:anim calcmode="lin" valueType="num">
                                      <p:cBhvr additive="base">
                                        <p:cTn id="8" dur="500"/>
                                        <p:tgtEl>
                                          <p:spTgt spid="120"/>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ft type 1">
  <p:cSld name="Left type 1">
    <p:spTree>
      <p:nvGrpSpPr>
        <p:cNvPr id="11" name="Shape 11"/>
        <p:cNvGrpSpPr/>
        <p:nvPr/>
      </p:nvGrpSpPr>
      <p:grpSpPr>
        <a:xfrm>
          <a:off x="0" y="0"/>
          <a:ext cx="0" cy="0"/>
          <a:chOff x="0" y="0"/>
          <a:chExt cx="0" cy="0"/>
        </a:xfrm>
      </p:grpSpPr>
      <p:sp>
        <p:nvSpPr>
          <p:cNvPr id="12" name="Google Shape;12;p15"/>
          <p:cNvSpPr txBox="1"/>
          <p:nvPr>
            <p:ph type="body" idx="1"/>
          </p:nvPr>
        </p:nvSpPr>
        <p:spPr>
          <a:xfrm>
            <a:off x="714589" y="2400669"/>
            <a:ext cx="6165684" cy="553197"/>
          </a:xfrm>
          <a:prstGeom prst="rect">
            <a:avLst/>
          </a:prstGeom>
          <a:noFill/>
          <a:ln>
            <a:noFill/>
          </a:ln>
        </p:spPr>
        <p:txBody>
          <a:bodyPr spcFirstLastPara="1" wrap="square" lIns="90700" tIns="45300" rIns="90700" bIns="45300" anchor="t" anchorCtr="0">
            <a:noAutofit/>
          </a:bodyPr>
          <a:lstStyle>
            <a:lvl1pPr marL="457200" marR="0" lvl="0" indent="-228600" algn="l"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5"/>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sp>
        <p:nvSpPr>
          <p:cNvPr id="14" name="Google Shape;14;p15"/>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l"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15" name="Google Shape;15;p15"/>
          <p:cNvCxnSpPr/>
          <p:nvPr/>
        </p:nvCxnSpPr>
        <p:spPr>
          <a:xfrm>
            <a:off x="714589" y="1941574"/>
            <a:ext cx="6165684" cy="0"/>
          </a:xfrm>
          <a:prstGeom prst="straightConnector1">
            <a:avLst/>
          </a:prstGeom>
          <a:noFill/>
          <a:ln w="19050" cap="flat" cmpd="sng">
            <a:solidFill>
              <a:srgbClr val="CBD0D7"/>
            </a:solidFill>
            <a:prstDash val="solid"/>
            <a:round/>
            <a:headEnd type="none" w="sm" len="sm"/>
            <a:tailEnd type="none" w="sm" len="sm"/>
          </a:ln>
        </p:spPr>
      </p:cxnSp>
      <p:sp>
        <p:nvSpPr>
          <p:cNvPr id="16" name="Google Shape;16;p15"/>
          <p:cNvSpPr/>
          <p:nvPr/>
        </p:nvSpPr>
        <p:spPr>
          <a:xfrm>
            <a:off x="714582" y="1909179"/>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 name="Google Shape;17;p15"/>
          <p:cNvGrpSpPr/>
          <p:nvPr/>
        </p:nvGrpSpPr>
        <p:grpSpPr>
          <a:xfrm>
            <a:off x="23608195" y="13071888"/>
            <a:ext cx="464625" cy="464675"/>
            <a:chOff x="9447488" y="6048704"/>
            <a:chExt cx="1800000" cy="1800200"/>
          </a:xfrm>
        </p:grpSpPr>
        <p:sp>
          <p:nvSpPr>
            <p:cNvPr id="18" name="Google Shape;18;p15"/>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15">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 name="Google Shape;20;p15"/>
          <p:cNvGrpSpPr/>
          <p:nvPr/>
        </p:nvGrpSpPr>
        <p:grpSpPr>
          <a:xfrm>
            <a:off x="22365231" y="13071888"/>
            <a:ext cx="464625" cy="464675"/>
            <a:chOff x="9447488" y="6048704"/>
            <a:chExt cx="1800000" cy="1800200"/>
          </a:xfrm>
        </p:grpSpPr>
        <p:sp>
          <p:nvSpPr>
            <p:cNvPr id="21" name="Google Shape;21;p15"/>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15">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cxnSp>
        <p:nvCxnSpPr>
          <p:cNvPr id="23" name="Google Shape;23;p15"/>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3"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p:tgtEl>
                                          <p:spTgt spid="16"/>
                                        </p:tgtEl>
                                        <p:attrNameLst>
                                          <p:attrName>ppt_w</p:attrName>
                                        </p:attrNameLst>
                                      </p:cBhvr>
                                      <p:tavLst>
                                        <p:tav tm="0" fmla="">
                                          <p:val>
                                            <p:fltVal val="0"/>
                                          </p:val>
                                        </p:tav>
                                        <p:tav tm="100000" fmla="">
                                          <p:val>
                                            <p:strVal val="#ppt_w"/>
                                          </p:val>
                                        </p:tav>
                                      </p:tavLst>
                                    </p:anim>
                                    <p:anim calcmode="lin" valueType="num">
                                      <p:cBhvr additive="base">
                                        <p:cTn id="11" dur="500"/>
                                        <p:tgtEl>
                                          <p:spTgt spid="16"/>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500"/>
                                        <p:tgtEl>
                                          <p:spTgt spid="12">
                                            <p:txEl>
                                              <p:pRg st="2" end="2"/>
                                            </p:txEl>
                                          </p:spTgt>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Effect transition="in" filter="fade">
                                      <p:cBhvr>
                                        <p:cTn id="30" dur="500"/>
                                        <p:tgtEl>
                                          <p:spTgt spid="12">
                                            <p:txEl>
                                              <p:pRg st="3" end="3"/>
                                            </p:txEl>
                                          </p:spTgt>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fade">
                                      <p:cBhvr>
                                        <p:cTn id="34" dur="500"/>
                                        <p:tgtEl>
                                          <p:spTgt spid="12">
                                            <p:txEl>
                                              <p:pRg st="4" end="4"/>
                                            </p:txEl>
                                          </p:spTgt>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12">
                                            <p:txEl>
                                              <p:pRg st="5" end="5"/>
                                            </p:txEl>
                                          </p:spTgt>
                                        </p:tgtEl>
                                        <p:attrNameLst>
                                          <p:attrName>style.visibility</p:attrName>
                                        </p:attrNameLst>
                                      </p:cBhvr>
                                      <p:to>
                                        <p:strVal val="visible"/>
                                      </p:to>
                                    </p:set>
                                    <p:animEffect transition="in" filter="fade">
                                      <p:cBhvr>
                                        <p:cTn id="38" dur="500"/>
                                        <p:tgtEl>
                                          <p:spTgt spid="12">
                                            <p:txEl>
                                              <p:pRg st="5" end="5"/>
                                            </p:txEl>
                                          </p:spTgt>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fade">
                                      <p:cBhvr>
                                        <p:cTn id="42" dur="500"/>
                                        <p:tgtEl>
                                          <p:spTgt spid="12">
                                            <p:txEl>
                                              <p:pRg st="6" end="6"/>
                                            </p:txEl>
                                          </p:spTgt>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12">
                                            <p:txEl>
                                              <p:pRg st="7" end="7"/>
                                            </p:txEl>
                                          </p:spTgt>
                                        </p:tgtEl>
                                        <p:attrNameLst>
                                          <p:attrName>style.visibility</p:attrName>
                                        </p:attrNameLst>
                                      </p:cBhvr>
                                      <p:to>
                                        <p:strVal val="visible"/>
                                      </p:to>
                                    </p:set>
                                    <p:animEffect transition="in" filter="fade">
                                      <p:cBhvr>
                                        <p:cTn id="46" dur="500"/>
                                        <p:tgtEl>
                                          <p:spTgt spid="12">
                                            <p:txEl>
                                              <p:pRg st="7" end="7"/>
                                            </p:txEl>
                                          </p:spTgt>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12">
                                            <p:txEl>
                                              <p:pRg st="8" end="8"/>
                                            </p:txEl>
                                          </p:spTgt>
                                        </p:tgtEl>
                                        <p:attrNameLst>
                                          <p:attrName>style.visibility</p:attrName>
                                        </p:attrNameLst>
                                      </p:cBhvr>
                                      <p:to>
                                        <p:strVal val="visible"/>
                                      </p:to>
                                    </p:set>
                                    <p:animEffect transition="in" filter="fade">
                                      <p:cBhvr>
                                        <p:cTn id="50" dur="500"/>
                                        <p:tgtEl>
                                          <p:spTgt spid="12">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eft type 2">
  <p:cSld name="Left type 2">
    <p:spTree>
      <p:nvGrpSpPr>
        <p:cNvPr id="24" name="Shape 24"/>
        <p:cNvGrpSpPr/>
        <p:nvPr/>
      </p:nvGrpSpPr>
      <p:grpSpPr>
        <a:xfrm>
          <a:off x="0" y="0"/>
          <a:ext cx="0" cy="0"/>
          <a:chOff x="0" y="0"/>
          <a:chExt cx="0" cy="0"/>
        </a:xfrm>
      </p:grpSpPr>
      <p:sp>
        <p:nvSpPr>
          <p:cNvPr id="25" name="Google Shape;25;p16"/>
          <p:cNvSpPr txBox="1"/>
          <p:nvPr>
            <p:ph type="body" idx="1"/>
          </p:nvPr>
        </p:nvSpPr>
        <p:spPr>
          <a:xfrm>
            <a:off x="714589" y="2400669"/>
            <a:ext cx="6165684" cy="553197"/>
          </a:xfrm>
          <a:prstGeom prst="rect">
            <a:avLst/>
          </a:prstGeom>
          <a:noFill/>
          <a:ln>
            <a:noFill/>
          </a:ln>
        </p:spPr>
        <p:txBody>
          <a:bodyPr spcFirstLastPara="1" wrap="square" lIns="90700" tIns="45300" rIns="90700" bIns="45300" anchor="t" anchorCtr="0">
            <a:noAutofit/>
          </a:bodyPr>
          <a:lstStyle>
            <a:lvl1pPr marL="457200" marR="0" lvl="0" indent="-228600" algn="l"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Google Shape;26;p16"/>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l"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27" name="Google Shape;27;p16"/>
          <p:cNvCxnSpPr/>
          <p:nvPr/>
        </p:nvCxnSpPr>
        <p:spPr>
          <a:xfrm>
            <a:off x="714589" y="1941574"/>
            <a:ext cx="6165684" cy="0"/>
          </a:xfrm>
          <a:prstGeom prst="straightConnector1">
            <a:avLst/>
          </a:prstGeom>
          <a:noFill/>
          <a:ln w="19050" cap="flat" cmpd="sng">
            <a:solidFill>
              <a:srgbClr val="CBD0D7"/>
            </a:solidFill>
            <a:prstDash val="solid"/>
            <a:round/>
            <a:headEnd type="none" w="sm" len="sm"/>
            <a:tailEnd type="none" w="sm" len="sm"/>
          </a:ln>
        </p:spPr>
      </p:cxnSp>
      <p:sp>
        <p:nvSpPr>
          <p:cNvPr id="28" name="Google Shape;28;p16"/>
          <p:cNvSpPr/>
          <p:nvPr/>
        </p:nvSpPr>
        <p:spPr>
          <a:xfrm>
            <a:off x="714582" y="1909179"/>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3" presetClass="entr" presetSubtype="16"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p:tgtEl>
                                          <p:spTgt spid="28"/>
                                        </p:tgtEl>
                                        <p:attrNameLst>
                                          <p:attrName>ppt_w</p:attrName>
                                        </p:attrNameLst>
                                      </p:cBhvr>
                                      <p:tavLst>
                                        <p:tav tm="0" fmla="">
                                          <p:val>
                                            <p:fltVal val="0"/>
                                          </p:val>
                                        </p:tav>
                                        <p:tav tm="100000" fmla="">
                                          <p:val>
                                            <p:strVal val="#ppt_w"/>
                                          </p:val>
                                        </p:tav>
                                      </p:tavLst>
                                    </p:anim>
                                    <p:anim calcmode="lin" valueType="num">
                                      <p:cBhvr additive="base">
                                        <p:cTn id="11" dur="500"/>
                                        <p:tgtEl>
                                          <p:spTgt spid="28"/>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25">
                                            <p:txEl>
                                              <p:pRg st="2" end="2"/>
                                            </p:txEl>
                                          </p:spTgt>
                                        </p:tgtEl>
                                        <p:attrNameLst>
                                          <p:attrName>style.visibility</p:attrName>
                                        </p:attrNameLst>
                                      </p:cBhvr>
                                      <p:to>
                                        <p:strVal val="visible"/>
                                      </p:to>
                                    </p:set>
                                    <p:animEffect transition="in" filter="fade">
                                      <p:cBhvr>
                                        <p:cTn id="26" dur="500"/>
                                        <p:tgtEl>
                                          <p:spTgt spid="25">
                                            <p:txEl>
                                              <p:pRg st="2" end="2"/>
                                            </p:txEl>
                                          </p:spTgt>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5">
                                            <p:txEl>
                                              <p:pRg st="3" end="3"/>
                                            </p:txEl>
                                          </p:spTgt>
                                        </p:tgtEl>
                                        <p:attrNameLst>
                                          <p:attrName>style.visibility</p:attrName>
                                        </p:attrNameLst>
                                      </p:cBhvr>
                                      <p:to>
                                        <p:strVal val="visible"/>
                                      </p:to>
                                    </p:set>
                                    <p:animEffect transition="in" filter="fade">
                                      <p:cBhvr>
                                        <p:cTn id="30" dur="500"/>
                                        <p:tgtEl>
                                          <p:spTgt spid="25">
                                            <p:txEl>
                                              <p:pRg st="3" end="3"/>
                                            </p:txEl>
                                          </p:spTgt>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25">
                                            <p:txEl>
                                              <p:pRg st="4" end="4"/>
                                            </p:txEl>
                                          </p:spTgt>
                                        </p:tgtEl>
                                        <p:attrNameLst>
                                          <p:attrName>style.visibility</p:attrName>
                                        </p:attrNameLst>
                                      </p:cBhvr>
                                      <p:to>
                                        <p:strVal val="visible"/>
                                      </p:to>
                                    </p:set>
                                    <p:animEffect transition="in" filter="fade">
                                      <p:cBhvr>
                                        <p:cTn id="34" dur="500"/>
                                        <p:tgtEl>
                                          <p:spTgt spid="25">
                                            <p:txEl>
                                              <p:pRg st="4" end="4"/>
                                            </p:txEl>
                                          </p:spTgt>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25">
                                            <p:txEl>
                                              <p:pRg st="5" end="5"/>
                                            </p:txEl>
                                          </p:spTgt>
                                        </p:tgtEl>
                                        <p:attrNameLst>
                                          <p:attrName>style.visibility</p:attrName>
                                        </p:attrNameLst>
                                      </p:cBhvr>
                                      <p:to>
                                        <p:strVal val="visible"/>
                                      </p:to>
                                    </p:set>
                                    <p:animEffect transition="in" filter="fade">
                                      <p:cBhvr>
                                        <p:cTn id="38" dur="500"/>
                                        <p:tgtEl>
                                          <p:spTgt spid="25">
                                            <p:txEl>
                                              <p:pRg st="5" end="5"/>
                                            </p:txEl>
                                          </p:spTgt>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25">
                                            <p:txEl>
                                              <p:pRg st="6" end="6"/>
                                            </p:txEl>
                                          </p:spTgt>
                                        </p:tgtEl>
                                        <p:attrNameLst>
                                          <p:attrName>style.visibility</p:attrName>
                                        </p:attrNameLst>
                                      </p:cBhvr>
                                      <p:to>
                                        <p:strVal val="visible"/>
                                      </p:to>
                                    </p:set>
                                    <p:animEffect transition="in" filter="fade">
                                      <p:cBhvr>
                                        <p:cTn id="42" dur="500"/>
                                        <p:tgtEl>
                                          <p:spTgt spid="25">
                                            <p:txEl>
                                              <p:pRg st="6" end="6"/>
                                            </p:txEl>
                                          </p:spTgt>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25">
                                            <p:txEl>
                                              <p:pRg st="7" end="7"/>
                                            </p:txEl>
                                          </p:spTgt>
                                        </p:tgtEl>
                                        <p:attrNameLst>
                                          <p:attrName>style.visibility</p:attrName>
                                        </p:attrNameLst>
                                      </p:cBhvr>
                                      <p:to>
                                        <p:strVal val="visible"/>
                                      </p:to>
                                    </p:set>
                                    <p:animEffect transition="in" filter="fade">
                                      <p:cBhvr>
                                        <p:cTn id="46" dur="500"/>
                                        <p:tgtEl>
                                          <p:spTgt spid="25">
                                            <p:txEl>
                                              <p:pRg st="7" end="7"/>
                                            </p:txEl>
                                          </p:spTgt>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25">
                                            <p:txEl>
                                              <p:pRg st="8" end="8"/>
                                            </p:txEl>
                                          </p:spTgt>
                                        </p:tgtEl>
                                        <p:attrNameLst>
                                          <p:attrName>style.visibility</p:attrName>
                                        </p:attrNameLst>
                                      </p:cBhvr>
                                      <p:to>
                                        <p:strVal val="visible"/>
                                      </p:to>
                                    </p:set>
                                    <p:animEffect transition="in" filter="fade">
                                      <p:cBhvr>
                                        <p:cTn id="50" dur="500"/>
                                        <p:tgtEl>
                                          <p:spTgt spid="2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ft type 3">
  <p:cSld name="Left type 3">
    <p:spTree>
      <p:nvGrpSpPr>
        <p:cNvPr id="29" name="Shape 29"/>
        <p:cNvGrpSpPr/>
        <p:nvPr/>
      </p:nvGrpSpPr>
      <p:grpSpPr>
        <a:xfrm>
          <a:off x="0" y="0"/>
          <a:ext cx="0" cy="0"/>
          <a:chOff x="0" y="0"/>
          <a:chExt cx="0" cy="0"/>
        </a:xfrm>
      </p:grpSpPr>
      <p:sp>
        <p:nvSpPr>
          <p:cNvPr id="30" name="Google Shape;30;p17"/>
          <p:cNvSpPr txBox="1"/>
          <p:nvPr>
            <p:ph type="body" idx="1"/>
          </p:nvPr>
        </p:nvSpPr>
        <p:spPr>
          <a:xfrm>
            <a:off x="714589" y="10019287"/>
            <a:ext cx="6165684" cy="553197"/>
          </a:xfrm>
          <a:prstGeom prst="rect">
            <a:avLst/>
          </a:prstGeom>
          <a:noFill/>
          <a:ln>
            <a:noFill/>
          </a:ln>
        </p:spPr>
        <p:txBody>
          <a:bodyPr spcFirstLastPara="1" wrap="square" lIns="90700" tIns="45300" rIns="90700" bIns="45300" anchor="t" anchorCtr="0">
            <a:noAutofit/>
          </a:bodyPr>
          <a:lstStyle>
            <a:lvl1pPr marL="457200" marR="0" lvl="0" indent="-228600" algn="l"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Google Shape;31;p17"/>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9pPr>
          </a:lstStyle>
          <a:p>
            <a:pPr marL="0" lvl="0" indent="0" algn="ctr" rtl="0">
              <a:spcBef>
                <a:spcPts val="0"/>
              </a:spcBef>
              <a:spcAft>
                <a:spcPts val="0"/>
              </a:spcAft>
              <a:buNone/>
            </a:pPr>
            <a:fld id="{00000000-1234-1234-1234-123412341234}" type="slidenum">
              <a:rPr lang="en-IN"/>
            </a:fld>
            <a:endParaRPr lang="en-IN"/>
          </a:p>
        </p:txBody>
      </p:sp>
      <p:sp>
        <p:nvSpPr>
          <p:cNvPr id="32" name="Google Shape;32;p17"/>
          <p:cNvSpPr txBox="1"/>
          <p:nvPr>
            <p:ph type="body" idx="2"/>
          </p:nvPr>
        </p:nvSpPr>
        <p:spPr>
          <a:xfrm>
            <a:off x="714582" y="8154372"/>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l"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3" name="Google Shape;33;p17"/>
          <p:cNvCxnSpPr/>
          <p:nvPr/>
        </p:nvCxnSpPr>
        <p:spPr>
          <a:xfrm>
            <a:off x="714589" y="9560195"/>
            <a:ext cx="6165684" cy="0"/>
          </a:xfrm>
          <a:prstGeom prst="straightConnector1">
            <a:avLst/>
          </a:prstGeom>
          <a:noFill/>
          <a:ln w="19050" cap="flat" cmpd="sng">
            <a:solidFill>
              <a:srgbClr val="CBD0D7"/>
            </a:solidFill>
            <a:prstDash val="solid"/>
            <a:round/>
            <a:headEnd type="none" w="sm" len="sm"/>
            <a:tailEnd type="none" w="sm" len="sm"/>
          </a:ln>
        </p:spPr>
      </p:cxnSp>
      <p:sp>
        <p:nvSpPr>
          <p:cNvPr id="34" name="Google Shape;34;p17"/>
          <p:cNvSpPr/>
          <p:nvPr/>
        </p:nvSpPr>
        <p:spPr>
          <a:xfrm>
            <a:off x="714582" y="9527797"/>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5" name="Google Shape;35;p17"/>
          <p:cNvGrpSpPr/>
          <p:nvPr/>
        </p:nvGrpSpPr>
        <p:grpSpPr>
          <a:xfrm>
            <a:off x="23608195" y="13071888"/>
            <a:ext cx="464625" cy="464675"/>
            <a:chOff x="9447488" y="6048704"/>
            <a:chExt cx="1800000" cy="1800200"/>
          </a:xfrm>
        </p:grpSpPr>
        <p:sp>
          <p:nvSpPr>
            <p:cNvPr id="36" name="Google Shape;36;p17"/>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17">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8" name="Google Shape;38;p17"/>
          <p:cNvGrpSpPr/>
          <p:nvPr/>
        </p:nvGrpSpPr>
        <p:grpSpPr>
          <a:xfrm>
            <a:off x="22365231" y="13071888"/>
            <a:ext cx="464625" cy="464675"/>
            <a:chOff x="9447488" y="6048704"/>
            <a:chExt cx="1800000" cy="1800200"/>
          </a:xfrm>
        </p:grpSpPr>
        <p:sp>
          <p:nvSpPr>
            <p:cNvPr id="39" name="Google Shape;39;p17"/>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17">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cxnSp>
        <p:nvCxnSpPr>
          <p:cNvPr id="41" name="Google Shape;41;p17"/>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cxnSp>
        <p:nvCxnSpPr>
          <p:cNvPr id="42" name="Google Shape;42;p17"/>
          <p:cNvCxnSpPr/>
          <p:nvPr/>
        </p:nvCxnSpPr>
        <p:spPr>
          <a:xfrm>
            <a:off x="714589" y="7540774"/>
            <a:ext cx="6165684" cy="0"/>
          </a:xfrm>
          <a:prstGeom prst="straightConnector1">
            <a:avLst/>
          </a:prstGeom>
          <a:noFill/>
          <a:ln w="19050" cap="flat" cmpd="sng">
            <a:solidFill>
              <a:srgbClr val="CBD0D7"/>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23" presetClass="entr" presetSubtype="16"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ppt_w</p:attrName>
                                        </p:attrNameLst>
                                      </p:cBhvr>
                                      <p:tavLst>
                                        <p:tav tm="0" fmla="">
                                          <p:val>
                                            <p:fltVal val="0"/>
                                          </p:val>
                                        </p:tav>
                                        <p:tav tm="100000" fmla="">
                                          <p:val>
                                            <p:strVal val="#ppt_w"/>
                                          </p:val>
                                        </p:tav>
                                      </p:tavLst>
                                    </p:anim>
                                    <p:anim calcmode="lin" valueType="num">
                                      <p:cBhvr additive="base">
                                        <p:cTn id="11" dur="500"/>
                                        <p:tgtEl>
                                          <p:spTgt spid="34"/>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fade">
                                      <p:cBhvr>
                                        <p:cTn id="21" dur="500"/>
                                        <p:tgtEl>
                                          <p:spTgt spid="30">
                                            <p:txEl>
                                              <p:pRg st="0" end="0"/>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0">
                                            <p:txEl>
                                              <p:pRg st="1" end="1"/>
                                            </p:txEl>
                                          </p:spTgt>
                                        </p:tgtEl>
                                        <p:attrNameLst>
                                          <p:attrName>style.visibility</p:attrName>
                                        </p:attrNameLst>
                                      </p:cBhvr>
                                      <p:to>
                                        <p:strVal val="visible"/>
                                      </p:to>
                                    </p:set>
                                    <p:animEffect transition="in" filter="fade">
                                      <p:cBhvr>
                                        <p:cTn id="25" dur="500"/>
                                        <p:tgtEl>
                                          <p:spTgt spid="30">
                                            <p:txEl>
                                              <p:pRg st="1" end="1"/>
                                            </p:txEl>
                                          </p:spTgt>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30">
                                            <p:txEl>
                                              <p:pRg st="2" end="2"/>
                                            </p:txEl>
                                          </p:spTgt>
                                        </p:tgtEl>
                                        <p:attrNameLst>
                                          <p:attrName>style.visibility</p:attrName>
                                        </p:attrNameLst>
                                      </p:cBhvr>
                                      <p:to>
                                        <p:strVal val="visible"/>
                                      </p:to>
                                    </p:set>
                                    <p:animEffect transition="in" filter="fade">
                                      <p:cBhvr>
                                        <p:cTn id="29" dur="500"/>
                                        <p:tgtEl>
                                          <p:spTgt spid="30">
                                            <p:txEl>
                                              <p:pRg st="2" end="2"/>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30">
                                            <p:txEl>
                                              <p:pRg st="3" end="3"/>
                                            </p:txEl>
                                          </p:spTgt>
                                        </p:tgtEl>
                                        <p:attrNameLst>
                                          <p:attrName>style.visibility</p:attrName>
                                        </p:attrNameLst>
                                      </p:cBhvr>
                                      <p:to>
                                        <p:strVal val="visible"/>
                                      </p:to>
                                    </p:set>
                                    <p:animEffect transition="in" filter="fade">
                                      <p:cBhvr>
                                        <p:cTn id="33" dur="500"/>
                                        <p:tgtEl>
                                          <p:spTgt spid="30">
                                            <p:txEl>
                                              <p:pRg st="3" end="3"/>
                                            </p:txEl>
                                          </p:spTgt>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30">
                                            <p:txEl>
                                              <p:pRg st="4" end="4"/>
                                            </p:txEl>
                                          </p:spTgt>
                                        </p:tgtEl>
                                        <p:attrNameLst>
                                          <p:attrName>style.visibility</p:attrName>
                                        </p:attrNameLst>
                                      </p:cBhvr>
                                      <p:to>
                                        <p:strVal val="visible"/>
                                      </p:to>
                                    </p:set>
                                    <p:animEffect transition="in" filter="fade">
                                      <p:cBhvr>
                                        <p:cTn id="37" dur="500"/>
                                        <p:tgtEl>
                                          <p:spTgt spid="30">
                                            <p:txEl>
                                              <p:pRg st="4" end="4"/>
                                            </p:txEl>
                                          </p:spTgt>
                                        </p:tgtEl>
                                      </p:cBhvr>
                                    </p:animEffect>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30">
                                            <p:txEl>
                                              <p:pRg st="5" end="5"/>
                                            </p:txEl>
                                          </p:spTgt>
                                        </p:tgtEl>
                                        <p:attrNameLst>
                                          <p:attrName>style.visibility</p:attrName>
                                        </p:attrNameLst>
                                      </p:cBhvr>
                                      <p:to>
                                        <p:strVal val="visible"/>
                                      </p:to>
                                    </p:set>
                                    <p:animEffect transition="in" filter="fade">
                                      <p:cBhvr>
                                        <p:cTn id="41" dur="500"/>
                                        <p:tgtEl>
                                          <p:spTgt spid="30">
                                            <p:txEl>
                                              <p:pRg st="5" end="5"/>
                                            </p:txEl>
                                          </p:spTgt>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30">
                                            <p:txEl>
                                              <p:pRg st="6" end="6"/>
                                            </p:txEl>
                                          </p:spTgt>
                                        </p:tgtEl>
                                        <p:attrNameLst>
                                          <p:attrName>style.visibility</p:attrName>
                                        </p:attrNameLst>
                                      </p:cBhvr>
                                      <p:to>
                                        <p:strVal val="visible"/>
                                      </p:to>
                                    </p:set>
                                    <p:animEffect transition="in" filter="fade">
                                      <p:cBhvr>
                                        <p:cTn id="45" dur="500"/>
                                        <p:tgtEl>
                                          <p:spTgt spid="30">
                                            <p:txEl>
                                              <p:pRg st="6" end="6"/>
                                            </p:txEl>
                                          </p:spTgt>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30">
                                            <p:txEl>
                                              <p:pRg st="7" end="7"/>
                                            </p:txEl>
                                          </p:spTgt>
                                        </p:tgtEl>
                                        <p:attrNameLst>
                                          <p:attrName>style.visibility</p:attrName>
                                        </p:attrNameLst>
                                      </p:cBhvr>
                                      <p:to>
                                        <p:strVal val="visible"/>
                                      </p:to>
                                    </p:set>
                                    <p:animEffect transition="in" filter="fade">
                                      <p:cBhvr>
                                        <p:cTn id="49" dur="500"/>
                                        <p:tgtEl>
                                          <p:spTgt spid="30">
                                            <p:txEl>
                                              <p:pRg st="7" end="7"/>
                                            </p:txEl>
                                          </p:spTgt>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30">
                                            <p:txEl>
                                              <p:pRg st="8" end="8"/>
                                            </p:txEl>
                                          </p:spTgt>
                                        </p:tgtEl>
                                        <p:attrNameLst>
                                          <p:attrName>style.visibility</p:attrName>
                                        </p:attrNameLst>
                                      </p:cBhvr>
                                      <p:to>
                                        <p:strVal val="visible"/>
                                      </p:to>
                                    </p:set>
                                    <p:animEffect transition="in" filter="fade">
                                      <p:cBhvr>
                                        <p:cTn id="53" dur="500"/>
                                        <p:tgtEl>
                                          <p:spTgt spid="30">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ight type 1">
  <p:cSld name="Right type 1">
    <p:spTree>
      <p:nvGrpSpPr>
        <p:cNvPr id="43" name="Shape 43"/>
        <p:cNvGrpSpPr/>
        <p:nvPr/>
      </p:nvGrpSpPr>
      <p:grpSpPr>
        <a:xfrm>
          <a:off x="0" y="0"/>
          <a:ext cx="0" cy="0"/>
          <a:chOff x="0" y="0"/>
          <a:chExt cx="0" cy="0"/>
        </a:xfrm>
      </p:grpSpPr>
      <p:sp>
        <p:nvSpPr>
          <p:cNvPr id="44" name="Google Shape;44;p18"/>
          <p:cNvSpPr txBox="1"/>
          <p:nvPr>
            <p:ph type="body" idx="1"/>
          </p:nvPr>
        </p:nvSpPr>
        <p:spPr>
          <a:xfrm>
            <a:off x="17456826" y="2400669"/>
            <a:ext cx="6165684" cy="553197"/>
          </a:xfrm>
          <a:prstGeom prst="rect">
            <a:avLst/>
          </a:prstGeom>
          <a:noFill/>
          <a:ln>
            <a:noFill/>
          </a:ln>
        </p:spPr>
        <p:txBody>
          <a:bodyPr spcFirstLastPara="1" wrap="square" lIns="90700" tIns="45300" rIns="90700" bIns="45300" anchor="t" anchorCtr="0">
            <a:noAutofit/>
          </a:bodyPr>
          <a:lstStyle>
            <a:lvl1pPr marL="457200" marR="0" lvl="0" indent="-228600" algn="r"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18"/>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9pPr>
          </a:lstStyle>
          <a:p>
            <a:pPr marL="0" lvl="0" indent="0" algn="ctr" rtl="0">
              <a:spcBef>
                <a:spcPts val="0"/>
              </a:spcBef>
              <a:spcAft>
                <a:spcPts val="0"/>
              </a:spcAft>
              <a:buNone/>
            </a:pPr>
            <a:fld id="{00000000-1234-1234-1234-123412341234}" type="slidenum">
              <a:rPr lang="en-IN"/>
            </a:fld>
            <a:endParaRPr lang="en-IN"/>
          </a:p>
        </p:txBody>
      </p:sp>
      <p:sp>
        <p:nvSpPr>
          <p:cNvPr id="46" name="Google Shape;46;p18"/>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r"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7" name="Google Shape;47;p18"/>
          <p:cNvCxnSpPr/>
          <p:nvPr/>
        </p:nvCxnSpPr>
        <p:spPr>
          <a:xfrm>
            <a:off x="17456826" y="1941574"/>
            <a:ext cx="6165684" cy="0"/>
          </a:xfrm>
          <a:prstGeom prst="straightConnector1">
            <a:avLst/>
          </a:prstGeom>
          <a:noFill/>
          <a:ln w="19050" cap="flat" cmpd="sng">
            <a:solidFill>
              <a:srgbClr val="CBD0D7"/>
            </a:solidFill>
            <a:prstDash val="solid"/>
            <a:round/>
            <a:headEnd type="none" w="sm" len="sm"/>
            <a:tailEnd type="none" w="sm" len="sm"/>
          </a:ln>
        </p:spPr>
      </p:cxnSp>
      <p:sp>
        <p:nvSpPr>
          <p:cNvPr id="48" name="Google Shape;48;p18"/>
          <p:cNvSpPr/>
          <p:nvPr/>
        </p:nvSpPr>
        <p:spPr>
          <a:xfrm>
            <a:off x="21561801" y="1909179"/>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9" name="Google Shape;49;p18"/>
          <p:cNvGrpSpPr/>
          <p:nvPr/>
        </p:nvGrpSpPr>
        <p:grpSpPr>
          <a:xfrm>
            <a:off x="23608195" y="13071888"/>
            <a:ext cx="464625" cy="464675"/>
            <a:chOff x="9447488" y="6048704"/>
            <a:chExt cx="1800000" cy="1800200"/>
          </a:xfrm>
        </p:grpSpPr>
        <p:sp>
          <p:nvSpPr>
            <p:cNvPr id="50" name="Google Shape;50;p18"/>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18">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2" name="Google Shape;52;p18"/>
          <p:cNvGrpSpPr/>
          <p:nvPr/>
        </p:nvGrpSpPr>
        <p:grpSpPr>
          <a:xfrm>
            <a:off x="22365231" y="13071888"/>
            <a:ext cx="464625" cy="464675"/>
            <a:chOff x="9447488" y="6048704"/>
            <a:chExt cx="1800000" cy="1800200"/>
          </a:xfrm>
        </p:grpSpPr>
        <p:sp>
          <p:nvSpPr>
            <p:cNvPr id="53" name="Google Shape;53;p18"/>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18">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cxnSp>
        <p:nvCxnSpPr>
          <p:cNvPr id="55" name="Google Shape;55;p18"/>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3" presetClass="entr" presetSubtype="16"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 calcmode="lin" valueType="num">
                                      <p:cBhvr additive="base">
                                        <p:cTn id="10" dur="500"/>
                                        <p:tgtEl>
                                          <p:spTgt spid="48"/>
                                        </p:tgtEl>
                                        <p:attrNameLst>
                                          <p:attrName>ppt_w</p:attrName>
                                        </p:attrNameLst>
                                      </p:cBhvr>
                                      <p:tavLst>
                                        <p:tav tm="0" fmla="">
                                          <p:val>
                                            <p:fltVal val="0"/>
                                          </p:val>
                                        </p:tav>
                                        <p:tav tm="100000" fmla="">
                                          <p:val>
                                            <p:strVal val="#ppt_w"/>
                                          </p:val>
                                        </p:tav>
                                      </p:tavLst>
                                    </p:anim>
                                    <p:anim calcmode="lin" valueType="num">
                                      <p:cBhvr additive="base">
                                        <p:cTn id="11" dur="500"/>
                                        <p:tgtEl>
                                          <p:spTgt spid="48"/>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44">
                                            <p:txEl>
                                              <p:pRg st="0" end="0"/>
                                            </p:txEl>
                                          </p:spTgt>
                                        </p:tgtEl>
                                        <p:attrNameLst>
                                          <p:attrName>style.visibility</p:attrName>
                                        </p:attrNameLst>
                                      </p:cBhvr>
                                      <p:to>
                                        <p:strVal val="visible"/>
                                      </p:to>
                                    </p:set>
                                    <p:animEffect transition="in" filter="fade">
                                      <p:cBhvr>
                                        <p:cTn id="18" dur="500"/>
                                        <p:tgtEl>
                                          <p:spTgt spid="44">
                                            <p:txEl>
                                              <p:pRg st="0" end="0"/>
                                            </p:txEl>
                                          </p:spTgt>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44">
                                            <p:txEl>
                                              <p:pRg st="1" end="1"/>
                                            </p:txEl>
                                          </p:spTgt>
                                        </p:tgtEl>
                                        <p:attrNameLst>
                                          <p:attrName>style.visibility</p:attrName>
                                        </p:attrNameLst>
                                      </p:cBhvr>
                                      <p:to>
                                        <p:strVal val="visible"/>
                                      </p:to>
                                    </p:set>
                                    <p:animEffect transition="in" filter="fade">
                                      <p:cBhvr>
                                        <p:cTn id="22" dur="500"/>
                                        <p:tgtEl>
                                          <p:spTgt spid="44">
                                            <p:txEl>
                                              <p:pRg st="1" end="1"/>
                                            </p:txEl>
                                          </p:spTgt>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44">
                                            <p:txEl>
                                              <p:pRg st="2" end="2"/>
                                            </p:txEl>
                                          </p:spTgt>
                                        </p:tgtEl>
                                        <p:attrNameLst>
                                          <p:attrName>style.visibility</p:attrName>
                                        </p:attrNameLst>
                                      </p:cBhvr>
                                      <p:to>
                                        <p:strVal val="visible"/>
                                      </p:to>
                                    </p:set>
                                    <p:animEffect transition="in" filter="fade">
                                      <p:cBhvr>
                                        <p:cTn id="26" dur="500"/>
                                        <p:tgtEl>
                                          <p:spTgt spid="44">
                                            <p:txEl>
                                              <p:pRg st="2" end="2"/>
                                            </p:txEl>
                                          </p:spTgt>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44">
                                            <p:txEl>
                                              <p:pRg st="3" end="3"/>
                                            </p:txEl>
                                          </p:spTgt>
                                        </p:tgtEl>
                                        <p:attrNameLst>
                                          <p:attrName>style.visibility</p:attrName>
                                        </p:attrNameLst>
                                      </p:cBhvr>
                                      <p:to>
                                        <p:strVal val="visible"/>
                                      </p:to>
                                    </p:set>
                                    <p:animEffect transition="in" filter="fade">
                                      <p:cBhvr>
                                        <p:cTn id="30" dur="500"/>
                                        <p:tgtEl>
                                          <p:spTgt spid="44">
                                            <p:txEl>
                                              <p:pRg st="3" end="3"/>
                                            </p:txEl>
                                          </p:spTgt>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44">
                                            <p:txEl>
                                              <p:pRg st="4" end="4"/>
                                            </p:txEl>
                                          </p:spTgt>
                                        </p:tgtEl>
                                        <p:attrNameLst>
                                          <p:attrName>style.visibility</p:attrName>
                                        </p:attrNameLst>
                                      </p:cBhvr>
                                      <p:to>
                                        <p:strVal val="visible"/>
                                      </p:to>
                                    </p:set>
                                    <p:animEffect transition="in" filter="fade">
                                      <p:cBhvr>
                                        <p:cTn id="34" dur="500"/>
                                        <p:tgtEl>
                                          <p:spTgt spid="44">
                                            <p:txEl>
                                              <p:pRg st="4" end="4"/>
                                            </p:txEl>
                                          </p:spTgt>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44">
                                            <p:txEl>
                                              <p:pRg st="5" end="5"/>
                                            </p:txEl>
                                          </p:spTgt>
                                        </p:tgtEl>
                                        <p:attrNameLst>
                                          <p:attrName>style.visibility</p:attrName>
                                        </p:attrNameLst>
                                      </p:cBhvr>
                                      <p:to>
                                        <p:strVal val="visible"/>
                                      </p:to>
                                    </p:set>
                                    <p:animEffect transition="in" filter="fade">
                                      <p:cBhvr>
                                        <p:cTn id="38" dur="500"/>
                                        <p:tgtEl>
                                          <p:spTgt spid="44">
                                            <p:txEl>
                                              <p:pRg st="5" end="5"/>
                                            </p:txEl>
                                          </p:spTgt>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44">
                                            <p:txEl>
                                              <p:pRg st="6" end="6"/>
                                            </p:txEl>
                                          </p:spTgt>
                                        </p:tgtEl>
                                        <p:attrNameLst>
                                          <p:attrName>style.visibility</p:attrName>
                                        </p:attrNameLst>
                                      </p:cBhvr>
                                      <p:to>
                                        <p:strVal val="visible"/>
                                      </p:to>
                                    </p:set>
                                    <p:animEffect transition="in" filter="fade">
                                      <p:cBhvr>
                                        <p:cTn id="42" dur="500"/>
                                        <p:tgtEl>
                                          <p:spTgt spid="44">
                                            <p:txEl>
                                              <p:pRg st="6" end="6"/>
                                            </p:txEl>
                                          </p:spTgt>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44">
                                            <p:txEl>
                                              <p:pRg st="7" end="7"/>
                                            </p:txEl>
                                          </p:spTgt>
                                        </p:tgtEl>
                                        <p:attrNameLst>
                                          <p:attrName>style.visibility</p:attrName>
                                        </p:attrNameLst>
                                      </p:cBhvr>
                                      <p:to>
                                        <p:strVal val="visible"/>
                                      </p:to>
                                    </p:set>
                                    <p:animEffect transition="in" filter="fade">
                                      <p:cBhvr>
                                        <p:cTn id="46" dur="500"/>
                                        <p:tgtEl>
                                          <p:spTgt spid="44">
                                            <p:txEl>
                                              <p:pRg st="7" end="7"/>
                                            </p:txEl>
                                          </p:spTgt>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44">
                                            <p:txEl>
                                              <p:pRg st="8" end="8"/>
                                            </p:txEl>
                                          </p:spTgt>
                                        </p:tgtEl>
                                        <p:attrNameLst>
                                          <p:attrName>style.visibility</p:attrName>
                                        </p:attrNameLst>
                                      </p:cBhvr>
                                      <p:to>
                                        <p:strVal val="visible"/>
                                      </p:to>
                                    </p:set>
                                    <p:animEffect transition="in" filter="fade">
                                      <p:cBhvr>
                                        <p:cTn id="50" dur="500"/>
                                        <p:tgtEl>
                                          <p:spTgt spid="44">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 type 2">
  <p:cSld name="Center type 2">
    <p:spTree>
      <p:nvGrpSpPr>
        <p:cNvPr id="56" name="Shape 56"/>
        <p:cNvGrpSpPr/>
        <p:nvPr/>
      </p:nvGrpSpPr>
      <p:grpSpPr>
        <a:xfrm>
          <a:off x="0" y="0"/>
          <a:ext cx="0" cy="0"/>
          <a:chOff x="0" y="0"/>
          <a:chExt cx="0" cy="0"/>
        </a:xfrm>
      </p:grpSpPr>
      <p:sp>
        <p:nvSpPr>
          <p:cNvPr id="57" name="Google Shape;57;p19"/>
          <p:cNvSpPr txBox="1"/>
          <p:nvPr>
            <p:ph type="body" idx="1"/>
          </p:nvPr>
        </p:nvSpPr>
        <p:spPr>
          <a:xfrm>
            <a:off x="5080256" y="2400669"/>
            <a:ext cx="14176577" cy="553197"/>
          </a:xfrm>
          <a:prstGeom prst="rect">
            <a:avLst/>
          </a:prstGeom>
          <a:noFill/>
          <a:ln>
            <a:noFill/>
          </a:ln>
        </p:spPr>
        <p:txBody>
          <a:bodyPr spcFirstLastPara="1" wrap="square" lIns="90700" tIns="45300" rIns="90700" bIns="45300" anchor="t" anchorCtr="0">
            <a:noAutofit/>
          </a:bodyPr>
          <a:lstStyle>
            <a:lvl1pPr marL="457200" marR="0" lvl="0" indent="-228600" algn="ctr"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9"/>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ctr"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9" name="Google Shape;59;p19"/>
          <p:cNvCxnSpPr/>
          <p:nvPr/>
        </p:nvCxnSpPr>
        <p:spPr>
          <a:xfrm>
            <a:off x="9085705" y="1941574"/>
            <a:ext cx="6165684" cy="0"/>
          </a:xfrm>
          <a:prstGeom prst="straightConnector1">
            <a:avLst/>
          </a:prstGeom>
          <a:noFill/>
          <a:ln w="19050" cap="flat" cmpd="sng">
            <a:solidFill>
              <a:srgbClr val="CBD0D7"/>
            </a:solidFill>
            <a:prstDash val="solid"/>
            <a:round/>
            <a:headEnd type="none" w="sm" len="sm"/>
            <a:tailEnd type="none" w="sm" len="sm"/>
          </a:ln>
        </p:spPr>
      </p:cxnSp>
      <p:sp>
        <p:nvSpPr>
          <p:cNvPr id="60" name="Google Shape;60;p19"/>
          <p:cNvSpPr/>
          <p:nvPr/>
        </p:nvSpPr>
        <p:spPr>
          <a:xfrm>
            <a:off x="11138192" y="1909179"/>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23"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500"/>
                                        <p:tgtEl>
                                          <p:spTgt spid="60"/>
                                        </p:tgtEl>
                                        <p:attrNameLst>
                                          <p:attrName>ppt_w</p:attrName>
                                        </p:attrNameLst>
                                      </p:cBhvr>
                                      <p:tavLst>
                                        <p:tav tm="0" fmla="">
                                          <p:val>
                                            <p:fltVal val="0"/>
                                          </p:val>
                                        </p:tav>
                                        <p:tav tm="100000" fmla="">
                                          <p:val>
                                            <p:strVal val="#ppt_w"/>
                                          </p:val>
                                        </p:tav>
                                      </p:tavLst>
                                    </p:anim>
                                    <p:anim calcmode="lin" valueType="num">
                                      <p:cBhvr additive="base">
                                        <p:cTn id="11" dur="500"/>
                                        <p:tgtEl>
                                          <p:spTgt spid="60"/>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500"/>
                                        <p:tgtEl>
                                          <p:spTgt spid="59"/>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57">
                                            <p:txEl>
                                              <p:pRg st="0" end="0"/>
                                            </p:txEl>
                                          </p:spTgt>
                                        </p:tgtEl>
                                        <p:attrNameLst>
                                          <p:attrName>style.visibility</p:attrName>
                                        </p:attrNameLst>
                                      </p:cBhvr>
                                      <p:to>
                                        <p:strVal val="visible"/>
                                      </p:to>
                                    </p:set>
                                    <p:animEffect transition="in" filter="fade">
                                      <p:cBhvr>
                                        <p:cTn id="18" dur="500"/>
                                        <p:tgtEl>
                                          <p:spTgt spid="57">
                                            <p:txEl>
                                              <p:pRg st="0" end="0"/>
                                            </p:txEl>
                                          </p:spTgt>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57">
                                            <p:txEl>
                                              <p:pRg st="1" end="1"/>
                                            </p:txEl>
                                          </p:spTgt>
                                        </p:tgtEl>
                                        <p:attrNameLst>
                                          <p:attrName>style.visibility</p:attrName>
                                        </p:attrNameLst>
                                      </p:cBhvr>
                                      <p:to>
                                        <p:strVal val="visible"/>
                                      </p:to>
                                    </p:set>
                                    <p:animEffect transition="in" filter="fade">
                                      <p:cBhvr>
                                        <p:cTn id="22" dur="500"/>
                                        <p:tgtEl>
                                          <p:spTgt spid="57">
                                            <p:txEl>
                                              <p:pRg st="1" end="1"/>
                                            </p:txEl>
                                          </p:spTgt>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57">
                                            <p:txEl>
                                              <p:pRg st="2" end="2"/>
                                            </p:txEl>
                                          </p:spTgt>
                                        </p:tgtEl>
                                        <p:attrNameLst>
                                          <p:attrName>style.visibility</p:attrName>
                                        </p:attrNameLst>
                                      </p:cBhvr>
                                      <p:to>
                                        <p:strVal val="visible"/>
                                      </p:to>
                                    </p:set>
                                    <p:animEffect transition="in" filter="fade">
                                      <p:cBhvr>
                                        <p:cTn id="26" dur="500"/>
                                        <p:tgtEl>
                                          <p:spTgt spid="57">
                                            <p:txEl>
                                              <p:pRg st="2" end="2"/>
                                            </p:txEl>
                                          </p:spTgt>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57">
                                            <p:txEl>
                                              <p:pRg st="3" end="3"/>
                                            </p:txEl>
                                          </p:spTgt>
                                        </p:tgtEl>
                                        <p:attrNameLst>
                                          <p:attrName>style.visibility</p:attrName>
                                        </p:attrNameLst>
                                      </p:cBhvr>
                                      <p:to>
                                        <p:strVal val="visible"/>
                                      </p:to>
                                    </p:set>
                                    <p:animEffect transition="in" filter="fade">
                                      <p:cBhvr>
                                        <p:cTn id="30" dur="500"/>
                                        <p:tgtEl>
                                          <p:spTgt spid="57">
                                            <p:txEl>
                                              <p:pRg st="3" end="3"/>
                                            </p:txEl>
                                          </p:spTgt>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57">
                                            <p:txEl>
                                              <p:pRg st="4" end="4"/>
                                            </p:txEl>
                                          </p:spTgt>
                                        </p:tgtEl>
                                        <p:attrNameLst>
                                          <p:attrName>style.visibility</p:attrName>
                                        </p:attrNameLst>
                                      </p:cBhvr>
                                      <p:to>
                                        <p:strVal val="visible"/>
                                      </p:to>
                                    </p:set>
                                    <p:animEffect transition="in" filter="fade">
                                      <p:cBhvr>
                                        <p:cTn id="34" dur="500"/>
                                        <p:tgtEl>
                                          <p:spTgt spid="57">
                                            <p:txEl>
                                              <p:pRg st="4" end="4"/>
                                            </p:txEl>
                                          </p:spTgt>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57">
                                            <p:txEl>
                                              <p:pRg st="5" end="5"/>
                                            </p:txEl>
                                          </p:spTgt>
                                        </p:tgtEl>
                                        <p:attrNameLst>
                                          <p:attrName>style.visibility</p:attrName>
                                        </p:attrNameLst>
                                      </p:cBhvr>
                                      <p:to>
                                        <p:strVal val="visible"/>
                                      </p:to>
                                    </p:set>
                                    <p:animEffect transition="in" filter="fade">
                                      <p:cBhvr>
                                        <p:cTn id="38" dur="500"/>
                                        <p:tgtEl>
                                          <p:spTgt spid="57">
                                            <p:txEl>
                                              <p:pRg st="5" end="5"/>
                                            </p:txEl>
                                          </p:spTgt>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57">
                                            <p:txEl>
                                              <p:pRg st="6" end="6"/>
                                            </p:txEl>
                                          </p:spTgt>
                                        </p:tgtEl>
                                        <p:attrNameLst>
                                          <p:attrName>style.visibility</p:attrName>
                                        </p:attrNameLst>
                                      </p:cBhvr>
                                      <p:to>
                                        <p:strVal val="visible"/>
                                      </p:to>
                                    </p:set>
                                    <p:animEffect transition="in" filter="fade">
                                      <p:cBhvr>
                                        <p:cTn id="42" dur="500"/>
                                        <p:tgtEl>
                                          <p:spTgt spid="57">
                                            <p:txEl>
                                              <p:pRg st="6" end="6"/>
                                            </p:txEl>
                                          </p:spTgt>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57">
                                            <p:txEl>
                                              <p:pRg st="7" end="7"/>
                                            </p:txEl>
                                          </p:spTgt>
                                        </p:tgtEl>
                                        <p:attrNameLst>
                                          <p:attrName>style.visibility</p:attrName>
                                        </p:attrNameLst>
                                      </p:cBhvr>
                                      <p:to>
                                        <p:strVal val="visible"/>
                                      </p:to>
                                    </p:set>
                                    <p:animEffect transition="in" filter="fade">
                                      <p:cBhvr>
                                        <p:cTn id="46" dur="500"/>
                                        <p:tgtEl>
                                          <p:spTgt spid="57">
                                            <p:txEl>
                                              <p:pRg st="7" end="7"/>
                                            </p:txEl>
                                          </p:spTgt>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57">
                                            <p:txEl>
                                              <p:pRg st="8" end="8"/>
                                            </p:txEl>
                                          </p:spTgt>
                                        </p:tgtEl>
                                        <p:attrNameLst>
                                          <p:attrName>style.visibility</p:attrName>
                                        </p:attrNameLst>
                                      </p:cBhvr>
                                      <p:to>
                                        <p:strVal val="visible"/>
                                      </p:to>
                                    </p:set>
                                    <p:animEffect transition="in" filter="fade">
                                      <p:cBhvr>
                                        <p:cTn id="50" dur="500"/>
                                        <p:tgtEl>
                                          <p:spTgt spid="5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c type 1">
  <p:cSld name="Blanc type 1">
    <p:spTree>
      <p:nvGrpSpPr>
        <p:cNvPr id="61" name="Shape 61"/>
        <p:cNvGrpSpPr/>
        <p:nvPr/>
      </p:nvGrpSpPr>
      <p:grpSpPr>
        <a:xfrm>
          <a:off x="0" y="0"/>
          <a:ext cx="0" cy="0"/>
          <a:chOff x="0" y="0"/>
          <a:chExt cx="0" cy="0"/>
        </a:xfrm>
      </p:grpSpPr>
      <p:sp>
        <p:nvSpPr>
          <p:cNvPr id="62" name="Google Shape;62;p20"/>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63" name="Google Shape;63;p20"/>
          <p:cNvGrpSpPr/>
          <p:nvPr/>
        </p:nvGrpSpPr>
        <p:grpSpPr>
          <a:xfrm>
            <a:off x="23608195" y="13071888"/>
            <a:ext cx="464625" cy="464675"/>
            <a:chOff x="9447488" y="6048704"/>
            <a:chExt cx="1800000" cy="1800200"/>
          </a:xfrm>
        </p:grpSpPr>
        <p:sp>
          <p:nvSpPr>
            <p:cNvPr id="64" name="Google Shape;64;p20"/>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 name="Google Shape;65;p20">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 name="Google Shape;66;p20"/>
          <p:cNvGrpSpPr/>
          <p:nvPr/>
        </p:nvGrpSpPr>
        <p:grpSpPr>
          <a:xfrm>
            <a:off x="22365231" y="13071888"/>
            <a:ext cx="464625" cy="464675"/>
            <a:chOff x="9447488" y="6048704"/>
            <a:chExt cx="1800000" cy="1800200"/>
          </a:xfrm>
        </p:grpSpPr>
        <p:sp>
          <p:nvSpPr>
            <p:cNvPr id="67" name="Google Shape;67;p20"/>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 name="Google Shape;68;p20">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69" name="Google Shape;69;p20"/>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Image Layout">
  <p:cSld name="Full Image Layout">
    <p:spTree>
      <p:nvGrpSpPr>
        <p:cNvPr id="70" name="Shape 70"/>
        <p:cNvGrpSpPr/>
        <p:nvPr/>
      </p:nvGrpSpPr>
      <p:grpSpPr>
        <a:xfrm>
          <a:off x="0" y="0"/>
          <a:ext cx="0" cy="0"/>
          <a:chOff x="0" y="0"/>
          <a:chExt cx="0" cy="0"/>
        </a:xfrm>
      </p:grpSpPr>
      <p:sp>
        <p:nvSpPr>
          <p:cNvPr id="71" name="Google Shape;71;p21"/>
          <p:cNvSpPr/>
          <p:nvPr>
            <p:ph type="pic" idx="2"/>
          </p:nvPr>
        </p:nvSpPr>
        <p:spPr>
          <a:xfrm>
            <a:off x="0" y="0"/>
            <a:ext cx="24385588" cy="13717588"/>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ppt_w</p:attrName>
                                        </p:attrNameLst>
                                      </p:cBhvr>
                                      <p:tavLst>
                                        <p:tav tm="0" fmla="">
                                          <p:val>
                                            <p:fltVal val="0"/>
                                          </p:val>
                                        </p:tav>
                                        <p:tav tm="100000" fmla="">
                                          <p:val>
                                            <p:strVal val="#ppt_w"/>
                                          </p:val>
                                        </p:tav>
                                      </p:tavLst>
                                    </p:anim>
                                    <p:anim calcmode="lin" valueType="num">
                                      <p:cBhvr additive="base">
                                        <p:cTn id="8" dur="500"/>
                                        <p:tgtEl>
                                          <p:spTgt spid="71"/>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Layout 1">
  <p:cSld name="Image Layout 1">
    <p:spTree>
      <p:nvGrpSpPr>
        <p:cNvPr id="72" name="Shape 72"/>
        <p:cNvGrpSpPr/>
        <p:nvPr/>
      </p:nvGrpSpPr>
      <p:grpSpPr>
        <a:xfrm>
          <a:off x="0" y="0"/>
          <a:ext cx="0" cy="0"/>
          <a:chOff x="0" y="0"/>
          <a:chExt cx="0" cy="0"/>
        </a:xfrm>
      </p:grpSpPr>
      <p:sp>
        <p:nvSpPr>
          <p:cNvPr id="73" name="Google Shape;73;p22"/>
          <p:cNvSpPr/>
          <p:nvPr>
            <p:ph type="pic" idx="2"/>
          </p:nvPr>
        </p:nvSpPr>
        <p:spPr>
          <a:xfrm>
            <a:off x="0" y="0"/>
            <a:ext cx="12193199" cy="13717588"/>
          </a:xfrm>
          <a:prstGeom prst="rect">
            <a:avLst/>
          </a:prstGeom>
          <a:solidFill>
            <a:srgbClr val="D8D8D8">
              <a:alpha val="49803"/>
            </a:srgbClr>
          </a:solidFill>
          <a:ln>
            <a:noFill/>
          </a:ln>
        </p:spPr>
      </p:sp>
      <p:sp>
        <p:nvSpPr>
          <p:cNvPr id="74" name="Google Shape;74;p22"/>
          <p:cNvSpPr/>
          <p:nvPr>
            <p:ph type="pic" idx="3"/>
          </p:nvPr>
        </p:nvSpPr>
        <p:spPr>
          <a:xfrm>
            <a:off x="12192389" y="0"/>
            <a:ext cx="12193199" cy="13717588"/>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ppt_w</p:attrName>
                                        </p:attrNameLst>
                                      </p:cBhvr>
                                      <p:tavLst>
                                        <p:tav tm="0" fmla="">
                                          <p:val>
                                            <p:fltVal val="0"/>
                                          </p:val>
                                        </p:tav>
                                        <p:tav tm="100000" fmla="">
                                          <p:val>
                                            <p:strVal val="#ppt_w"/>
                                          </p:val>
                                        </p:tav>
                                      </p:tavLst>
                                    </p:anim>
                                    <p:anim calcmode="lin" valueType="num">
                                      <p:cBhvr additive="base">
                                        <p:cTn id="8" dur="500"/>
                                        <p:tgtEl>
                                          <p:spTgt spid="73"/>
                                        </p:tgtEl>
                                        <p:attrNameLst>
                                          <p:attrName>ppt_h</p:attrName>
                                        </p:attrNameLst>
                                      </p:cBhvr>
                                      <p:tavLst>
                                        <p:tav tm="0" fmla="">
                                          <p:val>
                                            <p:fltVal val="0"/>
                                          </p:val>
                                        </p:tav>
                                        <p:tav tm="100000" fmla="">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p:tgtEl>
                                          <p:spTgt spid="74"/>
                                        </p:tgtEl>
                                        <p:attrNameLst>
                                          <p:attrName>ppt_w</p:attrName>
                                        </p:attrNameLst>
                                      </p:cBhvr>
                                      <p:tavLst>
                                        <p:tav tm="0" fmla="">
                                          <p:val>
                                            <p:fltVal val="0"/>
                                          </p:val>
                                        </p:tav>
                                        <p:tav tm="100000" fmla="">
                                          <p:val>
                                            <p:strVal val="#ppt_w"/>
                                          </p:val>
                                        </p:tav>
                                      </p:tavLst>
                                    </p:anim>
                                    <p:anim calcmode="lin" valueType="num">
                                      <p:cBhvr additive="base">
                                        <p:cTn id="12" dur="500"/>
                                        <p:tgtEl>
                                          <p:spTgt spid="74"/>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
          <p:cNvSpPr/>
          <p:nvPr/>
        </p:nvSpPr>
        <p:spPr>
          <a:xfrm>
            <a:off x="8232354" y="5041808"/>
            <a:ext cx="12781420" cy="1659689"/>
          </a:xfrm>
          <a:prstGeom prst="rect">
            <a:avLst/>
          </a:prstGeom>
          <a:noFill/>
          <a:ln>
            <a:noFill/>
          </a:ln>
        </p:spPr>
        <p:txBody>
          <a:bodyPr spcFirstLastPara="1" wrap="square" lIns="0" tIns="120775" rIns="0" bIns="120775" anchor="t" anchorCtr="0">
            <a:spAutoFit/>
          </a:bodyPr>
          <a:lstStyle/>
          <a:p>
            <a:pPr marL="0" marR="0" lvl="0" indent="0" algn="l" rtl="0">
              <a:spcBef>
                <a:spcPts val="0"/>
              </a:spcBef>
              <a:spcAft>
                <a:spcPts val="0"/>
              </a:spcAft>
              <a:buNone/>
            </a:pPr>
            <a:r>
              <a:rPr lang="en-IN" sz="9200" b="1" i="0" u="none" strike="noStrike" cap="none">
                <a:solidFill>
                  <a:srgbClr val="CC0000"/>
                </a:solidFill>
                <a:latin typeface="Aleo" panose="00000500000000000000"/>
                <a:ea typeface="Aleo" panose="00000500000000000000"/>
                <a:cs typeface="Aleo" panose="00000500000000000000"/>
                <a:sym typeface="Aleo" panose="00000500000000000000"/>
              </a:rPr>
              <a:t>JavaScript Training</a:t>
            </a:r>
            <a:endParaRPr sz="11500">
              <a:solidFill>
                <a:schemeClr val="dk2"/>
              </a:solidFill>
              <a:latin typeface="Oswald"/>
              <a:ea typeface="Oswald"/>
              <a:cs typeface="Oswald"/>
              <a:sym typeface="Oswald"/>
            </a:endParaRPr>
          </a:p>
        </p:txBody>
      </p:sp>
      <p:sp>
        <p:nvSpPr>
          <p:cNvPr id="127" name="Google Shape;127;p1"/>
          <p:cNvSpPr/>
          <p:nvPr/>
        </p:nvSpPr>
        <p:spPr>
          <a:xfrm>
            <a:off x="9512566" y="6903799"/>
            <a:ext cx="4660447" cy="173215"/>
          </a:xfrm>
          <a:prstGeom prst="roundRect">
            <a:avLst>
              <a:gd name="adj" fmla="val 50000"/>
            </a:avLst>
          </a:prstGeom>
          <a:solidFill>
            <a:schemeClr val="accent1"/>
          </a:solidFill>
          <a:ln>
            <a:noFill/>
          </a:ln>
        </p:spPr>
        <p:txBody>
          <a:bodyPr spcFirstLastPara="1" wrap="square" lIns="539625" tIns="323775" rIns="539625" bIns="359750" anchor="t" anchorCtr="0">
            <a:noAutofit/>
          </a:bodyPr>
          <a:lstStyle/>
          <a:p>
            <a:pPr marL="0" marR="0" lvl="0" indent="0" algn="ctr" rtl="0">
              <a:spcBef>
                <a:spcPts val="0"/>
              </a:spcBef>
              <a:spcAft>
                <a:spcPts val="0"/>
              </a:spcAft>
              <a:buNone/>
            </a:pPr>
            <a:endParaRPr sz="2700">
              <a:solidFill>
                <a:schemeClr val="lt1"/>
              </a:solidFill>
              <a:latin typeface="Open Sans"/>
              <a:ea typeface="Open Sans"/>
              <a:cs typeface="Open Sans"/>
              <a:sym typeface="Open Sans"/>
            </a:endParaRPr>
          </a:p>
        </p:txBody>
      </p:sp>
      <p:grpSp>
        <p:nvGrpSpPr>
          <p:cNvPr id="128" name="Google Shape;128;p1"/>
          <p:cNvGrpSpPr/>
          <p:nvPr/>
        </p:nvGrpSpPr>
        <p:grpSpPr>
          <a:xfrm>
            <a:off x="3956499" y="10639214"/>
            <a:ext cx="4496916" cy="3078377"/>
            <a:chOff x="3956499" y="10639214"/>
            <a:chExt cx="4496916" cy="3078377"/>
          </a:xfrm>
        </p:grpSpPr>
        <p:cxnSp>
          <p:nvCxnSpPr>
            <p:cNvPr id="129" name="Google Shape;129;p1"/>
            <p:cNvCxnSpPr/>
            <p:nvPr/>
          </p:nvCxnSpPr>
          <p:spPr>
            <a:xfrm rot="10800000" flipH="1">
              <a:off x="5255915" y="11404299"/>
              <a:ext cx="2034400" cy="2160240"/>
            </a:xfrm>
            <a:prstGeom prst="straightConnector1">
              <a:avLst/>
            </a:prstGeom>
            <a:noFill/>
            <a:ln w="12700" cap="flat" cmpd="sng">
              <a:solidFill>
                <a:srgbClr val="F0333C"/>
              </a:solidFill>
              <a:prstDash val="solid"/>
              <a:round/>
              <a:headEnd type="none" w="sm" len="sm"/>
              <a:tailEnd type="none" w="sm" len="sm"/>
            </a:ln>
          </p:spPr>
        </p:cxnSp>
        <p:cxnSp>
          <p:nvCxnSpPr>
            <p:cNvPr id="130" name="Google Shape;130;p1"/>
            <p:cNvCxnSpPr/>
            <p:nvPr/>
          </p:nvCxnSpPr>
          <p:spPr>
            <a:xfrm rot="10800000" flipH="1">
              <a:off x="5554366" y="10639214"/>
              <a:ext cx="2899049" cy="3078375"/>
            </a:xfrm>
            <a:prstGeom prst="straightConnector1">
              <a:avLst/>
            </a:prstGeom>
            <a:noFill/>
            <a:ln w="12700" cap="flat" cmpd="sng">
              <a:solidFill>
                <a:srgbClr val="F0333C"/>
              </a:solidFill>
              <a:prstDash val="solid"/>
              <a:round/>
              <a:headEnd type="none" w="sm" len="sm"/>
              <a:tailEnd type="none" w="sm" len="sm"/>
            </a:ln>
          </p:spPr>
        </p:cxnSp>
        <p:cxnSp>
          <p:nvCxnSpPr>
            <p:cNvPr id="131" name="Google Shape;131;p1"/>
            <p:cNvCxnSpPr/>
            <p:nvPr/>
          </p:nvCxnSpPr>
          <p:spPr>
            <a:xfrm rot="10800000" flipH="1">
              <a:off x="3956499" y="10734160"/>
              <a:ext cx="2809634" cy="2983431"/>
            </a:xfrm>
            <a:prstGeom prst="straightConnector1">
              <a:avLst/>
            </a:prstGeom>
            <a:noFill/>
            <a:ln w="12700" cap="flat" cmpd="sng">
              <a:solidFill>
                <a:srgbClr val="F0333C"/>
              </a:solidFill>
              <a:prstDash val="solid"/>
              <a:round/>
              <a:headEnd type="none" w="sm" len="sm"/>
              <a:tailEnd type="none" w="sm" len="sm"/>
            </a:ln>
          </p:spPr>
        </p:cxnSp>
        <p:cxnSp>
          <p:nvCxnSpPr>
            <p:cNvPr id="132" name="Google Shape;132;p1"/>
            <p:cNvCxnSpPr/>
            <p:nvPr/>
          </p:nvCxnSpPr>
          <p:spPr>
            <a:xfrm rot="10800000" flipH="1">
              <a:off x="4194049" y="12237272"/>
              <a:ext cx="730122" cy="775285"/>
            </a:xfrm>
            <a:prstGeom prst="straightConnector1">
              <a:avLst/>
            </a:prstGeom>
            <a:noFill/>
            <a:ln w="12700" cap="flat" cmpd="sng">
              <a:solidFill>
                <a:srgbClr val="F0333C"/>
              </a:solidFill>
              <a:prstDash val="solid"/>
              <a:round/>
              <a:headEnd type="none" w="sm" len="sm"/>
              <a:tailEnd type="none" w="sm" len="sm"/>
            </a:ln>
          </p:spPr>
        </p:cxnSp>
      </p:grpSp>
      <p:grpSp>
        <p:nvGrpSpPr>
          <p:cNvPr id="133" name="Google Shape;133;p1"/>
          <p:cNvGrpSpPr/>
          <p:nvPr/>
        </p:nvGrpSpPr>
        <p:grpSpPr>
          <a:xfrm>
            <a:off x="13452934" y="628715"/>
            <a:ext cx="4098480" cy="3078375"/>
            <a:chOff x="4354935" y="10639214"/>
            <a:chExt cx="4098480" cy="3078375"/>
          </a:xfrm>
        </p:grpSpPr>
        <p:cxnSp>
          <p:nvCxnSpPr>
            <p:cNvPr id="134" name="Google Shape;134;p1"/>
            <p:cNvCxnSpPr/>
            <p:nvPr/>
          </p:nvCxnSpPr>
          <p:spPr>
            <a:xfrm rot="10800000" flipH="1">
              <a:off x="5675997" y="10934215"/>
              <a:ext cx="2034400" cy="2160240"/>
            </a:xfrm>
            <a:prstGeom prst="straightConnector1">
              <a:avLst/>
            </a:prstGeom>
            <a:noFill/>
            <a:ln w="12700" cap="flat" cmpd="sng">
              <a:solidFill>
                <a:srgbClr val="F0333C"/>
              </a:solidFill>
              <a:prstDash val="solid"/>
              <a:round/>
              <a:headEnd type="none" w="sm" len="sm"/>
              <a:tailEnd type="none" w="sm" len="sm"/>
            </a:ln>
          </p:spPr>
        </p:cxnSp>
        <p:cxnSp>
          <p:nvCxnSpPr>
            <p:cNvPr id="135" name="Google Shape;135;p1"/>
            <p:cNvCxnSpPr/>
            <p:nvPr/>
          </p:nvCxnSpPr>
          <p:spPr>
            <a:xfrm rot="10800000" flipH="1">
              <a:off x="5554366" y="10639214"/>
              <a:ext cx="2899049" cy="3078375"/>
            </a:xfrm>
            <a:prstGeom prst="straightConnector1">
              <a:avLst/>
            </a:prstGeom>
            <a:noFill/>
            <a:ln w="12700" cap="flat" cmpd="sng">
              <a:solidFill>
                <a:srgbClr val="F0333C"/>
              </a:solidFill>
              <a:prstDash val="solid"/>
              <a:round/>
              <a:headEnd type="none" w="sm" len="sm"/>
              <a:tailEnd type="none" w="sm" len="sm"/>
            </a:ln>
          </p:spPr>
        </p:cxnSp>
        <p:cxnSp>
          <p:nvCxnSpPr>
            <p:cNvPr id="136" name="Google Shape;136;p1"/>
            <p:cNvCxnSpPr/>
            <p:nvPr/>
          </p:nvCxnSpPr>
          <p:spPr>
            <a:xfrm rot="10800000" flipH="1">
              <a:off x="4354935" y="10734161"/>
              <a:ext cx="2411198" cy="2560348"/>
            </a:xfrm>
            <a:prstGeom prst="straightConnector1">
              <a:avLst/>
            </a:prstGeom>
            <a:noFill/>
            <a:ln w="12700" cap="flat" cmpd="sng">
              <a:solidFill>
                <a:srgbClr val="F0333C"/>
              </a:solidFill>
              <a:prstDash val="solid"/>
              <a:round/>
              <a:headEnd type="none" w="sm" len="sm"/>
              <a:tailEnd type="none" w="sm" len="sm"/>
            </a:ln>
          </p:spPr>
        </p:cxnSp>
        <p:cxnSp>
          <p:nvCxnSpPr>
            <p:cNvPr id="137" name="Google Shape;137;p1"/>
            <p:cNvCxnSpPr/>
            <p:nvPr/>
          </p:nvCxnSpPr>
          <p:spPr>
            <a:xfrm rot="10800000" flipH="1">
              <a:off x="4924171" y="11403116"/>
              <a:ext cx="730122" cy="775285"/>
            </a:xfrm>
            <a:prstGeom prst="straightConnector1">
              <a:avLst/>
            </a:prstGeom>
            <a:noFill/>
            <a:ln w="12700" cap="flat" cmpd="sng">
              <a:solidFill>
                <a:srgbClr val="F0333C"/>
              </a:solidFill>
              <a:prstDash val="solid"/>
              <a:round/>
              <a:headEnd type="none" w="sm" len="sm"/>
              <a:tailEnd type="none" w="sm" len="sm"/>
            </a:ln>
          </p:spPr>
        </p:cxnSp>
      </p:gr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126"/>
                                        </p:tgtEl>
                                        <p:attrNameLst>
                                          <p:attrName>style.visibility</p:attrName>
                                        </p:attrNameLst>
                                      </p:cBhvr>
                                      <p:to>
                                        <p:strVal val="visible"/>
                                      </p:to>
                                    </p:set>
                                    <p:anim calcmode="lin" valueType="num">
                                      <p:cBhvr additive="base">
                                        <p:cTn id="7" dur="750"/>
                                        <p:tgtEl>
                                          <p:spTgt spid="126"/>
                                        </p:tgtEl>
                                        <p:attrNameLst>
                                          <p:attrName>ppt_x</p:attrName>
                                        </p:attrNameLst>
                                      </p:cBhvr>
                                      <p:tavLst>
                                        <p:tav tm="0" fmla="">
                                          <p:val>
                                            <p:strVal val="#ppt_x+1"/>
                                          </p:val>
                                        </p:tav>
                                        <p:tav tm="100000" fmla="">
                                          <p:val>
                                            <p:strVal val="#ppt_x"/>
                                          </p:val>
                                        </p:tav>
                                      </p:tavLst>
                                    </p:anim>
                                  </p:childTnLst>
                                </p:cTn>
                              </p:par>
                              <p:par>
                                <p:cTn id="8" presetID="2" presetClass="entr" presetSubtype="2" fill="hold" nodeType="withEffect">
                                  <p:stCondLst>
                                    <p:cond delay="250"/>
                                  </p:stCondLst>
                                  <p:childTnLst>
                                    <p:set>
                                      <p:cBhvr>
                                        <p:cTn id="9" dur="1" fill="hold">
                                          <p:stCondLst>
                                            <p:cond delay="0"/>
                                          </p:stCondLst>
                                        </p:cTn>
                                        <p:tgtEl>
                                          <p:spTgt spid="127"/>
                                        </p:tgtEl>
                                        <p:attrNameLst>
                                          <p:attrName>style.visibility</p:attrName>
                                        </p:attrNameLst>
                                      </p:cBhvr>
                                      <p:to>
                                        <p:strVal val="visible"/>
                                      </p:to>
                                    </p:set>
                                    <p:anim calcmode="lin" valueType="num">
                                      <p:cBhvr additive="base">
                                        <p:cTn id="10" dur="750"/>
                                        <p:tgtEl>
                                          <p:spTgt spid="127"/>
                                        </p:tgtEl>
                                        <p:attrNameLst>
                                          <p:attrName>ppt_x</p:attrName>
                                        </p:attrNameLst>
                                      </p:cBhvr>
                                      <p:tavLst>
                                        <p:tav tm="0" fmla="">
                                          <p:val>
                                            <p:strVal val="#ppt_x+1"/>
                                          </p:val>
                                        </p:tav>
                                        <p:tav tm="100000" fmla="">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par>
                                <p:cTn id="14" presetID="10" presetClass="entr" presetSubtype="0" fill="hold" nodeType="with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fade">
                                      <p:cBhvr>
                                        <p:cTn id="16"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10"/>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Output -Print to console.log()</a:t>
            </a:r>
            <a:endParaRPr lang="en-IN" sz="6000" b="1" i="0">
              <a:solidFill>
                <a:srgbClr val="C00000"/>
              </a:solidFill>
              <a:latin typeface="Open Sans"/>
              <a:ea typeface="Open Sans"/>
              <a:cs typeface="Open Sans"/>
              <a:sym typeface="Open Sans"/>
            </a:endParaRPr>
          </a:p>
        </p:txBody>
      </p:sp>
      <p:sp>
        <p:nvSpPr>
          <p:cNvPr id="191" name="Google Shape;191;p10"/>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457200" lvl="0" indent="-457200" algn="l" rtl="0">
              <a:lnSpc>
                <a:spcPct val="125000"/>
              </a:lnSpc>
              <a:spcBef>
                <a:spcPts val="0"/>
              </a:spcBef>
              <a:spcAft>
                <a:spcPts val="0"/>
              </a:spcAft>
              <a:buClr>
                <a:schemeClr val="dk1"/>
              </a:buClr>
              <a:buSzPts val="3200"/>
              <a:buFont typeface="Arial" panose="020B0604020202020204"/>
              <a:buChar char="•"/>
            </a:pPr>
            <a:r>
              <a:rPr lang="en-IN" sz="3200" b="0" i="0">
                <a:solidFill>
                  <a:schemeClr val="dk1"/>
                </a:solidFill>
                <a:latin typeface="Arial" panose="020B0604020202020204"/>
                <a:ea typeface="Arial" panose="020B0604020202020204"/>
                <a:cs typeface="Arial" panose="020B0604020202020204"/>
                <a:sym typeface="Arial" panose="020B0604020202020204"/>
              </a:rPr>
              <a:t>It will show the output in the console section of the browser. The console section give information about various errors and warnings related to the webpage. You just have to press the F12 key to open the debugger menu and select 'console' to view the output displayed within the console. </a:t>
            </a:r>
            <a:endParaRPr lang="en-IN" sz="3200" b="0" i="0">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125000"/>
              </a:lnSpc>
              <a:spcBef>
                <a:spcPts val="1840"/>
              </a:spcBef>
              <a:spcAft>
                <a:spcPts val="0"/>
              </a:spcAft>
              <a:buClr>
                <a:srgbClr val="0000CD"/>
              </a:buClr>
              <a:buSzPts val="3200"/>
              <a:buFont typeface="Arial" panose="020B0604020202020204"/>
              <a:buChar char="•"/>
            </a:pP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!DOCTYPE</a:t>
            </a:r>
            <a:r>
              <a:rPr lang="en-IN" sz="3200" b="0" i="0">
                <a:solidFill>
                  <a:srgbClr val="FF0000"/>
                </a:solidFill>
                <a:latin typeface="Arial" panose="020B0604020202020204"/>
                <a:ea typeface="Arial" panose="020B0604020202020204"/>
                <a:cs typeface="Arial" panose="020B0604020202020204"/>
                <a:sym typeface="Arial" panose="020B0604020202020204"/>
              </a:rPr>
              <a:t> 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FF0000"/>
                </a:solidFill>
                <a:latin typeface="Arial" panose="020B0604020202020204"/>
                <a:ea typeface="Arial" panose="020B0604020202020204"/>
                <a:cs typeface="Arial" panose="020B0604020202020204"/>
                <a:sym typeface="Arial" panose="020B0604020202020204"/>
              </a:rPr>
              <a:t> lang</a:t>
            </a:r>
            <a:r>
              <a:rPr lang="en-IN" sz="3200" b="0" i="0">
                <a:solidFill>
                  <a:srgbClr val="0000CD"/>
                </a:solidFill>
                <a:latin typeface="Arial" panose="020B0604020202020204"/>
                <a:ea typeface="Arial" panose="020B0604020202020204"/>
                <a:cs typeface="Arial" panose="020B0604020202020204"/>
                <a:sym typeface="Arial" panose="020B0604020202020204"/>
              </a:rPr>
              <a:t>="en"&gt;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meta</a:t>
            </a:r>
            <a:r>
              <a:rPr lang="en-IN" sz="3200" b="0" i="0">
                <a:solidFill>
                  <a:srgbClr val="FF0000"/>
                </a:solidFill>
                <a:latin typeface="Arial" panose="020B0604020202020204"/>
                <a:ea typeface="Arial" panose="020B0604020202020204"/>
                <a:cs typeface="Arial" panose="020B0604020202020204"/>
                <a:sym typeface="Arial" panose="020B0604020202020204"/>
              </a:rPr>
              <a:t> charset</a:t>
            </a:r>
            <a:r>
              <a:rPr lang="en-IN" sz="3200" b="0" i="0">
                <a:solidFill>
                  <a:srgbClr val="0000CD"/>
                </a:solidFill>
                <a:latin typeface="Arial" panose="020B0604020202020204"/>
                <a:ea typeface="Arial" panose="020B0604020202020204"/>
                <a:cs typeface="Arial" panose="020B0604020202020204"/>
                <a:sym typeface="Arial" panose="020B0604020202020204"/>
              </a:rPr>
              <a:t>="UTF-8"&gt;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Console.log() Output Method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Activate debugging with F12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Select "Console" in the debugger menu. Then click Run again.&gt;/p&gt;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console.log(</a:t>
            </a:r>
            <a:r>
              <a:rPr lang="en-IN" sz="3200" b="0" i="0">
                <a:solidFill>
                  <a:srgbClr val="FF0000"/>
                </a:solidFill>
                <a:latin typeface="Arial" panose="020B0604020202020204"/>
                <a:ea typeface="Arial" panose="020B0604020202020204"/>
                <a:cs typeface="Arial" panose="020B0604020202020204"/>
                <a:sym typeface="Arial" panose="020B0604020202020204"/>
              </a:rPr>
              <a:t>8</a:t>
            </a:r>
            <a:r>
              <a:rPr lang="en-IN" sz="3200" b="0" i="0">
                <a:solidFill>
                  <a:srgbClr val="000000"/>
                </a:solidFill>
                <a:latin typeface="Arial" panose="020B0604020202020204"/>
                <a:ea typeface="Arial" panose="020B0604020202020204"/>
                <a:cs typeface="Arial" panose="020B0604020202020204"/>
                <a:sym typeface="Arial" panose="020B0604020202020204"/>
              </a:rPr>
              <a:t> + </a:t>
            </a:r>
            <a:r>
              <a:rPr lang="en-IN" sz="3200" b="0" i="0">
                <a:solidFill>
                  <a:srgbClr val="FF0000"/>
                </a:solidFill>
                <a:latin typeface="Arial" panose="020B0604020202020204"/>
                <a:ea typeface="Arial" panose="020B0604020202020204"/>
                <a:cs typeface="Arial" panose="020B0604020202020204"/>
                <a:sym typeface="Arial" panose="020B0604020202020204"/>
              </a:rPr>
              <a:t>4</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endParaRPr sz="3200" b="0" i="0">
              <a:solidFill>
                <a:srgbClr val="000000"/>
              </a:solidFill>
              <a:latin typeface="Arial" panose="020B0604020202020204"/>
              <a:ea typeface="Arial" panose="020B0604020202020204"/>
              <a:cs typeface="Arial" panose="020B0604020202020204"/>
              <a:sym typeface="Arial" panose="020B0604020202020204"/>
            </a:endParaRPr>
          </a:p>
          <a:p>
            <a:pPr marL="457200" lvl="0" indent="-457200" algn="l" rtl="0">
              <a:lnSpc>
                <a:spcPct val="125000"/>
              </a:lnSpc>
              <a:spcBef>
                <a:spcPts val="1840"/>
              </a:spcBef>
              <a:spcAft>
                <a:spcPts val="0"/>
              </a:spcAft>
              <a:buClr>
                <a:schemeClr val="lt2"/>
              </a:buClr>
              <a:buSzPts val="3200"/>
              <a:buFont typeface="Arial" panose="020B0604020202020204"/>
              <a:buChar char="•"/>
            </a:pPr>
            <a:br>
              <a:rPr lang="en-IN" sz="3200"/>
            </a:b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11"/>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a:solidFill>
                  <a:srgbClr val="C00000"/>
                </a:solidFill>
                <a:latin typeface="Open Sans"/>
                <a:ea typeface="Open Sans"/>
                <a:cs typeface="Open Sans"/>
                <a:sym typeface="Open Sans"/>
              </a:rPr>
              <a:t>JavaScript Comments</a:t>
            </a:r>
            <a:endParaRPr lang="en-IN" sz="6000" b="1">
              <a:solidFill>
                <a:srgbClr val="C00000"/>
              </a:solidFill>
              <a:latin typeface="Open Sans"/>
              <a:ea typeface="Open Sans"/>
              <a:cs typeface="Open Sans"/>
              <a:sym typeface="Open Sans"/>
            </a:endParaRPr>
          </a:p>
        </p:txBody>
      </p:sp>
      <p:sp>
        <p:nvSpPr>
          <p:cNvPr id="197" name="Google Shape;197;p11"/>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457200" lvl="0" indent="-457200" algn="l" rtl="0">
              <a:lnSpc>
                <a:spcPct val="125000"/>
              </a:lnSpc>
              <a:spcBef>
                <a:spcPts val="0"/>
              </a:spcBef>
              <a:spcAft>
                <a:spcPts val="0"/>
              </a:spcAft>
              <a:buClr>
                <a:schemeClr val="dk1"/>
              </a:buClr>
              <a:buSzPts val="3200"/>
              <a:buFont typeface="Arial" panose="020B0604020202020204"/>
              <a:buChar char="•"/>
            </a:pPr>
            <a:r>
              <a:rPr lang="en-IN" sz="3200" b="0" i="0">
                <a:solidFill>
                  <a:schemeClr val="dk1"/>
                </a:solidFill>
                <a:latin typeface="Arial" panose="020B0604020202020204"/>
                <a:ea typeface="Arial" panose="020B0604020202020204"/>
                <a:cs typeface="Arial" panose="020B0604020202020204"/>
                <a:sym typeface="Arial" panose="020B0604020202020204"/>
              </a:rPr>
              <a:t>Javascript comment is a line of text that is completely ignored by the JavaScript interpreter. They are used to provide extra information regarding the source code. It gives an overview about the code and helps in understanding the code better.People working on the same project can understand the code written by some other coder by reading his given comments.</a:t>
            </a:r>
            <a:endParaRPr lang="en-IN" sz="3200" b="0" i="0">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125000"/>
              </a:lnSpc>
              <a:spcBef>
                <a:spcPts val="1840"/>
              </a:spcBef>
              <a:spcAft>
                <a:spcPts val="0"/>
              </a:spcAft>
              <a:buClr>
                <a:schemeClr val="dk1"/>
              </a:buClr>
              <a:buSzPts val="3200"/>
              <a:buFont typeface="Arial" panose="020B0604020202020204"/>
              <a:buChar char="•"/>
            </a:pPr>
            <a:r>
              <a:rPr lang="en-IN" sz="3200" b="0" i="0">
                <a:solidFill>
                  <a:schemeClr val="dk1"/>
                </a:solidFill>
                <a:latin typeface="Arial" panose="020B0604020202020204"/>
                <a:ea typeface="Arial" panose="020B0604020202020204"/>
                <a:cs typeface="Arial" panose="020B0604020202020204"/>
                <a:sym typeface="Arial" panose="020B0604020202020204"/>
              </a:rPr>
              <a:t>It is used to add information about the code, warnings or suggestions so that end user or other programmers reading the code can easily interpret it.</a:t>
            </a:r>
            <a:endParaRPr lang="en-IN" sz="3200" b="0" i="0">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125000"/>
              </a:lnSpc>
              <a:spcBef>
                <a:spcPts val="1840"/>
              </a:spcBef>
              <a:spcAft>
                <a:spcPts val="0"/>
              </a:spcAft>
              <a:buClr>
                <a:schemeClr val="dk1"/>
              </a:buClr>
              <a:buSzPts val="3200"/>
              <a:buFont typeface="Arial" panose="020B0604020202020204"/>
              <a:buChar char="•"/>
            </a:pPr>
            <a:r>
              <a:rPr lang="en-IN" sz="3200" b="0" i="0">
                <a:solidFill>
                  <a:schemeClr val="dk1"/>
                </a:solidFill>
                <a:latin typeface="Arial" panose="020B0604020202020204"/>
                <a:ea typeface="Arial" panose="020B0604020202020204"/>
                <a:cs typeface="Arial" panose="020B0604020202020204"/>
                <a:sym typeface="Arial" panose="020B0604020202020204"/>
              </a:rPr>
              <a:t>Types of JavaScript Comments</a:t>
            </a:r>
            <a:br>
              <a:rPr lang="en-IN" sz="3200" b="0" i="0">
                <a:solidFill>
                  <a:schemeClr val="dk1"/>
                </a:solidFill>
                <a:latin typeface="Arial" panose="020B0604020202020204"/>
                <a:ea typeface="Arial" panose="020B0604020202020204"/>
                <a:cs typeface="Arial" panose="020B0604020202020204"/>
                <a:sym typeface="Arial" panose="020B0604020202020204"/>
              </a:rPr>
            </a:br>
            <a:r>
              <a:rPr lang="en-IN" sz="3200" b="0" i="0">
                <a:solidFill>
                  <a:schemeClr val="dk1"/>
                </a:solidFill>
                <a:latin typeface="Arial" panose="020B0604020202020204"/>
                <a:ea typeface="Arial" panose="020B0604020202020204"/>
                <a:cs typeface="Arial" panose="020B0604020202020204"/>
                <a:sym typeface="Arial" panose="020B0604020202020204"/>
              </a:rPr>
              <a:t>There are 2 types of JavaScript Comments:</a:t>
            </a:r>
            <a:br>
              <a:rPr lang="en-IN" sz="3200" b="0" i="0">
                <a:solidFill>
                  <a:schemeClr val="dk1"/>
                </a:solidFill>
                <a:latin typeface="Arial" panose="020B0604020202020204"/>
                <a:ea typeface="Arial" panose="020B0604020202020204"/>
                <a:cs typeface="Arial" panose="020B0604020202020204"/>
                <a:sym typeface="Arial" panose="020B0604020202020204"/>
              </a:rPr>
            </a:br>
            <a:r>
              <a:rPr lang="en-IN" sz="3200" b="0" i="0">
                <a:solidFill>
                  <a:schemeClr val="dk1"/>
                </a:solidFill>
                <a:latin typeface="Arial" panose="020B0604020202020204"/>
                <a:ea typeface="Arial" panose="020B0604020202020204"/>
                <a:cs typeface="Arial" panose="020B0604020202020204"/>
                <a:sym typeface="Arial" panose="020B0604020202020204"/>
              </a:rPr>
              <a:t>Single-line Comment</a:t>
            </a:r>
            <a:br>
              <a:rPr lang="en-IN" sz="3200" b="0" i="0">
                <a:solidFill>
                  <a:schemeClr val="dk1"/>
                </a:solidFill>
                <a:latin typeface="Arial" panose="020B0604020202020204"/>
                <a:ea typeface="Arial" panose="020B0604020202020204"/>
                <a:cs typeface="Arial" panose="020B0604020202020204"/>
                <a:sym typeface="Arial" panose="020B0604020202020204"/>
              </a:rPr>
            </a:br>
            <a:r>
              <a:rPr lang="en-IN" sz="3200" b="0" i="0">
                <a:solidFill>
                  <a:schemeClr val="dk1"/>
                </a:solidFill>
                <a:latin typeface="Arial" panose="020B0604020202020204"/>
                <a:ea typeface="Arial" panose="020B0604020202020204"/>
                <a:cs typeface="Arial" panose="020B0604020202020204"/>
                <a:sym typeface="Arial" panose="020B0604020202020204"/>
              </a:rPr>
              <a:t>Multi-line Comment</a:t>
            </a:r>
            <a:br>
              <a:rPr lang="en-IN" sz="3200"/>
            </a:b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2"/>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chemeClr val="dk2"/>
              </a:buClr>
              <a:buSzPts val="5900"/>
              <a:buNone/>
            </a:pPr>
            <a:r>
              <a:rPr lang="en-IN"/>
              <a:t>Q &amp; A</a:t>
            </a:r>
            <a:endParaRPr lang="en-IN"/>
          </a:p>
        </p:txBody>
      </p:sp>
      <p:sp>
        <p:nvSpPr>
          <p:cNvPr id="203" name="Google Shape;203;p12"/>
          <p:cNvSpPr txBox="1"/>
          <p:nvPr/>
        </p:nvSpPr>
        <p:spPr>
          <a:xfrm>
            <a:off x="7422263" y="5373629"/>
            <a:ext cx="9766085" cy="52014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600">
                <a:solidFill>
                  <a:srgbClr val="C00000"/>
                </a:solidFill>
                <a:latin typeface="Calibri" panose="020F0502020204030204"/>
                <a:ea typeface="Calibri" panose="020F0502020204030204"/>
                <a:cs typeface="Calibri" panose="020F0502020204030204"/>
                <a:sym typeface="Calibri" panose="020F0502020204030204"/>
              </a:rPr>
              <a:t>Thank</a:t>
            </a:r>
            <a:r>
              <a:rPr lang="en-IN" sz="16600">
                <a:solidFill>
                  <a:schemeClr val="dk1"/>
                </a:solidFill>
                <a:latin typeface="Calibri" panose="020F0502020204030204"/>
                <a:ea typeface="Calibri" panose="020F0502020204030204"/>
                <a:cs typeface="Calibri" panose="020F0502020204030204"/>
                <a:sym typeface="Calibri" panose="020F0502020204030204"/>
              </a:rPr>
              <a:t> </a:t>
            </a:r>
            <a:r>
              <a:rPr lang="en-IN" sz="16600">
                <a:solidFill>
                  <a:srgbClr val="FFC000"/>
                </a:solidFill>
                <a:latin typeface="Calibri" panose="020F0502020204030204"/>
                <a:ea typeface="Calibri" panose="020F0502020204030204"/>
                <a:cs typeface="Calibri" panose="020F0502020204030204"/>
                <a:sym typeface="Calibri" panose="020F0502020204030204"/>
              </a:rPr>
              <a:t>You</a:t>
            </a:r>
            <a:r>
              <a:rPr lang="en-IN" sz="16600">
                <a:solidFill>
                  <a:schemeClr val="dk1"/>
                </a:solidFill>
                <a:latin typeface="Calibri" panose="020F0502020204030204"/>
                <a:ea typeface="Calibri" panose="020F0502020204030204"/>
                <a:cs typeface="Calibri" panose="020F0502020204030204"/>
                <a:sym typeface="Calibri" panose="020F0502020204030204"/>
              </a:rPr>
              <a:t> </a:t>
            </a:r>
            <a:r>
              <a:rPr lang="en-IN" sz="16600">
                <a:solidFill>
                  <a:srgbClr val="00B050"/>
                </a:solidFill>
                <a:latin typeface="Calibri" panose="020F0502020204030204"/>
                <a:ea typeface="Calibri" panose="020F0502020204030204"/>
                <a:cs typeface="Calibri" panose="020F0502020204030204"/>
                <a:sym typeface="Calibri" panose="020F0502020204030204"/>
              </a:rPr>
              <a:t>☺</a:t>
            </a:r>
            <a:endParaRPr sz="16600">
              <a:solidFill>
                <a:srgbClr val="00B050"/>
              </a:solidFill>
              <a:latin typeface="Calibri" panose="020F0502020204030204"/>
              <a:ea typeface="Calibri" panose="020F0502020204030204"/>
              <a:cs typeface="Calibri" panose="020F0502020204030204"/>
              <a:sym typeface="Calibri" panose="020F0502020204030204"/>
            </a:endParaRPr>
          </a:p>
        </p:txBody>
      </p:sp>
      <p:sp>
        <p:nvSpPr>
          <p:cNvPr id="204" name="Google Shape;204;p12"/>
          <p:cNvSpPr txBox="1"/>
          <p:nvPr/>
        </p:nvSpPr>
        <p:spPr>
          <a:xfrm>
            <a:off x="15695937" y="99013"/>
            <a:ext cx="8166532" cy="11732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5000"/>
              <a:buFont typeface="Calibri" panose="020F0502020204030204"/>
              <a:buNone/>
            </a:pPr>
            <a:endParaRPr sz="5000" cap="none">
              <a:solidFill>
                <a:srgbClr val="D8D8D8"/>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 calcmode="lin" valueType="num">
                                      <p:cBhvr additive="base">
                                        <p:cTn id="7" dur="500"/>
                                        <p:tgtEl>
                                          <p:spTgt spid="203"/>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chemeClr val="dk2"/>
              </a:buClr>
              <a:buSzPts val="6000"/>
              <a:buNone/>
            </a:pPr>
            <a:r>
              <a:rPr lang="en-IN" sz="6000"/>
              <a:t>How to add JavaScript to HTML</a:t>
            </a:r>
            <a:endParaRPr lang="en-IN" sz="6000"/>
          </a:p>
        </p:txBody>
      </p:sp>
      <p:sp>
        <p:nvSpPr>
          <p:cNvPr id="143" name="Google Shape;143;p2"/>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514350" lvl="0" indent="-514350" algn="l" rtl="0">
              <a:lnSpc>
                <a:spcPct val="125000"/>
              </a:lnSpc>
              <a:spcBef>
                <a:spcPts val="0"/>
              </a:spcBef>
              <a:spcAft>
                <a:spcPts val="0"/>
              </a:spcAft>
              <a:buClr>
                <a:srgbClr val="C00000"/>
              </a:buClr>
              <a:buSzPts val="3600"/>
              <a:buFont typeface="Arial" panose="020B0604020202020204"/>
              <a:buChar char="•"/>
            </a:pPr>
            <a:r>
              <a:rPr lang="en-IN" sz="3600" b="1">
                <a:solidFill>
                  <a:srgbClr val="C00000"/>
                </a:solidFill>
                <a:latin typeface="Open Sans"/>
                <a:ea typeface="Open Sans"/>
                <a:cs typeface="Open Sans"/>
                <a:sym typeface="Open Sans"/>
              </a:rPr>
              <a:t>How to add JavaScript to HTML</a:t>
            </a:r>
            <a:br>
              <a:rPr lang="en-IN" sz="3600" b="1">
                <a:solidFill>
                  <a:srgbClr val="C00000"/>
                </a:solidFill>
                <a:latin typeface="Calibri" panose="020F0502020204030204"/>
                <a:ea typeface="Calibri" panose="020F0502020204030204"/>
                <a:cs typeface="Calibri" panose="020F0502020204030204"/>
                <a:sym typeface="Calibri" panose="020F0502020204030204"/>
              </a:rPr>
            </a:br>
            <a:r>
              <a:rPr lang="en-IN" sz="3600" b="1">
                <a:solidFill>
                  <a:schemeClr val="lt2"/>
                </a:solidFill>
                <a:latin typeface="Open Sans"/>
                <a:ea typeface="Open Sans"/>
                <a:cs typeface="Open Sans"/>
                <a:sym typeface="Open Sans"/>
              </a:rPr>
              <a:t>To include an external JavaScript file, we can use the JacaScript's script tag with the attribute src. The src attribute helps to give the path to the script file. In HTML, JavaScript code must be inserted between &lt;script&gt; and &lt;/script&gt; tags.</a:t>
            </a:r>
            <a:endParaRPr lang="en-IN" sz="3600" b="1">
              <a:solidFill>
                <a:schemeClr val="lt2"/>
              </a:solidFill>
              <a:latin typeface="Open Sans"/>
              <a:ea typeface="Open Sans"/>
              <a:cs typeface="Open Sans"/>
              <a:sym typeface="Open Sans"/>
            </a:endParaRPr>
          </a:p>
          <a:p>
            <a:pPr marL="514350" lvl="0" indent="-514350" algn="l" rtl="0">
              <a:lnSpc>
                <a:spcPct val="125000"/>
              </a:lnSpc>
              <a:spcBef>
                <a:spcPts val="1920"/>
              </a:spcBef>
              <a:spcAft>
                <a:spcPts val="0"/>
              </a:spcAft>
              <a:buClr>
                <a:schemeClr val="lt2"/>
              </a:buClr>
              <a:buSzPts val="3600"/>
              <a:buFont typeface="Arial" panose="020B0604020202020204"/>
              <a:buChar char="•"/>
            </a:pPr>
            <a:r>
              <a:rPr lang="en-IN" sz="3600" b="1">
                <a:solidFill>
                  <a:schemeClr val="lt2"/>
                </a:solidFill>
                <a:latin typeface="Open Sans"/>
                <a:ea typeface="Open Sans"/>
                <a:cs typeface="Open Sans"/>
                <a:sym typeface="Open Sans"/>
              </a:rPr>
              <a:t>There are three ways to add JavaScript to a web page:</a:t>
            </a:r>
            <a:br>
              <a:rPr lang="en-IN" sz="3600" b="1">
                <a:solidFill>
                  <a:schemeClr val="lt2"/>
                </a:solidFill>
                <a:latin typeface="Open Sans"/>
                <a:ea typeface="Open Sans"/>
                <a:cs typeface="Open Sans"/>
                <a:sym typeface="Open Sans"/>
              </a:rPr>
            </a:br>
            <a:r>
              <a:rPr lang="en-IN" sz="3600">
                <a:solidFill>
                  <a:schemeClr val="lt2"/>
                </a:solidFill>
                <a:latin typeface="Open Sans"/>
                <a:ea typeface="Open Sans"/>
                <a:cs typeface="Open Sans"/>
                <a:sym typeface="Open Sans"/>
              </a:rPr>
              <a:t>Placing the JavaScript code directly inside an HTML tag with events.</a:t>
            </a:r>
            <a:br>
              <a:rPr lang="en-IN" sz="3600">
                <a:solidFill>
                  <a:schemeClr val="lt2"/>
                </a:solidFill>
                <a:latin typeface="Open Sans"/>
                <a:ea typeface="Open Sans"/>
                <a:cs typeface="Open Sans"/>
                <a:sym typeface="Open Sans"/>
              </a:rPr>
            </a:br>
            <a:r>
              <a:rPr lang="en-IN" sz="3600">
                <a:solidFill>
                  <a:schemeClr val="lt2"/>
                </a:solidFill>
                <a:latin typeface="Open Sans"/>
                <a:ea typeface="Open Sans"/>
                <a:cs typeface="Open Sans"/>
                <a:sym typeface="Open Sans"/>
              </a:rPr>
              <a:t>Embedding the JavaScript code between a pair of &lt;script&gt; and &lt;/script&gt; tag.</a:t>
            </a:r>
            <a:br>
              <a:rPr lang="en-IN" sz="3600">
                <a:solidFill>
                  <a:schemeClr val="lt2"/>
                </a:solidFill>
                <a:latin typeface="Open Sans"/>
                <a:ea typeface="Open Sans"/>
                <a:cs typeface="Open Sans"/>
                <a:sym typeface="Open Sans"/>
              </a:rPr>
            </a:br>
            <a:r>
              <a:rPr lang="en-IN" sz="3600">
                <a:solidFill>
                  <a:schemeClr val="lt2"/>
                </a:solidFill>
                <a:latin typeface="Open Sans"/>
                <a:ea typeface="Open Sans"/>
                <a:cs typeface="Open Sans"/>
                <a:sym typeface="Open Sans"/>
              </a:rPr>
              <a:t>Creating an external JavaScript file with the .js extension and then load it within the page through the src attribute of the &lt;script&gt; tag.</a:t>
            </a:r>
            <a:endParaRPr lang="en-IN" sz="3600">
              <a:solidFill>
                <a:schemeClr val="lt2"/>
              </a:solidFill>
              <a:latin typeface="Open Sans"/>
              <a:ea typeface="Open Sans"/>
              <a:cs typeface="Open Sans"/>
              <a:sym typeface="Open Sans"/>
            </a:endParaRPr>
          </a:p>
          <a:p>
            <a:pPr marL="457200" lvl="0" indent="-228600" algn="l" rtl="0">
              <a:lnSpc>
                <a:spcPct val="125000"/>
              </a:lnSpc>
              <a:spcBef>
                <a:spcPts val="1920"/>
              </a:spcBef>
              <a:spcAft>
                <a:spcPts val="0"/>
              </a:spcAft>
              <a:buClr>
                <a:schemeClr val="lt2"/>
              </a:buClr>
              <a:buSzPts val="3600"/>
              <a:buFont typeface="Arial" panose="020B0604020202020204"/>
              <a:buNone/>
            </a:pPr>
            <a:endParaRPr sz="3600" b="1" i="0">
              <a:solidFill>
                <a:srgbClr val="000000"/>
              </a:solidFill>
              <a:latin typeface="Lato" panose="020F0502020204030203"/>
              <a:ea typeface="Lato" panose="020F0502020204030203"/>
              <a:cs typeface="Lato" panose="020F0502020204030203"/>
              <a:sym typeface="Lato" panose="020F0502020204030203"/>
            </a:endParaRPr>
          </a:p>
          <a:p>
            <a:pPr marL="457200" lvl="0" indent="-228600" algn="l" rtl="0">
              <a:lnSpc>
                <a:spcPct val="125000"/>
              </a:lnSpc>
              <a:spcBef>
                <a:spcPts val="1920"/>
              </a:spcBef>
              <a:spcAft>
                <a:spcPts val="0"/>
              </a:spcAft>
              <a:buClr>
                <a:schemeClr val="lt2"/>
              </a:buClr>
              <a:buSzPts val="3600"/>
              <a:buFont typeface="Arial" panose="020B0604020202020204"/>
              <a:buNone/>
            </a:pPr>
            <a:endParaRPr sz="3600">
              <a:solidFill>
                <a:srgbClr val="41484D"/>
              </a:solidFill>
              <a:latin typeface="Lato" panose="020F0502020204030203"/>
              <a:ea typeface="Lato" panose="020F0502020204030203"/>
              <a:cs typeface="Lato" panose="020F0502020204030203"/>
              <a:sym typeface="Lato" panose="020F0502020204030203"/>
            </a:endParaRPr>
          </a:p>
          <a:p>
            <a:pPr marL="457200" lvl="0" indent="-228600" algn="l" rtl="0">
              <a:lnSpc>
                <a:spcPct val="125000"/>
              </a:lnSpc>
              <a:spcBef>
                <a:spcPts val="1920"/>
              </a:spcBef>
              <a:spcAft>
                <a:spcPts val="0"/>
              </a:spcAft>
              <a:buClr>
                <a:schemeClr val="lt2"/>
              </a:buClr>
              <a:buSzPts val="3600"/>
              <a:buFont typeface="Arial" panose="020B0604020202020204"/>
              <a:buNone/>
            </a:pPr>
            <a:endParaRPr sz="36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920"/>
              </a:spcBef>
              <a:spcAft>
                <a:spcPts val="0"/>
              </a:spcAft>
              <a:buClr>
                <a:schemeClr val="lt2"/>
              </a:buClr>
              <a:buSzPts val="3600"/>
              <a:buNone/>
            </a:pPr>
            <a:endParaRPr sz="36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920"/>
              </a:spcBef>
              <a:spcAft>
                <a:spcPts val="0"/>
              </a:spcAft>
              <a:buClr>
                <a:schemeClr val="lt2"/>
              </a:buClr>
              <a:buSzPts val="3600"/>
              <a:buNone/>
            </a:pPr>
            <a:br>
              <a:rPr lang="en-IN" sz="3600"/>
            </a:br>
            <a:endParaRPr sz="36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920"/>
              </a:spcBef>
              <a:spcAft>
                <a:spcPts val="0"/>
              </a:spcAft>
              <a:buClr>
                <a:schemeClr val="lt2"/>
              </a:buClr>
              <a:buSzPts val="3600"/>
              <a:buNone/>
            </a:pPr>
            <a:br>
              <a:rPr lang="en-IN" sz="3600"/>
            </a:br>
            <a:endParaRPr sz="3600"/>
          </a:p>
          <a:p>
            <a:pPr marL="457200" lvl="0" indent="-228600" algn="l" rtl="0">
              <a:lnSpc>
                <a:spcPct val="125000"/>
              </a:lnSpc>
              <a:spcBef>
                <a:spcPts val="1920"/>
              </a:spcBef>
              <a:spcAft>
                <a:spcPts val="0"/>
              </a:spcAft>
              <a:buClr>
                <a:schemeClr val="lt2"/>
              </a:buClr>
              <a:buSzPts val="3600"/>
              <a:buFont typeface="Arial" panose="020B0604020202020204"/>
              <a:buNone/>
            </a:pP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3"/>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Examples</a:t>
            </a:r>
            <a:endParaRPr lang="en-IN" sz="6000" b="1" i="0">
              <a:solidFill>
                <a:srgbClr val="C00000"/>
              </a:solidFill>
              <a:latin typeface="Open Sans"/>
              <a:ea typeface="Open Sans"/>
              <a:cs typeface="Open Sans"/>
              <a:sym typeface="Open Sans"/>
            </a:endParaRPr>
          </a:p>
        </p:txBody>
      </p:sp>
      <p:sp>
        <p:nvSpPr>
          <p:cNvPr id="149" name="Google Shape;149;p3"/>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457200" lvl="0" indent="-457200" algn="l" rtl="0">
              <a:lnSpc>
                <a:spcPct val="125000"/>
              </a:lnSpc>
              <a:spcBef>
                <a:spcPts val="0"/>
              </a:spcBef>
              <a:spcAft>
                <a:spcPts val="0"/>
              </a:spcAft>
              <a:buClr>
                <a:srgbClr val="41484D"/>
              </a:buClr>
              <a:buSzPts val="2800"/>
              <a:buFont typeface="Arial" panose="020B0604020202020204"/>
              <a:buChar char="•"/>
            </a:pPr>
            <a:r>
              <a:rPr lang="en-IN" sz="2800">
                <a:solidFill>
                  <a:srgbClr val="41484D"/>
                </a:solidFill>
                <a:latin typeface="Lato" panose="020F0502020204030203"/>
                <a:ea typeface="Lato" panose="020F0502020204030203"/>
                <a:cs typeface="Lato" panose="020F0502020204030203"/>
                <a:sym typeface="Lato" panose="020F0502020204030203"/>
              </a:rPr>
              <a:t>Ex-1:</a:t>
            </a:r>
            <a:br>
              <a:rPr lang="en-IN" sz="2800">
                <a:solidFill>
                  <a:srgbClr val="41484D"/>
                </a:solidFill>
                <a:latin typeface="Lato" panose="020F0502020204030203"/>
                <a:ea typeface="Lato" panose="020F0502020204030203"/>
                <a:cs typeface="Lato" panose="020F0502020204030203"/>
                <a:sym typeface="Lato" panose="020F0502020204030203"/>
              </a:rPr>
            </a:br>
            <a:br>
              <a:rPr lang="en-IN" sz="24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!DOCTYPE</a:t>
            </a:r>
            <a:r>
              <a:rPr lang="en-IN" sz="3200" b="0" i="0">
                <a:solidFill>
                  <a:srgbClr val="FF0000"/>
                </a:solidFill>
                <a:latin typeface="Arial" panose="020B0604020202020204"/>
                <a:ea typeface="Arial" panose="020B0604020202020204"/>
                <a:cs typeface="Arial" panose="020B0604020202020204"/>
                <a:sym typeface="Arial" panose="020B0604020202020204"/>
              </a:rPr>
              <a:t> 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FF0000"/>
                </a:solidFill>
                <a:latin typeface="Arial" panose="020B0604020202020204"/>
                <a:ea typeface="Arial" panose="020B0604020202020204"/>
                <a:cs typeface="Arial" panose="020B0604020202020204"/>
                <a:sym typeface="Arial" panose="020B0604020202020204"/>
              </a:rPr>
              <a:t> lang</a:t>
            </a:r>
            <a:r>
              <a:rPr lang="en-IN" sz="3200" b="0" i="0">
                <a:solidFill>
                  <a:srgbClr val="0000CD"/>
                </a:solidFill>
                <a:latin typeface="Arial" panose="020B0604020202020204"/>
                <a:ea typeface="Arial" panose="020B0604020202020204"/>
                <a:cs typeface="Arial" panose="020B0604020202020204"/>
                <a:sym typeface="Arial" panose="020B0604020202020204"/>
              </a:rPr>
              <a:t>="en"&gt;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Embedding JavaScript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var</a:t>
            </a:r>
            <a:r>
              <a:rPr lang="en-IN" sz="3200" b="0" i="0">
                <a:solidFill>
                  <a:srgbClr val="000000"/>
                </a:solidFill>
                <a:latin typeface="Arial" panose="020B0604020202020204"/>
                <a:ea typeface="Arial" panose="020B0604020202020204"/>
                <a:cs typeface="Arial" panose="020B0604020202020204"/>
                <a:sym typeface="Arial" panose="020B0604020202020204"/>
              </a:rPr>
              <a:t> greet = </a:t>
            </a:r>
            <a:r>
              <a:rPr lang="en-IN" sz="3200" b="0" i="0">
                <a:solidFill>
                  <a:srgbClr val="A52A2A"/>
                </a:solidFill>
                <a:latin typeface="Arial" panose="020B0604020202020204"/>
                <a:ea typeface="Arial" panose="020B0604020202020204"/>
                <a:cs typeface="Arial" panose="020B0604020202020204"/>
                <a:sym typeface="Arial" panose="020B0604020202020204"/>
              </a:rPr>
              <a:t>"Hello World!"</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document.write(greet);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endParaRPr sz="3200" b="0" i="0">
              <a:solidFill>
                <a:srgbClr val="000000"/>
              </a:solidFill>
              <a:latin typeface="Arial" panose="020B0604020202020204"/>
              <a:ea typeface="Arial" panose="020B0604020202020204"/>
              <a:cs typeface="Arial" panose="020B0604020202020204"/>
              <a:sym typeface="Arial" panose="020B0604020202020204"/>
            </a:endParaRPr>
          </a:p>
          <a:p>
            <a:pPr marL="457200" lvl="0" indent="-279400" algn="l" rtl="0">
              <a:lnSpc>
                <a:spcPct val="125000"/>
              </a:lnSpc>
              <a:spcBef>
                <a:spcPts val="1760"/>
              </a:spcBef>
              <a:spcAft>
                <a:spcPts val="0"/>
              </a:spcAft>
              <a:buClr>
                <a:schemeClr val="lt2"/>
              </a:buClr>
              <a:buSzPts val="2800"/>
              <a:buFont typeface="Arial" panose="020B0604020202020204"/>
              <a:buNone/>
            </a:pPr>
            <a:endParaRPr sz="2800">
              <a:solidFill>
                <a:srgbClr val="41484D"/>
              </a:solidFill>
              <a:latin typeface="Lato" panose="020F0502020204030203"/>
              <a:ea typeface="Lato" panose="020F0502020204030203"/>
              <a:cs typeface="Lato" panose="020F0502020204030203"/>
              <a:sym typeface="Lato" panose="020F0502020204030203"/>
            </a:endParaRPr>
          </a:p>
          <a:p>
            <a:pPr marL="457200" lvl="0" indent="-254000" algn="l" rtl="0">
              <a:lnSpc>
                <a:spcPct val="125000"/>
              </a:lnSpc>
              <a:spcBef>
                <a:spcPts val="1840"/>
              </a:spcBef>
              <a:spcAft>
                <a:spcPts val="0"/>
              </a:spcAft>
              <a:buClr>
                <a:schemeClr val="lt2"/>
              </a:buClr>
              <a:buSzPts val="3200"/>
              <a:buFont typeface="Arial" panose="020B0604020202020204"/>
              <a:buNone/>
            </a:pP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4"/>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Examples</a:t>
            </a:r>
            <a:endParaRPr lang="en-IN" sz="6000" b="1" i="0">
              <a:solidFill>
                <a:srgbClr val="C00000"/>
              </a:solidFill>
              <a:latin typeface="Open Sans"/>
              <a:ea typeface="Open Sans"/>
              <a:cs typeface="Open Sans"/>
              <a:sym typeface="Open Sans"/>
            </a:endParaRPr>
          </a:p>
        </p:txBody>
      </p:sp>
      <p:sp>
        <p:nvSpPr>
          <p:cNvPr id="155" name="Google Shape;155;p4"/>
          <p:cNvSpPr txBox="1"/>
          <p:nvPr>
            <p:ph type="body" idx="1"/>
          </p:nvPr>
        </p:nvSpPr>
        <p:spPr>
          <a:xfrm>
            <a:off x="714600" y="2400675"/>
            <a:ext cx="21334200" cy="10527600"/>
          </a:xfrm>
          <a:prstGeom prst="rect">
            <a:avLst/>
          </a:prstGeom>
          <a:noFill/>
          <a:ln>
            <a:noFill/>
          </a:ln>
        </p:spPr>
        <p:txBody>
          <a:bodyPr spcFirstLastPara="1" wrap="square" lIns="90700" tIns="45300" rIns="90700" bIns="45300" anchor="t" anchorCtr="0">
            <a:noAutofit/>
          </a:bodyPr>
          <a:lstStyle/>
          <a:p>
            <a:pPr marL="457200" lvl="0" indent="-457200" algn="l" rtl="0">
              <a:lnSpc>
                <a:spcPct val="125000"/>
              </a:lnSpc>
              <a:spcBef>
                <a:spcPts val="0"/>
              </a:spcBef>
              <a:spcAft>
                <a:spcPts val="0"/>
              </a:spcAft>
              <a:buClr>
                <a:srgbClr val="41484D"/>
              </a:buClr>
              <a:buSzPts val="2800"/>
              <a:buFont typeface="Arial" panose="020B0604020202020204"/>
              <a:buChar char="•"/>
            </a:pPr>
            <a:r>
              <a:rPr lang="en-IN" sz="2800">
                <a:solidFill>
                  <a:srgbClr val="41484D"/>
                </a:solidFill>
                <a:latin typeface="Lato" panose="020F0502020204030203"/>
                <a:ea typeface="Lato" panose="020F0502020204030203"/>
                <a:cs typeface="Lato" panose="020F0502020204030203"/>
                <a:sym typeface="Lato" panose="020F0502020204030203"/>
              </a:rPr>
              <a:t>Ex-1:</a:t>
            </a:r>
            <a:br>
              <a:rPr lang="en-IN" sz="2800">
                <a:solidFill>
                  <a:srgbClr val="41484D"/>
                </a:solidFill>
                <a:latin typeface="Lato" panose="020F0502020204030203"/>
                <a:ea typeface="Lato" panose="020F0502020204030203"/>
                <a:cs typeface="Lato" panose="020F0502020204030203"/>
                <a:sym typeface="Lato" panose="020F0502020204030203"/>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!DOCTYPE</a:t>
            </a:r>
            <a:r>
              <a:rPr lang="en-IN" sz="3200" b="0" i="0">
                <a:solidFill>
                  <a:srgbClr val="FF0000"/>
                </a:solidFill>
                <a:latin typeface="Arial" panose="020B0604020202020204"/>
                <a:ea typeface="Arial" panose="020B0604020202020204"/>
                <a:cs typeface="Arial" panose="020B0604020202020204"/>
                <a:sym typeface="Arial" panose="020B0604020202020204"/>
              </a:rPr>
              <a:t> 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FF0000"/>
                </a:solidFill>
                <a:latin typeface="Arial" panose="020B0604020202020204"/>
                <a:ea typeface="Arial" panose="020B0604020202020204"/>
                <a:cs typeface="Arial" panose="020B0604020202020204"/>
                <a:sym typeface="Arial" panose="020B0604020202020204"/>
              </a:rPr>
              <a:t> lang</a:t>
            </a:r>
            <a:r>
              <a:rPr lang="en-IN" sz="3200" b="0" i="0">
                <a:solidFill>
                  <a:srgbClr val="0000CD"/>
                </a:solidFill>
                <a:latin typeface="Arial" panose="020B0604020202020204"/>
                <a:ea typeface="Arial" panose="020B0604020202020204"/>
                <a:cs typeface="Arial" panose="020B0604020202020204"/>
                <a:sym typeface="Arial" panose="020B0604020202020204"/>
              </a:rPr>
              <a:t>="en"&gt;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Change Body Section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h1</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JavaScript in Body</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/h1</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FF0000"/>
                </a:solidFill>
                <a:latin typeface="Arial" panose="020B0604020202020204"/>
                <a:ea typeface="Arial" panose="020B0604020202020204"/>
                <a:cs typeface="Arial" panose="020B0604020202020204"/>
                <a:sym typeface="Arial" panose="020B0604020202020204"/>
              </a:rPr>
              <a:t> id</a:t>
            </a:r>
            <a:r>
              <a:rPr lang="en-IN" sz="3200" b="0" i="0">
                <a:solidFill>
                  <a:srgbClr val="0000CD"/>
                </a:solidFill>
                <a:latin typeface="Arial" panose="020B0604020202020204"/>
                <a:ea typeface="Arial" panose="020B0604020202020204"/>
                <a:cs typeface="Arial" panose="020B0604020202020204"/>
                <a:sym typeface="Arial" panose="020B0604020202020204"/>
              </a:rPr>
              <a:t>="demo"&gt;</a:t>
            </a:r>
            <a:r>
              <a:rPr lang="en-IN" sz="3200" b="0" i="0">
                <a:solidFill>
                  <a:srgbClr val="000000"/>
                </a:solidFill>
                <a:latin typeface="Arial" panose="020B0604020202020204"/>
                <a:ea typeface="Arial" panose="020B0604020202020204"/>
                <a:cs typeface="Arial" panose="020B0604020202020204"/>
                <a:sym typeface="Arial" panose="020B0604020202020204"/>
              </a:rPr>
              <a:t>A Paragraph.</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button</a:t>
            </a:r>
            <a:r>
              <a:rPr lang="en-IN" sz="3200" b="0" i="0">
                <a:solidFill>
                  <a:srgbClr val="FF0000"/>
                </a:solidFill>
                <a:latin typeface="Arial" panose="020B0604020202020204"/>
                <a:ea typeface="Arial" panose="020B0604020202020204"/>
                <a:cs typeface="Arial" panose="020B0604020202020204"/>
                <a:sym typeface="Arial" panose="020B0604020202020204"/>
              </a:rPr>
              <a:t> type</a:t>
            </a:r>
            <a:r>
              <a:rPr lang="en-IN" sz="3200" b="0" i="0">
                <a:solidFill>
                  <a:srgbClr val="0000CD"/>
                </a:solidFill>
                <a:latin typeface="Arial" panose="020B0604020202020204"/>
                <a:ea typeface="Arial" panose="020B0604020202020204"/>
                <a:cs typeface="Arial" panose="020B0604020202020204"/>
                <a:sym typeface="Arial" panose="020B0604020202020204"/>
              </a:rPr>
              <a:t>="button"</a:t>
            </a:r>
            <a:r>
              <a:rPr lang="en-IN" sz="3200" b="0" i="0">
                <a:solidFill>
                  <a:srgbClr val="FF0000"/>
                </a:solidFill>
                <a:latin typeface="Arial" panose="020B0604020202020204"/>
                <a:ea typeface="Arial" panose="020B0604020202020204"/>
                <a:cs typeface="Arial" panose="020B0604020202020204"/>
                <a:sym typeface="Arial" panose="020B0604020202020204"/>
              </a:rPr>
              <a:t> onclick</a:t>
            </a:r>
            <a:r>
              <a:rPr lang="en-IN" sz="3200" b="0" i="0">
                <a:solidFill>
                  <a:srgbClr val="0000CD"/>
                </a:solidFill>
                <a:latin typeface="Arial" panose="020B0604020202020204"/>
                <a:ea typeface="Arial" panose="020B0604020202020204"/>
                <a:cs typeface="Arial" panose="020B0604020202020204"/>
                <a:sym typeface="Arial" panose="020B0604020202020204"/>
              </a:rPr>
              <a:t>="myFunction()"&gt;</a:t>
            </a:r>
            <a:r>
              <a:rPr lang="en-IN" sz="3200" b="0" i="0">
                <a:solidFill>
                  <a:srgbClr val="000000"/>
                </a:solidFill>
                <a:latin typeface="Arial" panose="020B0604020202020204"/>
                <a:ea typeface="Arial" panose="020B0604020202020204"/>
                <a:cs typeface="Arial" panose="020B0604020202020204"/>
                <a:sym typeface="Arial" panose="020B0604020202020204"/>
              </a:rPr>
              <a:t>Try it</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/button</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function</a:t>
            </a:r>
            <a:r>
              <a:rPr lang="en-IN" sz="3200" b="0" i="0">
                <a:solidFill>
                  <a:srgbClr val="000000"/>
                </a:solidFill>
                <a:latin typeface="Arial" panose="020B0604020202020204"/>
                <a:ea typeface="Arial" panose="020B0604020202020204"/>
                <a:cs typeface="Arial" panose="020B0604020202020204"/>
                <a:sym typeface="Arial" panose="020B0604020202020204"/>
              </a:rPr>
              <a:t> myFunction()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200" b="0" i="0">
                <a:solidFill>
                  <a:srgbClr val="A52A2A"/>
                </a:solidFill>
                <a:latin typeface="Arial" panose="020B0604020202020204"/>
                <a:ea typeface="Arial" panose="020B0604020202020204"/>
                <a:cs typeface="Arial" panose="020B0604020202020204"/>
                <a:sym typeface="Arial" panose="020B0604020202020204"/>
              </a:rPr>
              <a:t>"demo"</a:t>
            </a:r>
            <a:r>
              <a:rPr lang="en-IN" sz="3200" b="0" i="0">
                <a:solidFill>
                  <a:srgbClr val="000000"/>
                </a:solidFill>
                <a:latin typeface="Arial" panose="020B0604020202020204"/>
                <a:ea typeface="Arial" panose="020B0604020202020204"/>
                <a:cs typeface="Arial" panose="020B0604020202020204"/>
                <a:sym typeface="Arial" panose="020B0604020202020204"/>
              </a:rPr>
              <a:t>).innerHTML = </a:t>
            </a:r>
            <a:r>
              <a:rPr lang="en-IN" sz="3200" b="0" i="0">
                <a:solidFill>
                  <a:srgbClr val="A52A2A"/>
                </a:solidFill>
                <a:latin typeface="Arial" panose="020B0604020202020204"/>
                <a:ea typeface="Arial" panose="020B0604020202020204"/>
                <a:cs typeface="Arial" panose="020B0604020202020204"/>
                <a:sym typeface="Arial" panose="020B0604020202020204"/>
              </a:rPr>
              <a:t>"Paragraph changed."</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endParaRPr lang="en-IN" sz="3200" b="0" i="0">
              <a:solidFill>
                <a:srgbClr val="000000"/>
              </a:solidFill>
              <a:latin typeface="Arial" panose="020B0604020202020204"/>
              <a:ea typeface="Arial" panose="020B0604020202020204"/>
              <a:cs typeface="Arial" panose="020B0604020202020204"/>
              <a:sym typeface="Arial" panose="020B0604020202020204"/>
            </a:endParaRPr>
          </a:p>
          <a:p>
            <a:pPr marL="457200" lvl="0" indent="-279400" algn="l" rtl="0">
              <a:lnSpc>
                <a:spcPct val="125000"/>
              </a:lnSpc>
              <a:spcBef>
                <a:spcPts val="1760"/>
              </a:spcBef>
              <a:spcAft>
                <a:spcPts val="0"/>
              </a:spcAft>
              <a:buClr>
                <a:schemeClr val="lt2"/>
              </a:buClr>
              <a:buSzPts val="2800"/>
              <a:buFont typeface="Arial" panose="020B0604020202020204"/>
              <a:buNone/>
            </a:pPr>
            <a:endParaRPr sz="2800">
              <a:solidFill>
                <a:srgbClr val="41484D"/>
              </a:solidFill>
              <a:latin typeface="Lato" panose="020F0502020204030203"/>
              <a:ea typeface="Lato" panose="020F0502020204030203"/>
              <a:cs typeface="Lato" panose="020F0502020204030203"/>
              <a:sym typeface="Lato" panose="020F0502020204030203"/>
            </a:endParaRPr>
          </a:p>
          <a:p>
            <a:pPr marL="457200" lvl="0" indent="-254000" algn="l" rtl="0">
              <a:lnSpc>
                <a:spcPct val="125000"/>
              </a:lnSpc>
              <a:spcBef>
                <a:spcPts val="1840"/>
              </a:spcBef>
              <a:spcAft>
                <a:spcPts val="0"/>
              </a:spcAft>
              <a:buClr>
                <a:schemeClr val="lt2"/>
              </a:buClr>
              <a:buSzPts val="3200"/>
              <a:buFont typeface="Arial" panose="020B0604020202020204"/>
              <a:buNone/>
            </a:pP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5"/>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000000"/>
              </a:buClr>
              <a:buSzPts val="6000"/>
              <a:buNone/>
            </a:pPr>
            <a:r>
              <a:rPr lang="en-IN" sz="6000" b="0" i="0">
                <a:solidFill>
                  <a:srgbClr val="000000"/>
                </a:solidFill>
                <a:latin typeface="Arial" panose="020B0604020202020204"/>
                <a:ea typeface="Arial" panose="020B0604020202020204"/>
                <a:cs typeface="Arial" panose="020B0604020202020204"/>
                <a:sym typeface="Arial" panose="020B0604020202020204"/>
              </a:rPr>
              <a:t>JavaScript in Head Tag</a:t>
            </a:r>
            <a:endParaRPr sz="6000" b="1" i="0">
              <a:solidFill>
                <a:srgbClr val="C00000"/>
              </a:solidFill>
              <a:latin typeface="Open Sans"/>
              <a:ea typeface="Open Sans"/>
              <a:cs typeface="Open Sans"/>
              <a:sym typeface="Open Sans"/>
            </a:endParaRPr>
          </a:p>
        </p:txBody>
      </p:sp>
      <p:sp>
        <p:nvSpPr>
          <p:cNvPr id="161" name="Google Shape;161;p5"/>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457200" lvl="0" indent="-457200" algn="l" rtl="0">
              <a:lnSpc>
                <a:spcPct val="125000"/>
              </a:lnSpc>
              <a:spcBef>
                <a:spcPts val="0"/>
              </a:spcBef>
              <a:spcAft>
                <a:spcPts val="0"/>
              </a:spcAft>
              <a:buClr>
                <a:srgbClr val="0000CD"/>
              </a:buClr>
              <a:buSzPts val="2400"/>
              <a:buFont typeface="Arial" panose="020B0604020202020204"/>
              <a:buChar char="•"/>
            </a:pPr>
            <a:br>
              <a:rPr lang="en-IN" sz="2400" b="0" i="0">
                <a:solidFill>
                  <a:srgbClr val="0000CD"/>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!DOCTYPE</a:t>
            </a:r>
            <a:r>
              <a:rPr lang="en-IN" sz="3200" b="0" i="0">
                <a:solidFill>
                  <a:srgbClr val="FF0000"/>
                </a:solidFill>
                <a:latin typeface="Arial" panose="020B0604020202020204"/>
                <a:ea typeface="Arial" panose="020B0604020202020204"/>
                <a:cs typeface="Arial" panose="020B0604020202020204"/>
                <a:sym typeface="Arial" panose="020B0604020202020204"/>
              </a:rPr>
              <a:t> 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FF0000"/>
                </a:solidFill>
                <a:latin typeface="Arial" panose="020B0604020202020204"/>
                <a:ea typeface="Arial" panose="020B0604020202020204"/>
                <a:cs typeface="Arial" panose="020B0604020202020204"/>
                <a:sym typeface="Arial" panose="020B0604020202020204"/>
              </a:rPr>
              <a:t> lang</a:t>
            </a:r>
            <a:r>
              <a:rPr lang="en-IN" sz="3200" b="0" i="0">
                <a:solidFill>
                  <a:srgbClr val="0000CD"/>
                </a:solidFill>
                <a:latin typeface="Arial" panose="020B0604020202020204"/>
                <a:ea typeface="Arial" panose="020B0604020202020204"/>
                <a:cs typeface="Arial" panose="020B0604020202020204"/>
                <a:sym typeface="Arial" panose="020B0604020202020204"/>
              </a:rPr>
              <a:t>="en"&gt;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in Head Tag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function</a:t>
            </a:r>
            <a:r>
              <a:rPr lang="en-IN" sz="3200" b="0" i="0">
                <a:solidFill>
                  <a:srgbClr val="000000"/>
                </a:solidFill>
                <a:latin typeface="Arial" panose="020B0604020202020204"/>
                <a:ea typeface="Arial" panose="020B0604020202020204"/>
                <a:cs typeface="Arial" panose="020B0604020202020204"/>
                <a:sym typeface="Arial" panose="020B0604020202020204"/>
              </a:rPr>
              <a:t> myFunction()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200" b="0" i="0">
                <a:solidFill>
                  <a:srgbClr val="A52A2A"/>
                </a:solidFill>
                <a:latin typeface="Arial" panose="020B0604020202020204"/>
                <a:ea typeface="Arial" panose="020B0604020202020204"/>
                <a:cs typeface="Arial" panose="020B0604020202020204"/>
                <a:sym typeface="Arial" panose="020B0604020202020204"/>
              </a:rPr>
              <a:t>"demo"</a:t>
            </a:r>
            <a:r>
              <a:rPr lang="en-IN" sz="3200" b="0" i="0">
                <a:solidFill>
                  <a:srgbClr val="000000"/>
                </a:solidFill>
                <a:latin typeface="Arial" panose="020B0604020202020204"/>
                <a:ea typeface="Arial" panose="020B0604020202020204"/>
                <a:cs typeface="Arial" panose="020B0604020202020204"/>
                <a:sym typeface="Arial" panose="020B0604020202020204"/>
              </a:rPr>
              <a:t>).innerHTML = </a:t>
            </a:r>
            <a:r>
              <a:rPr lang="en-IN" sz="3200" b="0" i="0">
                <a:solidFill>
                  <a:srgbClr val="A52A2A"/>
                </a:solidFill>
                <a:latin typeface="Arial" panose="020B0604020202020204"/>
                <a:ea typeface="Arial" panose="020B0604020202020204"/>
                <a:cs typeface="Arial" panose="020B0604020202020204"/>
                <a:sym typeface="Arial" panose="020B0604020202020204"/>
              </a:rPr>
              <a:t>"Paragraph changed."</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h1</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A Web Page</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/h1</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FF0000"/>
                </a:solidFill>
                <a:latin typeface="Arial" panose="020B0604020202020204"/>
                <a:ea typeface="Arial" panose="020B0604020202020204"/>
                <a:cs typeface="Arial" panose="020B0604020202020204"/>
                <a:sym typeface="Arial" panose="020B0604020202020204"/>
              </a:rPr>
              <a:t> id</a:t>
            </a:r>
            <a:r>
              <a:rPr lang="en-IN" sz="3200" b="0" i="0">
                <a:solidFill>
                  <a:srgbClr val="0000CD"/>
                </a:solidFill>
                <a:latin typeface="Arial" panose="020B0604020202020204"/>
                <a:ea typeface="Arial" panose="020B0604020202020204"/>
                <a:cs typeface="Arial" panose="020B0604020202020204"/>
                <a:sym typeface="Arial" panose="020B0604020202020204"/>
              </a:rPr>
              <a:t>="demo"&gt;</a:t>
            </a:r>
            <a:r>
              <a:rPr lang="en-IN" sz="3200" b="0" i="0">
                <a:solidFill>
                  <a:srgbClr val="000000"/>
                </a:solidFill>
                <a:latin typeface="Arial" panose="020B0604020202020204"/>
                <a:ea typeface="Arial" panose="020B0604020202020204"/>
                <a:cs typeface="Arial" panose="020B0604020202020204"/>
                <a:sym typeface="Arial" panose="020B0604020202020204"/>
              </a:rPr>
              <a:t>A Paragraph</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button</a:t>
            </a:r>
            <a:r>
              <a:rPr lang="en-IN" sz="3200" b="0" i="0">
                <a:solidFill>
                  <a:srgbClr val="FF0000"/>
                </a:solidFill>
                <a:latin typeface="Arial" panose="020B0604020202020204"/>
                <a:ea typeface="Arial" panose="020B0604020202020204"/>
                <a:cs typeface="Arial" panose="020B0604020202020204"/>
                <a:sym typeface="Arial" panose="020B0604020202020204"/>
              </a:rPr>
              <a:t> type</a:t>
            </a:r>
            <a:r>
              <a:rPr lang="en-IN" sz="3200" b="0" i="0">
                <a:solidFill>
                  <a:srgbClr val="0000CD"/>
                </a:solidFill>
                <a:latin typeface="Arial" panose="020B0604020202020204"/>
                <a:ea typeface="Arial" panose="020B0604020202020204"/>
                <a:cs typeface="Arial" panose="020B0604020202020204"/>
                <a:sym typeface="Arial" panose="020B0604020202020204"/>
              </a:rPr>
              <a:t>="button"</a:t>
            </a:r>
            <a:r>
              <a:rPr lang="en-IN" sz="3200" b="0" i="0">
                <a:solidFill>
                  <a:srgbClr val="FF0000"/>
                </a:solidFill>
                <a:latin typeface="Arial" panose="020B0604020202020204"/>
                <a:ea typeface="Arial" panose="020B0604020202020204"/>
                <a:cs typeface="Arial" panose="020B0604020202020204"/>
                <a:sym typeface="Arial" panose="020B0604020202020204"/>
              </a:rPr>
              <a:t> onclick</a:t>
            </a:r>
            <a:r>
              <a:rPr lang="en-IN" sz="3200" b="0" i="0">
                <a:solidFill>
                  <a:srgbClr val="0000CD"/>
                </a:solidFill>
                <a:latin typeface="Arial" panose="020B0604020202020204"/>
                <a:ea typeface="Arial" panose="020B0604020202020204"/>
                <a:cs typeface="Arial" panose="020B0604020202020204"/>
                <a:sym typeface="Arial" panose="020B0604020202020204"/>
              </a:rPr>
              <a:t>="myFunction()"&gt;</a:t>
            </a:r>
            <a:r>
              <a:rPr lang="en-IN" sz="3200" b="0" i="0">
                <a:solidFill>
                  <a:srgbClr val="000000"/>
                </a:solidFill>
                <a:latin typeface="Arial" panose="020B0604020202020204"/>
                <a:ea typeface="Arial" panose="020B0604020202020204"/>
                <a:cs typeface="Arial" panose="020B0604020202020204"/>
                <a:sym typeface="Arial" panose="020B0604020202020204"/>
              </a:rPr>
              <a:t>Try it</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/button</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endParaRPr sz="3200">
              <a:solidFill>
                <a:srgbClr val="41484D"/>
              </a:solidFill>
              <a:latin typeface="Lato" panose="020F0502020204030203"/>
              <a:ea typeface="Lato" panose="020F0502020204030203"/>
              <a:cs typeface="Lato" panose="020F0502020204030203"/>
              <a:sym typeface="Lato" panose="020F0502020204030203"/>
            </a:endParaRPr>
          </a:p>
          <a:p>
            <a:pPr marL="457200" lvl="0" indent="-254000" algn="l" rtl="0">
              <a:lnSpc>
                <a:spcPct val="125000"/>
              </a:lnSpc>
              <a:spcBef>
                <a:spcPts val="1840"/>
              </a:spcBef>
              <a:spcAft>
                <a:spcPts val="0"/>
              </a:spcAft>
              <a:buClr>
                <a:schemeClr val="lt2"/>
              </a:buClr>
              <a:buSzPts val="3200"/>
              <a:buFont typeface="Arial" panose="020B0604020202020204"/>
              <a:buNone/>
            </a:pP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6"/>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000000"/>
              </a:buClr>
              <a:buSzPts val="6000"/>
              <a:buNone/>
            </a:pPr>
            <a:r>
              <a:rPr lang="en-IN" sz="6000" b="0" i="0">
                <a:solidFill>
                  <a:srgbClr val="000000"/>
                </a:solidFill>
                <a:latin typeface="Arial" panose="020B0604020202020204"/>
                <a:ea typeface="Arial" panose="020B0604020202020204"/>
                <a:cs typeface="Arial" panose="020B0604020202020204"/>
                <a:sym typeface="Arial" panose="020B0604020202020204"/>
              </a:rPr>
              <a:t>JavaScript Add External File</a:t>
            </a:r>
            <a:endParaRPr sz="6000" b="1" i="0">
              <a:solidFill>
                <a:srgbClr val="C00000"/>
              </a:solidFill>
              <a:latin typeface="Open Sans"/>
              <a:ea typeface="Open Sans"/>
              <a:cs typeface="Open Sans"/>
              <a:sym typeface="Open Sans"/>
            </a:endParaRPr>
          </a:p>
        </p:txBody>
      </p:sp>
      <p:sp>
        <p:nvSpPr>
          <p:cNvPr id="167" name="Google Shape;167;p6"/>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rgbClr val="0000CD"/>
              </a:buClr>
              <a:buSzPts val="2400"/>
              <a:buNone/>
            </a:pPr>
            <a:br>
              <a:rPr lang="en-IN" sz="2400" b="0" i="0">
                <a:solidFill>
                  <a:srgbClr val="0000CD"/>
                </a:solidFill>
                <a:latin typeface="Arial" panose="020B0604020202020204"/>
                <a:ea typeface="Arial" panose="020B0604020202020204"/>
                <a:cs typeface="Arial" panose="020B0604020202020204"/>
                <a:sym typeface="Arial" panose="020B0604020202020204"/>
              </a:rPr>
            </a:br>
            <a:br>
              <a:rPr lang="en-IN" sz="28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!DOCTYPE</a:t>
            </a:r>
            <a:r>
              <a:rPr lang="en-IN" sz="3200" b="0" i="0">
                <a:solidFill>
                  <a:srgbClr val="FF0000"/>
                </a:solidFill>
                <a:latin typeface="Arial" panose="020B0604020202020204"/>
                <a:ea typeface="Arial" panose="020B0604020202020204"/>
                <a:cs typeface="Arial" panose="020B0604020202020204"/>
                <a:sym typeface="Arial" panose="020B0604020202020204"/>
              </a:rPr>
              <a:t> 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FF0000"/>
                </a:solidFill>
                <a:latin typeface="Arial" panose="020B0604020202020204"/>
                <a:ea typeface="Arial" panose="020B0604020202020204"/>
                <a:cs typeface="Arial" panose="020B0604020202020204"/>
                <a:sym typeface="Arial" panose="020B0604020202020204"/>
              </a:rPr>
              <a:t> lang</a:t>
            </a:r>
            <a:r>
              <a:rPr lang="en-IN" sz="3200" b="0" i="0">
                <a:solidFill>
                  <a:srgbClr val="0000CD"/>
                </a:solidFill>
                <a:latin typeface="Arial" panose="020B0604020202020204"/>
                <a:ea typeface="Arial" panose="020B0604020202020204"/>
                <a:cs typeface="Arial" panose="020B0604020202020204"/>
                <a:sym typeface="Arial" panose="020B0604020202020204"/>
              </a:rPr>
              <a:t>="en"&gt;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meta</a:t>
            </a:r>
            <a:r>
              <a:rPr lang="en-IN" sz="3200" b="0" i="0">
                <a:solidFill>
                  <a:srgbClr val="FF0000"/>
                </a:solidFill>
                <a:latin typeface="Arial" panose="020B0604020202020204"/>
                <a:ea typeface="Arial" panose="020B0604020202020204"/>
                <a:cs typeface="Arial" panose="020B0604020202020204"/>
                <a:sym typeface="Arial" panose="020B0604020202020204"/>
              </a:rPr>
              <a:t> charset</a:t>
            </a:r>
            <a:r>
              <a:rPr lang="en-IN" sz="3200" b="0" i="0">
                <a:solidFill>
                  <a:srgbClr val="0000CD"/>
                </a:solidFill>
                <a:latin typeface="Arial" panose="020B0604020202020204"/>
                <a:ea typeface="Arial" panose="020B0604020202020204"/>
                <a:cs typeface="Arial" panose="020B0604020202020204"/>
                <a:sym typeface="Arial" panose="020B0604020202020204"/>
              </a:rPr>
              <a:t>="UTF-8"&gt;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Add External File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h1</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External JavaScript</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/h1</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FF0000"/>
                </a:solidFill>
                <a:latin typeface="Arial" panose="020B0604020202020204"/>
                <a:ea typeface="Arial" panose="020B0604020202020204"/>
                <a:cs typeface="Arial" panose="020B0604020202020204"/>
                <a:sym typeface="Arial" panose="020B0604020202020204"/>
              </a:rPr>
              <a:t> id</a:t>
            </a:r>
            <a:r>
              <a:rPr lang="en-IN" sz="3200" b="0" i="0">
                <a:solidFill>
                  <a:srgbClr val="0000CD"/>
                </a:solidFill>
                <a:latin typeface="Arial" panose="020B0604020202020204"/>
                <a:ea typeface="Arial" panose="020B0604020202020204"/>
                <a:cs typeface="Arial" panose="020B0604020202020204"/>
                <a:sym typeface="Arial" panose="020B0604020202020204"/>
              </a:rPr>
              <a:t>="demo"&gt;</a:t>
            </a:r>
            <a:r>
              <a:rPr lang="en-IN" sz="3200" b="0" i="0">
                <a:solidFill>
                  <a:srgbClr val="000000"/>
                </a:solidFill>
                <a:latin typeface="Arial" panose="020B0604020202020204"/>
                <a:ea typeface="Arial" panose="020B0604020202020204"/>
                <a:cs typeface="Arial" panose="020B0604020202020204"/>
                <a:sym typeface="Arial" panose="020B0604020202020204"/>
              </a:rPr>
              <a:t>A Paragraph.</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button</a:t>
            </a:r>
            <a:r>
              <a:rPr lang="en-IN" sz="3200" b="0" i="0">
                <a:solidFill>
                  <a:srgbClr val="FF0000"/>
                </a:solidFill>
                <a:latin typeface="Arial" panose="020B0604020202020204"/>
                <a:ea typeface="Arial" panose="020B0604020202020204"/>
                <a:cs typeface="Arial" panose="020B0604020202020204"/>
                <a:sym typeface="Arial" panose="020B0604020202020204"/>
              </a:rPr>
              <a:t> type</a:t>
            </a:r>
            <a:r>
              <a:rPr lang="en-IN" sz="3200" b="0" i="0">
                <a:solidFill>
                  <a:srgbClr val="0000CD"/>
                </a:solidFill>
                <a:latin typeface="Arial" panose="020B0604020202020204"/>
                <a:ea typeface="Arial" panose="020B0604020202020204"/>
                <a:cs typeface="Arial" panose="020B0604020202020204"/>
                <a:sym typeface="Arial" panose="020B0604020202020204"/>
              </a:rPr>
              <a:t>="button"</a:t>
            </a:r>
            <a:r>
              <a:rPr lang="en-IN" sz="3200" b="0" i="0">
                <a:solidFill>
                  <a:srgbClr val="FF0000"/>
                </a:solidFill>
                <a:latin typeface="Arial" panose="020B0604020202020204"/>
                <a:ea typeface="Arial" panose="020B0604020202020204"/>
                <a:cs typeface="Arial" panose="020B0604020202020204"/>
                <a:sym typeface="Arial" panose="020B0604020202020204"/>
              </a:rPr>
              <a:t> onclick</a:t>
            </a:r>
            <a:r>
              <a:rPr lang="en-IN" sz="3200" b="0" i="0">
                <a:solidFill>
                  <a:srgbClr val="0000CD"/>
                </a:solidFill>
                <a:latin typeface="Arial" panose="020B0604020202020204"/>
                <a:ea typeface="Arial" panose="020B0604020202020204"/>
                <a:cs typeface="Arial" panose="020B0604020202020204"/>
                <a:sym typeface="Arial" panose="020B0604020202020204"/>
              </a:rPr>
              <a:t>="myFunction()"&gt;</a:t>
            </a:r>
            <a:r>
              <a:rPr lang="en-IN" sz="3200" b="0" i="0">
                <a:solidFill>
                  <a:srgbClr val="000000"/>
                </a:solidFill>
                <a:latin typeface="Arial" panose="020B0604020202020204"/>
                <a:ea typeface="Arial" panose="020B0604020202020204"/>
                <a:cs typeface="Arial" panose="020B0604020202020204"/>
                <a:sym typeface="Arial" panose="020B0604020202020204"/>
              </a:rPr>
              <a:t>Try it</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/button</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(myFunction is stored in an external file called "myScript.js")</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FF0000"/>
                </a:solidFill>
                <a:latin typeface="Arial" panose="020B0604020202020204"/>
                <a:ea typeface="Arial" panose="020B0604020202020204"/>
                <a:cs typeface="Arial" panose="020B0604020202020204"/>
                <a:sym typeface="Arial" panose="020B0604020202020204"/>
              </a:rPr>
              <a:t> src</a:t>
            </a:r>
            <a:r>
              <a:rPr lang="en-IN" sz="3200" b="0" i="0">
                <a:solidFill>
                  <a:srgbClr val="0000CD"/>
                </a:solidFill>
                <a:latin typeface="Arial" panose="020B0604020202020204"/>
                <a:ea typeface="Arial" panose="020B0604020202020204"/>
                <a:cs typeface="Arial" panose="020B0604020202020204"/>
                <a:sym typeface="Arial" panose="020B0604020202020204"/>
              </a:rPr>
              <a:t>="myScript.js"&gt;&lt;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endParaRPr sz="3200" b="0" i="0">
              <a:solidFill>
                <a:srgbClr val="000000"/>
              </a:solidFill>
              <a:latin typeface="Arial" panose="020B0604020202020204"/>
              <a:ea typeface="Arial" panose="020B0604020202020204"/>
              <a:cs typeface="Arial" panose="020B0604020202020204"/>
              <a:sym typeface="Arial" panose="020B0604020202020204"/>
            </a:endParaRPr>
          </a:p>
          <a:p>
            <a:pPr marL="457200" lvl="0" indent="-254000" algn="l" rtl="0">
              <a:lnSpc>
                <a:spcPct val="125000"/>
              </a:lnSpc>
              <a:spcBef>
                <a:spcPts val="1840"/>
              </a:spcBef>
              <a:spcAft>
                <a:spcPts val="0"/>
              </a:spcAft>
              <a:buClr>
                <a:schemeClr val="lt2"/>
              </a:buClr>
              <a:buSzPts val="3200"/>
              <a:buFont typeface="Arial" panose="020B0604020202020204"/>
              <a:buNone/>
            </a:pP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7"/>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Using window.alert()</a:t>
            </a:r>
            <a:endParaRPr lang="en-IN" sz="6000" b="1" i="0">
              <a:solidFill>
                <a:srgbClr val="C00000"/>
              </a:solidFill>
              <a:latin typeface="Open Sans"/>
              <a:ea typeface="Open Sans"/>
              <a:cs typeface="Open Sans"/>
              <a:sym typeface="Open Sans"/>
            </a:endParaRPr>
          </a:p>
        </p:txBody>
      </p:sp>
      <p:sp>
        <p:nvSpPr>
          <p:cNvPr id="173" name="Google Shape;173;p7"/>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457200" lvl="0" indent="-457200" algn="l" rtl="0">
              <a:lnSpc>
                <a:spcPct val="125000"/>
              </a:lnSpc>
              <a:spcBef>
                <a:spcPts val="0"/>
              </a:spcBef>
              <a:spcAft>
                <a:spcPts val="0"/>
              </a:spcAft>
              <a:buClr>
                <a:srgbClr val="0000CD"/>
              </a:buClr>
              <a:buSzPts val="3200"/>
              <a:buFont typeface="Arial" panose="020B0604020202020204"/>
              <a:buChar char="•"/>
            </a:pP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!DOCTYPE</a:t>
            </a:r>
            <a:r>
              <a:rPr lang="en-IN" sz="3200" b="0" i="0">
                <a:solidFill>
                  <a:srgbClr val="FF0000"/>
                </a:solidFill>
                <a:latin typeface="Arial" panose="020B0604020202020204"/>
                <a:ea typeface="Arial" panose="020B0604020202020204"/>
                <a:cs typeface="Arial" panose="020B0604020202020204"/>
                <a:sym typeface="Arial" panose="020B0604020202020204"/>
              </a:rPr>
              <a:t> 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FF0000"/>
                </a:solidFill>
                <a:latin typeface="Arial" panose="020B0604020202020204"/>
                <a:ea typeface="Arial" panose="020B0604020202020204"/>
                <a:cs typeface="Arial" panose="020B0604020202020204"/>
                <a:sym typeface="Arial" panose="020B0604020202020204"/>
              </a:rPr>
              <a:t> lang</a:t>
            </a:r>
            <a:r>
              <a:rPr lang="en-IN" sz="3200" b="0" i="0">
                <a:solidFill>
                  <a:srgbClr val="0000CD"/>
                </a:solidFill>
                <a:latin typeface="Arial" panose="020B0604020202020204"/>
                <a:ea typeface="Arial" panose="020B0604020202020204"/>
                <a:cs typeface="Arial" panose="020B0604020202020204"/>
                <a:sym typeface="Arial" panose="020B0604020202020204"/>
              </a:rPr>
              <a:t>="en"&gt;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meta</a:t>
            </a:r>
            <a:r>
              <a:rPr lang="en-IN" sz="3200" b="0" i="0">
                <a:solidFill>
                  <a:srgbClr val="FF0000"/>
                </a:solidFill>
                <a:latin typeface="Arial" panose="020B0604020202020204"/>
                <a:ea typeface="Arial" panose="020B0604020202020204"/>
                <a:cs typeface="Arial" panose="020B0604020202020204"/>
                <a:sym typeface="Arial" panose="020B0604020202020204"/>
              </a:rPr>
              <a:t> charset</a:t>
            </a:r>
            <a:r>
              <a:rPr lang="en-IN" sz="3200" b="0" i="0">
                <a:solidFill>
                  <a:srgbClr val="0000CD"/>
                </a:solidFill>
                <a:latin typeface="Arial" panose="020B0604020202020204"/>
                <a:ea typeface="Arial" panose="020B0604020202020204"/>
                <a:cs typeface="Arial" panose="020B0604020202020204"/>
                <a:sym typeface="Arial" panose="020B0604020202020204"/>
              </a:rPr>
              <a:t>="UTF-8"&gt;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Window.alert() output method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Display data using Alert Box</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window.alert(</a:t>
            </a:r>
            <a:r>
              <a:rPr lang="en-IN" sz="3200" b="0" i="0">
                <a:solidFill>
                  <a:srgbClr val="FF0000"/>
                </a:solidFill>
                <a:latin typeface="Arial" panose="020B0604020202020204"/>
                <a:ea typeface="Arial" panose="020B0604020202020204"/>
                <a:cs typeface="Arial" panose="020B0604020202020204"/>
                <a:sym typeface="Arial" panose="020B0604020202020204"/>
              </a:rPr>
              <a:t>8</a:t>
            </a:r>
            <a:r>
              <a:rPr lang="en-IN" sz="3200" b="0" i="0">
                <a:solidFill>
                  <a:srgbClr val="000000"/>
                </a:solidFill>
                <a:latin typeface="Arial" panose="020B0604020202020204"/>
                <a:ea typeface="Arial" panose="020B0604020202020204"/>
                <a:cs typeface="Arial" panose="020B0604020202020204"/>
                <a:sym typeface="Arial" panose="020B0604020202020204"/>
              </a:rPr>
              <a:t> + </a:t>
            </a:r>
            <a:r>
              <a:rPr lang="en-IN" sz="3200" b="0" i="0">
                <a:solidFill>
                  <a:srgbClr val="FF0000"/>
                </a:solidFill>
                <a:latin typeface="Arial" panose="020B0604020202020204"/>
                <a:ea typeface="Arial" panose="020B0604020202020204"/>
                <a:cs typeface="Arial" panose="020B0604020202020204"/>
                <a:sym typeface="Arial" panose="020B0604020202020204"/>
              </a:rPr>
              <a:t>4</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8"/>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Output Using document.write()</a:t>
            </a:r>
            <a:endParaRPr lang="en-IN" sz="6000" b="1" i="0">
              <a:solidFill>
                <a:srgbClr val="C00000"/>
              </a:solidFill>
              <a:latin typeface="Open Sans"/>
              <a:ea typeface="Open Sans"/>
              <a:cs typeface="Open Sans"/>
              <a:sym typeface="Open Sans"/>
            </a:endParaRPr>
          </a:p>
        </p:txBody>
      </p:sp>
      <p:sp>
        <p:nvSpPr>
          <p:cNvPr id="179" name="Google Shape;179;p8"/>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457200" lvl="0" indent="-457200" algn="l" rtl="0">
              <a:lnSpc>
                <a:spcPct val="125000"/>
              </a:lnSpc>
              <a:spcBef>
                <a:spcPts val="0"/>
              </a:spcBef>
              <a:spcAft>
                <a:spcPts val="0"/>
              </a:spcAft>
              <a:buClr>
                <a:schemeClr val="dk1"/>
              </a:buClr>
              <a:buSzPts val="3200"/>
              <a:buFont typeface="Arial" panose="020B0604020202020204"/>
              <a:buChar char="•"/>
            </a:pPr>
            <a:r>
              <a:rPr lang="en-IN" sz="3200" b="0" i="0">
                <a:solidFill>
                  <a:schemeClr val="dk1"/>
                </a:solidFill>
                <a:latin typeface="Arial" panose="020B0604020202020204"/>
                <a:ea typeface="Arial" panose="020B0604020202020204"/>
                <a:cs typeface="Arial" panose="020B0604020202020204"/>
                <a:sym typeface="Arial" panose="020B0604020202020204"/>
              </a:rPr>
              <a:t>This method is used for testing purposes, it shows the output within the document's body. It normally displays the content within the scope of the body of the page. </a:t>
            </a:r>
            <a:endParaRPr lang="en-IN" sz="3200" b="0" i="0">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125000"/>
              </a:lnSpc>
              <a:spcBef>
                <a:spcPts val="1840"/>
              </a:spcBef>
              <a:spcAft>
                <a:spcPts val="0"/>
              </a:spcAft>
              <a:buClr>
                <a:srgbClr val="0000CD"/>
              </a:buClr>
              <a:buSzPts val="2800"/>
              <a:buFont typeface="Arial" panose="020B0604020202020204"/>
              <a:buChar char="•"/>
            </a:pPr>
            <a:br>
              <a:rPr lang="en-IN" sz="2800" b="0" i="0">
                <a:solidFill>
                  <a:srgbClr val="0000CD"/>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!DOCTYPE</a:t>
            </a:r>
            <a:r>
              <a:rPr lang="en-IN" sz="2800" b="0" i="0">
                <a:solidFill>
                  <a:srgbClr val="FF0000"/>
                </a:solidFill>
                <a:latin typeface="Arial" panose="020B0604020202020204"/>
                <a:ea typeface="Arial" panose="020B0604020202020204"/>
                <a:cs typeface="Arial" panose="020B0604020202020204"/>
                <a:sym typeface="Arial" panose="020B0604020202020204"/>
              </a:rPr>
              <a:t> html</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html</a:t>
            </a:r>
            <a:r>
              <a:rPr lang="en-IN" sz="2800" b="0" i="0">
                <a:solidFill>
                  <a:srgbClr val="FF0000"/>
                </a:solidFill>
                <a:latin typeface="Arial" panose="020B0604020202020204"/>
                <a:ea typeface="Arial" panose="020B0604020202020204"/>
                <a:cs typeface="Arial" panose="020B0604020202020204"/>
                <a:sym typeface="Arial" panose="020B0604020202020204"/>
              </a:rPr>
              <a:t> lang</a:t>
            </a:r>
            <a:r>
              <a:rPr lang="en-IN" sz="2800" b="0" i="0">
                <a:solidFill>
                  <a:srgbClr val="0000CD"/>
                </a:solidFill>
                <a:latin typeface="Arial" panose="020B0604020202020204"/>
                <a:ea typeface="Arial" panose="020B0604020202020204"/>
                <a:cs typeface="Arial" panose="020B0604020202020204"/>
                <a:sym typeface="Arial" panose="020B0604020202020204"/>
              </a:rPr>
              <a:t>="en"&gt;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head</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meta</a:t>
            </a:r>
            <a:r>
              <a:rPr lang="en-IN" sz="2800" b="0" i="0">
                <a:solidFill>
                  <a:srgbClr val="FF0000"/>
                </a:solidFill>
                <a:latin typeface="Arial" panose="020B0604020202020204"/>
                <a:ea typeface="Arial" panose="020B0604020202020204"/>
                <a:cs typeface="Arial" panose="020B0604020202020204"/>
                <a:sym typeface="Arial" panose="020B0604020202020204"/>
              </a:rPr>
              <a:t> charset</a:t>
            </a:r>
            <a:r>
              <a:rPr lang="en-IN" sz="2800" b="0" i="0">
                <a:solidFill>
                  <a:srgbClr val="0000CD"/>
                </a:solidFill>
                <a:latin typeface="Arial" panose="020B0604020202020204"/>
                <a:ea typeface="Arial" panose="020B0604020202020204"/>
                <a:cs typeface="Arial" panose="020B0604020202020204"/>
                <a:sym typeface="Arial" panose="020B0604020202020204"/>
              </a:rPr>
              <a:t>="UTF-8"&gt;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title</a:t>
            </a:r>
            <a:r>
              <a:rPr lang="en-IN" sz="2800" b="0" i="0">
                <a:solidFill>
                  <a:srgbClr val="0000CD"/>
                </a:solidFill>
                <a:latin typeface="Arial" panose="020B0604020202020204"/>
                <a:ea typeface="Arial" panose="020B0604020202020204"/>
                <a:cs typeface="Arial" panose="020B0604020202020204"/>
                <a:sym typeface="Arial" panose="020B0604020202020204"/>
              </a:rPr>
              <a:t>&gt;</a:t>
            </a:r>
            <a:r>
              <a:rPr lang="en-IN" sz="2800" b="0" i="0">
                <a:solidFill>
                  <a:srgbClr val="000000"/>
                </a:solidFill>
                <a:latin typeface="Arial" panose="020B0604020202020204"/>
                <a:ea typeface="Arial" panose="020B0604020202020204"/>
                <a:cs typeface="Arial" panose="020B0604020202020204"/>
                <a:sym typeface="Arial" panose="020B0604020202020204"/>
              </a:rPr>
              <a:t> JavaScript document.write() output method </a:t>
            </a: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/title</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/head</a:t>
            </a:r>
            <a:r>
              <a:rPr lang="en-IN" sz="2800" b="0" i="0">
                <a:solidFill>
                  <a:srgbClr val="0000CD"/>
                </a:solidFill>
                <a:latin typeface="Arial" panose="020B0604020202020204"/>
                <a:ea typeface="Arial" panose="020B0604020202020204"/>
                <a:cs typeface="Arial" panose="020B0604020202020204"/>
                <a:sym typeface="Arial" panose="020B0604020202020204"/>
              </a:rPr>
              <a:t>&gt;</a:t>
            </a:r>
            <a:r>
              <a:rPr lang="en-IN" sz="2800" b="0" i="0">
                <a:solidFill>
                  <a:srgbClr val="000000"/>
                </a:solidFill>
                <a:latin typeface="Arial" panose="020B0604020202020204"/>
                <a:ea typeface="Arial" panose="020B0604020202020204"/>
                <a:cs typeface="Arial" panose="020B0604020202020204"/>
                <a:sym typeface="Arial" panose="020B0604020202020204"/>
              </a:rPr>
              <a:t> </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body</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h2</a:t>
            </a:r>
            <a:r>
              <a:rPr lang="en-IN" sz="2800" b="0" i="0">
                <a:solidFill>
                  <a:srgbClr val="0000CD"/>
                </a:solidFill>
                <a:latin typeface="Arial" panose="020B0604020202020204"/>
                <a:ea typeface="Arial" panose="020B0604020202020204"/>
                <a:cs typeface="Arial" panose="020B0604020202020204"/>
                <a:sym typeface="Arial" panose="020B0604020202020204"/>
              </a:rPr>
              <a:t>&gt;</a:t>
            </a:r>
            <a:r>
              <a:rPr lang="en-IN" sz="2800" b="0" i="0">
                <a:solidFill>
                  <a:srgbClr val="000000"/>
                </a:solidFill>
                <a:latin typeface="Arial" panose="020B0604020202020204"/>
                <a:ea typeface="Arial" panose="020B0604020202020204"/>
                <a:cs typeface="Arial" panose="020B0604020202020204"/>
                <a:sym typeface="Arial" panose="020B0604020202020204"/>
              </a:rPr>
              <a:t> Display Using document.write() Method </a:t>
            </a: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/h2</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a:t>
            </a:r>
            <a:r>
              <a:rPr lang="en-IN" sz="2800" b="0" i="0">
                <a:solidFill>
                  <a:srgbClr val="FF0000"/>
                </a:solidFill>
                <a:latin typeface="Arial" panose="020B0604020202020204"/>
                <a:ea typeface="Arial" panose="020B0604020202020204"/>
                <a:cs typeface="Arial" panose="020B0604020202020204"/>
                <a:sym typeface="Arial" panose="020B0604020202020204"/>
              </a:rPr>
              <a:t>8</a:t>
            </a:r>
            <a:r>
              <a:rPr lang="en-IN" sz="2800" b="0" i="0">
                <a:solidFill>
                  <a:srgbClr val="000000"/>
                </a:solidFill>
                <a:latin typeface="Arial" panose="020B0604020202020204"/>
                <a:ea typeface="Arial" panose="020B0604020202020204"/>
                <a:cs typeface="Arial" panose="020B0604020202020204"/>
                <a:sym typeface="Arial" panose="020B0604020202020204"/>
              </a:rPr>
              <a:t> + </a:t>
            </a:r>
            <a:r>
              <a:rPr lang="en-IN" sz="2800" b="0" i="0">
                <a:solidFill>
                  <a:srgbClr val="FF0000"/>
                </a:solidFill>
                <a:latin typeface="Arial" panose="020B0604020202020204"/>
                <a:ea typeface="Arial" panose="020B0604020202020204"/>
                <a:cs typeface="Arial" panose="020B0604020202020204"/>
                <a:sym typeface="Arial" panose="020B0604020202020204"/>
              </a:rPr>
              <a:t>4</a:t>
            </a: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/body</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/html</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3200"/>
            </a:b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9"/>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Output Using innerHTML</a:t>
            </a:r>
            <a:endParaRPr sz="6000" b="1" i="0">
              <a:solidFill>
                <a:srgbClr val="C00000"/>
              </a:solidFill>
              <a:latin typeface="Open Sans"/>
              <a:ea typeface="Open Sans"/>
              <a:cs typeface="Open Sans"/>
              <a:sym typeface="Open Sans"/>
            </a:endParaRPr>
          </a:p>
        </p:txBody>
      </p:sp>
      <p:sp>
        <p:nvSpPr>
          <p:cNvPr id="185" name="Google Shape;185;p9"/>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457200" lvl="0" indent="-457200" algn="l" rtl="0">
              <a:lnSpc>
                <a:spcPct val="125000"/>
              </a:lnSpc>
              <a:spcBef>
                <a:spcPts val="0"/>
              </a:spcBef>
              <a:spcAft>
                <a:spcPts val="0"/>
              </a:spcAft>
              <a:buClr>
                <a:schemeClr val="dk1"/>
              </a:buClr>
              <a:buSzPts val="3200"/>
              <a:buFont typeface="Arial" panose="020B0604020202020204"/>
              <a:buChar char="•"/>
            </a:pPr>
            <a:r>
              <a:rPr lang="en-IN" sz="3200" b="0" i="0">
                <a:solidFill>
                  <a:schemeClr val="dk1"/>
                </a:solidFill>
                <a:latin typeface="Arial" panose="020B0604020202020204"/>
                <a:ea typeface="Arial" panose="020B0604020202020204"/>
                <a:cs typeface="Arial" panose="020B0604020202020204"/>
                <a:sym typeface="Arial" panose="020B0604020202020204"/>
              </a:rPr>
              <a:t>JavaScript can access any element with a defined ID by using the document.getElementById(id) method and then the CSS/HTML of the selected element can be changed by using innerHTML property with it. This property helps in doing changes even after the webpage gets loaded completely.</a:t>
            </a:r>
            <a:endParaRPr lang="en-IN" sz="3200" b="0" i="0">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125000"/>
              </a:lnSpc>
              <a:spcBef>
                <a:spcPts val="1840"/>
              </a:spcBef>
              <a:spcAft>
                <a:spcPts val="0"/>
              </a:spcAft>
              <a:buClr>
                <a:schemeClr val="dk1"/>
              </a:buClr>
              <a:buSzPts val="3200"/>
              <a:buFont typeface="Arial" panose="020B0604020202020204"/>
              <a:buChar char="•"/>
            </a:pPr>
            <a:r>
              <a:rPr lang="en-IN" sz="3200" b="0" i="0">
                <a:solidFill>
                  <a:schemeClr val="dk1"/>
                </a:solidFill>
                <a:latin typeface="Arial" panose="020B0604020202020204"/>
                <a:ea typeface="Arial" panose="020B0604020202020204"/>
                <a:cs typeface="Arial" panose="020B0604020202020204"/>
                <a:sym typeface="Arial" panose="020B0604020202020204"/>
              </a:rPr>
              <a:t>The id attribute selects the HTML element with that particular id and the innerHTML property define the HTML content:</a:t>
            </a:r>
            <a:endParaRPr lang="en-IN" sz="3200" b="0" i="0">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125000"/>
              </a:lnSpc>
              <a:spcBef>
                <a:spcPts val="1840"/>
              </a:spcBef>
              <a:spcAft>
                <a:spcPts val="0"/>
              </a:spcAft>
              <a:buClr>
                <a:srgbClr val="0000CD"/>
              </a:buClr>
              <a:buSzPts val="3200"/>
              <a:buFont typeface="Arial" panose="020B0604020202020204"/>
              <a:buChar char="•"/>
            </a:pP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!DOCTYPE</a:t>
            </a:r>
            <a:r>
              <a:rPr lang="en-IN" sz="3200" b="0" i="0">
                <a:solidFill>
                  <a:srgbClr val="FF0000"/>
                </a:solidFill>
                <a:latin typeface="Arial" panose="020B0604020202020204"/>
                <a:ea typeface="Arial" panose="020B0604020202020204"/>
                <a:cs typeface="Arial" panose="020B0604020202020204"/>
                <a:sym typeface="Arial" panose="020B0604020202020204"/>
              </a:rPr>
              <a:t> 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FF0000"/>
                </a:solidFill>
                <a:latin typeface="Arial" panose="020B0604020202020204"/>
                <a:ea typeface="Arial" panose="020B0604020202020204"/>
                <a:cs typeface="Arial" panose="020B0604020202020204"/>
                <a:sym typeface="Arial" panose="020B0604020202020204"/>
              </a:rPr>
              <a:t> lang</a:t>
            </a:r>
            <a:r>
              <a:rPr lang="en-IN" sz="3200" b="0" i="0">
                <a:solidFill>
                  <a:srgbClr val="0000CD"/>
                </a:solidFill>
                <a:latin typeface="Arial" panose="020B0604020202020204"/>
                <a:ea typeface="Arial" panose="020B0604020202020204"/>
                <a:cs typeface="Arial" panose="020B0604020202020204"/>
                <a:sym typeface="Arial" panose="020B0604020202020204"/>
              </a:rPr>
              <a:t>="en"&gt;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innerHTML Output Method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Display data innerHTML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FF0000"/>
                </a:solidFill>
                <a:latin typeface="Arial" panose="020B0604020202020204"/>
                <a:ea typeface="Arial" panose="020B0604020202020204"/>
                <a:cs typeface="Arial" panose="020B0604020202020204"/>
                <a:sym typeface="Arial" panose="020B0604020202020204"/>
              </a:rPr>
              <a:t> id</a:t>
            </a:r>
            <a:r>
              <a:rPr lang="en-IN" sz="3200" b="0" i="0">
                <a:solidFill>
                  <a:srgbClr val="0000CD"/>
                </a:solidFill>
                <a:latin typeface="Arial" panose="020B0604020202020204"/>
                <a:ea typeface="Arial" panose="020B0604020202020204"/>
                <a:cs typeface="Arial" panose="020B0604020202020204"/>
                <a:sym typeface="Arial" panose="020B0604020202020204"/>
              </a:rPr>
              <a:t>="demo"&gt;&lt;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200" b="0" i="0">
                <a:solidFill>
                  <a:srgbClr val="A52A2A"/>
                </a:solidFill>
                <a:latin typeface="Arial" panose="020B0604020202020204"/>
                <a:ea typeface="Arial" panose="020B0604020202020204"/>
                <a:cs typeface="Arial" panose="020B0604020202020204"/>
                <a:sym typeface="Arial" panose="020B0604020202020204"/>
              </a:rPr>
              <a:t>"demo"</a:t>
            </a:r>
            <a:r>
              <a:rPr lang="en-IN" sz="3200" b="0" i="0">
                <a:solidFill>
                  <a:srgbClr val="000000"/>
                </a:solidFill>
                <a:latin typeface="Arial" panose="020B0604020202020204"/>
                <a:ea typeface="Arial" panose="020B0604020202020204"/>
                <a:cs typeface="Arial" panose="020B0604020202020204"/>
                <a:sym typeface="Arial" panose="020B0604020202020204"/>
              </a:rPr>
              <a:t>).innerHTML = </a:t>
            </a:r>
            <a:r>
              <a:rPr lang="en-IN" sz="3200" b="0" i="0">
                <a:solidFill>
                  <a:srgbClr val="FF0000"/>
                </a:solidFill>
                <a:latin typeface="Arial" panose="020B0604020202020204"/>
                <a:ea typeface="Arial" panose="020B0604020202020204"/>
                <a:cs typeface="Arial" panose="020B0604020202020204"/>
                <a:sym typeface="Arial" panose="020B0604020202020204"/>
              </a:rPr>
              <a:t>5</a:t>
            </a:r>
            <a:r>
              <a:rPr lang="en-IN" sz="3200" b="0" i="0">
                <a:solidFill>
                  <a:srgbClr val="000000"/>
                </a:solidFill>
                <a:latin typeface="Arial" panose="020B0604020202020204"/>
                <a:ea typeface="Arial" panose="020B0604020202020204"/>
                <a:cs typeface="Arial" panose="020B0604020202020204"/>
                <a:sym typeface="Arial" panose="020B0604020202020204"/>
              </a:rPr>
              <a:t> + </a:t>
            </a:r>
            <a:r>
              <a:rPr lang="en-IN" sz="3200" b="0" i="0">
                <a:solidFill>
                  <a:srgbClr val="FF0000"/>
                </a:solidFill>
                <a:latin typeface="Arial" panose="020B0604020202020204"/>
                <a:ea typeface="Arial" panose="020B0604020202020204"/>
                <a:cs typeface="Arial" panose="020B0604020202020204"/>
                <a:sym typeface="Arial" panose="020B0604020202020204"/>
              </a:rPr>
              <a:t>6</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endParaRPr sz="32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endParaRPr sz="2400" b="1" i="0">
              <a:solidFill>
                <a:srgbClr val="000000"/>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680"/>
              </a:spcBef>
              <a:spcAft>
                <a:spcPts val="0"/>
              </a:spcAft>
              <a:buClr>
                <a:schemeClr val="lt2"/>
              </a:buClr>
              <a:buSzPts val="2400"/>
              <a:buNone/>
            </a:pPr>
            <a:br>
              <a:rPr lang="en-IN" sz="2400"/>
            </a:br>
            <a:endParaRPr sz="2800" b="0" i="0">
              <a:solidFill>
                <a:srgbClr val="41484D"/>
              </a:solidFill>
              <a:latin typeface="Lato" panose="020F0502020204030203"/>
              <a:ea typeface="Lato" panose="020F0502020204030203"/>
              <a:cs typeface="Lato" panose="020F0502020204030203"/>
              <a:sym typeface="Lato" panose="020F0502020204030203"/>
            </a:endParaRPr>
          </a:p>
          <a:p>
            <a:pPr marL="0" lvl="0" indent="0" algn="l" rtl="0">
              <a:lnSpc>
                <a:spcPct val="125000"/>
              </a:lnSpc>
              <a:spcBef>
                <a:spcPts val="1760"/>
              </a:spcBef>
              <a:spcAft>
                <a:spcPts val="0"/>
              </a:spcAft>
              <a:buClr>
                <a:schemeClr val="lt2"/>
              </a:buClr>
              <a:buSzPts val="2800"/>
              <a:buNone/>
            </a:pPr>
            <a:br>
              <a:rPr lang="en-IN" sz="2800"/>
            </a:br>
            <a:endParaRPr sz="3200"/>
          </a:p>
          <a:p>
            <a:pPr marL="457200" lvl="0" indent="-254000" algn="l" rtl="0">
              <a:lnSpc>
                <a:spcPct val="125000"/>
              </a:lnSpc>
              <a:spcBef>
                <a:spcPts val="1840"/>
              </a:spcBef>
              <a:spcAft>
                <a:spcPts val="0"/>
              </a:spcAft>
              <a:buClr>
                <a:schemeClr val="lt2"/>
              </a:buClr>
              <a:buSzPts val="3200"/>
              <a:buFont typeface="Arial" panose="020B0604020202020204"/>
              <a:buNone/>
            </a:pPr>
            <a:endParaRPr sz="32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4642</Words>
  <Application>WPS Presentation</Application>
  <PresentationFormat/>
  <Paragraphs>103</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Calibri</vt:lpstr>
      <vt:lpstr>PT Sans</vt:lpstr>
      <vt:lpstr>Aleo</vt:lpstr>
      <vt:lpstr>Oswald</vt:lpstr>
      <vt:lpstr>Open Sans</vt:lpstr>
      <vt:lpstr>Lato</vt:lpstr>
      <vt:lpstr>Trebuchet MS</vt:lpstr>
      <vt:lpstr>Microsoft YaHei</vt:lpstr>
      <vt:lpstr>Arial Unicode MS</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Slidepot</dc:creator>
  <cp:lastModifiedBy>ICLAP-A08</cp:lastModifiedBy>
  <cp:revision>1</cp:revision>
  <dcterms:created xsi:type="dcterms:W3CDTF">2022-12-09T14:43:56Z</dcterms:created>
  <dcterms:modified xsi:type="dcterms:W3CDTF">2022-12-09T14:43:57Z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D141635961B24B9AB1E6C080DCDA8B3F</vt:lpwstr>
  </property>
  <property fmtid="{D5CDD505-2E9C-101B-9397-08002B2CF9AE}" pid="4" name="KSOProductBuildVer">
    <vt:lpwstr>2057-11.2.0.11417</vt:lpwstr>
  </property>
</Properties>
</file>