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6"/>
  </p:handoutMasterIdLst>
  <p:sldIdLst>
    <p:sldId id="449" r:id="rId3"/>
    <p:sldId id="541" r:id="rId5"/>
    <p:sldId id="542" r:id="rId6"/>
    <p:sldId id="549" r:id="rId7"/>
    <p:sldId id="550" r:id="rId8"/>
    <p:sldId id="551" r:id="rId9"/>
    <p:sldId id="552" r:id="rId10"/>
    <p:sldId id="553" r:id="rId11"/>
    <p:sldId id="554" r:id="rId12"/>
    <p:sldId id="555" r:id="rId13"/>
    <p:sldId id="556" r:id="rId14"/>
    <p:sldId id="459" r:id="rId15"/>
  </p:sldIdLst>
  <p:sldSz cx="24385270" cy="13717270"/>
  <p:notesSz cx="6881495" cy="10002520"/>
  <p:defaultTextStyle>
    <a:defPPr>
      <a:defRPr lang="es-MX"/>
    </a:defPPr>
    <a:lvl1pPr marL="0" algn="l" defTabSz="2416175" rtl="0" eaLnBrk="1" latinLnBrk="0" hangingPunct="1">
      <a:defRPr sz="4800" kern="1200">
        <a:solidFill>
          <a:schemeClr val="tx1"/>
        </a:solidFill>
        <a:latin typeface="+mn-lt"/>
        <a:ea typeface="+mn-ea"/>
        <a:cs typeface="+mn-cs"/>
      </a:defRPr>
    </a:lvl1pPr>
    <a:lvl2pPr marL="1207770" algn="l" defTabSz="2416175" rtl="0" eaLnBrk="1" latinLnBrk="0" hangingPunct="1">
      <a:defRPr sz="4800" kern="1200">
        <a:solidFill>
          <a:schemeClr val="tx1"/>
        </a:solidFill>
        <a:latin typeface="+mn-lt"/>
        <a:ea typeface="+mn-ea"/>
        <a:cs typeface="+mn-cs"/>
      </a:defRPr>
    </a:lvl2pPr>
    <a:lvl3pPr marL="2416175" algn="l" defTabSz="2416175" rtl="0" eaLnBrk="1" latinLnBrk="0" hangingPunct="1">
      <a:defRPr sz="4800" kern="1200">
        <a:solidFill>
          <a:schemeClr val="tx1"/>
        </a:solidFill>
        <a:latin typeface="+mn-lt"/>
        <a:ea typeface="+mn-ea"/>
        <a:cs typeface="+mn-cs"/>
      </a:defRPr>
    </a:lvl3pPr>
    <a:lvl4pPr marL="3623945" algn="l" defTabSz="2416175" rtl="0" eaLnBrk="1" latinLnBrk="0" hangingPunct="1">
      <a:defRPr sz="4800" kern="1200">
        <a:solidFill>
          <a:schemeClr val="tx1"/>
        </a:solidFill>
        <a:latin typeface="+mn-lt"/>
        <a:ea typeface="+mn-ea"/>
        <a:cs typeface="+mn-cs"/>
      </a:defRPr>
    </a:lvl4pPr>
    <a:lvl5pPr marL="4831715" algn="l" defTabSz="2416175" rtl="0" eaLnBrk="1" latinLnBrk="0" hangingPunct="1">
      <a:defRPr sz="4800" kern="1200">
        <a:solidFill>
          <a:schemeClr val="tx1"/>
        </a:solidFill>
        <a:latin typeface="+mn-lt"/>
        <a:ea typeface="+mn-ea"/>
        <a:cs typeface="+mn-cs"/>
      </a:defRPr>
    </a:lvl5pPr>
    <a:lvl6pPr marL="6039485" algn="l" defTabSz="2416175" rtl="0" eaLnBrk="1" latinLnBrk="0" hangingPunct="1">
      <a:defRPr sz="4800" kern="1200">
        <a:solidFill>
          <a:schemeClr val="tx1"/>
        </a:solidFill>
        <a:latin typeface="+mn-lt"/>
        <a:ea typeface="+mn-ea"/>
        <a:cs typeface="+mn-cs"/>
      </a:defRPr>
    </a:lvl6pPr>
    <a:lvl7pPr marL="7247890" algn="l" defTabSz="2416175" rtl="0" eaLnBrk="1" latinLnBrk="0" hangingPunct="1">
      <a:defRPr sz="4800" kern="1200">
        <a:solidFill>
          <a:schemeClr val="tx1"/>
        </a:solidFill>
        <a:latin typeface="+mn-lt"/>
        <a:ea typeface="+mn-ea"/>
        <a:cs typeface="+mn-cs"/>
      </a:defRPr>
    </a:lvl7pPr>
    <a:lvl8pPr marL="8455660" algn="l" defTabSz="2416175" rtl="0" eaLnBrk="1" latinLnBrk="0" hangingPunct="1">
      <a:defRPr sz="4800" kern="1200">
        <a:solidFill>
          <a:schemeClr val="tx1"/>
        </a:solidFill>
        <a:latin typeface="+mn-lt"/>
        <a:ea typeface="+mn-ea"/>
        <a:cs typeface="+mn-cs"/>
      </a:defRPr>
    </a:lvl8pPr>
    <a:lvl9pPr marL="9663430" algn="l" defTabSz="2416175" rtl="0" eaLnBrk="1" latinLnBrk="0" hangingPunct="1">
      <a:defRPr sz="4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B8A2F26-7E97-455C-97BA-89A17C8F2969}">
          <p14:sldIdLst>
            <p14:sldId id="449"/>
          </p14:sldIdLst>
        </p14:section>
        <p14:section name="Middle" id="{C9A4A5C9-33E1-452D-A376-A7597331C4D5}">
          <p14:sldIdLst>
            <p14:sldId id="542"/>
            <p14:sldId id="549"/>
            <p14:sldId id="550"/>
            <p14:sldId id="551"/>
            <p14:sldId id="552"/>
            <p14:sldId id="553"/>
            <p14:sldId id="554"/>
            <p14:sldId id="555"/>
            <p14:sldId id="556"/>
            <p14:sldId id="541"/>
          </p14:sldIdLst>
        </p14:section>
        <p14:section name="Conclusion" id="{ED853034-0CB5-4518-B834-FE65723CE995}">
          <p14:sldIdLst>
            <p14:sldId id="45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BCBC"/>
    <a:srgbClr val="D2D2D2"/>
    <a:srgbClr val="1F1F1F"/>
    <a:srgbClr val="DB0F19"/>
    <a:srgbClr val="1A1919"/>
    <a:srgbClr val="F23A43"/>
    <a:srgbClr val="FFFFFF"/>
    <a:srgbClr val="191919"/>
    <a:srgbClr val="1F1F1E"/>
    <a:srgbClr val="FEF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14" autoAdjust="0"/>
    <p:restoredTop sz="94010" autoAdjust="0"/>
  </p:normalViewPr>
  <p:slideViewPr>
    <p:cSldViewPr>
      <p:cViewPr varScale="1">
        <p:scale>
          <a:sx n="58" d="100"/>
          <a:sy n="58" d="100"/>
        </p:scale>
        <p:origin x="336" y="90"/>
      </p:cViewPr>
      <p:guideLst>
        <p:guide pos="2880"/>
        <p:guide orient="horz" pos="2053"/>
        <p:guide pos="7681"/>
        <p:guide pos="7680"/>
        <p:guide orient="horz" pos="4321"/>
        <p:guide pos="14484"/>
        <p:guide orient="horz" pos="6588"/>
        <p:guide orient="horz" pos="2052"/>
        <p:guide orient="horz" pos="4320"/>
        <p:guide orient="horz" pos="2696"/>
        <p:guide pos="3826"/>
        <p:guide pos="11536"/>
        <p:guide pos="515"/>
        <p:guide orient="horz" pos="6587"/>
        <p:guide orient="horz" pos="2051"/>
        <p:guide pos="3598"/>
        <p:guide pos="11529"/>
        <p:guide pos="3824"/>
        <p:guide pos="3853"/>
        <p:guide orient="horz" pos="2054"/>
        <p:guide pos="3827"/>
        <p:guide pos="11537"/>
        <p:guide pos="3854"/>
        <p:guide pos="7708"/>
        <p:guide orient="horz" pos="8232"/>
        <p:guide orient="horz" pos="6843"/>
        <p:guide orient="horz" pos="1995"/>
        <p:guide orient="horz" pos="8233"/>
        <p:guide pos="7707"/>
      </p:guideLst>
    </p:cSldViewPr>
  </p:slideViewPr>
  <p:outlineViewPr>
    <p:cViewPr>
      <p:scale>
        <a:sx n="33" d="100"/>
        <a:sy n="33" d="100"/>
      </p:scale>
      <p:origin x="0" y="-52926"/>
    </p:cViewPr>
  </p:outlineViewPr>
  <p:notesTextViewPr>
    <p:cViewPr>
      <p:scale>
        <a:sx n="75" d="100"/>
        <a:sy n="75" d="100"/>
      </p:scale>
      <p:origin x="0" y="0"/>
    </p:cViewPr>
  </p:notesTextViewPr>
  <p:sorterViewPr>
    <p:cViewPr>
      <p:scale>
        <a:sx n="66" d="100"/>
        <a:sy n="66" d="100"/>
      </p:scale>
      <p:origin x="0" y="-37602"/>
    </p:cViewPr>
  </p:sorterViewPr>
  <p:notesViewPr>
    <p:cSldViewPr>
      <p:cViewPr varScale="1">
        <p:scale>
          <a:sx n="83" d="100"/>
          <a:sy n="83" d="100"/>
        </p:scale>
        <p:origin x="-3816" y="-78"/>
      </p:cViewPr>
      <p:guideLst>
        <p:guide orient="horz" pos="3151"/>
        <p:guide pos="2168"/>
      </p:guideLst>
    </p:cSldViewPr>
  </p:notesViewPr>
  <p:gridSpacing cx="45005" cy="45005"/>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82119" cy="500142"/>
          </a:xfrm>
          <a:prstGeom prst="rect">
            <a:avLst/>
          </a:prstGeom>
        </p:spPr>
        <p:txBody>
          <a:bodyPr vert="horz" lIns="96478" tIns="48239" rIns="96478" bIns="48239" rtlCol="0"/>
          <a:lstStyle>
            <a:lvl1pPr algn="l">
              <a:defRPr sz="1300"/>
            </a:lvl1pPr>
          </a:lstStyle>
          <a:p>
            <a:endParaRPr lang="es-SV"/>
          </a:p>
        </p:txBody>
      </p:sp>
      <p:sp>
        <p:nvSpPr>
          <p:cNvPr id="3" name="2 Marcador de fecha"/>
          <p:cNvSpPr>
            <a:spLocks noGrp="1"/>
          </p:cNvSpPr>
          <p:nvPr>
            <p:ph type="dt" sz="quarter" idx="1"/>
          </p:nvPr>
        </p:nvSpPr>
        <p:spPr>
          <a:xfrm>
            <a:off x="3898102" y="0"/>
            <a:ext cx="2982119" cy="500142"/>
          </a:xfrm>
          <a:prstGeom prst="rect">
            <a:avLst/>
          </a:prstGeom>
        </p:spPr>
        <p:txBody>
          <a:bodyPr vert="horz" lIns="96478" tIns="48239" rIns="96478" bIns="48239" rtlCol="0"/>
          <a:lstStyle>
            <a:lvl1pPr algn="r">
              <a:defRPr sz="1300"/>
            </a:lvl1pPr>
          </a:lstStyle>
          <a:p>
            <a:fld id="{8A7FA585-751B-4C14-83D9-CD2D2E2E259A}" type="datetimeFigureOut">
              <a:rPr lang="es-SV" smtClean="0"/>
            </a:fld>
            <a:endParaRPr lang="es-SV"/>
          </a:p>
        </p:txBody>
      </p:sp>
      <p:sp>
        <p:nvSpPr>
          <p:cNvPr id="4" name="3 Marcador de pie de página"/>
          <p:cNvSpPr>
            <a:spLocks noGrp="1"/>
          </p:cNvSpPr>
          <p:nvPr>
            <p:ph type="ftr" sz="quarter" idx="2"/>
          </p:nvPr>
        </p:nvSpPr>
        <p:spPr>
          <a:xfrm>
            <a:off x="0" y="9500960"/>
            <a:ext cx="2982119" cy="500142"/>
          </a:xfrm>
          <a:prstGeom prst="rect">
            <a:avLst/>
          </a:prstGeom>
        </p:spPr>
        <p:txBody>
          <a:bodyPr vert="horz" lIns="96478" tIns="48239" rIns="96478" bIns="48239" rtlCol="0" anchor="b"/>
          <a:lstStyle>
            <a:lvl1pPr algn="l">
              <a:defRPr sz="1300"/>
            </a:lvl1pPr>
          </a:lstStyle>
          <a:p>
            <a:endParaRPr lang="es-SV"/>
          </a:p>
        </p:txBody>
      </p:sp>
      <p:sp>
        <p:nvSpPr>
          <p:cNvPr id="5" name="4 Marcador de número de diapositiva"/>
          <p:cNvSpPr>
            <a:spLocks noGrp="1"/>
          </p:cNvSpPr>
          <p:nvPr>
            <p:ph type="sldNum" sz="quarter" idx="3"/>
          </p:nvPr>
        </p:nvSpPr>
        <p:spPr>
          <a:xfrm>
            <a:off x="3898102" y="9500960"/>
            <a:ext cx="2982119" cy="500142"/>
          </a:xfrm>
          <a:prstGeom prst="rect">
            <a:avLst/>
          </a:prstGeom>
        </p:spPr>
        <p:txBody>
          <a:bodyPr vert="horz" lIns="96478" tIns="48239" rIns="96478" bIns="48239" rtlCol="0" anchor="b"/>
          <a:lstStyle>
            <a:lvl1pPr algn="r">
              <a:defRPr sz="1300"/>
            </a:lvl1pPr>
          </a:lstStyle>
          <a:p>
            <a:fld id="{DE859BFD-58C8-42F7-8452-9A3A9ED4879D}" type="slidenum">
              <a:rPr lang="es-SV" smtClean="0"/>
            </a:fld>
            <a:endParaRPr lang="es-SV"/>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82119" cy="500142"/>
          </a:xfrm>
          <a:prstGeom prst="rect">
            <a:avLst/>
          </a:prstGeom>
        </p:spPr>
        <p:txBody>
          <a:bodyPr vert="horz" lIns="96478" tIns="48239" rIns="96478" bIns="48239" rtlCol="0"/>
          <a:lstStyle>
            <a:lvl1pPr algn="l">
              <a:defRPr sz="1300"/>
            </a:lvl1pPr>
          </a:lstStyle>
          <a:p>
            <a:endParaRPr lang="es-MX"/>
          </a:p>
        </p:txBody>
      </p:sp>
      <p:sp>
        <p:nvSpPr>
          <p:cNvPr id="3" name="2 Marcador de fecha"/>
          <p:cNvSpPr>
            <a:spLocks noGrp="1"/>
          </p:cNvSpPr>
          <p:nvPr>
            <p:ph type="dt" idx="1"/>
          </p:nvPr>
        </p:nvSpPr>
        <p:spPr>
          <a:xfrm>
            <a:off x="3898102" y="0"/>
            <a:ext cx="2982119" cy="500142"/>
          </a:xfrm>
          <a:prstGeom prst="rect">
            <a:avLst/>
          </a:prstGeom>
        </p:spPr>
        <p:txBody>
          <a:bodyPr vert="horz" lIns="96478" tIns="48239" rIns="96478" bIns="48239" rtlCol="0"/>
          <a:lstStyle>
            <a:lvl1pPr algn="r">
              <a:defRPr sz="1300"/>
            </a:lvl1pPr>
          </a:lstStyle>
          <a:p>
            <a:fld id="{01993A81-F12D-42C5-A35C-8AABE483B59D}" type="datetimeFigureOut">
              <a:rPr lang="es-MX" smtClean="0"/>
            </a:fld>
            <a:endParaRPr lang="es-MX"/>
          </a:p>
        </p:txBody>
      </p:sp>
      <p:sp>
        <p:nvSpPr>
          <p:cNvPr id="4" name="3 Marcador de imagen de diapositiva"/>
          <p:cNvSpPr>
            <a:spLocks noGrp="1" noRot="1" noChangeAspect="1"/>
          </p:cNvSpPr>
          <p:nvPr>
            <p:ph type="sldImg" idx="2"/>
          </p:nvPr>
        </p:nvSpPr>
        <p:spPr>
          <a:xfrm>
            <a:off x="109538" y="750888"/>
            <a:ext cx="6662737" cy="3749675"/>
          </a:xfrm>
          <a:prstGeom prst="rect">
            <a:avLst/>
          </a:prstGeom>
          <a:noFill/>
          <a:ln w="12700">
            <a:solidFill>
              <a:prstClr val="black"/>
            </a:solidFill>
          </a:ln>
        </p:spPr>
        <p:txBody>
          <a:bodyPr vert="horz" lIns="96478" tIns="48239" rIns="96478" bIns="48239" rtlCol="0" anchor="ctr"/>
          <a:lstStyle/>
          <a:p>
            <a:endParaRPr lang="es-MX"/>
          </a:p>
        </p:txBody>
      </p:sp>
      <p:sp>
        <p:nvSpPr>
          <p:cNvPr id="5" name="4 Marcador de notas"/>
          <p:cNvSpPr>
            <a:spLocks noGrp="1"/>
          </p:cNvSpPr>
          <p:nvPr>
            <p:ph type="body" sz="quarter" idx="3"/>
          </p:nvPr>
        </p:nvSpPr>
        <p:spPr>
          <a:xfrm>
            <a:off x="688182" y="4751348"/>
            <a:ext cx="5505450" cy="4501277"/>
          </a:xfrm>
          <a:prstGeom prst="rect">
            <a:avLst/>
          </a:prstGeom>
        </p:spPr>
        <p:txBody>
          <a:bodyPr vert="horz" lIns="96478" tIns="48239" rIns="96478" bIns="48239" rtlCol="0"/>
          <a:lstStyle/>
          <a:p>
            <a:pPr lvl="0"/>
            <a:r>
              <a:rPr lang="es-ES"/>
              <a:t>Haga clic para modificar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MX"/>
          </a:p>
        </p:txBody>
      </p:sp>
      <p:sp>
        <p:nvSpPr>
          <p:cNvPr id="6" name="5 Marcador de pie de página"/>
          <p:cNvSpPr>
            <a:spLocks noGrp="1"/>
          </p:cNvSpPr>
          <p:nvPr>
            <p:ph type="ftr" sz="quarter" idx="4"/>
          </p:nvPr>
        </p:nvSpPr>
        <p:spPr>
          <a:xfrm>
            <a:off x="0" y="9500960"/>
            <a:ext cx="2982119" cy="500142"/>
          </a:xfrm>
          <a:prstGeom prst="rect">
            <a:avLst/>
          </a:prstGeom>
        </p:spPr>
        <p:txBody>
          <a:bodyPr vert="horz" lIns="96478" tIns="48239" rIns="96478" bIns="48239" rtlCol="0" anchor="b"/>
          <a:lstStyle>
            <a:lvl1pPr algn="l">
              <a:defRPr sz="1300"/>
            </a:lvl1pPr>
          </a:lstStyle>
          <a:p>
            <a:endParaRPr lang="es-MX"/>
          </a:p>
        </p:txBody>
      </p:sp>
      <p:sp>
        <p:nvSpPr>
          <p:cNvPr id="7" name="6 Marcador de número de diapositiva"/>
          <p:cNvSpPr>
            <a:spLocks noGrp="1"/>
          </p:cNvSpPr>
          <p:nvPr>
            <p:ph type="sldNum" sz="quarter" idx="5"/>
          </p:nvPr>
        </p:nvSpPr>
        <p:spPr>
          <a:xfrm>
            <a:off x="3898102" y="9500960"/>
            <a:ext cx="2982119" cy="500142"/>
          </a:xfrm>
          <a:prstGeom prst="rect">
            <a:avLst/>
          </a:prstGeom>
        </p:spPr>
        <p:txBody>
          <a:bodyPr vert="horz" lIns="96478" tIns="48239" rIns="96478" bIns="48239" rtlCol="0" anchor="b"/>
          <a:lstStyle>
            <a:lvl1pPr algn="r">
              <a:defRPr sz="1300"/>
            </a:lvl1pPr>
          </a:lstStyle>
          <a:p>
            <a:fld id="{69BC2EFC-28F3-48C0-BF6B-230A53BCFDFC}" type="slidenum">
              <a:rPr lang="es-MX" smtClean="0"/>
            </a:fld>
            <a:endParaRPr lang="es-MX"/>
          </a:p>
        </p:txBody>
      </p:sp>
    </p:spTree>
  </p:cSld>
  <p:clrMap bg1="lt1" tx1="dk1" bg2="lt2" tx2="dk2" accent1="accent1" accent2="accent2" accent3="accent3" accent4="accent4" accent5="accent5" accent6="accent6" hlink="hlink" folHlink="folHlink"/>
  <p:notesStyle>
    <a:lvl1pPr marL="0" algn="l" defTabSz="2416810" rtl="0" eaLnBrk="1" latinLnBrk="0" hangingPunct="1">
      <a:defRPr sz="3200" kern="1200">
        <a:solidFill>
          <a:schemeClr val="tx1"/>
        </a:solidFill>
        <a:latin typeface="+mn-lt"/>
        <a:ea typeface="+mn-ea"/>
        <a:cs typeface="+mn-cs"/>
      </a:defRPr>
    </a:lvl1pPr>
    <a:lvl2pPr marL="1208405" algn="l" defTabSz="2416810" rtl="0" eaLnBrk="1" latinLnBrk="0" hangingPunct="1">
      <a:defRPr sz="3200" kern="1200">
        <a:solidFill>
          <a:schemeClr val="tx1"/>
        </a:solidFill>
        <a:latin typeface="+mn-lt"/>
        <a:ea typeface="+mn-ea"/>
        <a:cs typeface="+mn-cs"/>
      </a:defRPr>
    </a:lvl2pPr>
    <a:lvl3pPr marL="2416810" algn="l" defTabSz="2416810" rtl="0" eaLnBrk="1" latinLnBrk="0" hangingPunct="1">
      <a:defRPr sz="3200" kern="1200">
        <a:solidFill>
          <a:schemeClr val="tx1"/>
        </a:solidFill>
        <a:latin typeface="+mn-lt"/>
        <a:ea typeface="+mn-ea"/>
        <a:cs typeface="+mn-cs"/>
      </a:defRPr>
    </a:lvl3pPr>
    <a:lvl4pPr marL="3625215" algn="l" defTabSz="2416810" rtl="0" eaLnBrk="1" latinLnBrk="0" hangingPunct="1">
      <a:defRPr sz="3200" kern="1200">
        <a:solidFill>
          <a:schemeClr val="tx1"/>
        </a:solidFill>
        <a:latin typeface="+mn-lt"/>
        <a:ea typeface="+mn-ea"/>
        <a:cs typeface="+mn-cs"/>
      </a:defRPr>
    </a:lvl4pPr>
    <a:lvl5pPr marL="4833620" algn="l" defTabSz="2416810" rtl="0" eaLnBrk="1" latinLnBrk="0" hangingPunct="1">
      <a:defRPr sz="3200" kern="1200">
        <a:solidFill>
          <a:schemeClr val="tx1"/>
        </a:solidFill>
        <a:latin typeface="+mn-lt"/>
        <a:ea typeface="+mn-ea"/>
        <a:cs typeface="+mn-cs"/>
      </a:defRPr>
    </a:lvl5pPr>
    <a:lvl6pPr marL="6042660" algn="l" defTabSz="2416810" rtl="0" eaLnBrk="1" latinLnBrk="0" hangingPunct="1">
      <a:defRPr sz="3200" kern="1200">
        <a:solidFill>
          <a:schemeClr val="tx1"/>
        </a:solidFill>
        <a:latin typeface="+mn-lt"/>
        <a:ea typeface="+mn-ea"/>
        <a:cs typeface="+mn-cs"/>
      </a:defRPr>
    </a:lvl6pPr>
    <a:lvl7pPr marL="7251065" algn="l" defTabSz="2416810" rtl="0" eaLnBrk="1" latinLnBrk="0" hangingPunct="1">
      <a:defRPr sz="3200" kern="1200">
        <a:solidFill>
          <a:schemeClr val="tx1"/>
        </a:solidFill>
        <a:latin typeface="+mn-lt"/>
        <a:ea typeface="+mn-ea"/>
        <a:cs typeface="+mn-cs"/>
      </a:defRPr>
    </a:lvl7pPr>
    <a:lvl8pPr marL="8459470" algn="l" defTabSz="2416810" rtl="0" eaLnBrk="1" latinLnBrk="0" hangingPunct="1">
      <a:defRPr sz="3200" kern="1200">
        <a:solidFill>
          <a:schemeClr val="tx1"/>
        </a:solidFill>
        <a:latin typeface="+mn-lt"/>
        <a:ea typeface="+mn-ea"/>
        <a:cs typeface="+mn-cs"/>
      </a:defRPr>
    </a:lvl8pPr>
    <a:lvl9pPr marL="9667875" algn="l" defTabSz="2416810" rtl="0" eaLnBrk="1" latinLnBrk="0" hangingPunct="1">
      <a:defRPr sz="3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sz="3400" b="1" dirty="0">
                <a:solidFill>
                  <a:srgbClr val="C00000"/>
                </a:solidFill>
              </a:rPr>
              <a:t>Add or change image:</a:t>
            </a:r>
            <a:endParaRPr lang="en-US" sz="3400" b="1" dirty="0">
              <a:solidFill>
                <a:srgbClr val="C00000"/>
              </a:solidFill>
            </a:endParaRPr>
          </a:p>
          <a:p>
            <a:pPr defTabSz="2550795">
              <a:defRPr/>
            </a:pPr>
            <a:r>
              <a:rPr lang="en-US" sz="3400" dirty="0"/>
              <a:t>Right click on image &gt;&gt; Format Picture &gt;&gt; Fill Tab &gt;&gt; Picture or texture fill &gt;&gt; File button &gt;&gt; Choose your Image</a:t>
            </a:r>
            <a:endParaRPr lang="es-SV" sz="3400" dirty="0"/>
          </a:p>
          <a:p>
            <a:endParaRPr lang="es-SV" dirty="0"/>
          </a:p>
        </p:txBody>
      </p:sp>
      <p:sp>
        <p:nvSpPr>
          <p:cNvPr id="4" name="Marcador de número de diapositiva 3"/>
          <p:cNvSpPr>
            <a:spLocks noGrp="1"/>
          </p:cNvSpPr>
          <p:nvPr>
            <p:ph type="sldNum" sz="quarter" idx="10"/>
          </p:nvPr>
        </p:nvSpPr>
        <p:spPr/>
        <p:txBody>
          <a:bodyPr/>
          <a:lstStyle/>
          <a:p>
            <a:fld id="{69BC2EFC-28F3-48C0-BF6B-230A53BCFDFC}" type="slidenum">
              <a:rPr lang="es-MX" smtClean="0"/>
            </a:fld>
            <a:endParaRPr lang="es-MX"/>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eft type 1">
    <p:spTree>
      <p:nvGrpSpPr>
        <p:cNvPr id="1" name=""/>
        <p:cNvGrpSpPr/>
        <p:nvPr/>
      </p:nvGrpSpPr>
      <p:grpSpPr>
        <a:xfrm>
          <a:off x="0" y="0"/>
          <a:ext cx="0" cy="0"/>
          <a:chOff x="0" y="0"/>
          <a:chExt cx="0" cy="0"/>
        </a:xfrm>
      </p:grpSpPr>
      <p:sp>
        <p:nvSpPr>
          <p:cNvPr id="20" name="12 Marcador de texto"/>
          <p:cNvSpPr>
            <a:spLocks noGrp="1"/>
          </p:cNvSpPr>
          <p:nvPr>
            <p:ph type="body" sz="quarter" idx="15" hasCustomPrompt="1"/>
          </p:nvPr>
        </p:nvSpPr>
        <p:spPr>
          <a:xfrm>
            <a:off x="714589" y="2400669"/>
            <a:ext cx="6165684" cy="553197"/>
          </a:xfrm>
          <a:prstGeom prst="rect">
            <a:avLst/>
          </a:prstGeom>
        </p:spPr>
        <p:txBody>
          <a:bodyPr lIns="90701" tIns="45304" rIns="90701" bIns="45304" anchor="t"/>
          <a:lstStyle>
            <a:lvl1pPr marL="0" algn="l" defTabSz="2416175" rtl="0" eaLnBrk="1" latinLnBrk="0" hangingPunct="1">
              <a:lnSpc>
                <a:spcPct val="125000"/>
              </a:lnSpc>
              <a:defRPr lang="en-US" sz="1900" b="0" i="0" kern="1200" noProof="0" dirty="0" smtClean="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Some subtitle text about your company</a:t>
            </a:r>
            <a:endParaRPr lang="en-US" noProof="0" dirty="0"/>
          </a:p>
        </p:txBody>
      </p:sp>
      <p:sp>
        <p:nvSpPr>
          <p:cNvPr id="6"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chemeClr val="bg2"/>
                </a:solidFill>
                <a:latin typeface="PT Sans" panose="020B0503020203020204" pitchFamily="34" charset="0"/>
                <a:ea typeface="Roboto Light" panose="02000000000000000000" pitchFamily="2" charset="0"/>
                <a:cs typeface="PT Sans" panose="020B0503020203020204" pitchFamily="34" charset="0"/>
              </a:defRPr>
            </a:lvl1pPr>
          </a:lstStyle>
          <a:p>
            <a:pPr defTabSz="1811020"/>
            <a:fld id="{597BFFA6-61B1-4984-983B-9D1AEC0ED12D}" type="slidenum">
              <a:rPr lang="es-SV" smtClean="0">
                <a:solidFill>
                  <a:srgbClr val="575757"/>
                </a:solidFill>
              </a:rPr>
            </a:fld>
            <a:endParaRPr lang="es-SV" dirty="0">
              <a:solidFill>
                <a:srgbClr val="575757"/>
              </a:solidFill>
            </a:endParaRPr>
          </a:p>
        </p:txBody>
      </p:sp>
      <p:sp>
        <p:nvSpPr>
          <p:cNvPr id="13" name="12 Marcador de texto"/>
          <p:cNvSpPr>
            <a:spLocks noGrp="1"/>
          </p:cNvSpPr>
          <p:nvPr>
            <p:ph type="body" sz="quarter" idx="13" hasCustomPrompt="1"/>
          </p:nvPr>
        </p:nvSpPr>
        <p:spPr>
          <a:xfrm>
            <a:off x="714582" y="535754"/>
            <a:ext cx="22907924" cy="946736"/>
          </a:xfrm>
          <a:prstGeom prst="rect">
            <a:avLst/>
          </a:prstGeom>
        </p:spPr>
        <p:txBody>
          <a:bodyPr lIns="90701" tIns="45304" rIns="90701" bIns="45304" anchor="ctr"/>
          <a:lstStyle>
            <a:lvl1pPr marL="0" algn="l" defTabSz="2416175" rtl="0" eaLnBrk="1" latinLnBrk="0" hangingPunct="1">
              <a:defRPr lang="en-US" sz="5900" b="0" kern="1200" noProof="0" dirty="0" smtClean="0">
                <a:solidFill>
                  <a:schemeClr val="tx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YOUR TITLE GOES HERE</a:t>
            </a:r>
            <a:endParaRPr lang="en-US" noProof="0" dirty="0"/>
          </a:p>
        </p:txBody>
      </p:sp>
      <p:cxnSp>
        <p:nvCxnSpPr>
          <p:cNvPr id="19" name="18 Conector recto"/>
          <p:cNvCxnSpPr/>
          <p:nvPr userDrawn="1"/>
        </p:nvCxnSpPr>
        <p:spPr>
          <a:xfrm>
            <a:off x="714589" y="1941574"/>
            <a:ext cx="6165684" cy="0"/>
          </a:xfrm>
          <a:prstGeom prst="line">
            <a:avLst/>
          </a:prstGeom>
          <a:ln w="19050">
            <a:solidFill>
              <a:srgbClr val="CBD0D7"/>
            </a:solidFill>
          </a:ln>
        </p:spPr>
        <p:style>
          <a:lnRef idx="1">
            <a:schemeClr val="accent1"/>
          </a:lnRef>
          <a:fillRef idx="0">
            <a:schemeClr val="accent1"/>
          </a:fillRef>
          <a:effectRef idx="0">
            <a:schemeClr val="accent1"/>
          </a:effectRef>
          <a:fontRef idx="minor">
            <a:schemeClr val="tx1"/>
          </a:fontRef>
        </p:style>
      </p:cxnSp>
      <p:sp>
        <p:nvSpPr>
          <p:cNvPr id="21" name="20 Rectángulo"/>
          <p:cNvSpPr/>
          <p:nvPr userDrawn="1"/>
        </p:nvSpPr>
        <p:spPr bwMode="auto">
          <a:xfrm>
            <a:off x="714582" y="1909179"/>
            <a:ext cx="2060705" cy="64800"/>
          </a:xfrm>
          <a:prstGeom prst="rect">
            <a:avLst/>
          </a:prstGeom>
          <a:solidFill>
            <a:schemeClr val="accent1"/>
          </a:solidFill>
          <a:ln>
            <a:noFill/>
          </a:ln>
        </p:spPr>
        <p:txBody>
          <a:bodyPr lIns="0" tIns="0" rIns="0" bIns="0" rtlCol="0" anchor="ctr"/>
          <a:lstStyle/>
          <a:p>
            <a:pPr algn="ctr"/>
            <a:endParaRPr lang="es-SV" dirty="0">
              <a:solidFill>
                <a:srgbClr val="000000"/>
              </a:solidFill>
            </a:endParaRPr>
          </a:p>
        </p:txBody>
      </p:sp>
      <p:grpSp>
        <p:nvGrpSpPr>
          <p:cNvPr id="4" name="3 Grupo"/>
          <p:cNvGrpSpPr>
            <a:grpSpLocks noChangeAspect="1"/>
          </p:cNvGrpSpPr>
          <p:nvPr userDrawn="1"/>
        </p:nvGrpSpPr>
        <p:grpSpPr>
          <a:xfrm>
            <a:off x="23608195" y="13071888"/>
            <a:ext cx="464625" cy="464675"/>
            <a:chOff x="9447488" y="6048704"/>
            <a:chExt cx="1800000" cy="1800200"/>
          </a:xfrm>
        </p:grpSpPr>
        <p:sp>
          <p:nvSpPr>
            <p:cNvPr id="2" name="1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solidFill>
                  <a:srgbClr val="000000"/>
                </a:solidFill>
              </a:endParaRPr>
            </a:p>
          </p:txBody>
        </p:sp>
        <p:sp>
          <p:nvSpPr>
            <p:cNvPr id="3" name="2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solidFill>
                  <a:srgbClr val="000000"/>
                </a:solidFill>
              </a:endParaRPr>
            </a:p>
          </p:txBody>
        </p:sp>
      </p:grpSp>
      <p:grpSp>
        <p:nvGrpSpPr>
          <p:cNvPr id="22" name="21 Grupo"/>
          <p:cNvGrpSpPr>
            <a:grpSpLocks noChangeAspect="1"/>
          </p:cNvGrpSpPr>
          <p:nvPr userDrawn="1"/>
        </p:nvGrpSpPr>
        <p:grpSpPr>
          <a:xfrm>
            <a:off x="22365231" y="13071888"/>
            <a:ext cx="464625" cy="464675"/>
            <a:chOff x="9447488" y="6048704"/>
            <a:chExt cx="1800000" cy="1800200"/>
          </a:xfrm>
        </p:grpSpPr>
        <p:sp>
          <p:nvSpPr>
            <p:cNvPr id="23" name="22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solidFill>
                  <a:srgbClr val="000000"/>
                </a:solidFill>
              </a:endParaRPr>
            </a:p>
          </p:txBody>
        </p:sp>
        <p:sp>
          <p:nvSpPr>
            <p:cNvPr id="24" name="23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solidFill>
                  <a:srgbClr val="000000"/>
                </a:solidFill>
              </a:endParaRPr>
            </a:p>
          </p:txBody>
        </p:sp>
      </p:grpSp>
      <p:cxnSp>
        <p:nvCxnSpPr>
          <p:cNvPr id="15" name="14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8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 calcmode="lin" valueType="num">
                                      <p:cBhvr>
                                        <p:cTn id="10" dur="500" fill="hold"/>
                                        <p:tgtEl>
                                          <p:spTgt spid="21"/>
                                        </p:tgtEl>
                                        <p:attrNameLst>
                                          <p:attrName>ppt_w</p:attrName>
                                        </p:attrNameLst>
                                      </p:cBhvr>
                                      <p:tavLst>
                                        <p:tav tm="0">
                                          <p:val>
                                            <p:fltVal val="0"/>
                                          </p:val>
                                        </p:tav>
                                        <p:tav tm="100000">
                                          <p:val>
                                            <p:strVal val="#ppt_w"/>
                                          </p:val>
                                        </p:tav>
                                      </p:tavLst>
                                    </p:anim>
                                    <p:anim calcmode="lin" valueType="num">
                                      <p:cBhvr>
                                        <p:cTn id="11" dur="500" fill="hold"/>
                                        <p:tgtEl>
                                          <p:spTgt spid="21"/>
                                        </p:tgtEl>
                                        <p:attrNameLst>
                                          <p:attrName>ppt_h</p:attrName>
                                        </p:attrNameLst>
                                      </p:cBhvr>
                                      <p:tavLst>
                                        <p:tav tm="0">
                                          <p:val>
                                            <p:fltVal val="0"/>
                                          </p:val>
                                        </p:tav>
                                        <p:tav tm="100000">
                                          <p:val>
                                            <p:strVal val="#ppt_h"/>
                                          </p:val>
                                        </p:tav>
                                      </p:tavLst>
                                    </p:anim>
                                    <p:animEffect transition="in" filter="fade">
                                      <p:cBhvr>
                                        <p:cTn id="12" dur="500"/>
                                        <p:tgtEl>
                                          <p:spTgt spid="21"/>
                                        </p:tgtEl>
                                      </p:cBhvr>
                                    </p:animEffect>
                                  </p:childTnLst>
                                </p:cTn>
                              </p:par>
                              <p:par>
                                <p:cTn id="13" presetID="22" presetClass="entr" presetSubtype="8"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childTnLst>
                          </p:cTn>
                        </p:par>
                        <p:par>
                          <p:cTn id="16" fill="hold">
                            <p:stCondLst>
                              <p:cond delay="0"/>
                            </p:stCondLst>
                            <p:childTnLst>
                              <p:par>
                                <p:cTn id="17" presetID="10" presetClass="entr" presetSubtype="0" fill="hold" grpId="0" nodeType="after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par>
                                <p:cTn id="23" presetID="10"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par>
                                <p:cTn id="29" presetID="10"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6" grpId="0"/>
      <p:bldP spid="13" grpId="0">
        <p:tmplLst>
          <p:tmpl lvl="0">
            <p:tnLst>
              <p:par>
                <p:cTn presetID="10" presetClass="entr" presetSubtype="0" fill="hold" nodeType="withEffect">
                  <p:stCondLst>
                    <p:cond delay="0"/>
                  </p:stCondLst>
                  <p:iterate type="lt">
                    <p:tmPct val="8000"/>
                  </p:iterate>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1"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Layout 2">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0"/>
            <a:ext cx="24385588" cy="8523980"/>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
        <p:nvSpPr>
          <p:cNvPr id="4"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rgbClr val="616161"/>
                </a:solidFill>
                <a:latin typeface="PT Sans" panose="020B0503020203020204" pitchFamily="34" charset="0"/>
                <a:ea typeface="Roboto Light" panose="02000000000000000000" pitchFamily="2" charset="0"/>
                <a:cs typeface="PT Sans" panose="020B0503020203020204" pitchFamily="34" charset="0"/>
              </a:defRPr>
            </a:lvl1pPr>
          </a:lstStyle>
          <a:p>
            <a:pPr defTabSz="1811020"/>
            <a:fld id="{597BFFA6-61B1-4984-983B-9D1AEC0ED12D}" type="slidenum">
              <a:rPr lang="es-SV" smtClean="0"/>
            </a:fld>
            <a:endParaRPr lang="es-SV" dirty="0"/>
          </a:p>
        </p:txBody>
      </p:sp>
      <p:grpSp>
        <p:nvGrpSpPr>
          <p:cNvPr id="5" name="4 Grupo"/>
          <p:cNvGrpSpPr>
            <a:grpSpLocks noChangeAspect="1"/>
          </p:cNvGrpSpPr>
          <p:nvPr userDrawn="1"/>
        </p:nvGrpSpPr>
        <p:grpSpPr>
          <a:xfrm>
            <a:off x="23608195" y="13071888"/>
            <a:ext cx="464625" cy="464675"/>
            <a:chOff x="9447488" y="6048704"/>
            <a:chExt cx="1800000" cy="1800200"/>
          </a:xfrm>
        </p:grpSpPr>
        <p:sp>
          <p:nvSpPr>
            <p:cNvPr id="6" name="5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7" name="6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grpSp>
        <p:nvGrpSpPr>
          <p:cNvPr id="8" name="7 Grupo"/>
          <p:cNvGrpSpPr>
            <a:grpSpLocks noChangeAspect="1"/>
          </p:cNvGrpSpPr>
          <p:nvPr userDrawn="1"/>
        </p:nvGrpSpPr>
        <p:grpSpPr>
          <a:xfrm>
            <a:off x="22365231" y="13071888"/>
            <a:ext cx="464625" cy="464675"/>
            <a:chOff x="9447488" y="6048704"/>
            <a:chExt cx="1800000" cy="1800200"/>
          </a:xfrm>
        </p:grpSpPr>
        <p:sp>
          <p:nvSpPr>
            <p:cNvPr id="9" name="8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10" name="9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cxnSp>
        <p:nvCxnSpPr>
          <p:cNvPr id="11" name="10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par>
                                <p:cTn id="9" presetID="10"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0" presetClass="entr" presetSubtype="0"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Layout 3">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0"/>
            <a:ext cx="24385588" cy="5238614"/>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
        <p:nvSpPr>
          <p:cNvPr id="4"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rgbClr val="616161"/>
                </a:solidFill>
                <a:latin typeface="PT Sans" panose="020B0503020203020204" pitchFamily="34" charset="0"/>
                <a:ea typeface="Roboto Light" panose="02000000000000000000" pitchFamily="2" charset="0"/>
                <a:cs typeface="PT Sans" panose="020B0503020203020204" pitchFamily="34" charset="0"/>
              </a:defRPr>
            </a:lvl1pPr>
          </a:lstStyle>
          <a:p>
            <a:pPr defTabSz="1811020"/>
            <a:fld id="{597BFFA6-61B1-4984-983B-9D1AEC0ED12D}" type="slidenum">
              <a:rPr lang="es-SV" smtClean="0"/>
            </a:fld>
            <a:endParaRPr lang="es-SV" dirty="0"/>
          </a:p>
        </p:txBody>
      </p:sp>
      <p:grpSp>
        <p:nvGrpSpPr>
          <p:cNvPr id="5" name="4 Grupo"/>
          <p:cNvGrpSpPr>
            <a:grpSpLocks noChangeAspect="1"/>
          </p:cNvGrpSpPr>
          <p:nvPr userDrawn="1"/>
        </p:nvGrpSpPr>
        <p:grpSpPr>
          <a:xfrm>
            <a:off x="23608195" y="13071888"/>
            <a:ext cx="464625" cy="464675"/>
            <a:chOff x="9447488" y="6048704"/>
            <a:chExt cx="1800000" cy="1800200"/>
          </a:xfrm>
        </p:grpSpPr>
        <p:sp>
          <p:nvSpPr>
            <p:cNvPr id="6" name="5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7" name="6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grpSp>
        <p:nvGrpSpPr>
          <p:cNvPr id="8" name="7 Grupo"/>
          <p:cNvGrpSpPr>
            <a:grpSpLocks noChangeAspect="1"/>
          </p:cNvGrpSpPr>
          <p:nvPr userDrawn="1"/>
        </p:nvGrpSpPr>
        <p:grpSpPr>
          <a:xfrm>
            <a:off x="22365231" y="13071888"/>
            <a:ext cx="464625" cy="464675"/>
            <a:chOff x="9447488" y="6048704"/>
            <a:chExt cx="1800000" cy="1800200"/>
          </a:xfrm>
        </p:grpSpPr>
        <p:sp>
          <p:nvSpPr>
            <p:cNvPr id="9" name="8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10" name="9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cxnSp>
        <p:nvCxnSpPr>
          <p:cNvPr id="11" name="10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par>
                                <p:cTn id="9" presetID="10"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0" presetClass="entr" presetSubtype="0"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Layout 4">
    <p:spTree>
      <p:nvGrpSpPr>
        <p:cNvPr id="1" name=""/>
        <p:cNvGrpSpPr/>
        <p:nvPr/>
      </p:nvGrpSpPr>
      <p:grpSpPr>
        <a:xfrm>
          <a:off x="0" y="0"/>
          <a:ext cx="0" cy="0"/>
          <a:chOff x="0" y="0"/>
          <a:chExt cx="0" cy="0"/>
        </a:xfrm>
      </p:grpSpPr>
      <p:sp>
        <p:nvSpPr>
          <p:cNvPr id="11" name="2 Marcador de posición de imagen"/>
          <p:cNvSpPr>
            <a:spLocks noGrp="1"/>
          </p:cNvSpPr>
          <p:nvPr>
            <p:ph type="pic" sz="quarter" idx="10"/>
          </p:nvPr>
        </p:nvSpPr>
        <p:spPr>
          <a:xfrm>
            <a:off x="0" y="2268284"/>
            <a:ext cx="24385588" cy="6570227"/>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
        <p:nvSpPr>
          <p:cNvPr id="6"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rgbClr val="616161"/>
                </a:solidFill>
                <a:latin typeface="PT Sans" panose="020B0503020203020204" pitchFamily="34" charset="0"/>
                <a:ea typeface="Roboto Light" panose="02000000000000000000" pitchFamily="2" charset="0"/>
                <a:cs typeface="PT Sans" panose="020B0503020203020204" pitchFamily="34" charset="0"/>
              </a:defRPr>
            </a:lvl1pPr>
          </a:lstStyle>
          <a:p>
            <a:pPr defTabSz="1811020"/>
            <a:fld id="{597BFFA6-61B1-4984-983B-9D1AEC0ED12D}" type="slidenum">
              <a:rPr lang="es-SV" smtClean="0"/>
            </a:fld>
            <a:endParaRPr lang="es-SV" dirty="0"/>
          </a:p>
        </p:txBody>
      </p:sp>
      <p:grpSp>
        <p:nvGrpSpPr>
          <p:cNvPr id="4" name="3 Grupo"/>
          <p:cNvGrpSpPr>
            <a:grpSpLocks noChangeAspect="1"/>
          </p:cNvGrpSpPr>
          <p:nvPr userDrawn="1"/>
        </p:nvGrpSpPr>
        <p:grpSpPr>
          <a:xfrm>
            <a:off x="23608195" y="13071888"/>
            <a:ext cx="464625" cy="464675"/>
            <a:chOff x="9447488" y="6048704"/>
            <a:chExt cx="1800000" cy="1800200"/>
          </a:xfrm>
        </p:grpSpPr>
        <p:sp>
          <p:nvSpPr>
            <p:cNvPr id="2" name="1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3" name="2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grpSp>
        <p:nvGrpSpPr>
          <p:cNvPr id="22" name="21 Grupo"/>
          <p:cNvGrpSpPr>
            <a:grpSpLocks noChangeAspect="1"/>
          </p:cNvGrpSpPr>
          <p:nvPr userDrawn="1"/>
        </p:nvGrpSpPr>
        <p:grpSpPr>
          <a:xfrm>
            <a:off x="22365231" y="13071888"/>
            <a:ext cx="464625" cy="464675"/>
            <a:chOff x="9447488" y="6048704"/>
            <a:chExt cx="1800000" cy="1800200"/>
          </a:xfrm>
        </p:grpSpPr>
        <p:sp>
          <p:nvSpPr>
            <p:cNvPr id="23" name="22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24" name="23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cxnSp>
        <p:nvCxnSpPr>
          <p:cNvPr id="9" name="8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6" grpId="0"/>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Layout 5">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7422263" y="2898353"/>
            <a:ext cx="16963324" cy="9450000"/>
          </a:xfrm>
          <a:custGeom>
            <a:avLst/>
            <a:gdLst>
              <a:gd name="connsiteX0" fmla="*/ 0 w 16963324"/>
              <a:gd name="connsiteY0" fmla="*/ 0 h 9450000"/>
              <a:gd name="connsiteX1" fmla="*/ 16963324 w 16963324"/>
              <a:gd name="connsiteY1" fmla="*/ 0 h 9450000"/>
              <a:gd name="connsiteX2" fmla="*/ 16963324 w 16963324"/>
              <a:gd name="connsiteY2" fmla="*/ 9450000 h 9450000"/>
              <a:gd name="connsiteX3" fmla="*/ 0 w 16963324"/>
              <a:gd name="connsiteY3" fmla="*/ 9450000 h 9450000"/>
              <a:gd name="connsiteX4" fmla="*/ 0 w 16963324"/>
              <a:gd name="connsiteY4" fmla="*/ 0 h 9450000"/>
              <a:gd name="connsiteX0-1" fmla="*/ 0 w 16963324"/>
              <a:gd name="connsiteY0-2" fmla="*/ 0 h 9450000"/>
              <a:gd name="connsiteX1-3" fmla="*/ 16963324 w 16963324"/>
              <a:gd name="connsiteY1-4" fmla="*/ 0 h 9450000"/>
              <a:gd name="connsiteX2-5" fmla="*/ 16963324 w 16963324"/>
              <a:gd name="connsiteY2-6" fmla="*/ 9450000 h 9450000"/>
              <a:gd name="connsiteX3-7" fmla="*/ 1971675 w 16963324"/>
              <a:gd name="connsiteY3-8" fmla="*/ 9450000 h 9450000"/>
              <a:gd name="connsiteX4-9" fmla="*/ 0 w 16963324"/>
              <a:gd name="connsiteY4-10" fmla="*/ 0 h 945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3324" h="9450000">
                <a:moveTo>
                  <a:pt x="0" y="0"/>
                </a:moveTo>
                <a:lnTo>
                  <a:pt x="16963324" y="0"/>
                </a:lnTo>
                <a:lnTo>
                  <a:pt x="16963324" y="9450000"/>
                </a:lnTo>
                <a:lnTo>
                  <a:pt x="1971675" y="9450000"/>
                </a:lnTo>
                <a:lnTo>
                  <a:pt x="0" y="0"/>
                </a:lnTo>
                <a:close/>
              </a:path>
            </a:pathLst>
          </a:custGeom>
          <a:solidFill>
            <a:schemeClr val="bg1">
              <a:lumMod val="85000"/>
              <a:alpha val="50000"/>
            </a:schemeClr>
          </a:solidFill>
        </p:spPr>
        <p:txBody>
          <a:bodyPr lIns="91383" tIns="45688" rIns="91383" bIns="45688"/>
          <a:lstStyle>
            <a:lvl1pPr marL="0" indent="0">
              <a:buNone/>
              <a:defRPr/>
            </a:lvl1pPr>
          </a:lstStyle>
          <a:p>
            <a:endParaRPr lang="es-SV"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Layout 6">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rgbClr val="616161"/>
                </a:solidFill>
                <a:latin typeface="PT Sans" panose="020B0503020203020204" pitchFamily="34" charset="0"/>
                <a:ea typeface="Roboto Light" panose="02000000000000000000" pitchFamily="2" charset="0"/>
                <a:cs typeface="PT Sans" panose="020B0503020203020204" pitchFamily="34" charset="0"/>
              </a:defRPr>
            </a:lvl1pPr>
          </a:lstStyle>
          <a:p>
            <a:pPr defTabSz="1811020"/>
            <a:fld id="{597BFFA6-61B1-4984-983B-9D1AEC0ED12D}" type="slidenum">
              <a:rPr lang="es-SV" smtClean="0"/>
            </a:fld>
            <a:endParaRPr lang="es-SV" dirty="0"/>
          </a:p>
        </p:txBody>
      </p:sp>
      <p:grpSp>
        <p:nvGrpSpPr>
          <p:cNvPr id="4" name="3 Grupo"/>
          <p:cNvGrpSpPr>
            <a:grpSpLocks noChangeAspect="1"/>
          </p:cNvGrpSpPr>
          <p:nvPr userDrawn="1"/>
        </p:nvGrpSpPr>
        <p:grpSpPr>
          <a:xfrm>
            <a:off x="23608195" y="13071888"/>
            <a:ext cx="464625" cy="464675"/>
            <a:chOff x="9447488" y="6048704"/>
            <a:chExt cx="1800000" cy="1800200"/>
          </a:xfrm>
        </p:grpSpPr>
        <p:sp>
          <p:nvSpPr>
            <p:cNvPr id="2" name="1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3" name="2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grpSp>
        <p:nvGrpSpPr>
          <p:cNvPr id="22" name="21 Grupo"/>
          <p:cNvGrpSpPr>
            <a:grpSpLocks noChangeAspect="1"/>
          </p:cNvGrpSpPr>
          <p:nvPr userDrawn="1"/>
        </p:nvGrpSpPr>
        <p:grpSpPr>
          <a:xfrm>
            <a:off x="22365231" y="13071888"/>
            <a:ext cx="464625" cy="464675"/>
            <a:chOff x="9447488" y="6048704"/>
            <a:chExt cx="1800000" cy="1800200"/>
          </a:xfrm>
        </p:grpSpPr>
        <p:sp>
          <p:nvSpPr>
            <p:cNvPr id="23" name="22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24" name="23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cxnSp>
        <p:nvCxnSpPr>
          <p:cNvPr id="9" name="8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
        <p:nvSpPr>
          <p:cNvPr id="13" name="Marcador de posición de imagen 12"/>
          <p:cNvSpPr>
            <a:spLocks noGrp="1"/>
          </p:cNvSpPr>
          <p:nvPr>
            <p:ph type="pic" sz="quarter" idx="13"/>
          </p:nvPr>
        </p:nvSpPr>
        <p:spPr>
          <a:xfrm>
            <a:off x="12890486" y="1008144"/>
            <a:ext cx="9856094" cy="10766444"/>
          </a:xfrm>
          <a:custGeom>
            <a:avLst/>
            <a:gdLst>
              <a:gd name="connsiteX0" fmla="*/ 0 w 9856094"/>
              <a:gd name="connsiteY0" fmla="*/ 0 h 10766444"/>
              <a:gd name="connsiteX1" fmla="*/ 7392070 w 9856094"/>
              <a:gd name="connsiteY1" fmla="*/ 0 h 10766444"/>
              <a:gd name="connsiteX2" fmla="*/ 9856094 w 9856094"/>
              <a:gd name="connsiteY2" fmla="*/ 10766444 h 10766444"/>
              <a:gd name="connsiteX3" fmla="*/ 2464024 w 9856094"/>
              <a:gd name="connsiteY3" fmla="*/ 10766444 h 10766444"/>
            </a:gdLst>
            <a:ahLst/>
            <a:cxnLst>
              <a:cxn ang="0">
                <a:pos x="connsiteX0" y="connsiteY0"/>
              </a:cxn>
              <a:cxn ang="0">
                <a:pos x="connsiteX1" y="connsiteY1"/>
              </a:cxn>
              <a:cxn ang="0">
                <a:pos x="connsiteX2" y="connsiteY2"/>
              </a:cxn>
              <a:cxn ang="0">
                <a:pos x="connsiteX3" y="connsiteY3"/>
              </a:cxn>
            </a:cxnLst>
            <a:rect l="l" t="t" r="r" b="b"/>
            <a:pathLst>
              <a:path w="9856094" h="10766444">
                <a:moveTo>
                  <a:pt x="0" y="0"/>
                </a:moveTo>
                <a:lnTo>
                  <a:pt x="7392070" y="0"/>
                </a:lnTo>
                <a:lnTo>
                  <a:pt x="9856094" y="10766444"/>
                </a:lnTo>
                <a:lnTo>
                  <a:pt x="2464024" y="10766444"/>
                </a:lnTo>
                <a:close/>
              </a:path>
            </a:pathLst>
          </a:custGeom>
          <a:solidFill>
            <a:srgbClr val="FFFFFF">
              <a:lumMod val="85000"/>
              <a:alpha val="50000"/>
            </a:srgbClr>
          </a:solidFill>
        </p:spPr>
        <p:txBody>
          <a:bodyPr wrap="square" lIns="91383" tIns="45688" rIns="91383" bIns="45688">
            <a:noAutofit/>
          </a:bodyPr>
          <a:lstStyle/>
          <a:p>
            <a:endParaRPr lang="es-SV"/>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Layout 7">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9" y="0"/>
            <a:ext cx="10752799" cy="13717588"/>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age Layout 8">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6183718"/>
            <a:ext cx="24385588" cy="7533869"/>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eft type 2">
    <p:spTree>
      <p:nvGrpSpPr>
        <p:cNvPr id="1" name=""/>
        <p:cNvGrpSpPr/>
        <p:nvPr/>
      </p:nvGrpSpPr>
      <p:grpSpPr>
        <a:xfrm>
          <a:off x="0" y="0"/>
          <a:ext cx="0" cy="0"/>
          <a:chOff x="0" y="0"/>
          <a:chExt cx="0" cy="0"/>
        </a:xfrm>
      </p:grpSpPr>
      <p:sp>
        <p:nvSpPr>
          <p:cNvPr id="20" name="12 Marcador de texto"/>
          <p:cNvSpPr>
            <a:spLocks noGrp="1"/>
          </p:cNvSpPr>
          <p:nvPr>
            <p:ph type="body" sz="quarter" idx="15" hasCustomPrompt="1"/>
          </p:nvPr>
        </p:nvSpPr>
        <p:spPr>
          <a:xfrm>
            <a:off x="714589" y="2400669"/>
            <a:ext cx="6165684" cy="553197"/>
          </a:xfrm>
          <a:prstGeom prst="rect">
            <a:avLst/>
          </a:prstGeom>
        </p:spPr>
        <p:txBody>
          <a:bodyPr lIns="90701" tIns="45304" rIns="90701" bIns="45304" anchor="t"/>
          <a:lstStyle>
            <a:lvl1pPr marL="0" algn="l" defTabSz="2416175" rtl="0" eaLnBrk="1" latinLnBrk="0" hangingPunct="1">
              <a:lnSpc>
                <a:spcPct val="125000"/>
              </a:lnSpc>
              <a:defRPr lang="en-US" sz="1900" b="0" i="0" kern="1200" noProof="0" dirty="0" smtClean="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Some subtitle text about your company</a:t>
            </a:r>
            <a:endParaRPr lang="en-US" noProof="0" dirty="0"/>
          </a:p>
        </p:txBody>
      </p:sp>
      <p:sp>
        <p:nvSpPr>
          <p:cNvPr id="13" name="12 Marcador de texto"/>
          <p:cNvSpPr>
            <a:spLocks noGrp="1"/>
          </p:cNvSpPr>
          <p:nvPr>
            <p:ph type="body" sz="quarter" idx="13" hasCustomPrompt="1"/>
          </p:nvPr>
        </p:nvSpPr>
        <p:spPr>
          <a:xfrm>
            <a:off x="714582" y="535754"/>
            <a:ext cx="22907924" cy="946736"/>
          </a:xfrm>
          <a:prstGeom prst="rect">
            <a:avLst/>
          </a:prstGeom>
        </p:spPr>
        <p:txBody>
          <a:bodyPr lIns="90701" tIns="45304" rIns="90701" bIns="45304" anchor="ctr"/>
          <a:lstStyle>
            <a:lvl1pPr marL="0" algn="l" defTabSz="2416175" rtl="0" eaLnBrk="1" latinLnBrk="0" hangingPunct="1">
              <a:defRPr lang="en-US" sz="5900" b="0" kern="1200" noProof="0" dirty="0" smtClean="0">
                <a:solidFill>
                  <a:schemeClr val="tx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YOUR TITLE GOES HERE</a:t>
            </a:r>
            <a:endParaRPr lang="en-US" noProof="0" dirty="0"/>
          </a:p>
        </p:txBody>
      </p:sp>
      <p:cxnSp>
        <p:nvCxnSpPr>
          <p:cNvPr id="19" name="18 Conector recto"/>
          <p:cNvCxnSpPr/>
          <p:nvPr userDrawn="1"/>
        </p:nvCxnSpPr>
        <p:spPr>
          <a:xfrm>
            <a:off x="714589" y="1941574"/>
            <a:ext cx="6165684" cy="0"/>
          </a:xfrm>
          <a:prstGeom prst="line">
            <a:avLst/>
          </a:prstGeom>
          <a:ln w="19050">
            <a:solidFill>
              <a:srgbClr val="CBD0D7"/>
            </a:solidFill>
          </a:ln>
        </p:spPr>
        <p:style>
          <a:lnRef idx="1">
            <a:schemeClr val="accent1"/>
          </a:lnRef>
          <a:fillRef idx="0">
            <a:schemeClr val="accent1"/>
          </a:fillRef>
          <a:effectRef idx="0">
            <a:schemeClr val="accent1"/>
          </a:effectRef>
          <a:fontRef idx="minor">
            <a:schemeClr val="tx1"/>
          </a:fontRef>
        </p:style>
      </p:cxnSp>
      <p:sp>
        <p:nvSpPr>
          <p:cNvPr id="21" name="20 Rectángulo"/>
          <p:cNvSpPr/>
          <p:nvPr userDrawn="1"/>
        </p:nvSpPr>
        <p:spPr bwMode="auto">
          <a:xfrm>
            <a:off x="714582" y="1909179"/>
            <a:ext cx="2060705" cy="64800"/>
          </a:xfrm>
          <a:prstGeom prst="rect">
            <a:avLst/>
          </a:prstGeom>
          <a:solidFill>
            <a:schemeClr val="accent1"/>
          </a:solidFill>
          <a:ln>
            <a:noFill/>
          </a:ln>
        </p:spPr>
        <p:txBody>
          <a:bodyPr lIns="0" tIns="0" rIns="0" bIns="0" rtlCol="0" anchor="ctr"/>
          <a:lstStyle/>
          <a:p>
            <a:pPr algn="ctr"/>
            <a:endParaRPr lang="es-SV" dirty="0">
              <a:solidFill>
                <a:srgbClr val="000000"/>
              </a:solidFill>
              <a:latin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8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 calcmode="lin" valueType="num">
                                      <p:cBhvr>
                                        <p:cTn id="10" dur="500" fill="hold"/>
                                        <p:tgtEl>
                                          <p:spTgt spid="21"/>
                                        </p:tgtEl>
                                        <p:attrNameLst>
                                          <p:attrName>ppt_w</p:attrName>
                                        </p:attrNameLst>
                                      </p:cBhvr>
                                      <p:tavLst>
                                        <p:tav tm="0">
                                          <p:val>
                                            <p:fltVal val="0"/>
                                          </p:val>
                                        </p:tav>
                                        <p:tav tm="100000">
                                          <p:val>
                                            <p:strVal val="#ppt_w"/>
                                          </p:val>
                                        </p:tav>
                                      </p:tavLst>
                                    </p:anim>
                                    <p:anim calcmode="lin" valueType="num">
                                      <p:cBhvr>
                                        <p:cTn id="11" dur="500" fill="hold"/>
                                        <p:tgtEl>
                                          <p:spTgt spid="21"/>
                                        </p:tgtEl>
                                        <p:attrNameLst>
                                          <p:attrName>ppt_h</p:attrName>
                                        </p:attrNameLst>
                                      </p:cBhvr>
                                      <p:tavLst>
                                        <p:tav tm="0">
                                          <p:val>
                                            <p:fltVal val="0"/>
                                          </p:val>
                                        </p:tav>
                                        <p:tav tm="100000">
                                          <p:val>
                                            <p:strVal val="#ppt_h"/>
                                          </p:val>
                                        </p:tav>
                                      </p:tavLst>
                                    </p:anim>
                                    <p:animEffect transition="in" filter="fade">
                                      <p:cBhvr>
                                        <p:cTn id="12" dur="500"/>
                                        <p:tgtEl>
                                          <p:spTgt spid="21"/>
                                        </p:tgtEl>
                                      </p:cBhvr>
                                    </p:animEffect>
                                  </p:childTnLst>
                                </p:cTn>
                              </p:par>
                              <p:par>
                                <p:cTn id="13" presetID="22" presetClass="entr" presetSubtype="8"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childTnLst>
                          </p:cTn>
                        </p:par>
                        <p:par>
                          <p:cTn id="16" fill="hold">
                            <p:stCondLst>
                              <p:cond delay="0"/>
                            </p:stCondLst>
                            <p:childTnLst>
                              <p:par>
                                <p:cTn id="17" presetID="10" presetClass="entr" presetSubtype="0" fill="hold" grpId="0" nodeType="after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13" grpId="0">
        <p:tmplLst>
          <p:tmpl lvl="0">
            <p:tnLst>
              <p:par>
                <p:cTn presetID="10" presetClass="entr" presetSubtype="0" fill="hold" nodeType="withEffect">
                  <p:stCondLst>
                    <p:cond delay="0"/>
                  </p:stCondLst>
                  <p:iterate type="lt">
                    <p:tmPct val="8000"/>
                  </p:iterate>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1"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ft type 3">
    <p:spTree>
      <p:nvGrpSpPr>
        <p:cNvPr id="1" name=""/>
        <p:cNvGrpSpPr/>
        <p:nvPr/>
      </p:nvGrpSpPr>
      <p:grpSpPr>
        <a:xfrm>
          <a:off x="0" y="0"/>
          <a:ext cx="0" cy="0"/>
          <a:chOff x="0" y="0"/>
          <a:chExt cx="0" cy="0"/>
        </a:xfrm>
      </p:grpSpPr>
      <p:sp>
        <p:nvSpPr>
          <p:cNvPr id="20" name="12 Marcador de texto"/>
          <p:cNvSpPr>
            <a:spLocks noGrp="1"/>
          </p:cNvSpPr>
          <p:nvPr>
            <p:ph type="body" sz="quarter" idx="15" hasCustomPrompt="1"/>
          </p:nvPr>
        </p:nvSpPr>
        <p:spPr>
          <a:xfrm>
            <a:off x="714589" y="10019287"/>
            <a:ext cx="6165684" cy="553197"/>
          </a:xfrm>
          <a:prstGeom prst="rect">
            <a:avLst/>
          </a:prstGeom>
        </p:spPr>
        <p:txBody>
          <a:bodyPr lIns="90701" tIns="45304" rIns="90701" bIns="45304" anchor="t"/>
          <a:lstStyle>
            <a:lvl1pPr marL="0" algn="l" defTabSz="2416175" rtl="0" eaLnBrk="1" latinLnBrk="0" hangingPunct="1">
              <a:lnSpc>
                <a:spcPct val="125000"/>
              </a:lnSpc>
              <a:defRPr lang="en-US" sz="1900" b="0" i="0" kern="1200" noProof="0" dirty="0" smtClean="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Some subtitle text about your company</a:t>
            </a:r>
            <a:endParaRPr lang="en-US" noProof="0" dirty="0"/>
          </a:p>
        </p:txBody>
      </p:sp>
      <p:sp>
        <p:nvSpPr>
          <p:cNvPr id="6"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defTabSz="1811020"/>
            <a:fld id="{597BFFA6-61B1-4984-983B-9D1AEC0ED12D}" type="slidenum">
              <a:rPr lang="es-SV" smtClean="0">
                <a:solidFill>
                  <a:srgbClr val="575757"/>
                </a:solidFill>
              </a:rPr>
            </a:fld>
            <a:endParaRPr lang="es-SV" dirty="0">
              <a:solidFill>
                <a:srgbClr val="575757"/>
              </a:solidFill>
            </a:endParaRPr>
          </a:p>
        </p:txBody>
      </p:sp>
      <p:sp>
        <p:nvSpPr>
          <p:cNvPr id="13" name="12 Marcador de texto"/>
          <p:cNvSpPr>
            <a:spLocks noGrp="1"/>
          </p:cNvSpPr>
          <p:nvPr>
            <p:ph type="body" sz="quarter" idx="13" hasCustomPrompt="1"/>
          </p:nvPr>
        </p:nvSpPr>
        <p:spPr>
          <a:xfrm>
            <a:off x="714582" y="8154372"/>
            <a:ext cx="22907924" cy="946736"/>
          </a:xfrm>
          <a:prstGeom prst="rect">
            <a:avLst/>
          </a:prstGeom>
        </p:spPr>
        <p:txBody>
          <a:bodyPr lIns="90701" tIns="45304" rIns="90701" bIns="45304" anchor="ctr"/>
          <a:lstStyle>
            <a:lvl1pPr marL="0" algn="l" defTabSz="2416175" rtl="0" eaLnBrk="1" latinLnBrk="0" hangingPunct="1">
              <a:defRPr lang="en-US" sz="5900" b="0" kern="1200" noProof="0" dirty="0" smtClean="0">
                <a:solidFill>
                  <a:schemeClr val="tx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YOUR TITLE GOES HERE</a:t>
            </a:r>
            <a:endParaRPr lang="en-US" noProof="0" dirty="0"/>
          </a:p>
        </p:txBody>
      </p:sp>
      <p:cxnSp>
        <p:nvCxnSpPr>
          <p:cNvPr id="19" name="18 Conector recto"/>
          <p:cNvCxnSpPr/>
          <p:nvPr userDrawn="1"/>
        </p:nvCxnSpPr>
        <p:spPr>
          <a:xfrm>
            <a:off x="714589" y="9560195"/>
            <a:ext cx="6165684" cy="0"/>
          </a:xfrm>
          <a:prstGeom prst="line">
            <a:avLst/>
          </a:prstGeom>
          <a:ln w="19050">
            <a:solidFill>
              <a:srgbClr val="CBD0D7"/>
            </a:solidFill>
          </a:ln>
        </p:spPr>
        <p:style>
          <a:lnRef idx="1">
            <a:schemeClr val="accent1"/>
          </a:lnRef>
          <a:fillRef idx="0">
            <a:schemeClr val="accent1"/>
          </a:fillRef>
          <a:effectRef idx="0">
            <a:schemeClr val="accent1"/>
          </a:effectRef>
          <a:fontRef idx="minor">
            <a:schemeClr val="tx1"/>
          </a:fontRef>
        </p:style>
      </p:cxnSp>
      <p:sp>
        <p:nvSpPr>
          <p:cNvPr id="21" name="20 Rectángulo"/>
          <p:cNvSpPr/>
          <p:nvPr userDrawn="1"/>
        </p:nvSpPr>
        <p:spPr bwMode="auto">
          <a:xfrm>
            <a:off x="714582" y="9527797"/>
            <a:ext cx="2060705" cy="64800"/>
          </a:xfrm>
          <a:prstGeom prst="rect">
            <a:avLst/>
          </a:prstGeom>
          <a:solidFill>
            <a:schemeClr val="accent1"/>
          </a:solidFill>
          <a:ln>
            <a:noFill/>
          </a:ln>
        </p:spPr>
        <p:txBody>
          <a:bodyPr lIns="0" tIns="0" rIns="0" bIns="0" rtlCol="0" anchor="ctr"/>
          <a:lstStyle/>
          <a:p>
            <a:pPr algn="ctr"/>
            <a:endParaRPr lang="es-SV" dirty="0">
              <a:solidFill>
                <a:srgbClr val="000000"/>
              </a:solidFill>
              <a:latin typeface="Calibri" panose="020F0502020204030204" pitchFamily="34" charset="0"/>
            </a:endParaRPr>
          </a:p>
        </p:txBody>
      </p:sp>
      <p:grpSp>
        <p:nvGrpSpPr>
          <p:cNvPr id="4" name="3 Grupo"/>
          <p:cNvGrpSpPr>
            <a:grpSpLocks noChangeAspect="1"/>
          </p:cNvGrpSpPr>
          <p:nvPr userDrawn="1"/>
        </p:nvGrpSpPr>
        <p:grpSpPr>
          <a:xfrm>
            <a:off x="23608195" y="13071888"/>
            <a:ext cx="464625" cy="464675"/>
            <a:chOff x="9447488" y="6048704"/>
            <a:chExt cx="1800000" cy="1800200"/>
          </a:xfrm>
        </p:grpSpPr>
        <p:sp>
          <p:nvSpPr>
            <p:cNvPr id="2" name="1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solidFill>
                  <a:srgbClr val="000000"/>
                </a:solidFill>
                <a:latin typeface="Calibri" panose="020F0502020204030204" pitchFamily="34" charset="0"/>
              </a:endParaRPr>
            </a:p>
          </p:txBody>
        </p:sp>
        <p:sp>
          <p:nvSpPr>
            <p:cNvPr id="3" name="2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solidFill>
                  <a:srgbClr val="000000"/>
                </a:solidFill>
                <a:latin typeface="Calibri" panose="020F0502020204030204" pitchFamily="34" charset="0"/>
              </a:endParaRPr>
            </a:p>
          </p:txBody>
        </p:sp>
      </p:grpSp>
      <p:grpSp>
        <p:nvGrpSpPr>
          <p:cNvPr id="22" name="21 Grupo"/>
          <p:cNvGrpSpPr>
            <a:grpSpLocks noChangeAspect="1"/>
          </p:cNvGrpSpPr>
          <p:nvPr userDrawn="1"/>
        </p:nvGrpSpPr>
        <p:grpSpPr>
          <a:xfrm>
            <a:off x="22365231" y="13071888"/>
            <a:ext cx="464625" cy="464675"/>
            <a:chOff x="9447488" y="6048704"/>
            <a:chExt cx="1800000" cy="1800200"/>
          </a:xfrm>
        </p:grpSpPr>
        <p:sp>
          <p:nvSpPr>
            <p:cNvPr id="23" name="22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solidFill>
                  <a:srgbClr val="000000"/>
                </a:solidFill>
                <a:latin typeface="Calibri" panose="020F0502020204030204" pitchFamily="34" charset="0"/>
              </a:endParaRPr>
            </a:p>
          </p:txBody>
        </p:sp>
        <p:sp>
          <p:nvSpPr>
            <p:cNvPr id="24" name="23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solidFill>
                  <a:srgbClr val="000000"/>
                </a:solidFill>
                <a:latin typeface="Calibri" panose="020F0502020204030204" pitchFamily="34" charset="0"/>
              </a:endParaRPr>
            </a:p>
          </p:txBody>
        </p:sp>
      </p:grpSp>
      <p:cxnSp>
        <p:nvCxnSpPr>
          <p:cNvPr id="15" name="14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userDrawn="1"/>
        </p:nvCxnSpPr>
        <p:spPr>
          <a:xfrm>
            <a:off x="714589" y="7540774"/>
            <a:ext cx="6165684" cy="0"/>
          </a:xfrm>
          <a:prstGeom prst="line">
            <a:avLst/>
          </a:prstGeom>
          <a:ln w="19050">
            <a:solidFill>
              <a:srgbClr val="CBD0D7"/>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8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 calcmode="lin" valueType="num">
                                      <p:cBhvr>
                                        <p:cTn id="10" dur="500" fill="hold"/>
                                        <p:tgtEl>
                                          <p:spTgt spid="21"/>
                                        </p:tgtEl>
                                        <p:attrNameLst>
                                          <p:attrName>ppt_w</p:attrName>
                                        </p:attrNameLst>
                                      </p:cBhvr>
                                      <p:tavLst>
                                        <p:tav tm="0">
                                          <p:val>
                                            <p:fltVal val="0"/>
                                          </p:val>
                                        </p:tav>
                                        <p:tav tm="100000">
                                          <p:val>
                                            <p:strVal val="#ppt_w"/>
                                          </p:val>
                                        </p:tav>
                                      </p:tavLst>
                                    </p:anim>
                                    <p:anim calcmode="lin" valueType="num">
                                      <p:cBhvr>
                                        <p:cTn id="11" dur="500" fill="hold"/>
                                        <p:tgtEl>
                                          <p:spTgt spid="21"/>
                                        </p:tgtEl>
                                        <p:attrNameLst>
                                          <p:attrName>ppt_h</p:attrName>
                                        </p:attrNameLst>
                                      </p:cBhvr>
                                      <p:tavLst>
                                        <p:tav tm="0">
                                          <p:val>
                                            <p:fltVal val="0"/>
                                          </p:val>
                                        </p:tav>
                                        <p:tav tm="100000">
                                          <p:val>
                                            <p:strVal val="#ppt_h"/>
                                          </p:val>
                                        </p:tav>
                                      </p:tavLst>
                                    </p:anim>
                                    <p:animEffect transition="in" filter="fade">
                                      <p:cBhvr>
                                        <p:cTn id="12" dur="500"/>
                                        <p:tgtEl>
                                          <p:spTgt spid="21"/>
                                        </p:tgtEl>
                                      </p:cBhvr>
                                    </p:animEffect>
                                  </p:childTnLst>
                                </p:cTn>
                              </p:par>
                              <p:par>
                                <p:cTn id="13" presetID="22" presetClass="entr" presetSubtype="8"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par>
                                <p:cTn id="16" presetID="22" presetClass="entr" presetSubtype="8"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left)">
                                      <p:cBhvr>
                                        <p:cTn id="18" dur="500"/>
                                        <p:tgtEl>
                                          <p:spTgt spid="14"/>
                                        </p:tgtEl>
                                      </p:cBhvr>
                                    </p:animEffect>
                                  </p:childTnLst>
                                </p:cTn>
                              </p:par>
                            </p:childTnLst>
                          </p:cTn>
                        </p:par>
                        <p:par>
                          <p:cTn id="19" fill="hold">
                            <p:stCondLst>
                              <p:cond delay="0"/>
                            </p:stCondLst>
                            <p:childTnLst>
                              <p:par>
                                <p:cTn id="20" presetID="10" presetClass="entr" presetSubtype="0" fill="hold" grpId="0" nodeType="afterEffect">
                                  <p:stCondLst>
                                    <p:cond delay="0"/>
                                  </p:stCondLst>
                                  <p:childTnLst>
                                    <p:set>
                                      <p:cBhvr>
                                        <p:cTn id="21" dur="1" fill="hold">
                                          <p:stCondLst>
                                            <p:cond delay="0"/>
                                          </p:stCondLst>
                                        </p:cTn>
                                        <p:tgtEl>
                                          <p:spTgt spid="20">
                                            <p:txEl>
                                              <p:pRg st="0" end="0"/>
                                            </p:txEl>
                                          </p:spTgt>
                                        </p:tgtEl>
                                        <p:attrNameLst>
                                          <p:attrName>style.visibility</p:attrName>
                                        </p:attrNameLst>
                                      </p:cBhvr>
                                      <p:to>
                                        <p:strVal val="visible"/>
                                      </p:to>
                                    </p:set>
                                    <p:animEffect transition="in" filter="fade">
                                      <p:cBhvr>
                                        <p:cTn id="22" dur="500"/>
                                        <p:tgtEl>
                                          <p:spTgt spid="20">
                                            <p:txEl>
                                              <p:pRg st="0" end="0"/>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par>
                                <p:cTn id="26" presetID="10" presetClass="entr" presetSubtype="0" fill="hold"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par>
                                <p:cTn id="32" presetID="10" presetClass="entr" presetSubtype="0" fill="hold"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6" grpId="0"/>
      <p:bldP spid="13" grpId="0">
        <p:tmplLst>
          <p:tmpl lvl="0">
            <p:tnLst>
              <p:par>
                <p:cTn presetID="10" presetClass="entr" presetSubtype="0" fill="hold" nodeType="withEffect">
                  <p:stCondLst>
                    <p:cond delay="0"/>
                  </p:stCondLst>
                  <p:iterate type="lt">
                    <p:tmPct val="8000"/>
                  </p:iterate>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1"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ight type 1">
    <p:spTree>
      <p:nvGrpSpPr>
        <p:cNvPr id="1" name=""/>
        <p:cNvGrpSpPr/>
        <p:nvPr/>
      </p:nvGrpSpPr>
      <p:grpSpPr>
        <a:xfrm>
          <a:off x="0" y="0"/>
          <a:ext cx="0" cy="0"/>
          <a:chOff x="0" y="0"/>
          <a:chExt cx="0" cy="0"/>
        </a:xfrm>
      </p:grpSpPr>
      <p:sp>
        <p:nvSpPr>
          <p:cNvPr id="20" name="12 Marcador de texto"/>
          <p:cNvSpPr>
            <a:spLocks noGrp="1"/>
          </p:cNvSpPr>
          <p:nvPr>
            <p:ph type="body" sz="quarter" idx="15" hasCustomPrompt="1"/>
          </p:nvPr>
        </p:nvSpPr>
        <p:spPr>
          <a:xfrm>
            <a:off x="17456826" y="2400669"/>
            <a:ext cx="6165684" cy="553197"/>
          </a:xfrm>
          <a:prstGeom prst="rect">
            <a:avLst/>
          </a:prstGeom>
        </p:spPr>
        <p:txBody>
          <a:bodyPr lIns="90701" tIns="45304" rIns="90701" bIns="45304" anchor="t"/>
          <a:lstStyle>
            <a:lvl1pPr marL="0" algn="r" defTabSz="2416175" rtl="0" eaLnBrk="1" latinLnBrk="0" hangingPunct="1">
              <a:lnSpc>
                <a:spcPct val="125000"/>
              </a:lnSpc>
              <a:defRPr lang="en-US" sz="1900" b="0" i="0" kern="1200" noProof="0" dirty="0" smtClean="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Some subtitle text about your company</a:t>
            </a:r>
            <a:endParaRPr lang="en-US" noProof="0" dirty="0"/>
          </a:p>
        </p:txBody>
      </p:sp>
      <p:sp>
        <p:nvSpPr>
          <p:cNvPr id="6"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defTabSz="1811020"/>
            <a:fld id="{597BFFA6-61B1-4984-983B-9D1AEC0ED12D}" type="slidenum">
              <a:rPr lang="es-SV" smtClean="0">
                <a:solidFill>
                  <a:srgbClr val="575757"/>
                </a:solidFill>
              </a:rPr>
            </a:fld>
            <a:endParaRPr lang="es-SV" dirty="0">
              <a:solidFill>
                <a:srgbClr val="575757"/>
              </a:solidFill>
            </a:endParaRPr>
          </a:p>
        </p:txBody>
      </p:sp>
      <p:sp>
        <p:nvSpPr>
          <p:cNvPr id="13" name="12 Marcador de texto"/>
          <p:cNvSpPr>
            <a:spLocks noGrp="1"/>
          </p:cNvSpPr>
          <p:nvPr>
            <p:ph type="body" sz="quarter" idx="13" hasCustomPrompt="1"/>
          </p:nvPr>
        </p:nvSpPr>
        <p:spPr>
          <a:xfrm>
            <a:off x="714582" y="535754"/>
            <a:ext cx="22907924" cy="946736"/>
          </a:xfrm>
          <a:prstGeom prst="rect">
            <a:avLst/>
          </a:prstGeom>
        </p:spPr>
        <p:txBody>
          <a:bodyPr lIns="90701" tIns="45304" rIns="90701" bIns="45304" anchor="ctr"/>
          <a:lstStyle>
            <a:lvl1pPr marL="0" algn="r" defTabSz="2416175" rtl="0" eaLnBrk="1" latinLnBrk="0" hangingPunct="1">
              <a:defRPr lang="en-US" sz="5900" b="0" kern="1200" noProof="0" dirty="0" smtClean="0">
                <a:solidFill>
                  <a:schemeClr val="tx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YOUR TITLE GOES HERE</a:t>
            </a:r>
            <a:endParaRPr lang="en-US" noProof="0" dirty="0"/>
          </a:p>
        </p:txBody>
      </p:sp>
      <p:cxnSp>
        <p:nvCxnSpPr>
          <p:cNvPr id="19" name="18 Conector recto"/>
          <p:cNvCxnSpPr/>
          <p:nvPr userDrawn="1"/>
        </p:nvCxnSpPr>
        <p:spPr>
          <a:xfrm>
            <a:off x="17456826" y="1941574"/>
            <a:ext cx="6165684" cy="0"/>
          </a:xfrm>
          <a:prstGeom prst="line">
            <a:avLst/>
          </a:prstGeom>
          <a:ln w="19050">
            <a:solidFill>
              <a:srgbClr val="CBD0D7"/>
            </a:solidFill>
          </a:ln>
        </p:spPr>
        <p:style>
          <a:lnRef idx="1">
            <a:schemeClr val="accent1"/>
          </a:lnRef>
          <a:fillRef idx="0">
            <a:schemeClr val="accent1"/>
          </a:fillRef>
          <a:effectRef idx="0">
            <a:schemeClr val="accent1"/>
          </a:effectRef>
          <a:fontRef idx="minor">
            <a:schemeClr val="tx1"/>
          </a:fontRef>
        </p:style>
      </p:cxnSp>
      <p:sp>
        <p:nvSpPr>
          <p:cNvPr id="21" name="20 Rectángulo"/>
          <p:cNvSpPr/>
          <p:nvPr userDrawn="1"/>
        </p:nvSpPr>
        <p:spPr bwMode="auto">
          <a:xfrm>
            <a:off x="21561801" y="1909179"/>
            <a:ext cx="2060705" cy="64800"/>
          </a:xfrm>
          <a:prstGeom prst="rect">
            <a:avLst/>
          </a:prstGeom>
          <a:solidFill>
            <a:schemeClr val="accent1"/>
          </a:solidFill>
          <a:ln>
            <a:noFill/>
          </a:ln>
        </p:spPr>
        <p:txBody>
          <a:bodyPr lIns="0" tIns="0" rIns="0" bIns="0" rtlCol="0" anchor="ctr"/>
          <a:lstStyle/>
          <a:p>
            <a:pPr algn="r"/>
            <a:endParaRPr lang="es-SV" dirty="0">
              <a:solidFill>
                <a:srgbClr val="000000"/>
              </a:solidFill>
              <a:latin typeface="Calibri" panose="020F0502020204030204" pitchFamily="34" charset="0"/>
            </a:endParaRPr>
          </a:p>
        </p:txBody>
      </p:sp>
      <p:grpSp>
        <p:nvGrpSpPr>
          <p:cNvPr id="4" name="3 Grupo"/>
          <p:cNvGrpSpPr>
            <a:grpSpLocks noChangeAspect="1"/>
          </p:cNvGrpSpPr>
          <p:nvPr userDrawn="1"/>
        </p:nvGrpSpPr>
        <p:grpSpPr>
          <a:xfrm>
            <a:off x="23608195" y="13071888"/>
            <a:ext cx="464625" cy="464675"/>
            <a:chOff x="9447488" y="6048704"/>
            <a:chExt cx="1800000" cy="1800200"/>
          </a:xfrm>
        </p:grpSpPr>
        <p:sp>
          <p:nvSpPr>
            <p:cNvPr id="2" name="1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solidFill>
                  <a:srgbClr val="000000"/>
                </a:solidFill>
                <a:latin typeface="Calibri" panose="020F0502020204030204" pitchFamily="34" charset="0"/>
              </a:endParaRPr>
            </a:p>
          </p:txBody>
        </p:sp>
        <p:sp>
          <p:nvSpPr>
            <p:cNvPr id="3" name="2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solidFill>
                  <a:srgbClr val="000000"/>
                </a:solidFill>
                <a:latin typeface="Calibri" panose="020F0502020204030204" pitchFamily="34" charset="0"/>
              </a:endParaRPr>
            </a:p>
          </p:txBody>
        </p:sp>
      </p:grpSp>
      <p:grpSp>
        <p:nvGrpSpPr>
          <p:cNvPr id="22" name="21 Grupo"/>
          <p:cNvGrpSpPr>
            <a:grpSpLocks noChangeAspect="1"/>
          </p:cNvGrpSpPr>
          <p:nvPr userDrawn="1"/>
        </p:nvGrpSpPr>
        <p:grpSpPr>
          <a:xfrm>
            <a:off x="22365231" y="13071888"/>
            <a:ext cx="464625" cy="464675"/>
            <a:chOff x="9447488" y="6048704"/>
            <a:chExt cx="1800000" cy="1800200"/>
          </a:xfrm>
        </p:grpSpPr>
        <p:sp>
          <p:nvSpPr>
            <p:cNvPr id="23" name="22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solidFill>
                  <a:srgbClr val="000000"/>
                </a:solidFill>
                <a:latin typeface="Calibri" panose="020F0502020204030204" pitchFamily="34" charset="0"/>
              </a:endParaRPr>
            </a:p>
          </p:txBody>
        </p:sp>
        <p:sp>
          <p:nvSpPr>
            <p:cNvPr id="24" name="23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solidFill>
                  <a:srgbClr val="000000"/>
                </a:solidFill>
                <a:latin typeface="Calibri" panose="020F0502020204030204" pitchFamily="34" charset="0"/>
              </a:endParaRPr>
            </a:p>
          </p:txBody>
        </p:sp>
      </p:grpSp>
      <p:cxnSp>
        <p:nvCxnSpPr>
          <p:cNvPr id="14" name="13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8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 calcmode="lin" valueType="num">
                                      <p:cBhvr>
                                        <p:cTn id="10" dur="500" fill="hold"/>
                                        <p:tgtEl>
                                          <p:spTgt spid="21"/>
                                        </p:tgtEl>
                                        <p:attrNameLst>
                                          <p:attrName>ppt_w</p:attrName>
                                        </p:attrNameLst>
                                      </p:cBhvr>
                                      <p:tavLst>
                                        <p:tav tm="0">
                                          <p:val>
                                            <p:fltVal val="0"/>
                                          </p:val>
                                        </p:tav>
                                        <p:tav tm="100000">
                                          <p:val>
                                            <p:strVal val="#ppt_w"/>
                                          </p:val>
                                        </p:tav>
                                      </p:tavLst>
                                    </p:anim>
                                    <p:anim calcmode="lin" valueType="num">
                                      <p:cBhvr>
                                        <p:cTn id="11" dur="500" fill="hold"/>
                                        <p:tgtEl>
                                          <p:spTgt spid="21"/>
                                        </p:tgtEl>
                                        <p:attrNameLst>
                                          <p:attrName>ppt_h</p:attrName>
                                        </p:attrNameLst>
                                      </p:cBhvr>
                                      <p:tavLst>
                                        <p:tav tm="0">
                                          <p:val>
                                            <p:fltVal val="0"/>
                                          </p:val>
                                        </p:tav>
                                        <p:tav tm="100000">
                                          <p:val>
                                            <p:strVal val="#ppt_h"/>
                                          </p:val>
                                        </p:tav>
                                      </p:tavLst>
                                    </p:anim>
                                    <p:animEffect transition="in" filter="fade">
                                      <p:cBhvr>
                                        <p:cTn id="12" dur="500"/>
                                        <p:tgtEl>
                                          <p:spTgt spid="21"/>
                                        </p:tgtEl>
                                      </p:cBhvr>
                                    </p:animEffect>
                                  </p:childTnLst>
                                </p:cTn>
                              </p:par>
                              <p:par>
                                <p:cTn id="13" presetID="22" presetClass="entr" presetSubtype="2"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right)">
                                      <p:cBhvr>
                                        <p:cTn id="15" dur="500"/>
                                        <p:tgtEl>
                                          <p:spTgt spid="19"/>
                                        </p:tgtEl>
                                      </p:cBhvr>
                                    </p:animEffect>
                                  </p:childTnLst>
                                </p:cTn>
                              </p:par>
                            </p:childTnLst>
                          </p:cTn>
                        </p:par>
                        <p:par>
                          <p:cTn id="16" fill="hold">
                            <p:stCondLst>
                              <p:cond delay="0"/>
                            </p:stCondLst>
                            <p:childTnLst>
                              <p:par>
                                <p:cTn id="17" presetID="10" presetClass="entr" presetSubtype="0" fill="hold" grpId="0" nodeType="after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par>
                                <p:cTn id="23" presetID="10"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par>
                                <p:cTn id="29" presetID="10"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6" grpId="0"/>
      <p:bldP spid="13" grpId="0">
        <p:tmplLst>
          <p:tmpl lvl="0">
            <p:tnLst>
              <p:par>
                <p:cTn presetID="10" presetClass="entr" presetSubtype="0" fill="hold" nodeType="withEffect">
                  <p:stCondLst>
                    <p:cond delay="0"/>
                  </p:stCondLst>
                  <p:iterate type="lt">
                    <p:tmPct val="8000"/>
                  </p:iterate>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1"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enter type 2">
    <p:spTree>
      <p:nvGrpSpPr>
        <p:cNvPr id="1" name=""/>
        <p:cNvGrpSpPr/>
        <p:nvPr/>
      </p:nvGrpSpPr>
      <p:grpSpPr>
        <a:xfrm>
          <a:off x="0" y="0"/>
          <a:ext cx="0" cy="0"/>
          <a:chOff x="0" y="0"/>
          <a:chExt cx="0" cy="0"/>
        </a:xfrm>
      </p:grpSpPr>
      <p:sp>
        <p:nvSpPr>
          <p:cNvPr id="20" name="12 Marcador de texto"/>
          <p:cNvSpPr>
            <a:spLocks noGrp="1"/>
          </p:cNvSpPr>
          <p:nvPr>
            <p:ph type="body" sz="quarter" idx="15" hasCustomPrompt="1"/>
          </p:nvPr>
        </p:nvSpPr>
        <p:spPr>
          <a:xfrm>
            <a:off x="5080256" y="2400669"/>
            <a:ext cx="14176577" cy="553197"/>
          </a:xfrm>
          <a:prstGeom prst="rect">
            <a:avLst/>
          </a:prstGeom>
        </p:spPr>
        <p:txBody>
          <a:bodyPr lIns="90701" tIns="45304" rIns="90701" bIns="45304" anchor="t"/>
          <a:lstStyle>
            <a:lvl1pPr marL="0" algn="ctr" defTabSz="2416175" rtl="0" eaLnBrk="1" latinLnBrk="0" hangingPunct="1">
              <a:lnSpc>
                <a:spcPct val="125000"/>
              </a:lnSpc>
              <a:defRPr lang="en-US" sz="1900" b="0" i="0" kern="1200" noProof="0" dirty="0" smtClean="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Some subtitle text about your company</a:t>
            </a:r>
            <a:endParaRPr lang="en-US" noProof="0" dirty="0"/>
          </a:p>
        </p:txBody>
      </p:sp>
      <p:sp>
        <p:nvSpPr>
          <p:cNvPr id="13" name="12 Marcador de texto"/>
          <p:cNvSpPr>
            <a:spLocks noGrp="1"/>
          </p:cNvSpPr>
          <p:nvPr>
            <p:ph type="body" sz="quarter" idx="13" hasCustomPrompt="1"/>
          </p:nvPr>
        </p:nvSpPr>
        <p:spPr>
          <a:xfrm>
            <a:off x="714582" y="535754"/>
            <a:ext cx="22907924" cy="946736"/>
          </a:xfrm>
          <a:prstGeom prst="rect">
            <a:avLst/>
          </a:prstGeom>
        </p:spPr>
        <p:txBody>
          <a:bodyPr lIns="90701" tIns="45304" rIns="90701" bIns="45304" anchor="ctr"/>
          <a:lstStyle>
            <a:lvl1pPr marL="0" algn="ctr" defTabSz="2416175" rtl="0" eaLnBrk="1" latinLnBrk="0" hangingPunct="1">
              <a:defRPr lang="en-US" sz="5900" b="0" kern="1200" noProof="0" dirty="0" smtClean="0">
                <a:solidFill>
                  <a:schemeClr val="tx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YOUR TITLE GOES HERE</a:t>
            </a:r>
            <a:endParaRPr lang="en-US" noProof="0" dirty="0"/>
          </a:p>
        </p:txBody>
      </p:sp>
      <p:cxnSp>
        <p:nvCxnSpPr>
          <p:cNvPr id="19" name="18 Conector recto"/>
          <p:cNvCxnSpPr/>
          <p:nvPr userDrawn="1"/>
        </p:nvCxnSpPr>
        <p:spPr>
          <a:xfrm>
            <a:off x="9085705" y="1941574"/>
            <a:ext cx="6165684" cy="0"/>
          </a:xfrm>
          <a:prstGeom prst="line">
            <a:avLst/>
          </a:prstGeom>
          <a:ln w="19050">
            <a:solidFill>
              <a:srgbClr val="CBD0D7"/>
            </a:solidFill>
          </a:ln>
        </p:spPr>
        <p:style>
          <a:lnRef idx="1">
            <a:schemeClr val="accent1"/>
          </a:lnRef>
          <a:fillRef idx="0">
            <a:schemeClr val="accent1"/>
          </a:fillRef>
          <a:effectRef idx="0">
            <a:schemeClr val="accent1"/>
          </a:effectRef>
          <a:fontRef idx="minor">
            <a:schemeClr val="tx1"/>
          </a:fontRef>
        </p:style>
      </p:cxnSp>
      <p:sp>
        <p:nvSpPr>
          <p:cNvPr id="21" name="20 Rectángulo"/>
          <p:cNvSpPr/>
          <p:nvPr userDrawn="1"/>
        </p:nvSpPr>
        <p:spPr bwMode="auto">
          <a:xfrm>
            <a:off x="11138192" y="1909179"/>
            <a:ext cx="2060705" cy="64800"/>
          </a:xfrm>
          <a:prstGeom prst="rect">
            <a:avLst/>
          </a:prstGeom>
          <a:solidFill>
            <a:schemeClr val="accent1"/>
          </a:solidFill>
          <a:ln>
            <a:noFill/>
          </a:ln>
        </p:spPr>
        <p:txBody>
          <a:bodyPr lIns="0" tIns="0" rIns="0" bIns="0" rtlCol="0" anchor="ctr"/>
          <a:lstStyle/>
          <a:p>
            <a:pPr algn="ctr"/>
            <a:endParaRPr lang="es-SV" dirty="0">
              <a:solidFill>
                <a:srgbClr val="000000"/>
              </a:solidFill>
              <a:latin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8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 calcmode="lin" valueType="num">
                                      <p:cBhvr>
                                        <p:cTn id="10" dur="500" fill="hold"/>
                                        <p:tgtEl>
                                          <p:spTgt spid="21"/>
                                        </p:tgtEl>
                                        <p:attrNameLst>
                                          <p:attrName>ppt_w</p:attrName>
                                        </p:attrNameLst>
                                      </p:cBhvr>
                                      <p:tavLst>
                                        <p:tav tm="0">
                                          <p:val>
                                            <p:fltVal val="0"/>
                                          </p:val>
                                        </p:tav>
                                        <p:tav tm="100000">
                                          <p:val>
                                            <p:strVal val="#ppt_w"/>
                                          </p:val>
                                        </p:tav>
                                      </p:tavLst>
                                    </p:anim>
                                    <p:anim calcmode="lin" valueType="num">
                                      <p:cBhvr>
                                        <p:cTn id="11" dur="500" fill="hold"/>
                                        <p:tgtEl>
                                          <p:spTgt spid="21"/>
                                        </p:tgtEl>
                                        <p:attrNameLst>
                                          <p:attrName>ppt_h</p:attrName>
                                        </p:attrNameLst>
                                      </p:cBhvr>
                                      <p:tavLst>
                                        <p:tav tm="0">
                                          <p:val>
                                            <p:fltVal val="0"/>
                                          </p:val>
                                        </p:tav>
                                        <p:tav tm="100000">
                                          <p:val>
                                            <p:strVal val="#ppt_h"/>
                                          </p:val>
                                        </p:tav>
                                      </p:tavLst>
                                    </p:anim>
                                    <p:animEffect transition="in" filter="fade">
                                      <p:cBhvr>
                                        <p:cTn id="12" dur="500"/>
                                        <p:tgtEl>
                                          <p:spTgt spid="21"/>
                                        </p:tgtEl>
                                      </p:cBhvr>
                                    </p:animEffect>
                                  </p:childTnLst>
                                </p:cTn>
                              </p:par>
                              <p:par>
                                <p:cTn id="13" presetID="16" presetClass="entr" presetSubtype="37"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barn(outVertical)">
                                      <p:cBhvr>
                                        <p:cTn id="15" dur="500"/>
                                        <p:tgtEl>
                                          <p:spTgt spid="19"/>
                                        </p:tgtEl>
                                      </p:cBhvr>
                                    </p:animEffect>
                                  </p:childTnLst>
                                </p:cTn>
                              </p:par>
                            </p:childTnLst>
                          </p:cTn>
                        </p:par>
                        <p:par>
                          <p:cTn id="16" fill="hold">
                            <p:stCondLst>
                              <p:cond delay="0"/>
                            </p:stCondLst>
                            <p:childTnLst>
                              <p:par>
                                <p:cTn id="17" presetID="10" presetClass="entr" presetSubtype="0" fill="hold" grpId="0" nodeType="after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13" grpId="0">
        <p:tmplLst>
          <p:tmpl lvl="0">
            <p:tnLst>
              <p:par>
                <p:cTn presetID="10" presetClass="entr" presetSubtype="0" fill="hold" nodeType="withEffect">
                  <p:stCondLst>
                    <p:cond delay="0"/>
                  </p:stCondLst>
                  <p:iterate type="lt">
                    <p:tmPct val="8000"/>
                  </p:iterate>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1"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 type 1">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rgbClr val="616161"/>
                </a:solidFill>
                <a:latin typeface="PT Sans" panose="020B0503020203020204" pitchFamily="34" charset="0"/>
                <a:ea typeface="Roboto Light" panose="02000000000000000000" pitchFamily="2" charset="0"/>
                <a:cs typeface="PT Sans" panose="020B0503020203020204" pitchFamily="34" charset="0"/>
              </a:defRPr>
            </a:lvl1pPr>
          </a:lstStyle>
          <a:p>
            <a:pPr defTabSz="1811020"/>
            <a:fld id="{597BFFA6-61B1-4984-983B-9D1AEC0ED12D}" type="slidenum">
              <a:rPr lang="es-SV" smtClean="0"/>
            </a:fld>
            <a:endParaRPr lang="es-SV" dirty="0"/>
          </a:p>
        </p:txBody>
      </p:sp>
      <p:grpSp>
        <p:nvGrpSpPr>
          <p:cNvPr id="4" name="3 Grupo"/>
          <p:cNvGrpSpPr>
            <a:grpSpLocks noChangeAspect="1"/>
          </p:cNvGrpSpPr>
          <p:nvPr userDrawn="1"/>
        </p:nvGrpSpPr>
        <p:grpSpPr>
          <a:xfrm>
            <a:off x="23608195" y="13071888"/>
            <a:ext cx="464625" cy="464675"/>
            <a:chOff x="9447488" y="6048704"/>
            <a:chExt cx="1800000" cy="1800200"/>
          </a:xfrm>
        </p:grpSpPr>
        <p:sp>
          <p:nvSpPr>
            <p:cNvPr id="2" name="1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3" name="2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grpSp>
        <p:nvGrpSpPr>
          <p:cNvPr id="22" name="21 Grupo"/>
          <p:cNvGrpSpPr>
            <a:grpSpLocks noChangeAspect="1"/>
          </p:cNvGrpSpPr>
          <p:nvPr userDrawn="1"/>
        </p:nvGrpSpPr>
        <p:grpSpPr>
          <a:xfrm>
            <a:off x="22365231" y="13071888"/>
            <a:ext cx="464625" cy="464675"/>
            <a:chOff x="9447488" y="6048704"/>
            <a:chExt cx="1800000" cy="1800200"/>
          </a:xfrm>
        </p:grpSpPr>
        <p:sp>
          <p:nvSpPr>
            <p:cNvPr id="23" name="22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24" name="23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cxnSp>
        <p:nvCxnSpPr>
          <p:cNvPr id="9" name="8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 type 2">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ull Image Layout">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0"/>
            <a:ext cx="24385588" cy="13717588"/>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Layout 1">
    <p:spTree>
      <p:nvGrpSpPr>
        <p:cNvPr id="1" name=""/>
        <p:cNvGrpSpPr/>
        <p:nvPr/>
      </p:nvGrpSpPr>
      <p:grpSpPr>
        <a:xfrm>
          <a:off x="0" y="0"/>
          <a:ext cx="0" cy="0"/>
          <a:chOff x="0" y="0"/>
          <a:chExt cx="0" cy="0"/>
        </a:xfrm>
      </p:grpSpPr>
      <p:sp>
        <p:nvSpPr>
          <p:cNvPr id="5" name="2 Marcador de posición de imagen"/>
          <p:cNvSpPr>
            <a:spLocks noGrp="1"/>
          </p:cNvSpPr>
          <p:nvPr>
            <p:ph type="pic" sz="quarter" idx="10"/>
          </p:nvPr>
        </p:nvSpPr>
        <p:spPr>
          <a:xfrm>
            <a:off x="0" y="0"/>
            <a:ext cx="12193199" cy="13717588"/>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
        <p:nvSpPr>
          <p:cNvPr id="6" name="2 Marcador de posición de imagen"/>
          <p:cNvSpPr>
            <a:spLocks noGrp="1"/>
          </p:cNvSpPr>
          <p:nvPr>
            <p:ph type="pic" sz="quarter" idx="11"/>
          </p:nvPr>
        </p:nvSpPr>
        <p:spPr>
          <a:xfrm>
            <a:off x="12192389" y="0"/>
            <a:ext cx="12193199" cy="13717588"/>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strVal val="4/3*#ppt_w"/>
                                          </p:val>
                                        </p:tav>
                                        <p:tav tm="100000">
                                          <p:val>
                                            <p:strVal val="#ppt_w"/>
                                          </p:val>
                                        </p:tav>
                                      </p:tavLst>
                                    </p:anim>
                                    <p:anim calcmode="lin" valueType="num">
                                      <p:cBhvr>
                                        <p:cTn id="8" dur="500" fill="hold"/>
                                        <p:tgtEl>
                                          <p:spTgt spid="5"/>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strVal val="4/3*#ppt_w"/>
                                          </p:val>
                                        </p:tav>
                                        <p:tav tm="100000">
                                          <p:val>
                                            <p:strVal val="#ppt_w"/>
                                          </p:val>
                                        </p:tav>
                                      </p:tavLst>
                                    </p:anim>
                                    <p:anim calcmode="lin" valueType="num">
                                      <p:cBhvr>
                                        <p:cTn id="12" dur="500" fill="hold"/>
                                        <p:tgtEl>
                                          <p:spTgt spid="6"/>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ftr="0" dt="0"/>
  <p:txStyles>
    <p:titleStyle>
      <a:lvl1pPr algn="l" defTabSz="1811020" rtl="0" eaLnBrk="1" latinLnBrk="0" hangingPunct="1">
        <a:spcBef>
          <a:spcPct val="0"/>
        </a:spcBef>
        <a:buNone/>
        <a:defRPr sz="7200" kern="1200" cap="all" spc="-120" baseline="0">
          <a:solidFill>
            <a:schemeClr val="tx2"/>
          </a:solidFill>
          <a:latin typeface="+mj-lt"/>
          <a:ea typeface="+mj-ea"/>
          <a:cs typeface="+mj-cs"/>
        </a:defRPr>
      </a:lvl1pPr>
    </p:titleStyle>
    <p:bodyStyle>
      <a:lvl1pPr marL="0" indent="0" algn="l" defTabSz="1811020" rtl="0" eaLnBrk="1" latinLnBrk="0" hangingPunct="1">
        <a:spcBef>
          <a:spcPct val="20000"/>
        </a:spcBef>
        <a:spcAft>
          <a:spcPts val="1200"/>
        </a:spcAft>
        <a:buFont typeface="Arial" panose="020B0604020202020204" pitchFamily="34" charset="0"/>
        <a:buNone/>
        <a:defRPr sz="4000" b="1" kern="1200">
          <a:solidFill>
            <a:schemeClr val="tx1"/>
          </a:solidFill>
          <a:latin typeface="+mn-lt"/>
          <a:ea typeface="+mn-ea"/>
          <a:cs typeface="+mn-cs"/>
        </a:defRPr>
      </a:lvl1pPr>
      <a:lvl2pPr marL="905510" indent="-361950" algn="l" defTabSz="1811020" rtl="0" eaLnBrk="1" latinLnBrk="0" hangingPunct="1">
        <a:spcBef>
          <a:spcPct val="20000"/>
        </a:spcBef>
        <a:buClr>
          <a:schemeClr val="tx2"/>
        </a:buClr>
        <a:buFont typeface="Arial" panose="020B0604020202020204" pitchFamily="34" charset="0"/>
        <a:buChar char="•"/>
        <a:defRPr sz="4000" kern="1200">
          <a:solidFill>
            <a:schemeClr val="tx1"/>
          </a:solidFill>
          <a:latin typeface="+mn-lt"/>
          <a:ea typeface="+mn-ea"/>
          <a:cs typeface="+mn-cs"/>
        </a:defRPr>
      </a:lvl2pPr>
      <a:lvl3pPr marL="2263775" indent="-452755" algn="l" defTabSz="1811020" rtl="0" eaLnBrk="1" latinLnBrk="0" hangingPunct="1">
        <a:spcBef>
          <a:spcPct val="20000"/>
        </a:spcBef>
        <a:buClr>
          <a:schemeClr val="tx2"/>
        </a:buClr>
        <a:buFont typeface="Arial" panose="020B0604020202020204" pitchFamily="34" charset="0"/>
        <a:buChar char="•"/>
        <a:defRPr sz="3700" kern="1200">
          <a:solidFill>
            <a:schemeClr val="tx1"/>
          </a:solidFill>
          <a:latin typeface="+mn-lt"/>
          <a:ea typeface="+mn-ea"/>
          <a:cs typeface="+mn-cs"/>
        </a:defRPr>
      </a:lvl3pPr>
      <a:lvl4pPr marL="3168650" indent="-452755" algn="l" defTabSz="1811020" rtl="0" eaLnBrk="1" latinLnBrk="0" hangingPunct="1">
        <a:spcBef>
          <a:spcPct val="20000"/>
        </a:spcBef>
        <a:buClr>
          <a:schemeClr val="tx2"/>
        </a:buClr>
        <a:buFont typeface="Arial" panose="020B0604020202020204" pitchFamily="34" charset="0"/>
        <a:buChar char="•"/>
        <a:defRPr sz="3700" kern="1200">
          <a:solidFill>
            <a:schemeClr val="tx1"/>
          </a:solidFill>
          <a:latin typeface="+mn-lt"/>
          <a:ea typeface="+mn-ea"/>
          <a:cs typeface="+mn-cs"/>
        </a:defRPr>
      </a:lvl4pPr>
      <a:lvl5pPr marL="4074160" indent="-452755" algn="l" defTabSz="1811020" rtl="0" eaLnBrk="1" latinLnBrk="0" hangingPunct="1">
        <a:spcBef>
          <a:spcPct val="20000"/>
        </a:spcBef>
        <a:buClr>
          <a:schemeClr val="tx2"/>
        </a:buClr>
        <a:buFont typeface="Arial" panose="020B0604020202020204" pitchFamily="34" charset="0"/>
        <a:buChar char="•"/>
        <a:defRPr sz="3700" kern="1200" baseline="0">
          <a:solidFill>
            <a:schemeClr val="tx1"/>
          </a:solidFill>
          <a:latin typeface="+mn-lt"/>
          <a:ea typeface="+mn-ea"/>
          <a:cs typeface="+mn-cs"/>
        </a:defRPr>
      </a:lvl5pPr>
      <a:lvl6pPr marL="4979670" indent="-452755" algn="l" defTabSz="1811020" rtl="0" eaLnBrk="1" latinLnBrk="0" hangingPunct="1">
        <a:spcBef>
          <a:spcPct val="20000"/>
        </a:spcBef>
        <a:buClr>
          <a:schemeClr val="tx2"/>
        </a:buClr>
        <a:buFont typeface="Arial" panose="020B0604020202020204" pitchFamily="34" charset="0"/>
        <a:buChar char="•"/>
        <a:defRPr sz="3200" kern="1200">
          <a:solidFill>
            <a:schemeClr val="tx1"/>
          </a:solidFill>
          <a:latin typeface="+mn-lt"/>
          <a:ea typeface="+mn-ea"/>
          <a:cs typeface="+mn-cs"/>
        </a:defRPr>
      </a:lvl6pPr>
      <a:lvl7pPr marL="5885180" indent="-452755" algn="l" defTabSz="1811020" rtl="0" eaLnBrk="1" latinLnBrk="0" hangingPunct="1">
        <a:spcBef>
          <a:spcPct val="20000"/>
        </a:spcBef>
        <a:buClr>
          <a:schemeClr val="tx2"/>
        </a:buClr>
        <a:buFont typeface="Arial" panose="020B0604020202020204" pitchFamily="34" charset="0"/>
        <a:buChar char="•"/>
        <a:defRPr sz="3200" kern="1200">
          <a:solidFill>
            <a:schemeClr val="tx1"/>
          </a:solidFill>
          <a:latin typeface="+mn-lt"/>
          <a:ea typeface="+mn-ea"/>
          <a:cs typeface="+mn-cs"/>
        </a:defRPr>
      </a:lvl7pPr>
      <a:lvl8pPr marL="6790690" indent="-452755" algn="l" defTabSz="1811020" rtl="0" eaLnBrk="1" latinLnBrk="0" hangingPunct="1">
        <a:spcBef>
          <a:spcPct val="20000"/>
        </a:spcBef>
        <a:buClr>
          <a:schemeClr val="tx2"/>
        </a:buClr>
        <a:buFont typeface="Arial" panose="020B0604020202020204" pitchFamily="34" charset="0"/>
        <a:buChar char="•"/>
        <a:defRPr sz="3200" kern="1200">
          <a:solidFill>
            <a:schemeClr val="tx1"/>
          </a:solidFill>
          <a:latin typeface="+mn-lt"/>
          <a:ea typeface="+mn-ea"/>
          <a:cs typeface="+mn-cs"/>
        </a:defRPr>
      </a:lvl8pPr>
      <a:lvl9pPr marL="7695565" indent="-452755" algn="l" defTabSz="1811020" rtl="0" eaLnBrk="1" latinLnBrk="0" hangingPunct="1">
        <a:spcBef>
          <a:spcPct val="20000"/>
        </a:spcBef>
        <a:buClr>
          <a:schemeClr val="tx2"/>
        </a:buClr>
        <a:buFont typeface="Arial" panose="020B0604020202020204" pitchFamily="34" charset="0"/>
        <a:buChar char="•"/>
        <a:defRPr sz="3200" kern="1200">
          <a:solidFill>
            <a:schemeClr val="tx1"/>
          </a:solidFill>
          <a:latin typeface="+mn-lt"/>
          <a:ea typeface="+mn-ea"/>
          <a:cs typeface="+mn-cs"/>
        </a:defRPr>
      </a:lvl9pPr>
    </p:bodyStyle>
    <p:otherStyle>
      <a:defPPr>
        <a:defRPr lang="en-US"/>
      </a:defPPr>
      <a:lvl1pPr marL="0" algn="l" defTabSz="1811020" rtl="0" eaLnBrk="1" latinLnBrk="0" hangingPunct="1">
        <a:defRPr sz="3700" kern="1200">
          <a:solidFill>
            <a:schemeClr val="tx1"/>
          </a:solidFill>
          <a:latin typeface="+mn-lt"/>
          <a:ea typeface="+mn-ea"/>
          <a:cs typeface="+mn-cs"/>
        </a:defRPr>
      </a:lvl1pPr>
      <a:lvl2pPr marL="905510" algn="l" defTabSz="1811020" rtl="0" eaLnBrk="1" latinLnBrk="0" hangingPunct="1">
        <a:defRPr sz="3700" kern="1200">
          <a:solidFill>
            <a:schemeClr val="tx1"/>
          </a:solidFill>
          <a:latin typeface="+mn-lt"/>
          <a:ea typeface="+mn-ea"/>
          <a:cs typeface="+mn-cs"/>
        </a:defRPr>
      </a:lvl2pPr>
      <a:lvl3pPr marL="1811020" algn="l" defTabSz="1811020" rtl="0" eaLnBrk="1" latinLnBrk="0" hangingPunct="1">
        <a:defRPr sz="3700" kern="1200">
          <a:solidFill>
            <a:schemeClr val="tx1"/>
          </a:solidFill>
          <a:latin typeface="+mn-lt"/>
          <a:ea typeface="+mn-ea"/>
          <a:cs typeface="+mn-cs"/>
        </a:defRPr>
      </a:lvl3pPr>
      <a:lvl4pPr marL="2715895" algn="l" defTabSz="1811020" rtl="0" eaLnBrk="1" latinLnBrk="0" hangingPunct="1">
        <a:defRPr sz="3700" kern="1200">
          <a:solidFill>
            <a:schemeClr val="tx1"/>
          </a:solidFill>
          <a:latin typeface="+mn-lt"/>
          <a:ea typeface="+mn-ea"/>
          <a:cs typeface="+mn-cs"/>
        </a:defRPr>
      </a:lvl4pPr>
      <a:lvl5pPr marL="3621405" algn="l" defTabSz="1811020" rtl="0" eaLnBrk="1" latinLnBrk="0" hangingPunct="1">
        <a:defRPr sz="3700" kern="1200">
          <a:solidFill>
            <a:schemeClr val="tx1"/>
          </a:solidFill>
          <a:latin typeface="+mn-lt"/>
          <a:ea typeface="+mn-ea"/>
          <a:cs typeface="+mn-cs"/>
        </a:defRPr>
      </a:lvl5pPr>
      <a:lvl6pPr marL="4526915" algn="l" defTabSz="1811020" rtl="0" eaLnBrk="1" latinLnBrk="0" hangingPunct="1">
        <a:defRPr sz="3700" kern="1200">
          <a:solidFill>
            <a:schemeClr val="tx1"/>
          </a:solidFill>
          <a:latin typeface="+mn-lt"/>
          <a:ea typeface="+mn-ea"/>
          <a:cs typeface="+mn-cs"/>
        </a:defRPr>
      </a:lvl6pPr>
      <a:lvl7pPr marL="5432425" algn="l" defTabSz="1811020" rtl="0" eaLnBrk="1" latinLnBrk="0" hangingPunct="1">
        <a:defRPr sz="3700" kern="1200">
          <a:solidFill>
            <a:schemeClr val="tx1"/>
          </a:solidFill>
          <a:latin typeface="+mn-lt"/>
          <a:ea typeface="+mn-ea"/>
          <a:cs typeface="+mn-cs"/>
        </a:defRPr>
      </a:lvl7pPr>
      <a:lvl8pPr marL="6337935" algn="l" defTabSz="1811020" rtl="0" eaLnBrk="1" latinLnBrk="0" hangingPunct="1">
        <a:defRPr sz="3700" kern="1200">
          <a:solidFill>
            <a:schemeClr val="tx1"/>
          </a:solidFill>
          <a:latin typeface="+mn-lt"/>
          <a:ea typeface="+mn-ea"/>
          <a:cs typeface="+mn-cs"/>
        </a:defRPr>
      </a:lvl8pPr>
      <a:lvl9pPr marL="7242810" algn="l" defTabSz="1811020" rtl="0" eaLnBrk="1" latinLnBrk="0" hangingPunct="1">
        <a:defRPr sz="3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1"/>
          <p:cNvSpPr/>
          <p:nvPr/>
        </p:nvSpPr>
        <p:spPr>
          <a:xfrm>
            <a:off x="8232354" y="5041808"/>
            <a:ext cx="12781420" cy="1659689"/>
          </a:xfrm>
          <a:prstGeom prst="rect">
            <a:avLst/>
          </a:prstGeom>
        </p:spPr>
        <p:txBody>
          <a:bodyPr wrap="square" lIns="0" tIns="120779" rIns="0" bIns="120779">
            <a:spAutoFit/>
          </a:bodyPr>
          <a:lstStyle/>
          <a:p>
            <a:r>
              <a:rPr lang="en-US" sz="9200" b="1" dirty="0">
                <a:solidFill>
                  <a:srgbClr val="CC0000"/>
                </a:solidFill>
                <a:latin typeface="Aleo" panose="00000500000000000000" pitchFamily="34" charset="0"/>
                <a:ea typeface="Aleo Regular" charset="0"/>
                <a:cs typeface="Aleo Regular" charset="0"/>
                <a:sym typeface="Aleo Regular" charset="0"/>
              </a:rPr>
              <a:t>JavaScript Training</a:t>
            </a:r>
            <a:endParaRPr lang="en-US" sz="11500" dirty="0">
              <a:solidFill>
                <a:schemeClr val="tx2"/>
              </a:solidFill>
              <a:latin typeface="Oswald" pitchFamily="2" charset="0"/>
              <a:ea typeface="Roboto Condensed" panose="02000000000000000000" pitchFamily="2" charset="0"/>
              <a:cs typeface="Open Sans" pitchFamily="34" charset="0"/>
            </a:endParaRPr>
          </a:p>
        </p:txBody>
      </p:sp>
      <p:sp>
        <p:nvSpPr>
          <p:cNvPr id="11" name="10 Rectángulo redondeado"/>
          <p:cNvSpPr/>
          <p:nvPr/>
        </p:nvSpPr>
        <p:spPr bwMode="auto">
          <a:xfrm>
            <a:off x="9512566" y="6903799"/>
            <a:ext cx="4660447" cy="173215"/>
          </a:xfrm>
          <a:prstGeom prst="roundRect">
            <a:avLst>
              <a:gd name="adj" fmla="val 50000"/>
            </a:avLst>
          </a:prstGeom>
          <a:solidFill>
            <a:schemeClr val="accent1"/>
          </a:solidFill>
          <a:ln>
            <a:noFill/>
          </a:ln>
          <a:effectLst/>
        </p:spPr>
        <p:txBody>
          <a:bodyPr rot="0" spcFirstLastPara="0" vertOverflow="overflow" horzOverflow="overflow" vert="horz" wrap="square" lIns="539648" tIns="323792" rIns="539648" bIns="359767" numCol="1" spcCol="0" rtlCol="0" fromWordArt="0" anchor="t" anchorCtr="0" forceAA="0" compatLnSpc="1">
            <a:noAutofit/>
          </a:bodyPr>
          <a:lstStyle/>
          <a:p>
            <a:pPr algn="ctr"/>
            <a:endParaRPr lang="es-SV" sz="2700" kern="1000">
              <a:solidFill>
                <a:schemeClr val="bg1"/>
              </a:solidFill>
              <a:latin typeface="Open Sans Condensed" panose="020B0604020202020204" charset="0"/>
              <a:ea typeface="Open Sans Condensed" panose="020B0604020202020204" charset="0"/>
              <a:cs typeface="Open Sans Condensed" panose="020B0604020202020204" charset="0"/>
            </a:endParaRPr>
          </a:p>
        </p:txBody>
      </p:sp>
      <p:grpSp>
        <p:nvGrpSpPr>
          <p:cNvPr id="24" name="23 Grupo"/>
          <p:cNvGrpSpPr/>
          <p:nvPr/>
        </p:nvGrpSpPr>
        <p:grpSpPr>
          <a:xfrm>
            <a:off x="3956499" y="10639214"/>
            <a:ext cx="4496916" cy="3078377"/>
            <a:chOff x="3956499" y="10639214"/>
            <a:chExt cx="4496916" cy="3078377"/>
          </a:xfrm>
        </p:grpSpPr>
        <p:cxnSp>
          <p:nvCxnSpPr>
            <p:cNvPr id="13" name="12 Conector recto"/>
            <p:cNvCxnSpPr/>
            <p:nvPr/>
          </p:nvCxnSpPr>
          <p:spPr>
            <a:xfrm flipV="1">
              <a:off x="5255915" y="11404299"/>
              <a:ext cx="2034400" cy="21602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flipV="1">
              <a:off x="5554366" y="10639214"/>
              <a:ext cx="2899049" cy="30783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17 Conector recto"/>
            <p:cNvCxnSpPr/>
            <p:nvPr/>
          </p:nvCxnSpPr>
          <p:spPr>
            <a:xfrm flipV="1">
              <a:off x="3956499" y="10734160"/>
              <a:ext cx="2809634" cy="298343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20 Conector recto"/>
            <p:cNvCxnSpPr/>
            <p:nvPr/>
          </p:nvCxnSpPr>
          <p:spPr>
            <a:xfrm flipV="1">
              <a:off x="4194049" y="12237272"/>
              <a:ext cx="730122" cy="77528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5" name="24 Grupo"/>
          <p:cNvGrpSpPr/>
          <p:nvPr/>
        </p:nvGrpSpPr>
        <p:grpSpPr>
          <a:xfrm>
            <a:off x="13452934" y="628715"/>
            <a:ext cx="4098480" cy="3078375"/>
            <a:chOff x="4354935" y="10639214"/>
            <a:chExt cx="4098480" cy="3078375"/>
          </a:xfrm>
        </p:grpSpPr>
        <p:cxnSp>
          <p:nvCxnSpPr>
            <p:cNvPr id="26" name="25 Conector recto"/>
            <p:cNvCxnSpPr/>
            <p:nvPr/>
          </p:nvCxnSpPr>
          <p:spPr>
            <a:xfrm flipV="1">
              <a:off x="5675997" y="10934215"/>
              <a:ext cx="2034400" cy="21602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26 Conector recto"/>
            <p:cNvCxnSpPr/>
            <p:nvPr/>
          </p:nvCxnSpPr>
          <p:spPr>
            <a:xfrm flipV="1">
              <a:off x="5554366" y="10639214"/>
              <a:ext cx="2899049" cy="30783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27 Conector recto"/>
            <p:cNvCxnSpPr/>
            <p:nvPr/>
          </p:nvCxnSpPr>
          <p:spPr>
            <a:xfrm flipV="1">
              <a:off x="4354935" y="10734161"/>
              <a:ext cx="2411198" cy="25603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28 Conector recto"/>
            <p:cNvCxnSpPr/>
            <p:nvPr/>
          </p:nvCxnSpPr>
          <p:spPr>
            <a:xfrm flipV="1">
              <a:off x="4924171" y="11403116"/>
              <a:ext cx="730122" cy="775285"/>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1+#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750" fill="hold"/>
                                        <p:tgtEl>
                                          <p:spTgt spid="11"/>
                                        </p:tgtEl>
                                        <p:attrNameLst>
                                          <p:attrName>ppt_x</p:attrName>
                                        </p:attrNameLst>
                                      </p:cBhvr>
                                      <p:tavLst>
                                        <p:tav tm="0">
                                          <p:val>
                                            <p:strVal val="1+#ppt_w/2"/>
                                          </p:val>
                                        </p:tav>
                                        <p:tav tm="100000">
                                          <p:val>
                                            <p:strVal val="#ppt_x"/>
                                          </p:val>
                                        </p:tav>
                                      </p:tavLst>
                                    </p:anim>
                                    <p:anim calcmode="lin" valueType="num">
                                      <p:cBhvr additive="base">
                                        <p:cTn id="12" dur="750" fill="hold"/>
                                        <p:tgtEl>
                                          <p:spTgt spid="11"/>
                                        </p:tgtEl>
                                        <p:attrNameLst>
                                          <p:attrName>ppt_y</p:attrName>
                                        </p:attrNameLst>
                                      </p:cBhvr>
                                      <p:tavLst>
                                        <p:tav tm="0">
                                          <p:val>
                                            <p:strVal val="#ppt_y"/>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par>
                                <p:cTn id="16" presetID="10" presetClass="entr" presetSubtype="0" fill="hold"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1" i="0" dirty="0">
                <a:solidFill>
                  <a:srgbClr val="C00000"/>
                </a:solidFill>
                <a:effectLst/>
                <a:latin typeface="Open Sans" pitchFamily="34" charset="0"/>
              </a:rPr>
              <a:t>JavaScript String Data Type</a:t>
            </a:r>
            <a:endParaRPr lang="en-US" sz="6000" b="1" i="0" dirty="0">
              <a:solidFill>
                <a:srgbClr val="C00000"/>
              </a:solidFill>
              <a:effectLst/>
              <a:latin typeface="Open Sans" pitchFamily="34" charset="0"/>
            </a:endParaRPr>
          </a:p>
        </p:txBody>
      </p:sp>
      <p:sp>
        <p:nvSpPr>
          <p:cNvPr id="3" name="Text Placeholder 2"/>
          <p:cNvSpPr>
            <a:spLocks noGrp="1"/>
          </p:cNvSpPr>
          <p:nvPr>
            <p:ph type="body" sz="quarter" idx="15"/>
          </p:nvPr>
        </p:nvSpPr>
        <p:spPr>
          <a:xfrm>
            <a:off x="714589" y="2400669"/>
            <a:ext cx="21334300" cy="9948735"/>
          </a:xfrm>
        </p:spPr>
        <p:txBody>
          <a:bodyPr/>
          <a:lstStyle/>
          <a:p>
            <a:pPr marL="457200" indent="-457200" algn="l">
              <a:buFont typeface="Arial" panose="020B0604020202020204" pitchFamily="34" charset="0"/>
              <a:buChar char="•"/>
            </a:pPr>
            <a:r>
              <a:rPr lang="en-US" sz="3200" dirty="0">
                <a:solidFill>
                  <a:srgbClr val="41484D"/>
                </a:solidFill>
                <a:latin typeface="Lato" panose="020F0502020204030203" pitchFamily="34" charset="0"/>
              </a:rPr>
              <a:t>The String data type can hold multiples characters in a sequence like “text", “text1".</a:t>
            </a:r>
            <a:endParaRPr lang="en-US" sz="3200" dirty="0">
              <a:solidFill>
                <a:srgbClr val="41484D"/>
              </a:solidFill>
              <a:latin typeface="Lato" panose="020F0502020204030203" pitchFamily="34" charset="0"/>
            </a:endParaRPr>
          </a:p>
          <a:p>
            <a:pPr algn="l"/>
            <a:br>
              <a:rPr lang="en-IN" sz="2400" dirty="0"/>
            </a:br>
            <a:r>
              <a:rPr lang="en-IN" sz="3200" b="0" i="0" dirty="0">
                <a:solidFill>
                  <a:srgbClr val="0000CD"/>
                </a:solidFill>
                <a:effectLst/>
                <a:latin typeface="system-ui"/>
              </a:rPr>
              <a:t>&lt;</a:t>
            </a:r>
            <a:r>
              <a:rPr lang="en-IN" sz="3200" b="0" i="0" dirty="0">
                <a:solidFill>
                  <a:srgbClr val="A52A2A"/>
                </a:solidFill>
                <a:effectLst/>
                <a:latin typeface="system-ui"/>
              </a:rPr>
              <a:t>!DOCTYPE</a:t>
            </a:r>
            <a:r>
              <a:rPr lang="en-IN" sz="3200" b="0" i="0" dirty="0">
                <a:solidFill>
                  <a:srgbClr val="FF0000"/>
                </a:solidFill>
                <a:effectLst/>
                <a:latin typeface="system-ui"/>
              </a:rPr>
              <a:t> html</a:t>
            </a:r>
            <a:r>
              <a:rPr lang="en-IN" sz="3200" b="0" i="0" dirty="0">
                <a:solidFill>
                  <a:srgbClr val="0000CD"/>
                </a:solidFill>
                <a:effectLst/>
                <a:latin typeface="system-ui"/>
              </a:rPr>
              <a:t>&gt;</a:t>
            </a:r>
            <a:br>
              <a:rPr lang="en-IN" sz="3200" b="0" i="0" dirty="0">
                <a:solidFill>
                  <a:srgbClr val="000000"/>
                </a:solidFill>
                <a:effectLst/>
                <a:latin typeface="system-ui"/>
              </a:rPr>
            </a:br>
            <a:r>
              <a:rPr lang="en-IN" sz="3200" b="0" i="0" dirty="0">
                <a:solidFill>
                  <a:srgbClr val="0000CD"/>
                </a:solidFill>
                <a:effectLst/>
                <a:latin typeface="system-ui"/>
              </a:rPr>
              <a:t>&lt;</a:t>
            </a:r>
            <a:r>
              <a:rPr lang="en-IN" sz="3200" b="0" i="0" dirty="0">
                <a:solidFill>
                  <a:srgbClr val="A52A2A"/>
                </a:solidFill>
                <a:effectLst/>
                <a:latin typeface="system-ui"/>
              </a:rPr>
              <a:t>html</a:t>
            </a:r>
            <a:r>
              <a:rPr lang="en-IN" sz="3200" b="0" i="0" dirty="0">
                <a:solidFill>
                  <a:srgbClr val="FF0000"/>
                </a:solidFill>
                <a:effectLst/>
                <a:latin typeface="system-ui"/>
              </a:rPr>
              <a:t> lang</a:t>
            </a:r>
            <a:r>
              <a:rPr lang="en-IN" sz="3200" b="0" i="0" dirty="0">
                <a:solidFill>
                  <a:srgbClr val="0000CD"/>
                </a:solidFill>
                <a:effectLst/>
                <a:latin typeface="system-ui"/>
              </a:rPr>
              <a:t>="</a:t>
            </a:r>
            <a:r>
              <a:rPr lang="en-IN" sz="3200" b="0" i="0" dirty="0" err="1">
                <a:solidFill>
                  <a:srgbClr val="0000CD"/>
                </a:solidFill>
                <a:effectLst/>
                <a:latin typeface="system-ui"/>
              </a:rPr>
              <a:t>en</a:t>
            </a:r>
            <a:r>
              <a:rPr lang="en-IN" sz="3200" b="0" i="0" dirty="0">
                <a:solidFill>
                  <a:srgbClr val="0000CD"/>
                </a:solidFill>
                <a:effectLst/>
                <a:latin typeface="system-ui"/>
              </a:rPr>
              <a:t>"&gt;</a:t>
            </a:r>
            <a:br>
              <a:rPr lang="en-IN" sz="3200" b="0" i="0" dirty="0">
                <a:solidFill>
                  <a:srgbClr val="000000"/>
                </a:solidFill>
                <a:effectLst/>
                <a:latin typeface="system-ui"/>
              </a:rPr>
            </a:br>
            <a:r>
              <a:rPr lang="en-IN" sz="3200" b="0" i="0" dirty="0">
                <a:solidFill>
                  <a:srgbClr val="0000CD"/>
                </a:solidFill>
                <a:effectLst/>
                <a:latin typeface="system-ui"/>
              </a:rPr>
              <a:t>&lt;</a:t>
            </a:r>
            <a:r>
              <a:rPr lang="en-IN" sz="3200" b="0" i="0" dirty="0">
                <a:solidFill>
                  <a:srgbClr val="A52A2A"/>
                </a:solidFill>
                <a:effectLst/>
                <a:latin typeface="system-ui"/>
              </a:rPr>
              <a:t>head</a:t>
            </a:r>
            <a:r>
              <a:rPr lang="en-IN" sz="3200" b="0" i="0" dirty="0">
                <a:solidFill>
                  <a:srgbClr val="0000CD"/>
                </a:solidFill>
                <a:effectLst/>
                <a:latin typeface="system-ui"/>
              </a:rPr>
              <a:t>&gt;</a:t>
            </a:r>
            <a:br>
              <a:rPr lang="en-IN" sz="3200" b="0" i="0" dirty="0">
                <a:solidFill>
                  <a:srgbClr val="000000"/>
                </a:solidFill>
                <a:effectLst/>
                <a:latin typeface="system-ui"/>
              </a:rPr>
            </a:br>
            <a:r>
              <a:rPr lang="en-IN" sz="3200" b="0" i="0" dirty="0">
                <a:solidFill>
                  <a:srgbClr val="0000CD"/>
                </a:solidFill>
                <a:effectLst/>
                <a:latin typeface="system-ui"/>
              </a:rPr>
              <a:t>&lt;</a:t>
            </a:r>
            <a:r>
              <a:rPr lang="en-IN" sz="3200" b="0" i="0" dirty="0">
                <a:solidFill>
                  <a:srgbClr val="A52A2A"/>
                </a:solidFill>
                <a:effectLst/>
                <a:latin typeface="system-ui"/>
              </a:rPr>
              <a:t>meta</a:t>
            </a:r>
            <a:r>
              <a:rPr lang="en-IN" sz="3200" b="0" i="0" dirty="0">
                <a:solidFill>
                  <a:srgbClr val="FF0000"/>
                </a:solidFill>
                <a:effectLst/>
                <a:latin typeface="system-ui"/>
              </a:rPr>
              <a:t> charset</a:t>
            </a:r>
            <a:r>
              <a:rPr lang="en-IN" sz="3200" b="0" i="0" dirty="0">
                <a:solidFill>
                  <a:srgbClr val="0000CD"/>
                </a:solidFill>
                <a:effectLst/>
                <a:latin typeface="system-ui"/>
              </a:rPr>
              <a:t>="UTF-8"&gt;</a:t>
            </a:r>
            <a:br>
              <a:rPr lang="en-IN" sz="3200" b="0" i="0" dirty="0">
                <a:solidFill>
                  <a:srgbClr val="000000"/>
                </a:solidFill>
                <a:effectLst/>
                <a:latin typeface="system-ui"/>
              </a:rPr>
            </a:br>
            <a:r>
              <a:rPr lang="en-IN" sz="3200" b="0" i="0" dirty="0">
                <a:solidFill>
                  <a:srgbClr val="0000CD"/>
                </a:solidFill>
                <a:effectLst/>
                <a:latin typeface="system-ui"/>
              </a:rPr>
              <a:t>&lt;</a:t>
            </a:r>
            <a:r>
              <a:rPr lang="en-IN" sz="3200" b="0" i="0" dirty="0">
                <a:solidFill>
                  <a:srgbClr val="A52A2A"/>
                </a:solidFill>
                <a:effectLst/>
                <a:latin typeface="system-ui"/>
              </a:rPr>
              <a:t>title</a:t>
            </a:r>
            <a:r>
              <a:rPr lang="en-IN" sz="3200" b="0" i="0" dirty="0">
                <a:solidFill>
                  <a:srgbClr val="0000CD"/>
                </a:solidFill>
                <a:effectLst/>
                <a:latin typeface="system-ui"/>
              </a:rPr>
              <a:t>&gt;</a:t>
            </a:r>
            <a:r>
              <a:rPr lang="en-IN" sz="3200" b="0" i="0" dirty="0">
                <a:solidFill>
                  <a:srgbClr val="000000"/>
                </a:solidFill>
                <a:effectLst/>
                <a:latin typeface="system-ui"/>
              </a:rPr>
              <a:t> JavaScript String </a:t>
            </a:r>
            <a:r>
              <a:rPr lang="en-IN" sz="3200" b="0" i="0" dirty="0" err="1">
                <a:solidFill>
                  <a:srgbClr val="000000"/>
                </a:solidFill>
                <a:effectLst/>
                <a:latin typeface="system-ui"/>
              </a:rPr>
              <a:t>DataType</a:t>
            </a:r>
            <a:r>
              <a:rPr lang="en-IN" sz="3200" b="0" i="0" dirty="0">
                <a:solidFill>
                  <a:srgbClr val="000000"/>
                </a:solidFill>
                <a:effectLst/>
                <a:latin typeface="system-ui"/>
              </a:rPr>
              <a:t> </a:t>
            </a:r>
            <a:r>
              <a:rPr lang="en-IN" sz="3200" b="0" i="0" dirty="0">
                <a:solidFill>
                  <a:srgbClr val="0000CD"/>
                </a:solidFill>
                <a:effectLst/>
                <a:latin typeface="system-ui"/>
              </a:rPr>
              <a:t>&lt;</a:t>
            </a:r>
            <a:r>
              <a:rPr lang="en-IN" sz="3200" b="0" i="0" dirty="0">
                <a:solidFill>
                  <a:srgbClr val="A52A2A"/>
                </a:solidFill>
                <a:effectLst/>
                <a:latin typeface="system-ui"/>
              </a:rPr>
              <a:t>/title</a:t>
            </a:r>
            <a:r>
              <a:rPr lang="en-IN" sz="3200" b="0" i="0" dirty="0">
                <a:solidFill>
                  <a:srgbClr val="0000CD"/>
                </a:solidFill>
                <a:effectLst/>
                <a:latin typeface="system-ui"/>
              </a:rPr>
              <a:t>&gt;</a:t>
            </a:r>
            <a:br>
              <a:rPr lang="en-IN" sz="3200" b="0" i="0" dirty="0">
                <a:solidFill>
                  <a:srgbClr val="000000"/>
                </a:solidFill>
                <a:effectLst/>
                <a:latin typeface="system-ui"/>
              </a:rPr>
            </a:br>
            <a:r>
              <a:rPr lang="en-IN" sz="3200" b="0" i="0" dirty="0">
                <a:solidFill>
                  <a:srgbClr val="0000CD"/>
                </a:solidFill>
                <a:effectLst/>
                <a:latin typeface="system-ui"/>
              </a:rPr>
              <a:t>&lt;</a:t>
            </a:r>
            <a:r>
              <a:rPr lang="en-IN" sz="3200" b="0" i="0" dirty="0">
                <a:solidFill>
                  <a:srgbClr val="A52A2A"/>
                </a:solidFill>
                <a:effectLst/>
                <a:latin typeface="system-ui"/>
              </a:rPr>
              <a:t>/head</a:t>
            </a:r>
            <a:r>
              <a:rPr lang="en-IN" sz="3200" b="0" i="0" dirty="0">
                <a:solidFill>
                  <a:srgbClr val="0000CD"/>
                </a:solidFill>
                <a:effectLst/>
                <a:latin typeface="system-ui"/>
              </a:rPr>
              <a:t>&gt;</a:t>
            </a:r>
            <a:r>
              <a:rPr lang="en-IN" sz="3200" b="0" i="0" dirty="0">
                <a:solidFill>
                  <a:srgbClr val="000000"/>
                </a:solidFill>
                <a:effectLst/>
                <a:latin typeface="system-ui"/>
              </a:rPr>
              <a:t> </a:t>
            </a:r>
            <a:br>
              <a:rPr lang="en-IN" sz="3200" b="0" i="0" dirty="0">
                <a:solidFill>
                  <a:srgbClr val="000000"/>
                </a:solidFill>
                <a:effectLst/>
                <a:latin typeface="system-ui"/>
              </a:rPr>
            </a:br>
            <a:r>
              <a:rPr lang="en-IN" sz="3200" b="0" i="0" dirty="0">
                <a:solidFill>
                  <a:srgbClr val="0000CD"/>
                </a:solidFill>
                <a:effectLst/>
                <a:latin typeface="system-ui"/>
              </a:rPr>
              <a:t>&lt;</a:t>
            </a:r>
            <a:r>
              <a:rPr lang="en-IN" sz="3200" b="0" i="0" dirty="0">
                <a:solidFill>
                  <a:srgbClr val="A52A2A"/>
                </a:solidFill>
                <a:effectLst/>
                <a:latin typeface="system-ui"/>
              </a:rPr>
              <a:t>body</a:t>
            </a:r>
            <a:r>
              <a:rPr lang="en-IN" sz="3200" b="0" i="0" dirty="0">
                <a:solidFill>
                  <a:srgbClr val="0000CD"/>
                </a:solidFill>
                <a:effectLst/>
                <a:latin typeface="system-ui"/>
              </a:rPr>
              <a:t>&gt;</a:t>
            </a:r>
            <a:br>
              <a:rPr lang="en-IN" sz="3200" b="0" i="0" dirty="0">
                <a:solidFill>
                  <a:srgbClr val="000000"/>
                </a:solidFill>
                <a:effectLst/>
                <a:latin typeface="system-ui"/>
              </a:rPr>
            </a:br>
            <a:r>
              <a:rPr lang="en-IN" sz="3200" b="0" i="0" dirty="0">
                <a:solidFill>
                  <a:srgbClr val="0000CD"/>
                </a:solidFill>
                <a:effectLst/>
                <a:latin typeface="system-ui"/>
              </a:rPr>
              <a:t>&lt;</a:t>
            </a:r>
            <a:r>
              <a:rPr lang="en-IN" sz="3200" b="0" i="0" dirty="0">
                <a:solidFill>
                  <a:srgbClr val="A52A2A"/>
                </a:solidFill>
                <a:effectLst/>
                <a:latin typeface="system-ui"/>
              </a:rPr>
              <a:t>script</a:t>
            </a:r>
            <a:r>
              <a:rPr lang="en-IN" sz="3200" b="0" i="0" dirty="0">
                <a:solidFill>
                  <a:srgbClr val="0000CD"/>
                </a:solidFill>
                <a:effectLst/>
                <a:latin typeface="system-ui"/>
              </a:rPr>
              <a:t>&gt;</a:t>
            </a:r>
            <a:br>
              <a:rPr lang="en-IN" sz="3200" b="0" i="0" dirty="0">
                <a:solidFill>
                  <a:srgbClr val="000000"/>
                </a:solidFill>
                <a:effectLst/>
                <a:latin typeface="system-ui"/>
              </a:rPr>
            </a:br>
            <a:r>
              <a:rPr lang="en-IN" sz="3200" b="0" i="0" dirty="0" err="1">
                <a:solidFill>
                  <a:srgbClr val="000000"/>
                </a:solidFill>
                <a:effectLst/>
                <a:latin typeface="system-ui"/>
              </a:rPr>
              <a:t>document.write</a:t>
            </a:r>
            <a:r>
              <a:rPr lang="en-IN" sz="3200" b="0" i="0" dirty="0">
                <a:solidFill>
                  <a:srgbClr val="000000"/>
                </a:solidFill>
                <a:effectLst/>
                <a:latin typeface="system-ui"/>
              </a:rPr>
              <a:t>( </a:t>
            </a:r>
            <a:r>
              <a:rPr lang="en-IN" sz="3200" b="0" i="0" dirty="0">
                <a:solidFill>
                  <a:srgbClr val="A52A2A"/>
                </a:solidFill>
                <a:effectLst/>
                <a:latin typeface="system-ui"/>
              </a:rPr>
              <a:t>"CSS "</a:t>
            </a:r>
            <a:r>
              <a:rPr lang="en-IN" sz="3200" b="0" i="0" dirty="0">
                <a:solidFill>
                  <a:srgbClr val="000000"/>
                </a:solidFill>
                <a:effectLst/>
                <a:latin typeface="system-ui"/>
              </a:rPr>
              <a:t> + </a:t>
            </a:r>
            <a:r>
              <a:rPr lang="en-IN" sz="3200" b="0" i="0" dirty="0">
                <a:solidFill>
                  <a:srgbClr val="FF0000"/>
                </a:solidFill>
                <a:effectLst/>
                <a:latin typeface="system-ui"/>
              </a:rPr>
              <a:t>3</a:t>
            </a:r>
            <a:r>
              <a:rPr lang="en-IN" sz="3200" b="0" i="0" dirty="0">
                <a:solidFill>
                  <a:srgbClr val="000000"/>
                </a:solidFill>
                <a:effectLst/>
                <a:latin typeface="system-ui"/>
              </a:rPr>
              <a:t> + </a:t>
            </a:r>
            <a:r>
              <a:rPr lang="en-IN" sz="3200" b="0" i="0" dirty="0">
                <a:solidFill>
                  <a:srgbClr val="A52A2A"/>
                </a:solidFill>
                <a:effectLst/>
                <a:latin typeface="system-ui"/>
              </a:rPr>
              <a:t>"&lt;</a:t>
            </a:r>
            <a:r>
              <a:rPr lang="en-IN" sz="3200" b="0" i="0" dirty="0" err="1">
                <a:solidFill>
                  <a:srgbClr val="A52A2A"/>
                </a:solidFill>
                <a:effectLst/>
                <a:latin typeface="system-ui"/>
              </a:rPr>
              <a:t>br</a:t>
            </a:r>
            <a:r>
              <a:rPr lang="en-IN" sz="3200" b="0" i="0" dirty="0">
                <a:solidFill>
                  <a:srgbClr val="A52A2A"/>
                </a:solidFill>
                <a:effectLst/>
                <a:latin typeface="system-ui"/>
              </a:rPr>
              <a:t>&gt;"</a:t>
            </a:r>
            <a:r>
              <a:rPr lang="en-IN" sz="3200" b="0" i="0" dirty="0">
                <a:solidFill>
                  <a:srgbClr val="000000"/>
                </a:solidFill>
                <a:effectLst/>
                <a:latin typeface="system-ui"/>
              </a:rPr>
              <a:t>);</a:t>
            </a:r>
            <a:br>
              <a:rPr lang="en-IN" sz="3200" b="0" i="0" dirty="0">
                <a:solidFill>
                  <a:srgbClr val="000000"/>
                </a:solidFill>
                <a:effectLst/>
                <a:latin typeface="system-ui"/>
              </a:rPr>
            </a:br>
            <a:r>
              <a:rPr lang="en-IN" sz="3200" b="0" i="0" dirty="0" err="1">
                <a:solidFill>
                  <a:srgbClr val="000000"/>
                </a:solidFill>
                <a:effectLst/>
                <a:latin typeface="system-ui"/>
              </a:rPr>
              <a:t>document.write</a:t>
            </a:r>
            <a:r>
              <a:rPr lang="en-IN" sz="3200" b="0" i="0" dirty="0">
                <a:solidFill>
                  <a:srgbClr val="000000"/>
                </a:solidFill>
                <a:effectLst/>
                <a:latin typeface="system-ui"/>
              </a:rPr>
              <a:t>( </a:t>
            </a:r>
            <a:r>
              <a:rPr lang="en-IN" sz="3200" b="0" i="0" dirty="0">
                <a:solidFill>
                  <a:srgbClr val="A52A2A"/>
                </a:solidFill>
                <a:effectLst/>
                <a:latin typeface="system-ui"/>
              </a:rPr>
              <a:t>"HTML "</a:t>
            </a:r>
            <a:r>
              <a:rPr lang="en-IN" sz="3200" b="0" i="0" dirty="0">
                <a:solidFill>
                  <a:srgbClr val="000000"/>
                </a:solidFill>
                <a:effectLst/>
                <a:latin typeface="system-ui"/>
              </a:rPr>
              <a:t> + </a:t>
            </a:r>
            <a:r>
              <a:rPr lang="en-IN" sz="3200" b="0" i="0" dirty="0">
                <a:solidFill>
                  <a:srgbClr val="FF0000"/>
                </a:solidFill>
                <a:effectLst/>
                <a:latin typeface="system-ui"/>
              </a:rPr>
              <a:t>5</a:t>
            </a:r>
            <a:r>
              <a:rPr lang="en-IN" sz="3200" b="0" i="0" dirty="0">
                <a:solidFill>
                  <a:srgbClr val="000000"/>
                </a:solidFill>
                <a:effectLst/>
                <a:latin typeface="system-ui"/>
              </a:rPr>
              <a:t> + </a:t>
            </a:r>
            <a:r>
              <a:rPr lang="en-IN" sz="3200" b="0" i="0" dirty="0">
                <a:solidFill>
                  <a:srgbClr val="A52A2A"/>
                </a:solidFill>
                <a:effectLst/>
                <a:latin typeface="system-ui"/>
              </a:rPr>
              <a:t>"&lt;</a:t>
            </a:r>
            <a:r>
              <a:rPr lang="en-IN" sz="3200" b="0" i="0" dirty="0" err="1">
                <a:solidFill>
                  <a:srgbClr val="A52A2A"/>
                </a:solidFill>
                <a:effectLst/>
                <a:latin typeface="system-ui"/>
              </a:rPr>
              <a:t>br</a:t>
            </a:r>
            <a:r>
              <a:rPr lang="en-IN" sz="3200" b="0" i="0" dirty="0">
                <a:solidFill>
                  <a:srgbClr val="A52A2A"/>
                </a:solidFill>
                <a:effectLst/>
                <a:latin typeface="system-ui"/>
              </a:rPr>
              <a:t>&gt;"</a:t>
            </a:r>
            <a:r>
              <a:rPr lang="en-IN" sz="3200" b="0" i="0" dirty="0">
                <a:solidFill>
                  <a:srgbClr val="000000"/>
                </a:solidFill>
                <a:effectLst/>
                <a:latin typeface="system-ui"/>
              </a:rPr>
              <a:t>);</a:t>
            </a:r>
            <a:br>
              <a:rPr lang="en-IN" sz="3200" b="0" i="0" dirty="0">
                <a:solidFill>
                  <a:srgbClr val="000000"/>
                </a:solidFill>
                <a:effectLst/>
                <a:latin typeface="system-ui"/>
              </a:rPr>
            </a:br>
            <a:r>
              <a:rPr lang="en-IN" sz="3200" b="0" i="0" dirty="0" err="1">
                <a:solidFill>
                  <a:srgbClr val="000000"/>
                </a:solidFill>
                <a:effectLst/>
                <a:latin typeface="system-ui"/>
              </a:rPr>
              <a:t>document.write</a:t>
            </a:r>
            <a:r>
              <a:rPr lang="en-IN" sz="3200" b="0" i="0" dirty="0">
                <a:solidFill>
                  <a:srgbClr val="000000"/>
                </a:solidFill>
                <a:effectLst/>
                <a:latin typeface="system-ui"/>
              </a:rPr>
              <a:t>( </a:t>
            </a:r>
            <a:r>
              <a:rPr lang="en-IN" sz="3200" b="0" i="0" dirty="0">
                <a:solidFill>
                  <a:srgbClr val="A52A2A"/>
                </a:solidFill>
                <a:effectLst/>
                <a:latin typeface="system-ui"/>
              </a:rPr>
              <a:t>"Bootstrap "</a:t>
            </a:r>
            <a:r>
              <a:rPr lang="en-IN" sz="3200" b="0" i="0" dirty="0">
                <a:solidFill>
                  <a:srgbClr val="000000"/>
                </a:solidFill>
                <a:effectLst/>
                <a:latin typeface="system-ui"/>
              </a:rPr>
              <a:t> + </a:t>
            </a:r>
            <a:r>
              <a:rPr lang="en-IN" sz="3200" b="0" i="0" dirty="0">
                <a:solidFill>
                  <a:srgbClr val="FF0000"/>
                </a:solidFill>
                <a:effectLst/>
                <a:latin typeface="system-ui"/>
              </a:rPr>
              <a:t>4</a:t>
            </a:r>
            <a:r>
              <a:rPr lang="en-IN" sz="3200" b="0" i="0" dirty="0">
                <a:solidFill>
                  <a:srgbClr val="000000"/>
                </a:solidFill>
                <a:effectLst/>
                <a:latin typeface="system-ui"/>
              </a:rPr>
              <a:t> + </a:t>
            </a:r>
            <a:r>
              <a:rPr lang="en-IN" sz="3200" b="0" i="0" dirty="0">
                <a:solidFill>
                  <a:srgbClr val="A52A2A"/>
                </a:solidFill>
                <a:effectLst/>
                <a:latin typeface="system-ui"/>
              </a:rPr>
              <a:t>"&lt;</a:t>
            </a:r>
            <a:r>
              <a:rPr lang="en-IN" sz="3200" b="0" i="0" dirty="0" err="1">
                <a:solidFill>
                  <a:srgbClr val="A52A2A"/>
                </a:solidFill>
                <a:effectLst/>
                <a:latin typeface="system-ui"/>
              </a:rPr>
              <a:t>br</a:t>
            </a:r>
            <a:r>
              <a:rPr lang="en-IN" sz="3200" b="0" i="0" dirty="0">
                <a:solidFill>
                  <a:srgbClr val="A52A2A"/>
                </a:solidFill>
                <a:effectLst/>
                <a:latin typeface="system-ui"/>
              </a:rPr>
              <a:t>&gt;"</a:t>
            </a:r>
            <a:r>
              <a:rPr lang="en-IN" sz="3200" b="0" i="0" dirty="0">
                <a:solidFill>
                  <a:srgbClr val="000000"/>
                </a:solidFill>
                <a:effectLst/>
                <a:latin typeface="system-ui"/>
              </a:rPr>
              <a:t>);</a:t>
            </a:r>
            <a:br>
              <a:rPr lang="en-IN" sz="3200" b="0" i="0" dirty="0">
                <a:solidFill>
                  <a:srgbClr val="000000"/>
                </a:solidFill>
                <a:effectLst/>
                <a:latin typeface="system-ui"/>
              </a:rPr>
            </a:br>
            <a:r>
              <a:rPr lang="en-IN" sz="3200" b="0" i="0" dirty="0">
                <a:solidFill>
                  <a:srgbClr val="0000CD"/>
                </a:solidFill>
                <a:effectLst/>
                <a:latin typeface="system-ui"/>
              </a:rPr>
              <a:t>&lt;</a:t>
            </a:r>
            <a:r>
              <a:rPr lang="en-IN" sz="3200" b="0" i="0" dirty="0">
                <a:solidFill>
                  <a:srgbClr val="A52A2A"/>
                </a:solidFill>
                <a:effectLst/>
                <a:latin typeface="system-ui"/>
              </a:rPr>
              <a:t>/script</a:t>
            </a:r>
            <a:r>
              <a:rPr lang="en-IN" sz="3200" b="0" i="0" dirty="0">
                <a:solidFill>
                  <a:srgbClr val="0000CD"/>
                </a:solidFill>
                <a:effectLst/>
                <a:latin typeface="system-ui"/>
              </a:rPr>
              <a:t>&gt;</a:t>
            </a:r>
            <a:br>
              <a:rPr lang="en-IN" sz="3200" b="0" i="0" dirty="0">
                <a:solidFill>
                  <a:srgbClr val="000000"/>
                </a:solidFill>
                <a:effectLst/>
                <a:latin typeface="system-ui"/>
              </a:rPr>
            </a:br>
            <a:r>
              <a:rPr lang="en-IN" sz="3200" b="0" i="0" dirty="0">
                <a:solidFill>
                  <a:srgbClr val="0000CD"/>
                </a:solidFill>
                <a:effectLst/>
                <a:latin typeface="system-ui"/>
              </a:rPr>
              <a:t>&lt;</a:t>
            </a:r>
            <a:r>
              <a:rPr lang="en-IN" sz="3200" b="0" i="0" dirty="0">
                <a:solidFill>
                  <a:srgbClr val="A52A2A"/>
                </a:solidFill>
                <a:effectLst/>
                <a:latin typeface="system-ui"/>
              </a:rPr>
              <a:t>/body</a:t>
            </a:r>
            <a:r>
              <a:rPr lang="en-IN" sz="3200" b="0" i="0" dirty="0">
                <a:solidFill>
                  <a:srgbClr val="0000CD"/>
                </a:solidFill>
                <a:effectLst/>
                <a:latin typeface="system-ui"/>
              </a:rPr>
              <a:t>&gt;</a:t>
            </a:r>
            <a:br>
              <a:rPr lang="en-IN" sz="3200" b="0" i="0" dirty="0">
                <a:solidFill>
                  <a:srgbClr val="000000"/>
                </a:solidFill>
                <a:effectLst/>
                <a:latin typeface="system-ui"/>
              </a:rPr>
            </a:br>
            <a:r>
              <a:rPr lang="en-IN" sz="3200" b="0" i="0" dirty="0">
                <a:solidFill>
                  <a:srgbClr val="0000CD"/>
                </a:solidFill>
                <a:effectLst/>
                <a:latin typeface="system-ui"/>
              </a:rPr>
              <a:t>&lt;</a:t>
            </a:r>
            <a:r>
              <a:rPr lang="en-IN" sz="3200" b="0" i="0" dirty="0">
                <a:solidFill>
                  <a:srgbClr val="A52A2A"/>
                </a:solidFill>
                <a:effectLst/>
                <a:latin typeface="system-ui"/>
              </a:rPr>
              <a:t>/html</a:t>
            </a:r>
            <a:r>
              <a:rPr lang="en-IN" sz="3200" b="0" i="0" dirty="0">
                <a:solidFill>
                  <a:srgbClr val="0000CD"/>
                </a:solidFill>
                <a:effectLst/>
                <a:latin typeface="system-ui"/>
              </a:rPr>
              <a:t>&gt;</a:t>
            </a:r>
            <a:endParaRPr lang="en-IN" sz="3200" b="0" i="0" dirty="0">
              <a:solidFill>
                <a:srgbClr val="000000"/>
              </a:solidFill>
              <a:effectLst/>
              <a:latin typeface="system-ui"/>
            </a:endParaRPr>
          </a:p>
          <a:p>
            <a:pPr marL="457200" indent="-457200" algn="l">
              <a:buFont typeface="Arial" panose="020B0604020202020204" pitchFamily="34" charset="0"/>
              <a:buChar char="•"/>
            </a:pPr>
            <a:endParaRPr lang="en-US" sz="2400" b="0" i="0" dirty="0">
              <a:solidFill>
                <a:srgbClr val="41484D"/>
              </a:solidFill>
              <a:effectLst/>
              <a:latin typeface="Lato" panose="020F0502020204030203" pitchFamily="34" charset="0"/>
            </a:endParaRPr>
          </a:p>
          <a:p>
            <a:pPr marL="457200" indent="-457200" algn="l">
              <a:buFont typeface="Arial" panose="020B0604020202020204" pitchFamily="34" charset="0"/>
              <a:buChar char="•"/>
            </a:pPr>
            <a:endParaRPr lang="en-US" sz="2800" b="0" i="0" dirty="0">
              <a:solidFill>
                <a:srgbClr val="41484D"/>
              </a:solidFill>
              <a:effectLst/>
              <a:latin typeface="Lato" panose="020F0502020204030203" pitchFamily="34" charset="0"/>
            </a:endParaRPr>
          </a:p>
          <a:p>
            <a:br>
              <a:rPr lang="en-US" sz="2800" dirty="0"/>
            </a:br>
            <a:endParaRPr lang="en-US" sz="3200" dirty="0"/>
          </a:p>
          <a:p>
            <a:pPr marL="457200" indent="-457200" algn="l">
              <a:buFont typeface="Arial" panose="020B0604020202020204" pitchFamily="34" charset="0"/>
              <a:buChar char="•"/>
            </a:pPr>
            <a:endParaRPr lang="en-US" sz="32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1" i="0" dirty="0">
                <a:solidFill>
                  <a:srgbClr val="C00000"/>
                </a:solidFill>
                <a:effectLst/>
                <a:latin typeface="Open Sans" pitchFamily="34" charset="0"/>
              </a:rPr>
              <a:t>JavaScript Boolean Data Type</a:t>
            </a:r>
            <a:endParaRPr lang="en-US" sz="6000" b="1" i="0" dirty="0">
              <a:solidFill>
                <a:srgbClr val="C00000"/>
              </a:solidFill>
              <a:effectLst/>
              <a:latin typeface="Open Sans" pitchFamily="34" charset="0"/>
            </a:endParaRPr>
          </a:p>
        </p:txBody>
      </p:sp>
      <p:sp>
        <p:nvSpPr>
          <p:cNvPr id="3" name="Text Placeholder 2"/>
          <p:cNvSpPr>
            <a:spLocks noGrp="1"/>
          </p:cNvSpPr>
          <p:nvPr>
            <p:ph type="body" sz="quarter" idx="15"/>
          </p:nvPr>
        </p:nvSpPr>
        <p:spPr>
          <a:xfrm>
            <a:off x="714589" y="2400669"/>
            <a:ext cx="21334300" cy="9948735"/>
          </a:xfrm>
        </p:spPr>
        <p:txBody>
          <a:bodyPr/>
          <a:lstStyle/>
          <a:p>
            <a:pPr marL="457200" indent="-457200" algn="l">
              <a:buFont typeface="Arial" panose="020B0604020202020204" pitchFamily="34" charset="0"/>
              <a:buChar char="•"/>
            </a:pPr>
            <a:r>
              <a:rPr lang="en-US" sz="3200" dirty="0">
                <a:solidFill>
                  <a:srgbClr val="41484D"/>
                </a:solidFill>
                <a:latin typeface="Lato" panose="020F0502020204030203" pitchFamily="34" charset="0"/>
              </a:rPr>
              <a:t>JavaScript Boolean data type can hold only two values: true or false. It is typically used to store values like yes (true) or no (false), on (true) or off (false), etc.</a:t>
            </a:r>
            <a:br>
              <a:rPr lang="en-US" sz="3200" dirty="0">
                <a:solidFill>
                  <a:srgbClr val="41484D"/>
                </a:solidFill>
                <a:latin typeface="Lato" panose="020F0502020204030203" pitchFamily="34" charset="0"/>
              </a:rPr>
            </a:br>
            <a:r>
              <a:rPr lang="en-IN" sz="3200" b="0" i="0" dirty="0">
                <a:solidFill>
                  <a:srgbClr val="0000CD"/>
                </a:solidFill>
                <a:effectLst/>
                <a:latin typeface="system-ui"/>
              </a:rPr>
              <a:t>&lt;</a:t>
            </a:r>
            <a:r>
              <a:rPr lang="en-IN" sz="3200" b="0" i="0" dirty="0">
                <a:solidFill>
                  <a:srgbClr val="A52A2A"/>
                </a:solidFill>
                <a:effectLst/>
                <a:latin typeface="system-ui"/>
              </a:rPr>
              <a:t>!DOCTYPE</a:t>
            </a:r>
            <a:r>
              <a:rPr lang="en-IN" sz="3200" b="0" i="0" dirty="0">
                <a:solidFill>
                  <a:srgbClr val="FF0000"/>
                </a:solidFill>
                <a:effectLst/>
                <a:latin typeface="system-ui"/>
              </a:rPr>
              <a:t> html</a:t>
            </a:r>
            <a:r>
              <a:rPr lang="en-IN" sz="3200" b="0" i="0" dirty="0">
                <a:solidFill>
                  <a:srgbClr val="0000CD"/>
                </a:solidFill>
                <a:effectLst/>
                <a:latin typeface="system-ui"/>
              </a:rPr>
              <a:t>&gt;</a:t>
            </a:r>
            <a:br>
              <a:rPr lang="en-IN" sz="3200" dirty="0"/>
            </a:br>
            <a:r>
              <a:rPr lang="en-IN" sz="3200" b="0" i="0" dirty="0">
                <a:solidFill>
                  <a:srgbClr val="0000CD"/>
                </a:solidFill>
                <a:effectLst/>
                <a:latin typeface="system-ui"/>
              </a:rPr>
              <a:t>&lt;</a:t>
            </a:r>
            <a:r>
              <a:rPr lang="en-IN" sz="3200" b="0" i="0" dirty="0">
                <a:solidFill>
                  <a:srgbClr val="A52A2A"/>
                </a:solidFill>
                <a:effectLst/>
                <a:latin typeface="system-ui"/>
              </a:rPr>
              <a:t>html</a:t>
            </a:r>
            <a:r>
              <a:rPr lang="en-IN" sz="3200" b="0" i="0" dirty="0">
                <a:solidFill>
                  <a:srgbClr val="FF0000"/>
                </a:solidFill>
                <a:effectLst/>
                <a:latin typeface="system-ui"/>
              </a:rPr>
              <a:t> lang</a:t>
            </a:r>
            <a:r>
              <a:rPr lang="en-IN" sz="3200" b="0" i="0" dirty="0">
                <a:solidFill>
                  <a:srgbClr val="0000CD"/>
                </a:solidFill>
                <a:effectLst/>
                <a:latin typeface="system-ui"/>
              </a:rPr>
              <a:t>="</a:t>
            </a:r>
            <a:r>
              <a:rPr lang="en-IN" sz="3200" b="0" i="0" dirty="0" err="1">
                <a:solidFill>
                  <a:srgbClr val="0000CD"/>
                </a:solidFill>
                <a:effectLst/>
                <a:latin typeface="system-ui"/>
              </a:rPr>
              <a:t>en</a:t>
            </a:r>
            <a:r>
              <a:rPr lang="en-IN" sz="3200" b="0" i="0" dirty="0">
                <a:solidFill>
                  <a:srgbClr val="0000CD"/>
                </a:solidFill>
                <a:effectLst/>
                <a:latin typeface="system-ui"/>
              </a:rPr>
              <a:t>"&gt;</a:t>
            </a:r>
            <a:br>
              <a:rPr lang="en-IN" sz="3200" dirty="0"/>
            </a:br>
            <a:r>
              <a:rPr lang="en-IN" sz="3200" b="0" i="0" dirty="0">
                <a:solidFill>
                  <a:srgbClr val="0000CD"/>
                </a:solidFill>
                <a:effectLst/>
                <a:latin typeface="system-ui"/>
              </a:rPr>
              <a:t>&lt;</a:t>
            </a:r>
            <a:r>
              <a:rPr lang="en-IN" sz="3200" b="0" i="0" dirty="0">
                <a:solidFill>
                  <a:srgbClr val="A52A2A"/>
                </a:solidFill>
                <a:effectLst/>
                <a:latin typeface="system-ui"/>
              </a:rPr>
              <a:t>head</a:t>
            </a:r>
            <a:r>
              <a:rPr lang="en-IN" sz="3200" b="0" i="0" dirty="0">
                <a:solidFill>
                  <a:srgbClr val="0000CD"/>
                </a:solidFill>
                <a:effectLst/>
                <a:latin typeface="system-ui"/>
              </a:rPr>
              <a:t>&gt;</a:t>
            </a:r>
            <a:br>
              <a:rPr lang="en-IN" sz="3200" dirty="0"/>
            </a:br>
            <a:r>
              <a:rPr lang="en-IN" sz="3200" b="0" i="0" dirty="0">
                <a:solidFill>
                  <a:srgbClr val="0000CD"/>
                </a:solidFill>
                <a:effectLst/>
                <a:latin typeface="system-ui"/>
              </a:rPr>
              <a:t>&lt;</a:t>
            </a:r>
            <a:r>
              <a:rPr lang="en-IN" sz="3200" b="0" i="0" dirty="0">
                <a:solidFill>
                  <a:srgbClr val="A52A2A"/>
                </a:solidFill>
                <a:effectLst/>
                <a:latin typeface="system-ui"/>
              </a:rPr>
              <a:t>meta</a:t>
            </a:r>
            <a:r>
              <a:rPr lang="en-IN" sz="3200" b="0" i="0" dirty="0">
                <a:solidFill>
                  <a:srgbClr val="FF0000"/>
                </a:solidFill>
                <a:effectLst/>
                <a:latin typeface="system-ui"/>
              </a:rPr>
              <a:t> charset</a:t>
            </a:r>
            <a:r>
              <a:rPr lang="en-IN" sz="3200" b="0" i="0" dirty="0">
                <a:solidFill>
                  <a:srgbClr val="0000CD"/>
                </a:solidFill>
                <a:effectLst/>
                <a:latin typeface="system-ui"/>
              </a:rPr>
              <a:t>="UTF-8"&gt;</a:t>
            </a:r>
            <a:br>
              <a:rPr lang="en-IN" sz="3200" dirty="0"/>
            </a:br>
            <a:r>
              <a:rPr lang="en-IN" sz="3200" b="0" i="0" dirty="0">
                <a:solidFill>
                  <a:srgbClr val="0000CD"/>
                </a:solidFill>
                <a:effectLst/>
                <a:latin typeface="system-ui"/>
              </a:rPr>
              <a:t>&lt;</a:t>
            </a:r>
            <a:r>
              <a:rPr lang="en-IN" sz="3200" b="0" i="0" dirty="0">
                <a:solidFill>
                  <a:srgbClr val="A52A2A"/>
                </a:solidFill>
                <a:effectLst/>
                <a:latin typeface="system-ui"/>
              </a:rPr>
              <a:t>title</a:t>
            </a:r>
            <a:r>
              <a:rPr lang="en-IN" sz="3200" b="0" i="0" dirty="0">
                <a:solidFill>
                  <a:srgbClr val="0000CD"/>
                </a:solidFill>
                <a:effectLst/>
                <a:latin typeface="system-ui"/>
              </a:rPr>
              <a:t>&gt;</a:t>
            </a:r>
            <a:r>
              <a:rPr lang="en-IN" sz="3200" b="0" i="0" dirty="0">
                <a:solidFill>
                  <a:srgbClr val="000000"/>
                </a:solidFill>
                <a:effectLst/>
                <a:latin typeface="system-ui"/>
              </a:rPr>
              <a:t> JavaScript Compare Boolean </a:t>
            </a:r>
            <a:r>
              <a:rPr lang="en-IN" sz="3200" b="0" i="0" dirty="0" err="1">
                <a:solidFill>
                  <a:srgbClr val="000000"/>
                </a:solidFill>
                <a:effectLst/>
                <a:latin typeface="system-ui"/>
              </a:rPr>
              <a:t>DataType</a:t>
            </a:r>
            <a:r>
              <a:rPr lang="en-IN" sz="3200" b="0" i="0" dirty="0">
                <a:solidFill>
                  <a:srgbClr val="000000"/>
                </a:solidFill>
                <a:effectLst/>
                <a:latin typeface="system-ui"/>
              </a:rPr>
              <a:t> </a:t>
            </a:r>
            <a:r>
              <a:rPr lang="en-IN" sz="3200" b="0" i="0" dirty="0">
                <a:solidFill>
                  <a:srgbClr val="0000CD"/>
                </a:solidFill>
                <a:effectLst/>
                <a:latin typeface="system-ui"/>
              </a:rPr>
              <a:t>&lt;</a:t>
            </a:r>
            <a:r>
              <a:rPr lang="en-IN" sz="3200" b="0" i="0" dirty="0">
                <a:solidFill>
                  <a:srgbClr val="A52A2A"/>
                </a:solidFill>
                <a:effectLst/>
                <a:latin typeface="system-ui"/>
              </a:rPr>
              <a:t>/title</a:t>
            </a:r>
            <a:r>
              <a:rPr lang="en-IN" sz="3200" b="0" i="0" dirty="0">
                <a:solidFill>
                  <a:srgbClr val="0000CD"/>
                </a:solidFill>
                <a:effectLst/>
                <a:latin typeface="system-ui"/>
              </a:rPr>
              <a:t>&gt;</a:t>
            </a:r>
            <a:r>
              <a:rPr lang="en-IN" sz="3200" b="0" i="0" dirty="0">
                <a:solidFill>
                  <a:srgbClr val="000000"/>
                </a:solidFill>
                <a:effectLst/>
                <a:latin typeface="system-ui"/>
              </a:rPr>
              <a:t> </a:t>
            </a:r>
            <a:br>
              <a:rPr lang="en-IN" sz="3200" dirty="0"/>
            </a:br>
            <a:r>
              <a:rPr lang="en-IN" sz="3200" b="0" i="0" dirty="0">
                <a:solidFill>
                  <a:srgbClr val="0000CD"/>
                </a:solidFill>
                <a:effectLst/>
                <a:latin typeface="system-ui"/>
              </a:rPr>
              <a:t>&lt;</a:t>
            </a:r>
            <a:r>
              <a:rPr lang="en-IN" sz="3200" b="0" i="0" dirty="0">
                <a:solidFill>
                  <a:srgbClr val="A52A2A"/>
                </a:solidFill>
                <a:effectLst/>
                <a:latin typeface="system-ui"/>
              </a:rPr>
              <a:t>/head</a:t>
            </a:r>
            <a:r>
              <a:rPr lang="en-IN" sz="3200" b="0" i="0" dirty="0">
                <a:solidFill>
                  <a:srgbClr val="0000CD"/>
                </a:solidFill>
                <a:effectLst/>
                <a:latin typeface="system-ui"/>
              </a:rPr>
              <a:t>&gt;</a:t>
            </a:r>
            <a:r>
              <a:rPr lang="en-IN" sz="3200" b="0" i="0" dirty="0">
                <a:solidFill>
                  <a:srgbClr val="000000"/>
                </a:solidFill>
                <a:effectLst/>
                <a:latin typeface="system-ui"/>
              </a:rPr>
              <a:t> </a:t>
            </a:r>
            <a:br>
              <a:rPr lang="en-IN" sz="3200" dirty="0"/>
            </a:br>
            <a:r>
              <a:rPr lang="en-IN" sz="3200" b="0" i="0" dirty="0">
                <a:solidFill>
                  <a:srgbClr val="0000CD"/>
                </a:solidFill>
                <a:effectLst/>
                <a:latin typeface="system-ui"/>
              </a:rPr>
              <a:t>&lt;</a:t>
            </a:r>
            <a:r>
              <a:rPr lang="en-IN" sz="3200" b="0" i="0" dirty="0">
                <a:solidFill>
                  <a:srgbClr val="A52A2A"/>
                </a:solidFill>
                <a:effectLst/>
                <a:latin typeface="system-ui"/>
              </a:rPr>
              <a:t>body</a:t>
            </a:r>
            <a:r>
              <a:rPr lang="en-IN" sz="3200" b="0" i="0" dirty="0">
                <a:solidFill>
                  <a:srgbClr val="0000CD"/>
                </a:solidFill>
                <a:effectLst/>
                <a:latin typeface="system-ui"/>
              </a:rPr>
              <a:t>&gt;</a:t>
            </a:r>
            <a:br>
              <a:rPr lang="en-IN" sz="3200" dirty="0"/>
            </a:br>
            <a:r>
              <a:rPr lang="en-IN" sz="3200" b="0" i="0" dirty="0">
                <a:solidFill>
                  <a:srgbClr val="0000CD"/>
                </a:solidFill>
                <a:effectLst/>
                <a:latin typeface="system-ui"/>
              </a:rPr>
              <a:t>&lt;</a:t>
            </a:r>
            <a:r>
              <a:rPr lang="en-IN" sz="3200" b="0" i="0" dirty="0">
                <a:solidFill>
                  <a:srgbClr val="A52A2A"/>
                </a:solidFill>
                <a:effectLst/>
                <a:latin typeface="system-ui"/>
              </a:rPr>
              <a:t>script</a:t>
            </a:r>
            <a:r>
              <a:rPr lang="en-IN" sz="3200" b="0" i="0" dirty="0">
                <a:solidFill>
                  <a:srgbClr val="0000CD"/>
                </a:solidFill>
                <a:effectLst/>
                <a:latin typeface="system-ui"/>
              </a:rPr>
              <a:t>&gt;</a:t>
            </a:r>
            <a:br>
              <a:rPr lang="en-IN" sz="3200" b="0" i="0" dirty="0">
                <a:solidFill>
                  <a:srgbClr val="000000"/>
                </a:solidFill>
                <a:effectLst/>
                <a:latin typeface="system-ui"/>
              </a:rPr>
            </a:br>
            <a:r>
              <a:rPr lang="en-IN" sz="3200" b="0" i="0" dirty="0">
                <a:solidFill>
                  <a:srgbClr val="0000CD"/>
                </a:solidFill>
                <a:effectLst/>
                <a:latin typeface="system-ui"/>
              </a:rPr>
              <a:t>var</a:t>
            </a:r>
            <a:r>
              <a:rPr lang="en-IN" sz="3200" b="0" i="0" dirty="0">
                <a:solidFill>
                  <a:srgbClr val="000000"/>
                </a:solidFill>
                <a:effectLst/>
                <a:latin typeface="system-ui"/>
              </a:rPr>
              <a:t> a = </a:t>
            </a:r>
            <a:r>
              <a:rPr lang="en-IN" sz="3200" b="0" i="0" dirty="0">
                <a:solidFill>
                  <a:srgbClr val="FF0000"/>
                </a:solidFill>
                <a:effectLst/>
                <a:latin typeface="system-ui"/>
              </a:rPr>
              <a:t>5</a:t>
            </a:r>
            <a:r>
              <a:rPr lang="en-IN" sz="3200" b="0" i="0" dirty="0">
                <a:solidFill>
                  <a:srgbClr val="000000"/>
                </a:solidFill>
                <a:effectLst/>
                <a:latin typeface="system-ui"/>
              </a:rPr>
              <a:t>, b = </a:t>
            </a:r>
            <a:r>
              <a:rPr lang="en-IN" sz="3200" b="0" i="0" dirty="0">
                <a:solidFill>
                  <a:srgbClr val="FF0000"/>
                </a:solidFill>
                <a:effectLst/>
                <a:latin typeface="system-ui"/>
              </a:rPr>
              <a:t>10</a:t>
            </a:r>
            <a:r>
              <a:rPr lang="en-IN" sz="3200" b="0" i="0" dirty="0">
                <a:solidFill>
                  <a:srgbClr val="000000"/>
                </a:solidFill>
                <a:effectLst/>
                <a:latin typeface="system-ui"/>
              </a:rPr>
              <a:t>, c = </a:t>
            </a:r>
            <a:r>
              <a:rPr lang="en-IN" sz="3200" b="0" i="0" dirty="0">
                <a:solidFill>
                  <a:srgbClr val="FF0000"/>
                </a:solidFill>
                <a:effectLst/>
                <a:latin typeface="system-ui"/>
              </a:rPr>
              <a:t>15</a:t>
            </a:r>
            <a:r>
              <a:rPr lang="en-IN" sz="3200" b="0" i="0" dirty="0">
                <a:solidFill>
                  <a:srgbClr val="000000"/>
                </a:solidFill>
                <a:effectLst/>
                <a:latin typeface="system-ui"/>
              </a:rPr>
              <a:t>;</a:t>
            </a:r>
            <a:br>
              <a:rPr lang="en-IN" sz="3200" b="0" i="0" dirty="0">
                <a:solidFill>
                  <a:srgbClr val="000000"/>
                </a:solidFill>
                <a:effectLst/>
                <a:latin typeface="system-ui"/>
              </a:rPr>
            </a:br>
            <a:r>
              <a:rPr lang="en-IN" sz="3200" b="0" i="0" dirty="0" err="1">
                <a:solidFill>
                  <a:srgbClr val="000000"/>
                </a:solidFill>
                <a:effectLst/>
                <a:latin typeface="system-ui"/>
              </a:rPr>
              <a:t>document.write</a:t>
            </a:r>
            <a:r>
              <a:rPr lang="en-IN" sz="3200" b="0" i="0" dirty="0">
                <a:solidFill>
                  <a:srgbClr val="000000"/>
                </a:solidFill>
                <a:effectLst/>
                <a:latin typeface="system-ui"/>
              </a:rPr>
              <a:t>(b &gt; a) </a:t>
            </a:r>
            <a:r>
              <a:rPr lang="en-IN" sz="3200" b="0" i="0" dirty="0">
                <a:solidFill>
                  <a:srgbClr val="008000"/>
                </a:solidFill>
                <a:effectLst/>
                <a:latin typeface="system-ui"/>
              </a:rPr>
              <a:t>// Output: True</a:t>
            </a:r>
            <a:br>
              <a:rPr lang="en-IN" sz="3200" b="0" i="0" dirty="0">
                <a:solidFill>
                  <a:srgbClr val="008000"/>
                </a:solidFill>
                <a:effectLst/>
                <a:latin typeface="system-ui"/>
              </a:rPr>
            </a:br>
            <a:r>
              <a:rPr lang="en-IN" sz="3200" b="0" i="0" dirty="0" err="1">
                <a:solidFill>
                  <a:srgbClr val="000000"/>
                </a:solidFill>
                <a:effectLst/>
                <a:latin typeface="system-ui"/>
              </a:rPr>
              <a:t>document.write</a:t>
            </a:r>
            <a:r>
              <a:rPr lang="en-IN" sz="3200" b="0" i="0" dirty="0">
                <a:solidFill>
                  <a:srgbClr val="000000"/>
                </a:solidFill>
                <a:effectLst/>
                <a:latin typeface="system-ui"/>
              </a:rPr>
              <a:t>(</a:t>
            </a:r>
            <a:r>
              <a:rPr lang="en-IN" sz="3200" b="0" i="0" dirty="0">
                <a:solidFill>
                  <a:srgbClr val="A52A2A"/>
                </a:solidFill>
                <a:effectLst/>
                <a:latin typeface="system-ui"/>
              </a:rPr>
              <a:t>"&lt;</a:t>
            </a:r>
            <a:r>
              <a:rPr lang="en-IN" sz="3200" b="0" i="0" dirty="0" err="1">
                <a:solidFill>
                  <a:srgbClr val="A52A2A"/>
                </a:solidFill>
                <a:effectLst/>
                <a:latin typeface="system-ui"/>
              </a:rPr>
              <a:t>br</a:t>
            </a:r>
            <a:r>
              <a:rPr lang="en-IN" sz="3200" b="0" i="0" dirty="0">
                <a:solidFill>
                  <a:srgbClr val="A52A2A"/>
                </a:solidFill>
                <a:effectLst/>
                <a:latin typeface="system-ui"/>
              </a:rPr>
              <a:t>&gt;"</a:t>
            </a:r>
            <a:r>
              <a:rPr lang="en-IN" sz="3200" b="0" i="0" dirty="0">
                <a:solidFill>
                  <a:srgbClr val="000000"/>
                </a:solidFill>
                <a:effectLst/>
                <a:latin typeface="system-ui"/>
              </a:rPr>
              <a:t>);</a:t>
            </a:r>
            <a:br>
              <a:rPr lang="en-IN" sz="3200" b="0" i="0" dirty="0">
                <a:solidFill>
                  <a:srgbClr val="000000"/>
                </a:solidFill>
                <a:effectLst/>
                <a:latin typeface="system-ui"/>
              </a:rPr>
            </a:br>
            <a:r>
              <a:rPr lang="en-IN" sz="3200" b="0" i="0" dirty="0" err="1">
                <a:solidFill>
                  <a:srgbClr val="000000"/>
                </a:solidFill>
                <a:effectLst/>
                <a:latin typeface="system-ui"/>
              </a:rPr>
              <a:t>document.write</a:t>
            </a:r>
            <a:r>
              <a:rPr lang="en-IN" sz="3200" b="0" i="0" dirty="0">
                <a:solidFill>
                  <a:srgbClr val="000000"/>
                </a:solidFill>
                <a:effectLst/>
                <a:latin typeface="system-ui"/>
              </a:rPr>
              <a:t>(b &gt; c) </a:t>
            </a:r>
            <a:r>
              <a:rPr lang="en-IN" sz="3200" b="0" i="0" dirty="0">
                <a:solidFill>
                  <a:srgbClr val="008000"/>
                </a:solidFill>
                <a:effectLst/>
                <a:latin typeface="system-ui"/>
              </a:rPr>
              <a:t>// Output: False</a:t>
            </a:r>
            <a:br>
              <a:rPr lang="en-IN" sz="3200" b="0" i="0" dirty="0">
                <a:solidFill>
                  <a:srgbClr val="008000"/>
                </a:solidFill>
                <a:effectLst/>
                <a:latin typeface="system-ui"/>
              </a:rPr>
            </a:br>
            <a:r>
              <a:rPr lang="en-IN" sz="3200" b="0" i="0" dirty="0">
                <a:solidFill>
                  <a:srgbClr val="0000CD"/>
                </a:solidFill>
                <a:effectLst/>
                <a:latin typeface="system-ui"/>
              </a:rPr>
              <a:t>&lt;</a:t>
            </a:r>
            <a:r>
              <a:rPr lang="en-IN" sz="3200" b="0" i="0" dirty="0">
                <a:solidFill>
                  <a:srgbClr val="A52A2A"/>
                </a:solidFill>
                <a:effectLst/>
                <a:latin typeface="system-ui"/>
              </a:rPr>
              <a:t>/script</a:t>
            </a:r>
            <a:r>
              <a:rPr lang="en-IN" sz="3200" b="0" i="0" dirty="0">
                <a:solidFill>
                  <a:srgbClr val="0000CD"/>
                </a:solidFill>
                <a:effectLst/>
                <a:latin typeface="system-ui"/>
              </a:rPr>
              <a:t>&gt;</a:t>
            </a:r>
            <a:br>
              <a:rPr lang="en-IN" sz="3200" dirty="0"/>
            </a:br>
            <a:r>
              <a:rPr lang="en-IN" sz="3200" b="0" i="0" dirty="0">
                <a:solidFill>
                  <a:srgbClr val="0000CD"/>
                </a:solidFill>
                <a:effectLst/>
                <a:latin typeface="system-ui"/>
              </a:rPr>
              <a:t>&lt;</a:t>
            </a:r>
            <a:r>
              <a:rPr lang="en-IN" sz="3200" b="0" i="0" dirty="0">
                <a:solidFill>
                  <a:srgbClr val="A52A2A"/>
                </a:solidFill>
                <a:effectLst/>
                <a:latin typeface="system-ui"/>
              </a:rPr>
              <a:t>/body</a:t>
            </a:r>
            <a:r>
              <a:rPr lang="en-IN" sz="3200" b="0" i="0" dirty="0">
                <a:solidFill>
                  <a:srgbClr val="0000CD"/>
                </a:solidFill>
                <a:effectLst/>
                <a:latin typeface="system-ui"/>
              </a:rPr>
              <a:t>&gt;</a:t>
            </a:r>
            <a:br>
              <a:rPr lang="en-IN" sz="3200" dirty="0"/>
            </a:br>
            <a:r>
              <a:rPr lang="en-IN" sz="3200" b="0" i="0" dirty="0">
                <a:solidFill>
                  <a:srgbClr val="0000CD"/>
                </a:solidFill>
                <a:effectLst/>
                <a:latin typeface="system-ui"/>
              </a:rPr>
              <a:t>&lt;</a:t>
            </a:r>
            <a:r>
              <a:rPr lang="en-IN" sz="3200" b="0" i="0" dirty="0">
                <a:solidFill>
                  <a:srgbClr val="A52A2A"/>
                </a:solidFill>
                <a:effectLst/>
                <a:latin typeface="system-ui"/>
              </a:rPr>
              <a:t>/html</a:t>
            </a:r>
            <a:r>
              <a:rPr lang="en-IN" sz="3200" b="0" i="0" dirty="0">
                <a:solidFill>
                  <a:srgbClr val="0000CD"/>
                </a:solidFill>
                <a:effectLst/>
                <a:latin typeface="system-ui"/>
              </a:rPr>
              <a:t>&gt;</a:t>
            </a:r>
            <a:endParaRPr lang="en-US" sz="3200" b="0" i="0" dirty="0">
              <a:solidFill>
                <a:srgbClr val="41484D"/>
              </a:solidFill>
              <a:effectLst/>
              <a:latin typeface="Lato" panose="020F0502020204030203" pitchFamily="34" charset="0"/>
            </a:endParaRPr>
          </a:p>
          <a:p>
            <a:br>
              <a:rPr lang="en-US" sz="2800" dirty="0"/>
            </a:br>
            <a:endParaRPr lang="en-US" sz="3200" dirty="0"/>
          </a:p>
          <a:p>
            <a:pPr marL="457200" indent="-457200" algn="l">
              <a:buFont typeface="Arial" panose="020B0604020202020204" pitchFamily="34" charset="0"/>
              <a:buChar char="•"/>
            </a:pPr>
            <a:endParaRPr lang="en-US" sz="32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en-US" dirty="0"/>
              <a:t>Q &amp; A</a:t>
            </a:r>
            <a:endParaRPr lang="en-US" dirty="0"/>
          </a:p>
        </p:txBody>
      </p:sp>
      <p:sp>
        <p:nvSpPr>
          <p:cNvPr id="14" name="TextBox 2"/>
          <p:cNvSpPr txBox="1">
            <a:spLocks noChangeArrowheads="1"/>
          </p:cNvSpPr>
          <p:nvPr/>
        </p:nvSpPr>
        <p:spPr bwMode="auto">
          <a:xfrm>
            <a:off x="7422263" y="5373629"/>
            <a:ext cx="9766085" cy="5201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lgn="ctr"/>
            <a:r>
              <a:rPr lang="en-IN" altLang="en-US" sz="16600" dirty="0">
                <a:solidFill>
                  <a:srgbClr val="C00000"/>
                </a:solidFill>
              </a:rPr>
              <a:t>Thank</a:t>
            </a:r>
            <a:r>
              <a:rPr lang="en-IN" altLang="en-US" sz="16600" dirty="0"/>
              <a:t> </a:t>
            </a:r>
            <a:r>
              <a:rPr lang="en-IN" altLang="en-US" sz="16600" dirty="0">
                <a:solidFill>
                  <a:srgbClr val="FFC000"/>
                </a:solidFill>
              </a:rPr>
              <a:t>You</a:t>
            </a:r>
            <a:r>
              <a:rPr lang="en-IN" altLang="en-US" sz="16600" dirty="0"/>
              <a:t> </a:t>
            </a:r>
            <a:r>
              <a:rPr lang="en-IN" altLang="en-US" sz="16600" dirty="0">
                <a:solidFill>
                  <a:srgbClr val="00B050"/>
                </a:solidFill>
                <a:sym typeface="Wingdings" panose="05000000000000000000" pitchFamily="2" charset="2"/>
              </a:rPr>
              <a:t></a:t>
            </a:r>
            <a:endParaRPr lang="en-IN" altLang="en-US" sz="16600" dirty="0">
              <a:solidFill>
                <a:srgbClr val="00B050"/>
              </a:solidFill>
            </a:endParaRPr>
          </a:p>
        </p:txBody>
      </p:sp>
      <p:sp>
        <p:nvSpPr>
          <p:cNvPr id="15" name="Title 1"/>
          <p:cNvSpPr txBox="1"/>
          <p:nvPr/>
        </p:nvSpPr>
        <p:spPr>
          <a:xfrm>
            <a:off x="15695937" y="99013"/>
            <a:ext cx="8166532" cy="1173201"/>
          </a:xfrm>
          <a:prstGeom prst="rect">
            <a:avLst/>
          </a:prstGeom>
        </p:spPr>
        <p:txBody>
          <a:bodyPr>
            <a:noAutofit/>
          </a:bodyPr>
          <a:lstStyle>
            <a:lvl1pPr algn="l" defTabSz="1811020" rtl="0" eaLnBrk="1" latinLnBrk="0" hangingPunct="1">
              <a:spcBef>
                <a:spcPct val="0"/>
              </a:spcBef>
              <a:buNone/>
              <a:defRPr sz="7200" kern="1200" cap="all" spc="-120" baseline="0">
                <a:solidFill>
                  <a:schemeClr val="tx2"/>
                </a:solidFill>
                <a:latin typeface="+mj-lt"/>
                <a:ea typeface="+mj-ea"/>
                <a:cs typeface="+mj-cs"/>
              </a:defRPr>
            </a:lvl1pPr>
          </a:lstStyle>
          <a:p>
            <a:endParaRPr lang="en-US" sz="5000" spc="60" dirty="0">
              <a:solidFill>
                <a:schemeClr val="bg1">
                  <a:lumMod val="85000"/>
                </a:schemeClr>
              </a:solidFill>
              <a:latin typeface="Trebuchet MS" panose="020B0603020202020204"/>
              <a:cs typeface="Trebuchet MS" panose="020B0603020202020204"/>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1" dirty="0">
                <a:solidFill>
                  <a:srgbClr val="C00000"/>
                </a:solidFill>
                <a:latin typeface="Open Sans" pitchFamily="34" charset="0"/>
                <a:ea typeface="Open Sans" pitchFamily="34" charset="0"/>
                <a:cs typeface="Open Sans" pitchFamily="34" charset="0"/>
              </a:rPr>
              <a:t>JavaScript Variable</a:t>
            </a:r>
            <a:endParaRPr lang="en-US" sz="6000" dirty="0"/>
          </a:p>
        </p:txBody>
      </p:sp>
      <p:sp>
        <p:nvSpPr>
          <p:cNvPr id="3" name="Text Placeholder 2"/>
          <p:cNvSpPr>
            <a:spLocks noGrp="1"/>
          </p:cNvSpPr>
          <p:nvPr>
            <p:ph type="body" sz="quarter" idx="15"/>
          </p:nvPr>
        </p:nvSpPr>
        <p:spPr>
          <a:xfrm>
            <a:off x="714589" y="2400669"/>
            <a:ext cx="21334300" cy="9948735"/>
          </a:xfrm>
        </p:spPr>
        <p:txBody>
          <a:bodyPr/>
          <a:lstStyle/>
          <a:p>
            <a:pPr marL="514350" indent="-514350">
              <a:buFont typeface="Arial" panose="020B0604020202020204" pitchFamily="34" charset="0"/>
              <a:buChar char="•"/>
            </a:pPr>
            <a:r>
              <a:rPr lang="en-US" sz="3600" b="1" dirty="0">
                <a:solidFill>
                  <a:srgbClr val="000000"/>
                </a:solidFill>
                <a:latin typeface="system-ui"/>
              </a:rPr>
              <a:t>JavaScript Variable - Variables are used to store data, like string of text, numbers, etc. The data or value stored in the variables can be set, updated, and retrieved. In general, variables are symbolic names for values.</a:t>
            </a:r>
            <a:endParaRPr lang="en-US" sz="3600" b="1" dirty="0">
              <a:solidFill>
                <a:srgbClr val="000000"/>
              </a:solidFill>
              <a:latin typeface="system-ui"/>
            </a:endParaRPr>
          </a:p>
          <a:p>
            <a:pPr marL="514350" indent="-514350">
              <a:buFont typeface="Arial" panose="020B0604020202020204" pitchFamily="34" charset="0"/>
              <a:buChar char="•"/>
            </a:pPr>
            <a:r>
              <a:rPr lang="en-US" sz="3600" b="1" dirty="0">
                <a:solidFill>
                  <a:srgbClr val="000000"/>
                </a:solidFill>
                <a:latin typeface="system-ui"/>
              </a:rPr>
              <a:t>A variable can be created by var keyword, whereas the assignment operator = is used to store a value in a variable</a:t>
            </a:r>
            <a:endParaRPr lang="en-US" sz="3600" b="1" dirty="0">
              <a:solidFill>
                <a:srgbClr val="000000"/>
              </a:solidFill>
              <a:latin typeface="system-ui"/>
            </a:endParaRPr>
          </a:p>
          <a:p>
            <a:r>
              <a:rPr lang="en-US" sz="3600" b="1" dirty="0">
                <a:solidFill>
                  <a:srgbClr val="000000"/>
                </a:solidFill>
                <a:latin typeface="system-ui"/>
              </a:rPr>
              <a:t> Example: var </a:t>
            </a:r>
            <a:r>
              <a:rPr lang="en-US" sz="3600" b="1" dirty="0" err="1">
                <a:solidFill>
                  <a:srgbClr val="000000"/>
                </a:solidFill>
                <a:latin typeface="system-ui"/>
              </a:rPr>
              <a:t>VarName</a:t>
            </a:r>
            <a:r>
              <a:rPr lang="en-US" sz="3600" b="1" dirty="0">
                <a:solidFill>
                  <a:srgbClr val="000000"/>
                </a:solidFill>
                <a:latin typeface="system-ui"/>
              </a:rPr>
              <a:t>=Value;</a:t>
            </a:r>
            <a:br>
              <a:rPr lang="en-US" sz="3600" b="1" dirty="0">
                <a:solidFill>
                  <a:srgbClr val="000000"/>
                </a:solidFill>
                <a:latin typeface="system-ui"/>
              </a:rPr>
            </a:br>
            <a:r>
              <a:rPr lang="en-US" sz="3600" b="1" dirty="0">
                <a:solidFill>
                  <a:srgbClr val="000000"/>
                </a:solidFill>
                <a:latin typeface="system-ui"/>
              </a:rPr>
              <a:t>Note : Variable names in JavaScript are case sensitive, it means $</a:t>
            </a:r>
            <a:r>
              <a:rPr lang="en-US" sz="3600" b="1" dirty="0" err="1">
                <a:solidFill>
                  <a:srgbClr val="000000"/>
                </a:solidFill>
                <a:latin typeface="system-ui"/>
              </a:rPr>
              <a:t>myvar</a:t>
            </a:r>
            <a:r>
              <a:rPr lang="en-US" sz="3600" b="1" dirty="0">
                <a:solidFill>
                  <a:srgbClr val="000000"/>
                </a:solidFill>
                <a:latin typeface="system-ui"/>
              </a:rPr>
              <a:t> and $</a:t>
            </a:r>
            <a:r>
              <a:rPr lang="en-US" sz="3600" b="1" dirty="0" err="1">
                <a:solidFill>
                  <a:srgbClr val="000000"/>
                </a:solidFill>
                <a:latin typeface="system-ui"/>
              </a:rPr>
              <a:t>myVar</a:t>
            </a:r>
            <a:r>
              <a:rPr lang="en-US" sz="3600" b="1" dirty="0">
                <a:solidFill>
                  <a:srgbClr val="000000"/>
                </a:solidFill>
                <a:latin typeface="system-ui"/>
              </a:rPr>
              <a:t> are two different variables. So be careful while defining variable names.</a:t>
            </a:r>
            <a:endParaRPr lang="en-US" sz="3600" b="1" dirty="0">
              <a:solidFill>
                <a:srgbClr val="000000"/>
              </a:solidFill>
              <a:latin typeface="system-ui"/>
            </a:endParaRPr>
          </a:p>
          <a:p>
            <a:pPr algn="l"/>
            <a:r>
              <a:rPr lang="en-US" sz="3600" b="1" dirty="0">
                <a:solidFill>
                  <a:srgbClr val="000000"/>
                </a:solidFill>
                <a:latin typeface="system-ui"/>
              </a:rPr>
              <a:t>Rules for JavaScript Variables:</a:t>
            </a:r>
            <a:endParaRPr lang="en-US" sz="3600" b="1" dirty="0">
              <a:solidFill>
                <a:srgbClr val="000000"/>
              </a:solidFill>
              <a:latin typeface="system-ui"/>
            </a:endParaRPr>
          </a:p>
          <a:p>
            <a:pPr marL="457200" indent="-457200" algn="l">
              <a:buFont typeface="Arial" panose="020B0604020202020204" pitchFamily="34" charset="0"/>
              <a:buChar char="•"/>
            </a:pPr>
            <a:r>
              <a:rPr lang="en-US" sz="3200" b="0" i="0" dirty="0">
                <a:solidFill>
                  <a:srgbClr val="000000"/>
                </a:solidFill>
                <a:effectLst/>
                <a:latin typeface="system-ui"/>
              </a:rPr>
              <a:t>All JavaScript variables must be given unique names (identifiers).</a:t>
            </a:r>
            <a:endParaRPr lang="en-US" sz="3200" b="0" i="0" dirty="0">
              <a:solidFill>
                <a:srgbClr val="000000"/>
              </a:solidFill>
              <a:effectLst/>
              <a:latin typeface="system-ui"/>
            </a:endParaRPr>
          </a:p>
          <a:p>
            <a:pPr marL="457200" indent="-457200" algn="l">
              <a:buFont typeface="Arial" panose="020B0604020202020204" pitchFamily="34" charset="0"/>
              <a:buChar char="•"/>
            </a:pPr>
            <a:r>
              <a:rPr lang="en-US" sz="3200" b="0" i="0" dirty="0">
                <a:solidFill>
                  <a:srgbClr val="000000"/>
                </a:solidFill>
                <a:effectLst/>
                <a:latin typeface="system-ui"/>
              </a:rPr>
              <a:t>All variable's name should only start with a letters, underscore( _ ), or dollar( $ ) sign.</a:t>
            </a:r>
            <a:endParaRPr lang="en-US" sz="3200" b="0" i="0" dirty="0">
              <a:solidFill>
                <a:srgbClr val="000000"/>
              </a:solidFill>
              <a:effectLst/>
              <a:latin typeface="system-ui"/>
            </a:endParaRPr>
          </a:p>
          <a:p>
            <a:pPr marL="457200" indent="-457200" algn="l">
              <a:buFont typeface="Arial" panose="020B0604020202020204" pitchFamily="34" charset="0"/>
              <a:buChar char="•"/>
            </a:pPr>
            <a:r>
              <a:rPr lang="en-US" sz="3200" b="0" i="0" dirty="0">
                <a:solidFill>
                  <a:srgbClr val="000000"/>
                </a:solidFill>
                <a:effectLst/>
                <a:latin typeface="system-ui"/>
              </a:rPr>
              <a:t>Digits(0 to 9) can be used but only after first letter of the variable </a:t>
            </a:r>
            <a:r>
              <a:rPr lang="en-US" sz="3200" b="0" i="0" dirty="0" err="1">
                <a:solidFill>
                  <a:srgbClr val="000000"/>
                </a:solidFill>
                <a:effectLst/>
                <a:latin typeface="system-ui"/>
              </a:rPr>
              <a:t>name.Like</a:t>
            </a:r>
            <a:r>
              <a:rPr lang="en-US" sz="3200" b="0" i="0" dirty="0">
                <a:solidFill>
                  <a:srgbClr val="000000"/>
                </a:solidFill>
                <a:effectLst/>
                <a:latin typeface="system-ui"/>
              </a:rPr>
              <a:t>- a1,a2,b5,etc</a:t>
            </a:r>
            <a:endParaRPr lang="en-US" sz="3200" b="0" i="0" dirty="0">
              <a:solidFill>
                <a:srgbClr val="000000"/>
              </a:solidFill>
              <a:effectLst/>
              <a:latin typeface="system-ui"/>
            </a:endParaRPr>
          </a:p>
          <a:p>
            <a:pPr marL="457200" indent="-457200" algn="l">
              <a:buFont typeface="Arial" panose="020B0604020202020204" pitchFamily="34" charset="0"/>
              <a:buChar char="•"/>
            </a:pPr>
            <a:r>
              <a:rPr lang="en-US" sz="3200" b="0" i="0" dirty="0">
                <a:solidFill>
                  <a:srgbClr val="000000"/>
                </a:solidFill>
                <a:effectLst/>
                <a:latin typeface="system-ui"/>
              </a:rPr>
              <a:t>Spaces are not allowed in the variable names. You can use underscore(-) to separate two words instead of using space</a:t>
            </a:r>
            <a:endParaRPr lang="en-US" sz="3200" b="0" i="0" dirty="0">
              <a:solidFill>
                <a:srgbClr val="000000"/>
              </a:solidFill>
              <a:effectLst/>
              <a:latin typeface="system-ui"/>
            </a:endParaRPr>
          </a:p>
          <a:p>
            <a:endParaRPr lang="en-IN" sz="3600" b="1" dirty="0">
              <a:solidFill>
                <a:srgbClr val="000000"/>
              </a:solidFill>
              <a:latin typeface="system-ui"/>
            </a:endParaRPr>
          </a:p>
          <a:p>
            <a:pPr marL="457200" indent="-457200" algn="l">
              <a:buFont typeface="Arial" panose="020B0604020202020204" pitchFamily="34" charset="0"/>
              <a:buChar char="•"/>
            </a:pPr>
            <a:endParaRPr lang="en-US" sz="2800" dirty="0">
              <a:solidFill>
                <a:srgbClr val="41484D"/>
              </a:solidFill>
              <a:latin typeface="Lato" panose="020F0502020204030203" pitchFamily="34" charset="0"/>
            </a:endParaRPr>
          </a:p>
          <a:p>
            <a:pPr marL="457200" indent="-457200" algn="l">
              <a:buFont typeface="Arial" panose="020B0604020202020204" pitchFamily="34" charset="0"/>
              <a:buChar char="•"/>
            </a:pPr>
            <a:endParaRPr lang="en-IN" sz="3200" b="1" i="0" dirty="0">
              <a:solidFill>
                <a:srgbClr val="000000"/>
              </a:solidFill>
              <a:effectLst/>
              <a:latin typeface="Lato" panose="020F0502020204030203" pitchFamily="34" charset="0"/>
            </a:endParaRPr>
          </a:p>
          <a:p>
            <a:pPr algn="l"/>
            <a:endParaRPr lang="en-IN" sz="2400" b="1" i="0" dirty="0">
              <a:solidFill>
                <a:srgbClr val="000000"/>
              </a:solidFill>
              <a:effectLst/>
              <a:latin typeface="Lato" panose="020F0502020204030203" pitchFamily="34" charset="0"/>
            </a:endParaRPr>
          </a:p>
          <a:p>
            <a:br>
              <a:rPr lang="en-IN" sz="2400" dirty="0"/>
            </a:br>
            <a:endParaRPr lang="en-US" sz="2800" b="0" i="0" dirty="0">
              <a:solidFill>
                <a:srgbClr val="41484D"/>
              </a:solidFill>
              <a:effectLst/>
              <a:latin typeface="Lato" panose="020F0502020204030203" pitchFamily="34" charset="0"/>
            </a:endParaRPr>
          </a:p>
          <a:p>
            <a:br>
              <a:rPr lang="en-US" sz="2800" dirty="0"/>
            </a:br>
            <a:endParaRPr lang="en-US" sz="3200" dirty="0"/>
          </a:p>
          <a:p>
            <a:pPr marL="457200" indent="-457200" algn="l">
              <a:buFont typeface="Arial" panose="020B0604020202020204" pitchFamily="34" charset="0"/>
              <a:buChar char="•"/>
            </a:pPr>
            <a:endParaRPr lang="en-US" sz="32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1" i="0" dirty="0">
                <a:solidFill>
                  <a:srgbClr val="C00000"/>
                </a:solidFill>
                <a:effectLst/>
                <a:latin typeface="Open Sans" pitchFamily="34" charset="0"/>
              </a:rPr>
              <a:t>Declaring (Creating) JavaScript Variables</a:t>
            </a:r>
            <a:endParaRPr lang="en-US" sz="6000" b="1" i="0" dirty="0">
              <a:solidFill>
                <a:srgbClr val="C00000"/>
              </a:solidFill>
              <a:effectLst/>
              <a:latin typeface="Open Sans" pitchFamily="34" charset="0"/>
            </a:endParaRPr>
          </a:p>
        </p:txBody>
      </p:sp>
      <p:sp>
        <p:nvSpPr>
          <p:cNvPr id="3" name="Text Placeholder 2"/>
          <p:cNvSpPr>
            <a:spLocks noGrp="1"/>
          </p:cNvSpPr>
          <p:nvPr>
            <p:ph type="body" sz="quarter" idx="15"/>
          </p:nvPr>
        </p:nvSpPr>
        <p:spPr>
          <a:xfrm>
            <a:off x="714589" y="2400669"/>
            <a:ext cx="21334300" cy="9948735"/>
          </a:xfrm>
        </p:spPr>
        <p:txBody>
          <a:bodyPr/>
          <a:lstStyle/>
          <a:p>
            <a:pPr marL="457200" indent="-457200">
              <a:buFont typeface="Arial" panose="020B0604020202020204" pitchFamily="34" charset="0"/>
              <a:buChar char="•"/>
            </a:pPr>
            <a:r>
              <a:rPr lang="en-US" sz="2800" dirty="0">
                <a:solidFill>
                  <a:srgbClr val="41484D"/>
                </a:solidFill>
                <a:latin typeface="Lato" panose="020F0502020204030203" pitchFamily="34" charset="0"/>
              </a:rPr>
              <a:t>The var keyword is used to declare JavaScript variable</a:t>
            </a:r>
            <a:endParaRPr lang="en-US" sz="2800" dirty="0">
              <a:solidFill>
                <a:srgbClr val="41484D"/>
              </a:solidFill>
              <a:latin typeface="Lato" panose="020F0502020204030203" pitchFamily="34" charset="0"/>
            </a:endParaRPr>
          </a:p>
          <a:p>
            <a:pPr marL="457200" indent="-457200">
              <a:buFont typeface="Arial" panose="020B0604020202020204" pitchFamily="34" charset="0"/>
              <a:buChar char="•"/>
            </a:pPr>
            <a:br>
              <a:rPr lang="en-US" sz="2800" dirty="0">
                <a:solidFill>
                  <a:srgbClr val="41484D"/>
                </a:solidFill>
                <a:latin typeface="Lato" panose="020F0502020204030203" pitchFamily="34" charset="0"/>
              </a:rPr>
            </a:br>
            <a:br>
              <a:rPr lang="en-IN" sz="2000" b="0" i="0" dirty="0">
                <a:solidFill>
                  <a:srgbClr val="0000CD"/>
                </a:solidFill>
                <a:effectLst/>
                <a:latin typeface="system-ui"/>
              </a:rPr>
            </a:br>
            <a:r>
              <a:rPr lang="en-IN" sz="3200" b="0" i="0" dirty="0">
                <a:solidFill>
                  <a:srgbClr val="0000CD"/>
                </a:solidFill>
                <a:effectLst/>
                <a:latin typeface="system-ui"/>
              </a:rPr>
              <a:t>&lt;</a:t>
            </a:r>
            <a:r>
              <a:rPr lang="en-IN" sz="3200" b="0" i="0" dirty="0">
                <a:solidFill>
                  <a:srgbClr val="A52A2A"/>
                </a:solidFill>
                <a:effectLst/>
                <a:latin typeface="system-ui"/>
              </a:rPr>
              <a:t>!DOCTYPE</a:t>
            </a:r>
            <a:r>
              <a:rPr lang="en-IN" sz="3200" b="0" i="0" dirty="0">
                <a:solidFill>
                  <a:srgbClr val="FF0000"/>
                </a:solidFill>
                <a:effectLst/>
                <a:latin typeface="system-ui"/>
              </a:rPr>
              <a:t> html</a:t>
            </a:r>
            <a:r>
              <a:rPr lang="en-IN" sz="3200" b="0" i="0" dirty="0">
                <a:solidFill>
                  <a:srgbClr val="0000CD"/>
                </a:solidFill>
                <a:effectLst/>
                <a:latin typeface="system-ui"/>
              </a:rPr>
              <a:t>&gt;</a:t>
            </a:r>
            <a:br>
              <a:rPr lang="en-IN" sz="3200" dirty="0"/>
            </a:br>
            <a:r>
              <a:rPr lang="en-IN" sz="3200" b="0" i="0" dirty="0">
                <a:solidFill>
                  <a:srgbClr val="0000CD"/>
                </a:solidFill>
                <a:effectLst/>
                <a:latin typeface="system-ui"/>
              </a:rPr>
              <a:t>&lt;</a:t>
            </a:r>
            <a:r>
              <a:rPr lang="en-IN" sz="3200" b="0" i="0" dirty="0">
                <a:solidFill>
                  <a:srgbClr val="A52A2A"/>
                </a:solidFill>
                <a:effectLst/>
                <a:latin typeface="system-ui"/>
              </a:rPr>
              <a:t>html</a:t>
            </a:r>
            <a:r>
              <a:rPr lang="en-IN" sz="3200" b="0" i="0" dirty="0">
                <a:solidFill>
                  <a:srgbClr val="FF0000"/>
                </a:solidFill>
                <a:effectLst/>
                <a:latin typeface="system-ui"/>
              </a:rPr>
              <a:t> lang</a:t>
            </a:r>
            <a:r>
              <a:rPr lang="en-IN" sz="3200" b="0" i="0" dirty="0">
                <a:solidFill>
                  <a:srgbClr val="0000CD"/>
                </a:solidFill>
                <a:effectLst/>
                <a:latin typeface="system-ui"/>
              </a:rPr>
              <a:t>="</a:t>
            </a:r>
            <a:r>
              <a:rPr lang="en-IN" sz="3200" b="0" i="0" dirty="0" err="1">
                <a:solidFill>
                  <a:srgbClr val="0000CD"/>
                </a:solidFill>
                <a:effectLst/>
                <a:latin typeface="system-ui"/>
              </a:rPr>
              <a:t>en</a:t>
            </a:r>
            <a:r>
              <a:rPr lang="en-IN" sz="3200" b="0" i="0" dirty="0">
                <a:solidFill>
                  <a:srgbClr val="0000CD"/>
                </a:solidFill>
                <a:effectLst/>
                <a:latin typeface="system-ui"/>
              </a:rPr>
              <a:t>"&gt;</a:t>
            </a:r>
            <a:br>
              <a:rPr lang="en-IN" sz="3200" dirty="0"/>
            </a:br>
            <a:r>
              <a:rPr lang="en-IN" sz="3200" b="0" i="0" dirty="0">
                <a:solidFill>
                  <a:srgbClr val="0000CD"/>
                </a:solidFill>
                <a:effectLst/>
                <a:latin typeface="system-ui"/>
              </a:rPr>
              <a:t>&lt;</a:t>
            </a:r>
            <a:r>
              <a:rPr lang="en-IN" sz="3200" b="0" i="0" dirty="0">
                <a:solidFill>
                  <a:srgbClr val="A52A2A"/>
                </a:solidFill>
                <a:effectLst/>
                <a:latin typeface="system-ui"/>
              </a:rPr>
              <a:t>head</a:t>
            </a:r>
            <a:r>
              <a:rPr lang="en-IN" sz="3200" b="0" i="0" dirty="0">
                <a:solidFill>
                  <a:srgbClr val="0000CD"/>
                </a:solidFill>
                <a:effectLst/>
                <a:latin typeface="system-ui"/>
              </a:rPr>
              <a:t>&gt;</a:t>
            </a:r>
            <a:br>
              <a:rPr lang="en-IN" sz="3200" dirty="0"/>
            </a:br>
            <a:r>
              <a:rPr lang="en-IN" sz="3200" b="0" i="0" dirty="0">
                <a:solidFill>
                  <a:srgbClr val="0000CD"/>
                </a:solidFill>
                <a:effectLst/>
                <a:latin typeface="system-ui"/>
              </a:rPr>
              <a:t>&lt;</a:t>
            </a:r>
            <a:r>
              <a:rPr lang="en-IN" sz="3200" b="0" i="0" dirty="0">
                <a:solidFill>
                  <a:srgbClr val="A52A2A"/>
                </a:solidFill>
                <a:effectLst/>
                <a:latin typeface="system-ui"/>
              </a:rPr>
              <a:t>title</a:t>
            </a:r>
            <a:r>
              <a:rPr lang="en-IN" sz="3200" b="0" i="0" dirty="0">
                <a:solidFill>
                  <a:srgbClr val="0000CD"/>
                </a:solidFill>
                <a:effectLst/>
                <a:latin typeface="system-ui"/>
              </a:rPr>
              <a:t>&gt;</a:t>
            </a:r>
            <a:r>
              <a:rPr lang="en-IN" sz="3200" b="0" i="0" dirty="0">
                <a:solidFill>
                  <a:srgbClr val="000000"/>
                </a:solidFill>
                <a:effectLst/>
                <a:latin typeface="system-ui"/>
              </a:rPr>
              <a:t> JavaScript Variable var Keyword </a:t>
            </a:r>
            <a:r>
              <a:rPr lang="en-IN" sz="3200" b="0" i="0" dirty="0">
                <a:solidFill>
                  <a:srgbClr val="0000CD"/>
                </a:solidFill>
                <a:effectLst/>
                <a:latin typeface="system-ui"/>
              </a:rPr>
              <a:t>&lt;</a:t>
            </a:r>
            <a:r>
              <a:rPr lang="en-IN" sz="3200" b="0" i="0" dirty="0">
                <a:solidFill>
                  <a:srgbClr val="A52A2A"/>
                </a:solidFill>
                <a:effectLst/>
                <a:latin typeface="system-ui"/>
              </a:rPr>
              <a:t>/title</a:t>
            </a:r>
            <a:r>
              <a:rPr lang="en-IN" sz="3200" b="0" i="0" dirty="0">
                <a:solidFill>
                  <a:srgbClr val="0000CD"/>
                </a:solidFill>
                <a:effectLst/>
                <a:latin typeface="system-ui"/>
              </a:rPr>
              <a:t>&gt;</a:t>
            </a:r>
            <a:br>
              <a:rPr lang="en-IN" sz="3200" dirty="0"/>
            </a:br>
            <a:r>
              <a:rPr lang="en-IN" sz="3200" b="0" i="0" dirty="0">
                <a:solidFill>
                  <a:srgbClr val="0000CD"/>
                </a:solidFill>
                <a:effectLst/>
                <a:latin typeface="system-ui"/>
              </a:rPr>
              <a:t>&lt;</a:t>
            </a:r>
            <a:r>
              <a:rPr lang="en-IN" sz="3200" b="0" i="0" dirty="0">
                <a:solidFill>
                  <a:srgbClr val="A52A2A"/>
                </a:solidFill>
                <a:effectLst/>
                <a:latin typeface="system-ui"/>
              </a:rPr>
              <a:t>/head</a:t>
            </a:r>
            <a:r>
              <a:rPr lang="en-IN" sz="3200" b="0" i="0" dirty="0">
                <a:solidFill>
                  <a:srgbClr val="0000CD"/>
                </a:solidFill>
                <a:effectLst/>
                <a:latin typeface="system-ui"/>
              </a:rPr>
              <a:t>&gt;</a:t>
            </a:r>
            <a:r>
              <a:rPr lang="en-IN" sz="3200" b="0" i="0" dirty="0">
                <a:solidFill>
                  <a:srgbClr val="000000"/>
                </a:solidFill>
                <a:effectLst/>
                <a:latin typeface="system-ui"/>
              </a:rPr>
              <a:t> </a:t>
            </a:r>
            <a:br>
              <a:rPr lang="en-IN" sz="3200" dirty="0"/>
            </a:br>
            <a:r>
              <a:rPr lang="en-IN" sz="3200" b="0" i="0" dirty="0">
                <a:solidFill>
                  <a:srgbClr val="0000CD"/>
                </a:solidFill>
                <a:effectLst/>
                <a:latin typeface="system-ui"/>
              </a:rPr>
              <a:t>&lt;</a:t>
            </a:r>
            <a:r>
              <a:rPr lang="en-IN" sz="3200" b="0" i="0" dirty="0">
                <a:solidFill>
                  <a:srgbClr val="A52A2A"/>
                </a:solidFill>
                <a:effectLst/>
                <a:latin typeface="system-ui"/>
              </a:rPr>
              <a:t>body</a:t>
            </a:r>
            <a:r>
              <a:rPr lang="en-IN" sz="3200" b="0" i="0" dirty="0">
                <a:solidFill>
                  <a:srgbClr val="0000CD"/>
                </a:solidFill>
                <a:effectLst/>
                <a:latin typeface="system-ui"/>
              </a:rPr>
              <a:t>&gt;</a:t>
            </a:r>
            <a:br>
              <a:rPr lang="en-IN" sz="3200" dirty="0"/>
            </a:br>
            <a:r>
              <a:rPr lang="en-IN" sz="3200" b="0" i="0" dirty="0">
                <a:solidFill>
                  <a:srgbClr val="0000CD"/>
                </a:solidFill>
                <a:effectLst/>
                <a:latin typeface="system-ui"/>
              </a:rPr>
              <a:t>&lt;</a:t>
            </a:r>
            <a:r>
              <a:rPr lang="en-IN" sz="3200" b="0" i="0" dirty="0">
                <a:solidFill>
                  <a:srgbClr val="A52A2A"/>
                </a:solidFill>
                <a:effectLst/>
                <a:latin typeface="system-ui"/>
              </a:rPr>
              <a:t>script</a:t>
            </a:r>
            <a:r>
              <a:rPr lang="en-IN" sz="3200" b="0" i="0" dirty="0">
                <a:solidFill>
                  <a:srgbClr val="0000CD"/>
                </a:solidFill>
                <a:effectLst/>
                <a:latin typeface="system-ui"/>
              </a:rPr>
              <a:t>&gt;</a:t>
            </a:r>
            <a:r>
              <a:rPr lang="en-IN" sz="3200" b="0" i="0" dirty="0">
                <a:solidFill>
                  <a:srgbClr val="000000"/>
                </a:solidFill>
                <a:effectLst/>
                <a:latin typeface="system-ui"/>
              </a:rPr>
              <a:t> </a:t>
            </a:r>
            <a:br>
              <a:rPr lang="en-IN" sz="3200" b="0" i="0" dirty="0">
                <a:solidFill>
                  <a:srgbClr val="000000"/>
                </a:solidFill>
                <a:effectLst/>
                <a:latin typeface="system-ui"/>
              </a:rPr>
            </a:br>
            <a:r>
              <a:rPr lang="en-IN" sz="3200" b="0" i="0" dirty="0">
                <a:solidFill>
                  <a:srgbClr val="0000CD"/>
                </a:solidFill>
                <a:effectLst/>
                <a:latin typeface="system-ui"/>
              </a:rPr>
              <a:t>var</a:t>
            </a:r>
            <a:r>
              <a:rPr lang="en-IN" sz="3200" b="0" i="0" dirty="0">
                <a:solidFill>
                  <a:srgbClr val="000000"/>
                </a:solidFill>
                <a:effectLst/>
                <a:latin typeface="system-ui"/>
              </a:rPr>
              <a:t> x = </a:t>
            </a:r>
            <a:r>
              <a:rPr lang="en-IN" sz="3200" b="0" i="0" dirty="0">
                <a:solidFill>
                  <a:srgbClr val="FF0000"/>
                </a:solidFill>
                <a:effectLst/>
                <a:latin typeface="system-ui"/>
              </a:rPr>
              <a:t>10</a:t>
            </a:r>
            <a:r>
              <a:rPr lang="en-IN" sz="3200" b="0" i="0" dirty="0">
                <a:solidFill>
                  <a:srgbClr val="000000"/>
                </a:solidFill>
                <a:effectLst/>
                <a:latin typeface="system-ui"/>
              </a:rPr>
              <a:t>; </a:t>
            </a:r>
            <a:br>
              <a:rPr lang="en-IN" sz="3200" b="0" i="0" dirty="0">
                <a:solidFill>
                  <a:srgbClr val="000000"/>
                </a:solidFill>
                <a:effectLst/>
                <a:latin typeface="system-ui"/>
              </a:rPr>
            </a:br>
            <a:r>
              <a:rPr lang="en-IN" sz="3200" b="0" i="0" dirty="0">
                <a:solidFill>
                  <a:srgbClr val="0000CD"/>
                </a:solidFill>
                <a:effectLst/>
                <a:latin typeface="system-ui"/>
              </a:rPr>
              <a:t>var</a:t>
            </a:r>
            <a:r>
              <a:rPr lang="en-IN" sz="3200" b="0" i="0" dirty="0">
                <a:solidFill>
                  <a:srgbClr val="000000"/>
                </a:solidFill>
                <a:effectLst/>
                <a:latin typeface="system-ui"/>
              </a:rPr>
              <a:t> y = </a:t>
            </a:r>
            <a:r>
              <a:rPr lang="en-IN" sz="3200" b="0" i="0" dirty="0">
                <a:solidFill>
                  <a:srgbClr val="FF0000"/>
                </a:solidFill>
                <a:effectLst/>
                <a:latin typeface="system-ui"/>
              </a:rPr>
              <a:t>20</a:t>
            </a:r>
            <a:r>
              <a:rPr lang="en-IN" sz="3200" b="0" i="0" dirty="0">
                <a:solidFill>
                  <a:srgbClr val="000000"/>
                </a:solidFill>
                <a:effectLst/>
                <a:latin typeface="system-ui"/>
              </a:rPr>
              <a:t>; </a:t>
            </a:r>
            <a:br>
              <a:rPr lang="en-IN" sz="3200" b="0" i="0" dirty="0">
                <a:solidFill>
                  <a:srgbClr val="000000"/>
                </a:solidFill>
                <a:effectLst/>
                <a:latin typeface="system-ui"/>
              </a:rPr>
            </a:br>
            <a:r>
              <a:rPr lang="en-IN" sz="3200" b="0" i="0" dirty="0">
                <a:solidFill>
                  <a:srgbClr val="0000CD"/>
                </a:solidFill>
                <a:effectLst/>
                <a:latin typeface="system-ui"/>
              </a:rPr>
              <a:t>var</a:t>
            </a:r>
            <a:r>
              <a:rPr lang="en-IN" sz="3200" b="0" i="0" dirty="0">
                <a:solidFill>
                  <a:srgbClr val="000000"/>
                </a:solidFill>
                <a:effectLst/>
                <a:latin typeface="system-ui"/>
              </a:rPr>
              <a:t> z = x + y; </a:t>
            </a:r>
            <a:br>
              <a:rPr lang="en-IN" sz="3200" b="0" i="0" dirty="0">
                <a:solidFill>
                  <a:srgbClr val="000000"/>
                </a:solidFill>
                <a:effectLst/>
                <a:latin typeface="system-ui"/>
              </a:rPr>
            </a:br>
            <a:r>
              <a:rPr lang="en-IN" sz="3200" b="0" i="0" dirty="0" err="1">
                <a:solidFill>
                  <a:srgbClr val="000000"/>
                </a:solidFill>
                <a:effectLst/>
                <a:latin typeface="system-ui"/>
              </a:rPr>
              <a:t>document.write</a:t>
            </a:r>
            <a:r>
              <a:rPr lang="en-IN" sz="3200" b="0" i="0" dirty="0">
                <a:solidFill>
                  <a:srgbClr val="000000"/>
                </a:solidFill>
                <a:effectLst/>
                <a:latin typeface="system-ui"/>
              </a:rPr>
              <a:t>(z); </a:t>
            </a:r>
            <a:br>
              <a:rPr lang="en-IN" sz="3200" b="0" i="0" dirty="0">
                <a:solidFill>
                  <a:srgbClr val="000000"/>
                </a:solidFill>
                <a:effectLst/>
                <a:latin typeface="system-ui"/>
              </a:rPr>
            </a:br>
            <a:r>
              <a:rPr lang="en-IN" sz="3200" b="0" i="0" dirty="0">
                <a:solidFill>
                  <a:srgbClr val="0000CD"/>
                </a:solidFill>
                <a:effectLst/>
                <a:latin typeface="system-ui"/>
              </a:rPr>
              <a:t>&lt;</a:t>
            </a:r>
            <a:r>
              <a:rPr lang="en-IN" sz="3200" b="0" i="0" dirty="0">
                <a:solidFill>
                  <a:srgbClr val="A52A2A"/>
                </a:solidFill>
                <a:effectLst/>
                <a:latin typeface="system-ui"/>
              </a:rPr>
              <a:t>/script</a:t>
            </a:r>
            <a:r>
              <a:rPr lang="en-IN" sz="3200" b="0" i="0" dirty="0">
                <a:solidFill>
                  <a:srgbClr val="0000CD"/>
                </a:solidFill>
                <a:effectLst/>
                <a:latin typeface="system-ui"/>
              </a:rPr>
              <a:t>&gt;</a:t>
            </a:r>
            <a:r>
              <a:rPr lang="en-IN" sz="3200" b="0" i="0" dirty="0">
                <a:solidFill>
                  <a:srgbClr val="000000"/>
                </a:solidFill>
                <a:effectLst/>
                <a:latin typeface="system-ui"/>
              </a:rPr>
              <a:t> </a:t>
            </a:r>
            <a:br>
              <a:rPr lang="en-IN" sz="3200" dirty="0"/>
            </a:br>
            <a:r>
              <a:rPr lang="en-IN" sz="3200" b="0" i="0" dirty="0">
                <a:solidFill>
                  <a:srgbClr val="0000CD"/>
                </a:solidFill>
                <a:effectLst/>
                <a:latin typeface="system-ui"/>
              </a:rPr>
              <a:t>&lt;</a:t>
            </a:r>
            <a:r>
              <a:rPr lang="en-IN" sz="3200" b="0" i="0" dirty="0">
                <a:solidFill>
                  <a:srgbClr val="A52A2A"/>
                </a:solidFill>
                <a:effectLst/>
                <a:latin typeface="system-ui"/>
              </a:rPr>
              <a:t>/body</a:t>
            </a:r>
            <a:r>
              <a:rPr lang="en-IN" sz="3200" b="0" i="0" dirty="0">
                <a:solidFill>
                  <a:srgbClr val="0000CD"/>
                </a:solidFill>
                <a:effectLst/>
                <a:latin typeface="system-ui"/>
              </a:rPr>
              <a:t>&gt;</a:t>
            </a:r>
            <a:br>
              <a:rPr lang="en-IN" sz="3200" dirty="0"/>
            </a:br>
            <a:endParaRPr lang="en-US" sz="3200" dirty="0">
              <a:solidFill>
                <a:srgbClr val="41484D"/>
              </a:solidFill>
              <a:latin typeface="Lato" panose="020F0502020204030203" pitchFamily="34" charset="0"/>
            </a:endParaRPr>
          </a:p>
          <a:p>
            <a:pPr marL="457200" indent="-457200" algn="l">
              <a:buFont typeface="Arial" panose="020B0604020202020204" pitchFamily="34" charset="0"/>
              <a:buChar char="•"/>
            </a:pPr>
            <a:endParaRPr lang="en-IN" sz="3200" b="1" i="0" dirty="0">
              <a:solidFill>
                <a:srgbClr val="000000"/>
              </a:solidFill>
              <a:effectLst/>
              <a:latin typeface="Lato" panose="020F0502020204030203" pitchFamily="34" charset="0"/>
            </a:endParaRPr>
          </a:p>
          <a:p>
            <a:pPr algn="l"/>
            <a:endParaRPr lang="en-IN" sz="2400" b="1" i="0" dirty="0">
              <a:solidFill>
                <a:srgbClr val="000000"/>
              </a:solidFill>
              <a:effectLst/>
              <a:latin typeface="Lato" panose="020F0502020204030203" pitchFamily="34" charset="0"/>
            </a:endParaRPr>
          </a:p>
          <a:p>
            <a:br>
              <a:rPr lang="en-IN" sz="2400" dirty="0"/>
            </a:br>
            <a:endParaRPr lang="en-US" sz="2800" b="0" i="0" dirty="0">
              <a:solidFill>
                <a:srgbClr val="41484D"/>
              </a:solidFill>
              <a:effectLst/>
              <a:latin typeface="Lato" panose="020F0502020204030203" pitchFamily="34" charset="0"/>
            </a:endParaRPr>
          </a:p>
          <a:p>
            <a:br>
              <a:rPr lang="en-US" sz="2800" dirty="0"/>
            </a:br>
            <a:endParaRPr lang="en-US" sz="3200" dirty="0"/>
          </a:p>
          <a:p>
            <a:pPr marL="457200" indent="-457200" algn="l">
              <a:buFont typeface="Arial" panose="020B0604020202020204" pitchFamily="34" charset="0"/>
              <a:buChar char="•"/>
            </a:pPr>
            <a:endParaRPr lang="en-US" sz="32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1" i="0" dirty="0">
                <a:solidFill>
                  <a:srgbClr val="C00000"/>
                </a:solidFill>
                <a:effectLst/>
                <a:latin typeface="Open Sans" pitchFamily="34" charset="0"/>
              </a:rPr>
              <a:t>JavaScript Local variable</a:t>
            </a:r>
            <a:endParaRPr lang="en-US" sz="6000" b="1" i="0" dirty="0">
              <a:solidFill>
                <a:srgbClr val="C00000"/>
              </a:solidFill>
              <a:effectLst/>
              <a:latin typeface="Open Sans" pitchFamily="34" charset="0"/>
            </a:endParaRPr>
          </a:p>
        </p:txBody>
      </p:sp>
      <p:sp>
        <p:nvSpPr>
          <p:cNvPr id="3" name="Text Placeholder 2"/>
          <p:cNvSpPr>
            <a:spLocks noGrp="1"/>
          </p:cNvSpPr>
          <p:nvPr>
            <p:ph type="body" sz="quarter" idx="15"/>
          </p:nvPr>
        </p:nvSpPr>
        <p:spPr>
          <a:xfrm>
            <a:off x="714589" y="2400669"/>
            <a:ext cx="21334300" cy="9948735"/>
          </a:xfrm>
        </p:spPr>
        <p:txBody>
          <a:bodyPr/>
          <a:lstStyle/>
          <a:p>
            <a:pPr marL="457200" indent="-457200" algn="l">
              <a:buFont typeface="Arial" panose="020B0604020202020204" pitchFamily="34" charset="0"/>
              <a:buChar char="•"/>
            </a:pPr>
            <a:r>
              <a:rPr lang="en-US" sz="2800" dirty="0">
                <a:solidFill>
                  <a:srgbClr val="41484D"/>
                </a:solidFill>
                <a:latin typeface="Lato" panose="020F0502020204030203" pitchFamily="34" charset="0"/>
              </a:rPr>
              <a:t>A JavaScript local variable is the one which can only be accessed inside the function or block in which it is declared. It can not be accessed from outside of that function.</a:t>
            </a:r>
            <a:br>
              <a:rPr lang="en-IN" sz="2400" dirty="0"/>
            </a:br>
            <a:r>
              <a:rPr lang="en-IN" sz="3200" b="0" i="0" dirty="0">
                <a:solidFill>
                  <a:srgbClr val="0000CD"/>
                </a:solidFill>
                <a:effectLst/>
                <a:latin typeface="system-ui"/>
              </a:rPr>
              <a:t>&lt;</a:t>
            </a:r>
            <a:r>
              <a:rPr lang="en-IN" sz="3200" b="0" i="0" dirty="0">
                <a:solidFill>
                  <a:srgbClr val="A52A2A"/>
                </a:solidFill>
                <a:effectLst/>
                <a:latin typeface="system-ui"/>
              </a:rPr>
              <a:t>!DOCTYPE</a:t>
            </a:r>
            <a:r>
              <a:rPr lang="en-IN" sz="3200" b="0" i="0" dirty="0">
                <a:solidFill>
                  <a:srgbClr val="FF0000"/>
                </a:solidFill>
                <a:effectLst/>
                <a:latin typeface="system-ui"/>
              </a:rPr>
              <a:t> html</a:t>
            </a:r>
            <a:r>
              <a:rPr lang="en-IN" sz="3200" b="0" i="0" dirty="0">
                <a:solidFill>
                  <a:srgbClr val="0000CD"/>
                </a:solidFill>
                <a:effectLst/>
                <a:latin typeface="system-ui"/>
              </a:rPr>
              <a:t>&gt;</a:t>
            </a:r>
            <a:br>
              <a:rPr lang="en-IN" sz="3200" b="0" i="0" dirty="0">
                <a:solidFill>
                  <a:srgbClr val="000000"/>
                </a:solidFill>
                <a:effectLst/>
                <a:latin typeface="system-ui"/>
              </a:rPr>
            </a:br>
            <a:r>
              <a:rPr lang="en-IN" sz="3200" b="0" i="0" dirty="0">
                <a:solidFill>
                  <a:srgbClr val="0000CD"/>
                </a:solidFill>
                <a:effectLst/>
                <a:latin typeface="system-ui"/>
              </a:rPr>
              <a:t>&lt;</a:t>
            </a:r>
            <a:r>
              <a:rPr lang="en-IN" sz="3200" b="0" i="0" dirty="0">
                <a:solidFill>
                  <a:srgbClr val="A52A2A"/>
                </a:solidFill>
                <a:effectLst/>
                <a:latin typeface="system-ui"/>
              </a:rPr>
              <a:t>html</a:t>
            </a:r>
            <a:r>
              <a:rPr lang="en-IN" sz="3200" b="0" i="0" dirty="0">
                <a:solidFill>
                  <a:srgbClr val="FF0000"/>
                </a:solidFill>
                <a:effectLst/>
                <a:latin typeface="system-ui"/>
              </a:rPr>
              <a:t> lang</a:t>
            </a:r>
            <a:r>
              <a:rPr lang="en-IN" sz="3200" b="0" i="0" dirty="0">
                <a:solidFill>
                  <a:srgbClr val="0000CD"/>
                </a:solidFill>
                <a:effectLst/>
                <a:latin typeface="system-ui"/>
              </a:rPr>
              <a:t>="</a:t>
            </a:r>
            <a:r>
              <a:rPr lang="en-IN" sz="3200" b="0" i="0" dirty="0" err="1">
                <a:solidFill>
                  <a:srgbClr val="0000CD"/>
                </a:solidFill>
                <a:effectLst/>
                <a:latin typeface="system-ui"/>
              </a:rPr>
              <a:t>en</a:t>
            </a:r>
            <a:r>
              <a:rPr lang="en-IN" sz="3200" b="0" i="0" dirty="0">
                <a:solidFill>
                  <a:srgbClr val="0000CD"/>
                </a:solidFill>
                <a:effectLst/>
                <a:latin typeface="system-ui"/>
              </a:rPr>
              <a:t>"&gt;</a:t>
            </a:r>
            <a:br>
              <a:rPr lang="en-IN" sz="3200" b="0" i="0" dirty="0">
                <a:solidFill>
                  <a:srgbClr val="000000"/>
                </a:solidFill>
                <a:effectLst/>
                <a:latin typeface="system-ui"/>
              </a:rPr>
            </a:br>
            <a:r>
              <a:rPr lang="en-IN" sz="3200" b="0" i="0" dirty="0">
                <a:solidFill>
                  <a:srgbClr val="0000CD"/>
                </a:solidFill>
                <a:effectLst/>
                <a:latin typeface="system-ui"/>
              </a:rPr>
              <a:t>&lt;</a:t>
            </a:r>
            <a:r>
              <a:rPr lang="en-IN" sz="3200" b="0" i="0" dirty="0">
                <a:solidFill>
                  <a:srgbClr val="A52A2A"/>
                </a:solidFill>
                <a:effectLst/>
                <a:latin typeface="system-ui"/>
              </a:rPr>
              <a:t>head</a:t>
            </a:r>
            <a:r>
              <a:rPr lang="en-IN" sz="3200" b="0" i="0" dirty="0">
                <a:solidFill>
                  <a:srgbClr val="0000CD"/>
                </a:solidFill>
                <a:effectLst/>
                <a:latin typeface="system-ui"/>
              </a:rPr>
              <a:t>&gt;</a:t>
            </a:r>
            <a:br>
              <a:rPr lang="en-IN" sz="3200" b="0" i="0" dirty="0">
                <a:solidFill>
                  <a:srgbClr val="000000"/>
                </a:solidFill>
                <a:effectLst/>
                <a:latin typeface="system-ui"/>
              </a:rPr>
            </a:br>
            <a:r>
              <a:rPr lang="en-IN" sz="3200" b="0" i="0" dirty="0">
                <a:solidFill>
                  <a:srgbClr val="0000CD"/>
                </a:solidFill>
                <a:effectLst/>
                <a:latin typeface="system-ui"/>
              </a:rPr>
              <a:t>&lt;</a:t>
            </a:r>
            <a:r>
              <a:rPr lang="en-IN" sz="3200" b="0" i="0" dirty="0">
                <a:solidFill>
                  <a:srgbClr val="A52A2A"/>
                </a:solidFill>
                <a:effectLst/>
                <a:latin typeface="system-ui"/>
              </a:rPr>
              <a:t>title</a:t>
            </a:r>
            <a:r>
              <a:rPr lang="en-IN" sz="3200" b="0" i="0" dirty="0">
                <a:solidFill>
                  <a:srgbClr val="0000CD"/>
                </a:solidFill>
                <a:effectLst/>
                <a:latin typeface="system-ui"/>
              </a:rPr>
              <a:t>&gt;</a:t>
            </a:r>
            <a:r>
              <a:rPr lang="en-IN" sz="3200" b="0" i="0" dirty="0">
                <a:solidFill>
                  <a:srgbClr val="000000"/>
                </a:solidFill>
                <a:effectLst/>
                <a:latin typeface="system-ui"/>
              </a:rPr>
              <a:t> JavaScript Local Variables </a:t>
            </a:r>
            <a:r>
              <a:rPr lang="en-IN" sz="3200" b="0" i="0" dirty="0">
                <a:solidFill>
                  <a:srgbClr val="0000CD"/>
                </a:solidFill>
                <a:effectLst/>
                <a:latin typeface="system-ui"/>
              </a:rPr>
              <a:t>&lt;</a:t>
            </a:r>
            <a:r>
              <a:rPr lang="en-IN" sz="3200" b="0" i="0" dirty="0">
                <a:solidFill>
                  <a:srgbClr val="A52A2A"/>
                </a:solidFill>
                <a:effectLst/>
                <a:latin typeface="system-ui"/>
              </a:rPr>
              <a:t>/title</a:t>
            </a:r>
            <a:r>
              <a:rPr lang="en-IN" sz="3200" b="0" i="0" dirty="0">
                <a:solidFill>
                  <a:srgbClr val="0000CD"/>
                </a:solidFill>
                <a:effectLst/>
                <a:latin typeface="system-ui"/>
              </a:rPr>
              <a:t>&gt;</a:t>
            </a:r>
            <a:r>
              <a:rPr lang="en-IN" sz="3200" b="0" i="0" dirty="0">
                <a:solidFill>
                  <a:srgbClr val="000000"/>
                </a:solidFill>
                <a:effectLst/>
                <a:latin typeface="system-ui"/>
              </a:rPr>
              <a:t> </a:t>
            </a:r>
            <a:br>
              <a:rPr lang="en-IN" sz="3200" b="0" i="0" dirty="0">
                <a:solidFill>
                  <a:srgbClr val="000000"/>
                </a:solidFill>
                <a:effectLst/>
                <a:latin typeface="system-ui"/>
              </a:rPr>
            </a:br>
            <a:r>
              <a:rPr lang="en-IN" sz="3200" b="0" i="0" dirty="0">
                <a:solidFill>
                  <a:srgbClr val="0000CD"/>
                </a:solidFill>
                <a:effectLst/>
                <a:latin typeface="system-ui"/>
              </a:rPr>
              <a:t>&lt;</a:t>
            </a:r>
            <a:r>
              <a:rPr lang="en-IN" sz="3200" b="0" i="0" dirty="0">
                <a:solidFill>
                  <a:srgbClr val="A52A2A"/>
                </a:solidFill>
                <a:effectLst/>
                <a:latin typeface="system-ui"/>
              </a:rPr>
              <a:t>/head</a:t>
            </a:r>
            <a:r>
              <a:rPr lang="en-IN" sz="3200" b="0" i="0" dirty="0">
                <a:solidFill>
                  <a:srgbClr val="0000CD"/>
                </a:solidFill>
                <a:effectLst/>
                <a:latin typeface="system-ui"/>
              </a:rPr>
              <a:t>&gt;</a:t>
            </a:r>
            <a:r>
              <a:rPr lang="en-IN" sz="3200" b="0" i="0" dirty="0">
                <a:solidFill>
                  <a:srgbClr val="000000"/>
                </a:solidFill>
                <a:effectLst/>
                <a:latin typeface="system-ui"/>
              </a:rPr>
              <a:t> </a:t>
            </a:r>
            <a:br>
              <a:rPr lang="en-IN" sz="3200" b="0" i="0" dirty="0">
                <a:solidFill>
                  <a:srgbClr val="000000"/>
                </a:solidFill>
                <a:effectLst/>
                <a:latin typeface="system-ui"/>
              </a:rPr>
            </a:br>
            <a:r>
              <a:rPr lang="en-IN" sz="3200" b="0" i="0" dirty="0">
                <a:solidFill>
                  <a:srgbClr val="0000CD"/>
                </a:solidFill>
                <a:effectLst/>
                <a:latin typeface="system-ui"/>
              </a:rPr>
              <a:t>&lt;</a:t>
            </a:r>
            <a:r>
              <a:rPr lang="en-IN" sz="3200" b="0" i="0" dirty="0">
                <a:solidFill>
                  <a:srgbClr val="A52A2A"/>
                </a:solidFill>
                <a:effectLst/>
                <a:latin typeface="system-ui"/>
              </a:rPr>
              <a:t>body</a:t>
            </a:r>
            <a:r>
              <a:rPr lang="en-IN" sz="3200" b="0" i="0" dirty="0">
                <a:solidFill>
                  <a:srgbClr val="0000CD"/>
                </a:solidFill>
                <a:effectLst/>
                <a:latin typeface="system-ui"/>
              </a:rPr>
              <a:t>&gt;</a:t>
            </a:r>
            <a:br>
              <a:rPr lang="en-IN" sz="3200" b="0" i="0" dirty="0">
                <a:solidFill>
                  <a:srgbClr val="000000"/>
                </a:solidFill>
                <a:effectLst/>
                <a:latin typeface="system-ui"/>
              </a:rPr>
            </a:br>
            <a:r>
              <a:rPr lang="en-IN" sz="3200" b="0" i="0" dirty="0">
                <a:solidFill>
                  <a:srgbClr val="0000CD"/>
                </a:solidFill>
                <a:effectLst/>
                <a:latin typeface="system-ui"/>
              </a:rPr>
              <a:t>&lt;</a:t>
            </a:r>
            <a:r>
              <a:rPr lang="en-IN" sz="3200" b="0" i="0" dirty="0">
                <a:solidFill>
                  <a:srgbClr val="A52A2A"/>
                </a:solidFill>
                <a:effectLst/>
                <a:latin typeface="system-ui"/>
              </a:rPr>
              <a:t>h1</a:t>
            </a:r>
            <a:r>
              <a:rPr lang="en-IN" sz="3200" b="0" i="0" dirty="0">
                <a:solidFill>
                  <a:srgbClr val="0000CD"/>
                </a:solidFill>
                <a:effectLst/>
                <a:latin typeface="system-ui"/>
              </a:rPr>
              <a:t>&gt;</a:t>
            </a:r>
            <a:r>
              <a:rPr lang="en-IN" sz="3200" b="0" i="0" dirty="0">
                <a:solidFill>
                  <a:srgbClr val="000000"/>
                </a:solidFill>
                <a:effectLst/>
                <a:latin typeface="system-ui"/>
              </a:rPr>
              <a:t> JavaScript local Variable </a:t>
            </a:r>
            <a:r>
              <a:rPr lang="en-IN" sz="3200" b="0" i="0" dirty="0">
                <a:solidFill>
                  <a:srgbClr val="0000CD"/>
                </a:solidFill>
                <a:effectLst/>
                <a:latin typeface="system-ui"/>
              </a:rPr>
              <a:t>&lt;</a:t>
            </a:r>
            <a:r>
              <a:rPr lang="en-IN" sz="3200" b="0" i="0" dirty="0">
                <a:solidFill>
                  <a:srgbClr val="A52A2A"/>
                </a:solidFill>
                <a:effectLst/>
                <a:latin typeface="system-ui"/>
              </a:rPr>
              <a:t>/h1</a:t>
            </a:r>
            <a:r>
              <a:rPr lang="en-IN" sz="3200" b="0" i="0" dirty="0">
                <a:solidFill>
                  <a:srgbClr val="0000CD"/>
                </a:solidFill>
                <a:effectLst/>
                <a:latin typeface="system-ui"/>
              </a:rPr>
              <a:t>&gt;</a:t>
            </a:r>
            <a:br>
              <a:rPr lang="en-IN" sz="3200" b="0" i="0" dirty="0">
                <a:solidFill>
                  <a:srgbClr val="000000"/>
                </a:solidFill>
                <a:effectLst/>
                <a:latin typeface="system-ui"/>
              </a:rPr>
            </a:br>
            <a:r>
              <a:rPr lang="en-IN" sz="3200" b="0" i="0" dirty="0">
                <a:solidFill>
                  <a:srgbClr val="0000CD"/>
                </a:solidFill>
                <a:effectLst/>
                <a:latin typeface="system-ui"/>
              </a:rPr>
              <a:t>&lt;</a:t>
            </a:r>
            <a:r>
              <a:rPr lang="en-IN" sz="3200" b="0" i="0" dirty="0">
                <a:solidFill>
                  <a:srgbClr val="A52A2A"/>
                </a:solidFill>
                <a:effectLst/>
                <a:latin typeface="system-ui"/>
              </a:rPr>
              <a:t>p</a:t>
            </a:r>
            <a:r>
              <a:rPr lang="en-IN" sz="3200" b="0" i="0" dirty="0">
                <a:solidFill>
                  <a:srgbClr val="FF0000"/>
                </a:solidFill>
                <a:effectLst/>
                <a:latin typeface="system-ui"/>
              </a:rPr>
              <a:t> id</a:t>
            </a:r>
            <a:r>
              <a:rPr lang="en-IN" sz="3200" b="0" i="0" dirty="0">
                <a:solidFill>
                  <a:srgbClr val="0000CD"/>
                </a:solidFill>
                <a:effectLst/>
                <a:latin typeface="system-ui"/>
              </a:rPr>
              <a:t>="demo"&gt;&lt;</a:t>
            </a:r>
            <a:r>
              <a:rPr lang="en-IN" sz="3200" b="0" i="0" dirty="0">
                <a:solidFill>
                  <a:srgbClr val="A52A2A"/>
                </a:solidFill>
                <a:effectLst/>
                <a:latin typeface="system-ui"/>
              </a:rPr>
              <a:t>/p</a:t>
            </a:r>
            <a:r>
              <a:rPr lang="en-IN" sz="3200" b="0" i="0" dirty="0">
                <a:solidFill>
                  <a:srgbClr val="0000CD"/>
                </a:solidFill>
                <a:effectLst/>
                <a:latin typeface="system-ui"/>
              </a:rPr>
              <a:t>&gt;</a:t>
            </a:r>
            <a:br>
              <a:rPr lang="en-IN" sz="3200" b="0" i="0" dirty="0">
                <a:solidFill>
                  <a:srgbClr val="000000"/>
                </a:solidFill>
                <a:effectLst/>
                <a:latin typeface="system-ui"/>
              </a:rPr>
            </a:br>
            <a:r>
              <a:rPr lang="en-IN" sz="3200" b="0" i="0" dirty="0">
                <a:solidFill>
                  <a:srgbClr val="0000CD"/>
                </a:solidFill>
                <a:effectLst/>
                <a:latin typeface="system-ui"/>
              </a:rPr>
              <a:t>&lt;</a:t>
            </a:r>
            <a:r>
              <a:rPr lang="en-IN" sz="3200" b="0" i="0" dirty="0">
                <a:solidFill>
                  <a:srgbClr val="A52A2A"/>
                </a:solidFill>
                <a:effectLst/>
                <a:latin typeface="system-ui"/>
              </a:rPr>
              <a:t>script</a:t>
            </a:r>
            <a:r>
              <a:rPr lang="en-IN" sz="3200" b="0" i="0" dirty="0">
                <a:solidFill>
                  <a:srgbClr val="0000CD"/>
                </a:solidFill>
                <a:effectLst/>
                <a:latin typeface="system-ui"/>
              </a:rPr>
              <a:t>&gt;</a:t>
            </a:r>
            <a:br>
              <a:rPr lang="en-IN" sz="3200" b="0" i="0" dirty="0">
                <a:solidFill>
                  <a:srgbClr val="000000"/>
                </a:solidFill>
                <a:effectLst/>
                <a:latin typeface="system-ui"/>
              </a:rPr>
            </a:br>
            <a:r>
              <a:rPr lang="en-IN" sz="3200" b="0" i="0" dirty="0">
                <a:solidFill>
                  <a:srgbClr val="0000CD"/>
                </a:solidFill>
                <a:effectLst/>
                <a:latin typeface="system-ui"/>
              </a:rPr>
              <a:t>function</a:t>
            </a:r>
            <a:r>
              <a:rPr lang="en-IN" sz="3200" b="0" i="0" dirty="0">
                <a:solidFill>
                  <a:srgbClr val="000000"/>
                </a:solidFill>
                <a:effectLst/>
                <a:latin typeface="system-ui"/>
              </a:rPr>
              <a:t> Example(a, b) {</a:t>
            </a:r>
            <a:br>
              <a:rPr lang="en-IN" sz="3200" b="0" i="0" dirty="0">
                <a:solidFill>
                  <a:srgbClr val="000000"/>
                </a:solidFill>
                <a:effectLst/>
                <a:latin typeface="system-ui"/>
              </a:rPr>
            </a:br>
            <a:r>
              <a:rPr lang="en-IN" sz="3200" b="0" i="0" dirty="0">
                <a:solidFill>
                  <a:srgbClr val="0000CD"/>
                </a:solidFill>
                <a:effectLst/>
                <a:latin typeface="system-ui"/>
              </a:rPr>
              <a:t>return</a:t>
            </a:r>
            <a:r>
              <a:rPr lang="en-IN" sz="3200" b="0" i="0" dirty="0">
                <a:solidFill>
                  <a:srgbClr val="000000"/>
                </a:solidFill>
                <a:effectLst/>
                <a:latin typeface="system-ui"/>
              </a:rPr>
              <a:t> a * b;</a:t>
            </a:r>
            <a:br>
              <a:rPr lang="en-IN" sz="3200" b="0" i="0" dirty="0">
                <a:solidFill>
                  <a:srgbClr val="000000"/>
                </a:solidFill>
                <a:effectLst/>
                <a:latin typeface="system-ui"/>
              </a:rPr>
            </a:br>
            <a:r>
              <a:rPr lang="en-IN" sz="3200" b="0" i="0" dirty="0">
                <a:solidFill>
                  <a:srgbClr val="000000"/>
                </a:solidFill>
                <a:effectLst/>
                <a:latin typeface="system-ui"/>
              </a:rPr>
              <a:t>}</a:t>
            </a:r>
            <a:br>
              <a:rPr lang="en-IN" sz="3200" b="0" i="0" dirty="0">
                <a:solidFill>
                  <a:srgbClr val="000000"/>
                </a:solidFill>
                <a:effectLst/>
                <a:latin typeface="system-ui"/>
              </a:rPr>
            </a:br>
            <a:r>
              <a:rPr lang="en-IN" sz="3200" b="0" i="0" dirty="0" err="1">
                <a:solidFill>
                  <a:srgbClr val="000000"/>
                </a:solidFill>
                <a:effectLst/>
                <a:latin typeface="system-ui"/>
              </a:rPr>
              <a:t>document.getElementById</a:t>
            </a:r>
            <a:r>
              <a:rPr lang="en-IN" sz="3200" b="0" i="0" dirty="0">
                <a:solidFill>
                  <a:srgbClr val="000000"/>
                </a:solidFill>
                <a:effectLst/>
                <a:latin typeface="system-ui"/>
              </a:rPr>
              <a:t>(</a:t>
            </a:r>
            <a:r>
              <a:rPr lang="en-IN" sz="3200" b="0" i="0" dirty="0">
                <a:solidFill>
                  <a:srgbClr val="A52A2A"/>
                </a:solidFill>
                <a:effectLst/>
                <a:latin typeface="system-ui"/>
              </a:rPr>
              <a:t>"demo"</a:t>
            </a:r>
            <a:r>
              <a:rPr lang="en-IN" sz="3200" b="0" i="0" dirty="0">
                <a:solidFill>
                  <a:srgbClr val="000000"/>
                </a:solidFill>
                <a:effectLst/>
                <a:latin typeface="system-ui"/>
              </a:rPr>
              <a:t>).</a:t>
            </a:r>
            <a:r>
              <a:rPr lang="en-IN" sz="3200" b="0" i="0" dirty="0" err="1">
                <a:solidFill>
                  <a:srgbClr val="000000"/>
                </a:solidFill>
                <a:effectLst/>
                <a:latin typeface="system-ui"/>
              </a:rPr>
              <a:t>innerHTML</a:t>
            </a:r>
            <a:r>
              <a:rPr lang="en-IN" sz="3200" b="0" i="0" dirty="0">
                <a:solidFill>
                  <a:srgbClr val="000000"/>
                </a:solidFill>
                <a:effectLst/>
                <a:latin typeface="system-ui"/>
              </a:rPr>
              <a:t> = Example(</a:t>
            </a:r>
            <a:r>
              <a:rPr lang="en-IN" sz="3200" b="0" i="0" dirty="0">
                <a:solidFill>
                  <a:srgbClr val="FF0000"/>
                </a:solidFill>
                <a:effectLst/>
                <a:latin typeface="system-ui"/>
              </a:rPr>
              <a:t>3</a:t>
            </a:r>
            <a:r>
              <a:rPr lang="en-IN" sz="3200" b="0" i="0" dirty="0">
                <a:solidFill>
                  <a:srgbClr val="000000"/>
                </a:solidFill>
                <a:effectLst/>
                <a:latin typeface="system-ui"/>
              </a:rPr>
              <a:t>, </a:t>
            </a:r>
            <a:r>
              <a:rPr lang="en-IN" sz="3200" b="0" i="0" dirty="0">
                <a:solidFill>
                  <a:srgbClr val="FF0000"/>
                </a:solidFill>
                <a:effectLst/>
                <a:latin typeface="system-ui"/>
              </a:rPr>
              <a:t>6</a:t>
            </a:r>
            <a:r>
              <a:rPr lang="en-IN" sz="3200" b="0" i="0" dirty="0">
                <a:solidFill>
                  <a:srgbClr val="000000"/>
                </a:solidFill>
                <a:effectLst/>
                <a:latin typeface="system-ui"/>
              </a:rPr>
              <a:t>);</a:t>
            </a:r>
            <a:br>
              <a:rPr lang="en-IN" sz="3200" b="0" i="0" dirty="0">
                <a:solidFill>
                  <a:srgbClr val="000000"/>
                </a:solidFill>
                <a:effectLst/>
                <a:latin typeface="system-ui"/>
              </a:rPr>
            </a:br>
            <a:r>
              <a:rPr lang="en-IN" sz="3200" b="0" i="0" dirty="0">
                <a:solidFill>
                  <a:srgbClr val="0000CD"/>
                </a:solidFill>
                <a:effectLst/>
                <a:latin typeface="system-ui"/>
              </a:rPr>
              <a:t>&lt;</a:t>
            </a:r>
            <a:r>
              <a:rPr lang="en-IN" sz="3200" b="0" i="0" dirty="0">
                <a:solidFill>
                  <a:srgbClr val="A52A2A"/>
                </a:solidFill>
                <a:effectLst/>
                <a:latin typeface="system-ui"/>
              </a:rPr>
              <a:t>/script</a:t>
            </a:r>
            <a:r>
              <a:rPr lang="en-IN" sz="3200" b="0" i="0" dirty="0">
                <a:solidFill>
                  <a:srgbClr val="0000CD"/>
                </a:solidFill>
                <a:effectLst/>
                <a:latin typeface="system-ui"/>
              </a:rPr>
              <a:t>&gt;</a:t>
            </a:r>
            <a:br>
              <a:rPr lang="en-IN" sz="3200" b="0" i="0" dirty="0">
                <a:solidFill>
                  <a:srgbClr val="000000"/>
                </a:solidFill>
                <a:effectLst/>
                <a:latin typeface="system-ui"/>
              </a:rPr>
            </a:br>
            <a:r>
              <a:rPr lang="en-IN" sz="3200" b="0" i="0" dirty="0">
                <a:solidFill>
                  <a:srgbClr val="0000CD"/>
                </a:solidFill>
                <a:effectLst/>
                <a:latin typeface="system-ui"/>
              </a:rPr>
              <a:t>&lt;</a:t>
            </a:r>
            <a:r>
              <a:rPr lang="en-IN" sz="3200" b="0" i="0" dirty="0">
                <a:solidFill>
                  <a:srgbClr val="A52A2A"/>
                </a:solidFill>
                <a:effectLst/>
                <a:latin typeface="system-ui"/>
              </a:rPr>
              <a:t>/body</a:t>
            </a:r>
            <a:r>
              <a:rPr lang="en-IN" sz="3200" b="0" i="0" dirty="0">
                <a:solidFill>
                  <a:srgbClr val="0000CD"/>
                </a:solidFill>
                <a:effectLst/>
                <a:latin typeface="system-ui"/>
              </a:rPr>
              <a:t>&gt;</a:t>
            </a:r>
            <a:br>
              <a:rPr lang="en-IN" sz="3200" b="0" i="0" dirty="0">
                <a:solidFill>
                  <a:srgbClr val="000000"/>
                </a:solidFill>
                <a:effectLst/>
                <a:latin typeface="system-ui"/>
              </a:rPr>
            </a:br>
            <a:r>
              <a:rPr lang="en-IN" sz="3200" b="0" i="0" dirty="0">
                <a:solidFill>
                  <a:srgbClr val="0000CD"/>
                </a:solidFill>
                <a:effectLst/>
                <a:latin typeface="system-ui"/>
              </a:rPr>
              <a:t>&lt;</a:t>
            </a:r>
            <a:r>
              <a:rPr lang="en-IN" sz="3200" b="0" i="0" dirty="0">
                <a:solidFill>
                  <a:srgbClr val="A52A2A"/>
                </a:solidFill>
                <a:effectLst/>
                <a:latin typeface="system-ui"/>
              </a:rPr>
              <a:t>/html</a:t>
            </a:r>
            <a:r>
              <a:rPr lang="en-IN" sz="3200" b="0" i="0" dirty="0">
                <a:solidFill>
                  <a:srgbClr val="0000CD"/>
                </a:solidFill>
                <a:effectLst/>
                <a:latin typeface="system-ui"/>
              </a:rPr>
              <a:t>&gt;</a:t>
            </a:r>
            <a:endParaRPr lang="en-IN" sz="3200" b="0" i="0" dirty="0">
              <a:solidFill>
                <a:srgbClr val="000000"/>
              </a:solidFill>
              <a:effectLst/>
              <a:latin typeface="system-ui"/>
            </a:endParaRPr>
          </a:p>
          <a:p>
            <a:pPr marL="457200" indent="-457200" algn="l">
              <a:buFont typeface="Arial" panose="020B0604020202020204" pitchFamily="34" charset="0"/>
              <a:buChar char="•"/>
            </a:pPr>
            <a:endParaRPr lang="en-US" sz="2800" dirty="0">
              <a:solidFill>
                <a:srgbClr val="41484D"/>
              </a:solidFill>
              <a:latin typeface="Lato" panose="020F0502020204030203" pitchFamily="34" charset="0"/>
            </a:endParaRPr>
          </a:p>
          <a:p>
            <a:pPr marL="457200" indent="-457200" algn="l">
              <a:buFont typeface="Arial" panose="020B0604020202020204" pitchFamily="34" charset="0"/>
              <a:buChar char="•"/>
            </a:pPr>
            <a:endParaRPr lang="en-IN" sz="3200" b="1" i="0" dirty="0">
              <a:solidFill>
                <a:srgbClr val="000000"/>
              </a:solidFill>
              <a:effectLst/>
              <a:latin typeface="Lato" panose="020F0502020204030203" pitchFamily="34" charset="0"/>
            </a:endParaRPr>
          </a:p>
          <a:p>
            <a:pPr algn="l"/>
            <a:endParaRPr lang="en-IN" sz="2400" b="1" i="0" dirty="0">
              <a:solidFill>
                <a:srgbClr val="000000"/>
              </a:solidFill>
              <a:effectLst/>
              <a:latin typeface="Lato" panose="020F0502020204030203" pitchFamily="34" charset="0"/>
            </a:endParaRPr>
          </a:p>
          <a:p>
            <a:br>
              <a:rPr lang="en-IN" sz="2400" dirty="0"/>
            </a:br>
            <a:endParaRPr lang="en-US" sz="2800" b="0" i="0" dirty="0">
              <a:solidFill>
                <a:srgbClr val="41484D"/>
              </a:solidFill>
              <a:effectLst/>
              <a:latin typeface="Lato" panose="020F0502020204030203" pitchFamily="34" charset="0"/>
            </a:endParaRPr>
          </a:p>
          <a:p>
            <a:br>
              <a:rPr lang="en-US" sz="2800" dirty="0"/>
            </a:br>
            <a:endParaRPr lang="en-US" sz="3200" dirty="0"/>
          </a:p>
          <a:p>
            <a:pPr marL="457200" indent="-457200" algn="l">
              <a:buFont typeface="Arial" panose="020B0604020202020204" pitchFamily="34" charset="0"/>
              <a:buChar char="•"/>
            </a:pPr>
            <a:endParaRPr lang="en-US" sz="32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1" i="0" dirty="0">
                <a:solidFill>
                  <a:srgbClr val="C00000"/>
                </a:solidFill>
                <a:effectLst/>
                <a:latin typeface="Open Sans" pitchFamily="34" charset="0"/>
              </a:rPr>
              <a:t>JavaScript Global variable</a:t>
            </a:r>
            <a:endParaRPr lang="en-US" sz="6000" b="1" i="0" dirty="0">
              <a:solidFill>
                <a:srgbClr val="C00000"/>
              </a:solidFill>
              <a:effectLst/>
              <a:latin typeface="Open Sans" pitchFamily="34" charset="0"/>
            </a:endParaRPr>
          </a:p>
        </p:txBody>
      </p:sp>
      <p:sp>
        <p:nvSpPr>
          <p:cNvPr id="3" name="Text Placeholder 2"/>
          <p:cNvSpPr>
            <a:spLocks noGrp="1"/>
          </p:cNvSpPr>
          <p:nvPr>
            <p:ph type="body" sz="quarter" idx="15"/>
          </p:nvPr>
        </p:nvSpPr>
        <p:spPr>
          <a:xfrm>
            <a:off x="714589" y="2400669"/>
            <a:ext cx="21334300" cy="9948735"/>
          </a:xfrm>
        </p:spPr>
        <p:txBody>
          <a:bodyPr/>
          <a:lstStyle/>
          <a:p>
            <a:pPr marL="457200" indent="-457200" algn="l">
              <a:buFont typeface="Arial" panose="020B0604020202020204" pitchFamily="34" charset="0"/>
              <a:buChar char="•"/>
            </a:pPr>
            <a:r>
              <a:rPr lang="en-US" sz="2800" dirty="0">
                <a:solidFill>
                  <a:srgbClr val="41484D"/>
                </a:solidFill>
                <a:latin typeface="Lato" panose="020F0502020204030203" pitchFamily="34" charset="0"/>
              </a:rPr>
              <a:t>A global variable is the one which is declared outside the scope of any function and can be accessed and manipulated by any function.</a:t>
            </a:r>
            <a:endParaRPr lang="en-US" sz="2800" dirty="0">
              <a:solidFill>
                <a:srgbClr val="41484D"/>
              </a:solidFill>
              <a:latin typeface="Lato" panose="020F0502020204030203" pitchFamily="34" charset="0"/>
            </a:endParaRPr>
          </a:p>
          <a:p>
            <a:pPr marL="457200" indent="-457200" algn="l">
              <a:buFont typeface="Arial" panose="020B0604020202020204" pitchFamily="34" charset="0"/>
              <a:buChar char="•"/>
            </a:pPr>
            <a:r>
              <a:rPr lang="en-IN" sz="2800" b="0" i="0" dirty="0">
                <a:solidFill>
                  <a:srgbClr val="0000CD"/>
                </a:solidFill>
                <a:effectLst/>
                <a:latin typeface="system-ui"/>
              </a:rPr>
              <a:t>&lt;</a:t>
            </a:r>
            <a:r>
              <a:rPr lang="en-IN" sz="2800" b="0" i="0" dirty="0">
                <a:solidFill>
                  <a:srgbClr val="A52A2A"/>
                </a:solidFill>
                <a:effectLst/>
                <a:latin typeface="system-ui"/>
              </a:rPr>
              <a:t>!DOCTYPE</a:t>
            </a:r>
            <a:r>
              <a:rPr lang="en-IN" sz="2800" b="0" i="0" dirty="0">
                <a:solidFill>
                  <a:srgbClr val="FF0000"/>
                </a:solidFill>
                <a:effectLst/>
                <a:latin typeface="system-ui"/>
              </a:rPr>
              <a:t> html</a:t>
            </a:r>
            <a:r>
              <a:rPr lang="en-IN" sz="2800" b="0" i="0" dirty="0">
                <a:solidFill>
                  <a:srgbClr val="0000CD"/>
                </a:solidFill>
                <a:effectLst/>
                <a:latin typeface="system-ui"/>
              </a:rPr>
              <a:t>&gt;</a:t>
            </a:r>
            <a:br>
              <a:rPr lang="en-IN" sz="2800" dirty="0"/>
            </a:br>
            <a:r>
              <a:rPr lang="en-IN" sz="2800" b="0" i="0" dirty="0">
                <a:solidFill>
                  <a:srgbClr val="0000CD"/>
                </a:solidFill>
                <a:effectLst/>
                <a:latin typeface="system-ui"/>
              </a:rPr>
              <a:t>&lt;</a:t>
            </a:r>
            <a:r>
              <a:rPr lang="en-IN" sz="2800" b="0" i="0" dirty="0">
                <a:solidFill>
                  <a:srgbClr val="A52A2A"/>
                </a:solidFill>
                <a:effectLst/>
                <a:latin typeface="system-ui"/>
              </a:rPr>
              <a:t>html</a:t>
            </a:r>
            <a:r>
              <a:rPr lang="en-IN" sz="2800" b="0" i="0" dirty="0">
                <a:solidFill>
                  <a:srgbClr val="FF0000"/>
                </a:solidFill>
                <a:effectLst/>
                <a:latin typeface="system-ui"/>
              </a:rPr>
              <a:t> lang</a:t>
            </a:r>
            <a:r>
              <a:rPr lang="en-IN" sz="2800" b="0" i="0" dirty="0">
                <a:solidFill>
                  <a:srgbClr val="0000CD"/>
                </a:solidFill>
                <a:effectLst/>
                <a:latin typeface="system-ui"/>
              </a:rPr>
              <a:t>="</a:t>
            </a:r>
            <a:r>
              <a:rPr lang="en-IN" sz="2800" b="0" i="0" dirty="0" err="1">
                <a:solidFill>
                  <a:srgbClr val="0000CD"/>
                </a:solidFill>
                <a:effectLst/>
                <a:latin typeface="system-ui"/>
              </a:rPr>
              <a:t>en</a:t>
            </a:r>
            <a:r>
              <a:rPr lang="en-IN" sz="2800" b="0" i="0" dirty="0">
                <a:solidFill>
                  <a:srgbClr val="0000CD"/>
                </a:solidFill>
                <a:effectLst/>
                <a:latin typeface="system-ui"/>
              </a:rPr>
              <a:t>"&gt;</a:t>
            </a:r>
            <a:br>
              <a:rPr lang="en-IN" sz="2800" dirty="0"/>
            </a:br>
            <a:r>
              <a:rPr lang="en-IN" sz="2800" b="0" i="0" dirty="0">
                <a:solidFill>
                  <a:srgbClr val="0000CD"/>
                </a:solidFill>
                <a:effectLst/>
                <a:latin typeface="system-ui"/>
              </a:rPr>
              <a:t>&lt;</a:t>
            </a:r>
            <a:r>
              <a:rPr lang="en-IN" sz="2800" b="0" i="0" dirty="0">
                <a:solidFill>
                  <a:srgbClr val="A52A2A"/>
                </a:solidFill>
                <a:effectLst/>
                <a:latin typeface="system-ui"/>
              </a:rPr>
              <a:t>head</a:t>
            </a:r>
            <a:r>
              <a:rPr lang="en-IN" sz="2800" b="0" i="0" dirty="0">
                <a:solidFill>
                  <a:srgbClr val="0000CD"/>
                </a:solidFill>
                <a:effectLst/>
                <a:latin typeface="system-ui"/>
              </a:rPr>
              <a:t>&gt;</a:t>
            </a:r>
            <a:br>
              <a:rPr lang="en-IN" sz="2800" dirty="0"/>
            </a:br>
            <a:r>
              <a:rPr lang="en-IN" sz="2800" b="0" i="0" dirty="0">
                <a:solidFill>
                  <a:srgbClr val="0000CD"/>
                </a:solidFill>
                <a:effectLst/>
                <a:latin typeface="system-ui"/>
              </a:rPr>
              <a:t>&lt;</a:t>
            </a:r>
            <a:r>
              <a:rPr lang="en-IN" sz="2800" b="0" i="0" dirty="0">
                <a:solidFill>
                  <a:srgbClr val="A52A2A"/>
                </a:solidFill>
                <a:effectLst/>
                <a:latin typeface="system-ui"/>
              </a:rPr>
              <a:t>title</a:t>
            </a:r>
            <a:r>
              <a:rPr lang="en-IN" sz="2800" b="0" i="0" dirty="0">
                <a:solidFill>
                  <a:srgbClr val="0000CD"/>
                </a:solidFill>
                <a:effectLst/>
                <a:latin typeface="system-ui"/>
              </a:rPr>
              <a:t>&gt;</a:t>
            </a:r>
            <a:r>
              <a:rPr lang="en-IN" sz="2800" b="0" i="0" dirty="0">
                <a:solidFill>
                  <a:srgbClr val="000000"/>
                </a:solidFill>
                <a:effectLst/>
                <a:latin typeface="system-ui"/>
              </a:rPr>
              <a:t> JavaScript Global Variable </a:t>
            </a:r>
            <a:r>
              <a:rPr lang="en-IN" sz="2800" b="0" i="0" dirty="0">
                <a:solidFill>
                  <a:srgbClr val="0000CD"/>
                </a:solidFill>
                <a:effectLst/>
                <a:latin typeface="system-ui"/>
              </a:rPr>
              <a:t>&lt;</a:t>
            </a:r>
            <a:r>
              <a:rPr lang="en-IN" sz="2800" b="0" i="0" dirty="0">
                <a:solidFill>
                  <a:srgbClr val="A52A2A"/>
                </a:solidFill>
                <a:effectLst/>
                <a:latin typeface="system-ui"/>
              </a:rPr>
              <a:t>/title</a:t>
            </a:r>
            <a:r>
              <a:rPr lang="en-IN" sz="2800" b="0" i="0" dirty="0">
                <a:solidFill>
                  <a:srgbClr val="0000CD"/>
                </a:solidFill>
                <a:effectLst/>
                <a:latin typeface="system-ui"/>
              </a:rPr>
              <a:t>&gt;</a:t>
            </a:r>
            <a:br>
              <a:rPr lang="en-IN" sz="2800" dirty="0"/>
            </a:br>
            <a:r>
              <a:rPr lang="en-IN" sz="2800" b="0" i="0" dirty="0">
                <a:solidFill>
                  <a:srgbClr val="0000CD"/>
                </a:solidFill>
                <a:effectLst/>
                <a:latin typeface="system-ui"/>
              </a:rPr>
              <a:t>&lt;</a:t>
            </a:r>
            <a:r>
              <a:rPr lang="en-IN" sz="2800" b="0" i="0" dirty="0">
                <a:solidFill>
                  <a:srgbClr val="A52A2A"/>
                </a:solidFill>
                <a:effectLst/>
                <a:latin typeface="system-ui"/>
              </a:rPr>
              <a:t>/head</a:t>
            </a:r>
            <a:r>
              <a:rPr lang="en-IN" sz="2800" b="0" i="0" dirty="0">
                <a:solidFill>
                  <a:srgbClr val="0000CD"/>
                </a:solidFill>
                <a:effectLst/>
                <a:latin typeface="system-ui"/>
              </a:rPr>
              <a:t>&gt;</a:t>
            </a:r>
            <a:r>
              <a:rPr lang="en-IN" sz="2800" b="0" i="0" dirty="0">
                <a:solidFill>
                  <a:srgbClr val="000000"/>
                </a:solidFill>
                <a:effectLst/>
                <a:latin typeface="system-ui"/>
              </a:rPr>
              <a:t> </a:t>
            </a:r>
            <a:br>
              <a:rPr lang="en-IN" sz="2800" dirty="0"/>
            </a:br>
            <a:r>
              <a:rPr lang="en-IN" sz="2800" b="0" i="0" dirty="0">
                <a:solidFill>
                  <a:srgbClr val="0000CD"/>
                </a:solidFill>
                <a:effectLst/>
                <a:latin typeface="system-ui"/>
              </a:rPr>
              <a:t>&lt;</a:t>
            </a:r>
            <a:r>
              <a:rPr lang="en-IN" sz="2800" b="0" i="0" dirty="0">
                <a:solidFill>
                  <a:srgbClr val="A52A2A"/>
                </a:solidFill>
                <a:effectLst/>
                <a:latin typeface="system-ui"/>
              </a:rPr>
              <a:t>body</a:t>
            </a:r>
            <a:r>
              <a:rPr lang="en-IN" sz="2800" b="0" i="0" dirty="0">
                <a:solidFill>
                  <a:srgbClr val="0000CD"/>
                </a:solidFill>
                <a:effectLst/>
                <a:latin typeface="system-ui"/>
              </a:rPr>
              <a:t>&gt;</a:t>
            </a:r>
            <a:br>
              <a:rPr lang="en-IN" sz="2800" dirty="0"/>
            </a:br>
            <a:r>
              <a:rPr lang="en-IN" sz="2800" b="0" i="0" dirty="0">
                <a:solidFill>
                  <a:srgbClr val="0000CD"/>
                </a:solidFill>
                <a:effectLst/>
                <a:latin typeface="system-ui"/>
              </a:rPr>
              <a:t>&lt;</a:t>
            </a:r>
            <a:r>
              <a:rPr lang="en-IN" sz="2800" b="0" i="0" dirty="0">
                <a:solidFill>
                  <a:srgbClr val="A52A2A"/>
                </a:solidFill>
                <a:effectLst/>
                <a:latin typeface="system-ui"/>
              </a:rPr>
              <a:t>script</a:t>
            </a:r>
            <a:r>
              <a:rPr lang="en-IN" sz="2800" b="0" i="0" dirty="0">
                <a:solidFill>
                  <a:srgbClr val="0000CD"/>
                </a:solidFill>
                <a:effectLst/>
                <a:latin typeface="system-ui"/>
              </a:rPr>
              <a:t>&gt;</a:t>
            </a:r>
            <a:r>
              <a:rPr lang="en-IN" sz="2800" b="0" i="0" dirty="0">
                <a:solidFill>
                  <a:srgbClr val="000000"/>
                </a:solidFill>
                <a:effectLst/>
                <a:latin typeface="system-ui"/>
              </a:rPr>
              <a:t> </a:t>
            </a:r>
            <a:br>
              <a:rPr lang="en-IN" sz="2800" b="0" i="0" dirty="0">
                <a:solidFill>
                  <a:srgbClr val="000000"/>
                </a:solidFill>
                <a:effectLst/>
                <a:latin typeface="system-ui"/>
              </a:rPr>
            </a:br>
            <a:r>
              <a:rPr lang="en-IN" sz="2800" b="0" i="0" dirty="0">
                <a:solidFill>
                  <a:srgbClr val="0000CD"/>
                </a:solidFill>
                <a:effectLst/>
                <a:latin typeface="system-ui"/>
              </a:rPr>
              <a:t>var</a:t>
            </a:r>
            <a:r>
              <a:rPr lang="en-IN" sz="2800" b="0" i="0" dirty="0">
                <a:solidFill>
                  <a:srgbClr val="000000"/>
                </a:solidFill>
                <a:effectLst/>
                <a:latin typeface="system-ui"/>
              </a:rPr>
              <a:t> data=</a:t>
            </a:r>
            <a:r>
              <a:rPr lang="en-IN" sz="2800" b="0" i="0" dirty="0">
                <a:solidFill>
                  <a:srgbClr val="FF0000"/>
                </a:solidFill>
                <a:effectLst/>
                <a:latin typeface="system-ui"/>
              </a:rPr>
              <a:t>10</a:t>
            </a:r>
            <a:r>
              <a:rPr lang="en-IN" sz="2800" b="0" i="0" dirty="0">
                <a:solidFill>
                  <a:srgbClr val="000000"/>
                </a:solidFill>
                <a:effectLst/>
                <a:latin typeface="system-ui"/>
              </a:rPr>
              <a:t>;</a:t>
            </a:r>
            <a:r>
              <a:rPr lang="en-IN" sz="2800" b="0" i="0" dirty="0">
                <a:solidFill>
                  <a:srgbClr val="008000"/>
                </a:solidFill>
                <a:effectLst/>
                <a:latin typeface="system-ui"/>
              </a:rPr>
              <a:t>//Global variable </a:t>
            </a:r>
            <a:br>
              <a:rPr lang="en-IN" sz="2800" b="0" i="0" dirty="0">
                <a:solidFill>
                  <a:srgbClr val="008000"/>
                </a:solidFill>
                <a:effectLst/>
                <a:latin typeface="system-ui"/>
              </a:rPr>
            </a:br>
            <a:r>
              <a:rPr lang="en-IN" sz="2800" b="0" i="0" dirty="0">
                <a:solidFill>
                  <a:srgbClr val="0000CD"/>
                </a:solidFill>
                <a:effectLst/>
                <a:latin typeface="system-ui"/>
              </a:rPr>
              <a:t>function</a:t>
            </a:r>
            <a:r>
              <a:rPr lang="en-IN" sz="2800" b="0" i="0" dirty="0">
                <a:solidFill>
                  <a:srgbClr val="000000"/>
                </a:solidFill>
                <a:effectLst/>
                <a:latin typeface="system-ui"/>
              </a:rPr>
              <a:t> a(){ </a:t>
            </a:r>
            <a:br>
              <a:rPr lang="en-IN" sz="2800" b="0" i="0" dirty="0">
                <a:solidFill>
                  <a:srgbClr val="000000"/>
                </a:solidFill>
                <a:effectLst/>
                <a:latin typeface="system-ui"/>
              </a:rPr>
            </a:br>
            <a:r>
              <a:rPr lang="en-IN" sz="2800" b="0" i="0" dirty="0" err="1">
                <a:solidFill>
                  <a:srgbClr val="000000"/>
                </a:solidFill>
                <a:effectLst/>
                <a:latin typeface="system-ui"/>
              </a:rPr>
              <a:t>document.writeln</a:t>
            </a:r>
            <a:r>
              <a:rPr lang="en-IN" sz="2800" b="0" i="0" dirty="0">
                <a:solidFill>
                  <a:srgbClr val="000000"/>
                </a:solidFill>
                <a:effectLst/>
                <a:latin typeface="system-ui"/>
              </a:rPr>
              <a:t>(data);</a:t>
            </a:r>
            <a:br>
              <a:rPr lang="en-IN" sz="2800" b="0" i="0" dirty="0">
                <a:solidFill>
                  <a:srgbClr val="000000"/>
                </a:solidFill>
                <a:effectLst/>
                <a:latin typeface="system-ui"/>
              </a:rPr>
            </a:br>
            <a:r>
              <a:rPr lang="en-IN" sz="2800" b="0" i="0" dirty="0">
                <a:solidFill>
                  <a:srgbClr val="000000"/>
                </a:solidFill>
                <a:effectLst/>
                <a:latin typeface="system-ui"/>
              </a:rPr>
              <a:t>} </a:t>
            </a:r>
            <a:br>
              <a:rPr lang="en-IN" sz="2800" b="0" i="0" dirty="0">
                <a:solidFill>
                  <a:srgbClr val="000000"/>
                </a:solidFill>
                <a:effectLst/>
                <a:latin typeface="system-ui"/>
              </a:rPr>
            </a:br>
            <a:r>
              <a:rPr lang="en-IN" sz="2800" b="0" i="0" dirty="0">
                <a:solidFill>
                  <a:srgbClr val="0000CD"/>
                </a:solidFill>
                <a:effectLst/>
                <a:latin typeface="system-ui"/>
              </a:rPr>
              <a:t>function</a:t>
            </a:r>
            <a:r>
              <a:rPr lang="en-IN" sz="2800" b="0" i="0" dirty="0">
                <a:solidFill>
                  <a:srgbClr val="000000"/>
                </a:solidFill>
                <a:effectLst/>
                <a:latin typeface="system-ui"/>
              </a:rPr>
              <a:t> b(){</a:t>
            </a:r>
            <a:br>
              <a:rPr lang="en-IN" sz="2800" b="0" i="0" dirty="0">
                <a:solidFill>
                  <a:srgbClr val="000000"/>
                </a:solidFill>
                <a:effectLst/>
                <a:latin typeface="system-ui"/>
              </a:rPr>
            </a:br>
            <a:r>
              <a:rPr lang="en-IN" sz="2800" b="0" i="0" dirty="0" err="1">
                <a:solidFill>
                  <a:srgbClr val="000000"/>
                </a:solidFill>
                <a:effectLst/>
                <a:latin typeface="system-ui"/>
              </a:rPr>
              <a:t>document.writeln</a:t>
            </a:r>
            <a:r>
              <a:rPr lang="en-IN" sz="2800" b="0" i="0" dirty="0">
                <a:solidFill>
                  <a:srgbClr val="000000"/>
                </a:solidFill>
                <a:effectLst/>
                <a:latin typeface="system-ui"/>
              </a:rPr>
              <a:t>(data*</a:t>
            </a:r>
            <a:r>
              <a:rPr lang="en-IN" sz="2800" b="0" i="0" dirty="0">
                <a:solidFill>
                  <a:srgbClr val="FF0000"/>
                </a:solidFill>
                <a:effectLst/>
                <a:latin typeface="system-ui"/>
              </a:rPr>
              <a:t>5</a:t>
            </a:r>
            <a:r>
              <a:rPr lang="en-IN" sz="2800" b="0" i="0" dirty="0">
                <a:solidFill>
                  <a:srgbClr val="000000"/>
                </a:solidFill>
                <a:effectLst/>
                <a:latin typeface="system-ui"/>
              </a:rPr>
              <a:t>); </a:t>
            </a:r>
            <a:br>
              <a:rPr lang="en-IN" sz="2800" b="0" i="0" dirty="0">
                <a:solidFill>
                  <a:srgbClr val="000000"/>
                </a:solidFill>
                <a:effectLst/>
                <a:latin typeface="system-ui"/>
              </a:rPr>
            </a:br>
            <a:r>
              <a:rPr lang="en-IN" sz="2800" b="0" i="0" dirty="0">
                <a:solidFill>
                  <a:srgbClr val="000000"/>
                </a:solidFill>
                <a:effectLst/>
                <a:latin typeface="system-ui"/>
              </a:rPr>
              <a:t>} </a:t>
            </a:r>
            <a:br>
              <a:rPr lang="en-IN" sz="2800" b="0" i="0" dirty="0">
                <a:solidFill>
                  <a:srgbClr val="000000"/>
                </a:solidFill>
                <a:effectLst/>
                <a:latin typeface="system-ui"/>
              </a:rPr>
            </a:br>
            <a:r>
              <a:rPr lang="en-IN" sz="2800" b="0" i="0" dirty="0">
                <a:solidFill>
                  <a:srgbClr val="000000"/>
                </a:solidFill>
                <a:effectLst/>
                <a:latin typeface="system-ui"/>
              </a:rPr>
              <a:t>a();</a:t>
            </a:r>
            <a:r>
              <a:rPr lang="en-IN" sz="2800" b="0" i="0" dirty="0">
                <a:solidFill>
                  <a:srgbClr val="008000"/>
                </a:solidFill>
                <a:effectLst/>
                <a:latin typeface="system-ui"/>
              </a:rPr>
              <a:t>//calling JavaScript function</a:t>
            </a:r>
            <a:br>
              <a:rPr lang="en-IN" sz="2800" b="0" i="0" dirty="0">
                <a:solidFill>
                  <a:srgbClr val="008000"/>
                </a:solidFill>
                <a:effectLst/>
                <a:latin typeface="system-ui"/>
              </a:rPr>
            </a:br>
            <a:r>
              <a:rPr lang="en-IN" sz="2800" b="0" i="0" dirty="0">
                <a:solidFill>
                  <a:srgbClr val="000000"/>
                </a:solidFill>
                <a:effectLst/>
                <a:latin typeface="system-ui"/>
              </a:rPr>
              <a:t>b(); </a:t>
            </a:r>
            <a:br>
              <a:rPr lang="en-IN" sz="2800" b="0" i="0" dirty="0">
                <a:solidFill>
                  <a:srgbClr val="000000"/>
                </a:solidFill>
                <a:effectLst/>
                <a:latin typeface="system-ui"/>
              </a:rPr>
            </a:br>
            <a:r>
              <a:rPr lang="en-IN" sz="2800" b="0" i="0" dirty="0">
                <a:solidFill>
                  <a:srgbClr val="0000CD"/>
                </a:solidFill>
                <a:effectLst/>
                <a:latin typeface="system-ui"/>
              </a:rPr>
              <a:t>&lt;</a:t>
            </a:r>
            <a:r>
              <a:rPr lang="en-IN" sz="2800" b="0" i="0" dirty="0">
                <a:solidFill>
                  <a:srgbClr val="A52A2A"/>
                </a:solidFill>
                <a:effectLst/>
                <a:latin typeface="system-ui"/>
              </a:rPr>
              <a:t>/script</a:t>
            </a:r>
            <a:r>
              <a:rPr lang="en-IN" sz="2800" b="0" i="0" dirty="0">
                <a:solidFill>
                  <a:srgbClr val="0000CD"/>
                </a:solidFill>
                <a:effectLst/>
                <a:latin typeface="system-ui"/>
              </a:rPr>
              <a:t>&gt;</a:t>
            </a:r>
            <a:br>
              <a:rPr lang="en-IN" sz="2800" dirty="0"/>
            </a:br>
            <a:r>
              <a:rPr lang="en-IN" sz="2800" b="0" i="0" dirty="0">
                <a:solidFill>
                  <a:srgbClr val="0000CD"/>
                </a:solidFill>
                <a:effectLst/>
                <a:latin typeface="system-ui"/>
              </a:rPr>
              <a:t>&lt;</a:t>
            </a:r>
            <a:r>
              <a:rPr lang="en-IN" sz="2800" b="0" i="0" dirty="0">
                <a:solidFill>
                  <a:srgbClr val="A52A2A"/>
                </a:solidFill>
                <a:effectLst/>
                <a:latin typeface="system-ui"/>
              </a:rPr>
              <a:t>/body</a:t>
            </a:r>
            <a:r>
              <a:rPr lang="en-IN" sz="2800" b="0" i="0" dirty="0">
                <a:solidFill>
                  <a:srgbClr val="0000CD"/>
                </a:solidFill>
                <a:effectLst/>
                <a:latin typeface="system-ui"/>
              </a:rPr>
              <a:t>&gt;</a:t>
            </a:r>
            <a:br>
              <a:rPr lang="en-IN" sz="2800" dirty="0"/>
            </a:br>
            <a:r>
              <a:rPr lang="en-IN" sz="2800" b="0" i="0" dirty="0">
                <a:solidFill>
                  <a:srgbClr val="0000CD"/>
                </a:solidFill>
                <a:effectLst/>
                <a:latin typeface="system-ui"/>
              </a:rPr>
              <a:t>&lt;</a:t>
            </a:r>
            <a:r>
              <a:rPr lang="en-IN" sz="2800" b="0" i="0" dirty="0">
                <a:solidFill>
                  <a:srgbClr val="A52A2A"/>
                </a:solidFill>
                <a:effectLst/>
                <a:latin typeface="system-ui"/>
              </a:rPr>
              <a:t>/html</a:t>
            </a:r>
            <a:r>
              <a:rPr lang="en-IN" sz="2800" b="0" i="0" dirty="0">
                <a:solidFill>
                  <a:srgbClr val="0000CD"/>
                </a:solidFill>
                <a:effectLst/>
                <a:latin typeface="system-ui"/>
              </a:rPr>
              <a:t>&gt;</a:t>
            </a:r>
            <a:endParaRPr lang="en-US" sz="2800" dirty="0">
              <a:solidFill>
                <a:srgbClr val="41484D"/>
              </a:solidFill>
              <a:latin typeface="Lato" panose="020F0502020204030203" pitchFamily="34" charset="0"/>
            </a:endParaRPr>
          </a:p>
          <a:p>
            <a:pPr marL="457200" indent="-457200" algn="l">
              <a:buFont typeface="Arial" panose="020B0604020202020204" pitchFamily="34" charset="0"/>
              <a:buChar char="•"/>
            </a:pPr>
            <a:endParaRPr lang="en-IN" sz="3200" b="1" i="0" dirty="0">
              <a:solidFill>
                <a:srgbClr val="000000"/>
              </a:solidFill>
              <a:effectLst/>
              <a:latin typeface="Lato" panose="020F0502020204030203" pitchFamily="34" charset="0"/>
            </a:endParaRPr>
          </a:p>
          <a:p>
            <a:pPr algn="l"/>
            <a:endParaRPr lang="en-IN" sz="2400" b="1" i="0" dirty="0">
              <a:solidFill>
                <a:srgbClr val="000000"/>
              </a:solidFill>
              <a:effectLst/>
              <a:latin typeface="Lato" panose="020F0502020204030203" pitchFamily="34" charset="0"/>
            </a:endParaRPr>
          </a:p>
          <a:p>
            <a:br>
              <a:rPr lang="en-IN" sz="2400" dirty="0"/>
            </a:br>
            <a:endParaRPr lang="en-US" sz="2800" b="0" i="0" dirty="0">
              <a:solidFill>
                <a:srgbClr val="41484D"/>
              </a:solidFill>
              <a:effectLst/>
              <a:latin typeface="Lato" panose="020F0502020204030203" pitchFamily="34" charset="0"/>
            </a:endParaRPr>
          </a:p>
          <a:p>
            <a:br>
              <a:rPr lang="en-US" sz="2800" dirty="0"/>
            </a:br>
            <a:endParaRPr lang="en-US" sz="3200" dirty="0"/>
          </a:p>
          <a:p>
            <a:pPr marL="457200" indent="-457200" algn="l">
              <a:buFont typeface="Arial" panose="020B0604020202020204" pitchFamily="34" charset="0"/>
              <a:buChar char="•"/>
            </a:pPr>
            <a:endParaRPr lang="en-US" sz="32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1" i="0" dirty="0">
                <a:solidFill>
                  <a:srgbClr val="C00000"/>
                </a:solidFill>
                <a:effectLst/>
                <a:latin typeface="Open Sans" pitchFamily="34" charset="0"/>
              </a:rPr>
              <a:t>JavaScript let and const Keywords</a:t>
            </a:r>
            <a:endParaRPr lang="en-US" sz="6000" b="1" i="0" dirty="0">
              <a:solidFill>
                <a:srgbClr val="C00000"/>
              </a:solidFill>
              <a:effectLst/>
              <a:latin typeface="Open Sans" pitchFamily="34" charset="0"/>
            </a:endParaRPr>
          </a:p>
        </p:txBody>
      </p:sp>
      <p:sp>
        <p:nvSpPr>
          <p:cNvPr id="3" name="Text Placeholder 2"/>
          <p:cNvSpPr>
            <a:spLocks noGrp="1"/>
          </p:cNvSpPr>
          <p:nvPr>
            <p:ph type="body" sz="quarter" idx="15"/>
          </p:nvPr>
        </p:nvSpPr>
        <p:spPr>
          <a:xfrm>
            <a:off x="714589" y="2400669"/>
            <a:ext cx="21334300" cy="9948735"/>
          </a:xfrm>
        </p:spPr>
        <p:txBody>
          <a:bodyPr/>
          <a:lstStyle/>
          <a:p>
            <a:pPr marL="457200" indent="-457200" algn="l">
              <a:buFont typeface="Arial" panose="020B0604020202020204" pitchFamily="34" charset="0"/>
              <a:buChar char="•"/>
            </a:pPr>
            <a:r>
              <a:rPr lang="en-US" sz="2800" dirty="0">
                <a:solidFill>
                  <a:srgbClr val="41484D"/>
                </a:solidFill>
                <a:latin typeface="Lato" panose="020F0502020204030203" pitchFamily="34" charset="0"/>
              </a:rPr>
              <a:t>JS introduces two new keywords let and const for declaring variables. The const keyword works exactly the same as let, except that variables declared using const cannot be reassigned value later in the code. </a:t>
            </a:r>
            <a:endParaRPr lang="en-US" sz="2800" dirty="0">
              <a:solidFill>
                <a:srgbClr val="41484D"/>
              </a:solidFill>
              <a:latin typeface="Lato" panose="020F0502020204030203" pitchFamily="34" charset="0"/>
            </a:endParaRPr>
          </a:p>
          <a:p>
            <a:pPr algn="l"/>
            <a:r>
              <a:rPr lang="en-IN" sz="2800" b="0" i="0" dirty="0">
                <a:solidFill>
                  <a:srgbClr val="0000CD"/>
                </a:solidFill>
                <a:effectLst/>
                <a:latin typeface="system-ui"/>
              </a:rPr>
              <a:t>&lt;</a:t>
            </a:r>
            <a:r>
              <a:rPr lang="en-IN" sz="2800" b="0" i="0" dirty="0">
                <a:solidFill>
                  <a:srgbClr val="A52A2A"/>
                </a:solidFill>
                <a:effectLst/>
                <a:latin typeface="system-ui"/>
              </a:rPr>
              <a:t>!DOCTYPE</a:t>
            </a:r>
            <a:r>
              <a:rPr lang="en-IN" sz="2800" b="0" i="0" dirty="0">
                <a:solidFill>
                  <a:srgbClr val="FF0000"/>
                </a:solidFill>
                <a:effectLst/>
                <a:latin typeface="system-ui"/>
              </a:rPr>
              <a:t> html</a:t>
            </a:r>
            <a:r>
              <a:rPr lang="en-IN" sz="2800" b="0" i="0" dirty="0">
                <a:solidFill>
                  <a:srgbClr val="0000CD"/>
                </a:solidFill>
                <a:effectLst/>
                <a:latin typeface="system-ui"/>
              </a:rPr>
              <a:t>&gt;</a:t>
            </a:r>
            <a:br>
              <a:rPr lang="en-IN" sz="2800" b="0" i="0" dirty="0">
                <a:solidFill>
                  <a:srgbClr val="000000"/>
                </a:solidFill>
                <a:effectLst/>
                <a:latin typeface="system-ui"/>
              </a:rPr>
            </a:br>
            <a:r>
              <a:rPr lang="en-IN" sz="2800" b="0" i="0" dirty="0">
                <a:solidFill>
                  <a:srgbClr val="0000CD"/>
                </a:solidFill>
                <a:effectLst/>
                <a:latin typeface="system-ui"/>
              </a:rPr>
              <a:t>&lt;</a:t>
            </a:r>
            <a:r>
              <a:rPr lang="en-IN" sz="2800" b="0" i="0" dirty="0">
                <a:solidFill>
                  <a:srgbClr val="A52A2A"/>
                </a:solidFill>
                <a:effectLst/>
                <a:latin typeface="system-ui"/>
              </a:rPr>
              <a:t>html</a:t>
            </a:r>
            <a:r>
              <a:rPr lang="en-IN" sz="2800" b="0" i="0" dirty="0">
                <a:solidFill>
                  <a:srgbClr val="FF0000"/>
                </a:solidFill>
                <a:effectLst/>
                <a:latin typeface="system-ui"/>
              </a:rPr>
              <a:t> lang</a:t>
            </a:r>
            <a:r>
              <a:rPr lang="en-IN" sz="2800" b="0" i="0" dirty="0">
                <a:solidFill>
                  <a:srgbClr val="0000CD"/>
                </a:solidFill>
                <a:effectLst/>
                <a:latin typeface="system-ui"/>
              </a:rPr>
              <a:t>="</a:t>
            </a:r>
            <a:r>
              <a:rPr lang="en-IN" sz="2800" b="0" i="0" dirty="0" err="1">
                <a:solidFill>
                  <a:srgbClr val="0000CD"/>
                </a:solidFill>
                <a:effectLst/>
                <a:latin typeface="system-ui"/>
              </a:rPr>
              <a:t>en</a:t>
            </a:r>
            <a:r>
              <a:rPr lang="en-IN" sz="2800" b="0" i="0" dirty="0">
                <a:solidFill>
                  <a:srgbClr val="0000CD"/>
                </a:solidFill>
                <a:effectLst/>
                <a:latin typeface="system-ui"/>
              </a:rPr>
              <a:t>"&gt;</a:t>
            </a:r>
            <a:br>
              <a:rPr lang="en-IN" sz="2800" b="0" i="0" dirty="0">
                <a:solidFill>
                  <a:srgbClr val="000000"/>
                </a:solidFill>
                <a:effectLst/>
                <a:latin typeface="system-ui"/>
              </a:rPr>
            </a:br>
            <a:r>
              <a:rPr lang="en-IN" sz="2800" b="0" i="0" dirty="0">
                <a:solidFill>
                  <a:srgbClr val="0000CD"/>
                </a:solidFill>
                <a:effectLst/>
                <a:latin typeface="system-ui"/>
              </a:rPr>
              <a:t>&lt;</a:t>
            </a:r>
            <a:r>
              <a:rPr lang="en-IN" sz="2800" b="0" i="0" dirty="0">
                <a:solidFill>
                  <a:srgbClr val="A52A2A"/>
                </a:solidFill>
                <a:effectLst/>
                <a:latin typeface="system-ui"/>
              </a:rPr>
              <a:t>head</a:t>
            </a:r>
            <a:r>
              <a:rPr lang="en-IN" sz="2800" b="0" i="0" dirty="0">
                <a:solidFill>
                  <a:srgbClr val="0000CD"/>
                </a:solidFill>
                <a:effectLst/>
                <a:latin typeface="system-ui"/>
              </a:rPr>
              <a:t>&gt;</a:t>
            </a:r>
            <a:br>
              <a:rPr lang="en-IN" sz="2800" b="0" i="0" dirty="0">
                <a:solidFill>
                  <a:srgbClr val="000000"/>
                </a:solidFill>
                <a:effectLst/>
                <a:latin typeface="system-ui"/>
              </a:rPr>
            </a:br>
            <a:r>
              <a:rPr lang="en-IN" sz="2800" b="0" i="0" dirty="0">
                <a:solidFill>
                  <a:srgbClr val="0000CD"/>
                </a:solidFill>
                <a:effectLst/>
                <a:latin typeface="system-ui"/>
              </a:rPr>
              <a:t>&lt;</a:t>
            </a:r>
            <a:r>
              <a:rPr lang="en-IN" sz="2800" b="0" i="0" dirty="0">
                <a:solidFill>
                  <a:srgbClr val="A52A2A"/>
                </a:solidFill>
                <a:effectLst/>
                <a:latin typeface="system-ui"/>
              </a:rPr>
              <a:t>title</a:t>
            </a:r>
            <a:r>
              <a:rPr lang="en-IN" sz="2800" b="0" i="0" dirty="0">
                <a:solidFill>
                  <a:srgbClr val="0000CD"/>
                </a:solidFill>
                <a:effectLst/>
                <a:latin typeface="system-ui"/>
              </a:rPr>
              <a:t>&gt;</a:t>
            </a:r>
            <a:r>
              <a:rPr lang="en-IN" sz="2800" b="0" i="0" dirty="0">
                <a:solidFill>
                  <a:srgbClr val="000000"/>
                </a:solidFill>
                <a:effectLst/>
                <a:latin typeface="system-ui"/>
              </a:rPr>
              <a:t> JavaScript </a:t>
            </a:r>
            <a:r>
              <a:rPr lang="en-IN" sz="2800" b="0" i="0" dirty="0" err="1">
                <a:solidFill>
                  <a:srgbClr val="000000"/>
                </a:solidFill>
                <a:effectLst/>
                <a:latin typeface="system-ui"/>
              </a:rPr>
              <a:t>Const</a:t>
            </a:r>
            <a:r>
              <a:rPr lang="en-IN" sz="2800" b="0" i="0" dirty="0">
                <a:solidFill>
                  <a:srgbClr val="000000"/>
                </a:solidFill>
                <a:effectLst/>
                <a:latin typeface="system-ui"/>
              </a:rPr>
              <a:t> Keyword </a:t>
            </a:r>
            <a:r>
              <a:rPr lang="en-IN" sz="2800" b="0" i="0" dirty="0">
                <a:solidFill>
                  <a:srgbClr val="0000CD"/>
                </a:solidFill>
                <a:effectLst/>
                <a:latin typeface="system-ui"/>
              </a:rPr>
              <a:t>&lt;</a:t>
            </a:r>
            <a:r>
              <a:rPr lang="en-IN" sz="2800" b="0" i="0" dirty="0">
                <a:solidFill>
                  <a:srgbClr val="A52A2A"/>
                </a:solidFill>
                <a:effectLst/>
                <a:latin typeface="system-ui"/>
              </a:rPr>
              <a:t>/title</a:t>
            </a:r>
            <a:r>
              <a:rPr lang="en-IN" sz="2800" b="0" i="0" dirty="0">
                <a:solidFill>
                  <a:srgbClr val="0000CD"/>
                </a:solidFill>
                <a:effectLst/>
                <a:latin typeface="system-ui"/>
              </a:rPr>
              <a:t>&gt;</a:t>
            </a:r>
            <a:br>
              <a:rPr lang="en-IN" sz="2800" b="0" i="0" dirty="0">
                <a:solidFill>
                  <a:srgbClr val="000000"/>
                </a:solidFill>
                <a:effectLst/>
                <a:latin typeface="system-ui"/>
              </a:rPr>
            </a:br>
            <a:r>
              <a:rPr lang="en-IN" sz="2800" b="0" i="0" dirty="0">
                <a:solidFill>
                  <a:srgbClr val="0000CD"/>
                </a:solidFill>
                <a:effectLst/>
                <a:latin typeface="system-ui"/>
              </a:rPr>
              <a:t>&lt;</a:t>
            </a:r>
            <a:r>
              <a:rPr lang="en-IN" sz="2800" b="0" i="0" dirty="0">
                <a:solidFill>
                  <a:srgbClr val="A52A2A"/>
                </a:solidFill>
                <a:effectLst/>
                <a:latin typeface="system-ui"/>
              </a:rPr>
              <a:t>/head</a:t>
            </a:r>
            <a:r>
              <a:rPr lang="en-IN" sz="2800" b="0" i="0" dirty="0">
                <a:solidFill>
                  <a:srgbClr val="0000CD"/>
                </a:solidFill>
                <a:effectLst/>
                <a:latin typeface="system-ui"/>
              </a:rPr>
              <a:t>&gt;</a:t>
            </a:r>
            <a:r>
              <a:rPr lang="en-IN" sz="2800" b="0" i="0" dirty="0">
                <a:solidFill>
                  <a:srgbClr val="000000"/>
                </a:solidFill>
                <a:effectLst/>
                <a:latin typeface="system-ui"/>
              </a:rPr>
              <a:t> </a:t>
            </a:r>
            <a:br>
              <a:rPr lang="en-IN" sz="2800" b="0" i="0" dirty="0">
                <a:solidFill>
                  <a:srgbClr val="000000"/>
                </a:solidFill>
                <a:effectLst/>
                <a:latin typeface="system-ui"/>
              </a:rPr>
            </a:br>
            <a:r>
              <a:rPr lang="en-IN" sz="2800" b="0" i="0" dirty="0">
                <a:solidFill>
                  <a:srgbClr val="0000CD"/>
                </a:solidFill>
                <a:effectLst/>
                <a:latin typeface="system-ui"/>
              </a:rPr>
              <a:t>&lt;</a:t>
            </a:r>
            <a:r>
              <a:rPr lang="en-IN" sz="2800" b="0" i="0" dirty="0">
                <a:solidFill>
                  <a:srgbClr val="A52A2A"/>
                </a:solidFill>
                <a:effectLst/>
                <a:latin typeface="system-ui"/>
              </a:rPr>
              <a:t>body</a:t>
            </a:r>
            <a:r>
              <a:rPr lang="en-IN" sz="2800" b="0" i="0" dirty="0">
                <a:solidFill>
                  <a:srgbClr val="0000CD"/>
                </a:solidFill>
                <a:effectLst/>
                <a:latin typeface="system-ui"/>
              </a:rPr>
              <a:t>&gt;</a:t>
            </a:r>
            <a:br>
              <a:rPr lang="en-IN" sz="2800" b="0" i="0" dirty="0">
                <a:solidFill>
                  <a:srgbClr val="000000"/>
                </a:solidFill>
                <a:effectLst/>
                <a:latin typeface="system-ui"/>
              </a:rPr>
            </a:br>
            <a:r>
              <a:rPr lang="en-IN" sz="2800" b="0" i="0" dirty="0">
                <a:solidFill>
                  <a:srgbClr val="0000CD"/>
                </a:solidFill>
                <a:effectLst/>
                <a:latin typeface="system-ui"/>
              </a:rPr>
              <a:t>&lt;</a:t>
            </a:r>
            <a:r>
              <a:rPr lang="en-IN" sz="2800" b="0" i="0" dirty="0">
                <a:solidFill>
                  <a:srgbClr val="A52A2A"/>
                </a:solidFill>
                <a:effectLst/>
                <a:latin typeface="system-ui"/>
              </a:rPr>
              <a:t>script</a:t>
            </a:r>
            <a:r>
              <a:rPr lang="en-IN" sz="2800" b="0" i="0" dirty="0">
                <a:solidFill>
                  <a:srgbClr val="0000CD"/>
                </a:solidFill>
                <a:effectLst/>
                <a:latin typeface="system-ui"/>
              </a:rPr>
              <a:t>&gt;</a:t>
            </a:r>
            <a:br>
              <a:rPr lang="en-IN" sz="2800" b="0" i="0" dirty="0">
                <a:solidFill>
                  <a:srgbClr val="000000"/>
                </a:solidFill>
                <a:effectLst/>
                <a:latin typeface="system-ui"/>
              </a:rPr>
            </a:br>
            <a:r>
              <a:rPr lang="en-IN" sz="2800" b="0" i="0" dirty="0">
                <a:solidFill>
                  <a:srgbClr val="008000"/>
                </a:solidFill>
                <a:effectLst/>
                <a:latin typeface="system-ui"/>
              </a:rPr>
              <a:t>// Declaring variables</a:t>
            </a:r>
            <a:br>
              <a:rPr lang="en-IN" sz="2800" b="0" i="0" dirty="0">
                <a:solidFill>
                  <a:srgbClr val="008000"/>
                </a:solidFill>
                <a:effectLst/>
                <a:latin typeface="system-ui"/>
              </a:rPr>
            </a:br>
            <a:r>
              <a:rPr lang="en-IN" sz="2800" b="0" i="0" dirty="0">
                <a:solidFill>
                  <a:srgbClr val="0000CD"/>
                </a:solidFill>
                <a:effectLst/>
                <a:latin typeface="system-ui"/>
              </a:rPr>
              <a:t>let</a:t>
            </a:r>
            <a:r>
              <a:rPr lang="en-IN" sz="2800" b="0" i="0" dirty="0">
                <a:solidFill>
                  <a:srgbClr val="000000"/>
                </a:solidFill>
                <a:effectLst/>
                <a:latin typeface="system-ui"/>
              </a:rPr>
              <a:t> name = </a:t>
            </a:r>
            <a:r>
              <a:rPr lang="en-IN" sz="2800" b="0" i="0" dirty="0">
                <a:solidFill>
                  <a:srgbClr val="A52A2A"/>
                </a:solidFill>
                <a:effectLst/>
                <a:latin typeface="system-ui"/>
              </a:rPr>
              <a:t>"Kuldeep Bisht"</a:t>
            </a:r>
            <a:r>
              <a:rPr lang="en-IN" sz="2800" b="0" i="0" dirty="0">
                <a:solidFill>
                  <a:srgbClr val="000000"/>
                </a:solidFill>
                <a:effectLst/>
                <a:latin typeface="system-ui"/>
              </a:rPr>
              <a:t>; </a:t>
            </a:r>
            <a:r>
              <a:rPr lang="en-IN" sz="2800" b="0" i="0" dirty="0">
                <a:solidFill>
                  <a:srgbClr val="0000CD"/>
                </a:solidFill>
                <a:effectLst/>
                <a:latin typeface="system-ui"/>
              </a:rPr>
              <a:t>let</a:t>
            </a:r>
            <a:r>
              <a:rPr lang="en-IN" sz="2800" b="0" i="0" dirty="0">
                <a:solidFill>
                  <a:srgbClr val="000000"/>
                </a:solidFill>
                <a:effectLst/>
                <a:latin typeface="system-ui"/>
              </a:rPr>
              <a:t> age = </a:t>
            </a:r>
            <a:r>
              <a:rPr lang="en-IN" sz="2800" b="0" i="0" dirty="0">
                <a:solidFill>
                  <a:srgbClr val="FF0000"/>
                </a:solidFill>
                <a:effectLst/>
                <a:latin typeface="system-ui"/>
              </a:rPr>
              <a:t>11</a:t>
            </a:r>
            <a:r>
              <a:rPr lang="en-IN" sz="2800" b="0" i="0" dirty="0">
                <a:solidFill>
                  <a:srgbClr val="000000"/>
                </a:solidFill>
                <a:effectLst/>
                <a:latin typeface="system-ui"/>
              </a:rPr>
              <a:t>;</a:t>
            </a:r>
            <a:br>
              <a:rPr lang="en-IN" sz="2800" b="0" i="0" dirty="0">
                <a:solidFill>
                  <a:srgbClr val="000000"/>
                </a:solidFill>
                <a:effectLst/>
                <a:latin typeface="system-ui"/>
              </a:rPr>
            </a:br>
            <a:r>
              <a:rPr lang="en-IN" sz="2800" b="0" i="0" dirty="0">
                <a:solidFill>
                  <a:srgbClr val="008000"/>
                </a:solidFill>
                <a:effectLst/>
                <a:latin typeface="system-ui"/>
              </a:rPr>
              <a:t>// Printing variable values</a:t>
            </a:r>
            <a:br>
              <a:rPr lang="en-IN" sz="2800" b="0" i="0" dirty="0">
                <a:solidFill>
                  <a:srgbClr val="008000"/>
                </a:solidFill>
                <a:effectLst/>
                <a:latin typeface="system-ui"/>
              </a:rPr>
            </a:br>
            <a:r>
              <a:rPr lang="en-IN" sz="2800" b="0" i="0" dirty="0" err="1">
                <a:solidFill>
                  <a:srgbClr val="000000"/>
                </a:solidFill>
                <a:effectLst/>
                <a:latin typeface="system-ui"/>
              </a:rPr>
              <a:t>document.write</a:t>
            </a:r>
            <a:r>
              <a:rPr lang="en-IN" sz="2800" b="0" i="0" dirty="0">
                <a:solidFill>
                  <a:srgbClr val="000000"/>
                </a:solidFill>
                <a:effectLst/>
                <a:latin typeface="system-ui"/>
              </a:rPr>
              <a:t>(name + </a:t>
            </a:r>
            <a:r>
              <a:rPr lang="en-IN" sz="2800" b="0" i="0" dirty="0">
                <a:solidFill>
                  <a:srgbClr val="A52A2A"/>
                </a:solidFill>
                <a:effectLst/>
                <a:latin typeface="system-ui"/>
              </a:rPr>
              <a:t>"&lt;</a:t>
            </a:r>
            <a:r>
              <a:rPr lang="en-IN" sz="2800" b="0" i="0" dirty="0" err="1">
                <a:solidFill>
                  <a:srgbClr val="A52A2A"/>
                </a:solidFill>
                <a:effectLst/>
                <a:latin typeface="system-ui"/>
              </a:rPr>
              <a:t>br</a:t>
            </a:r>
            <a:r>
              <a:rPr lang="en-IN" sz="2800" b="0" i="0" dirty="0">
                <a:solidFill>
                  <a:srgbClr val="A52A2A"/>
                </a:solidFill>
                <a:effectLst/>
                <a:latin typeface="system-ui"/>
              </a:rPr>
              <a:t>&gt;"</a:t>
            </a:r>
            <a:r>
              <a:rPr lang="en-IN" sz="2800" b="0" i="0" dirty="0">
                <a:solidFill>
                  <a:srgbClr val="000000"/>
                </a:solidFill>
                <a:effectLst/>
                <a:latin typeface="system-ui"/>
              </a:rPr>
              <a:t>); </a:t>
            </a:r>
            <a:r>
              <a:rPr lang="en-IN" sz="2800" b="0" i="0" dirty="0" err="1">
                <a:solidFill>
                  <a:srgbClr val="000000"/>
                </a:solidFill>
                <a:effectLst/>
                <a:latin typeface="system-ui"/>
              </a:rPr>
              <a:t>document.write</a:t>
            </a:r>
            <a:r>
              <a:rPr lang="en-IN" sz="2800" b="0" i="0" dirty="0">
                <a:solidFill>
                  <a:srgbClr val="000000"/>
                </a:solidFill>
                <a:effectLst/>
                <a:latin typeface="system-ui"/>
              </a:rPr>
              <a:t>(age + </a:t>
            </a:r>
            <a:r>
              <a:rPr lang="en-IN" sz="2800" b="0" i="0" dirty="0">
                <a:solidFill>
                  <a:srgbClr val="A52A2A"/>
                </a:solidFill>
                <a:effectLst/>
                <a:latin typeface="system-ui"/>
              </a:rPr>
              <a:t>"&lt;</a:t>
            </a:r>
            <a:r>
              <a:rPr lang="en-IN" sz="2800" b="0" i="0" dirty="0" err="1">
                <a:solidFill>
                  <a:srgbClr val="A52A2A"/>
                </a:solidFill>
                <a:effectLst/>
                <a:latin typeface="system-ui"/>
              </a:rPr>
              <a:t>br</a:t>
            </a:r>
            <a:r>
              <a:rPr lang="en-IN" sz="2800" b="0" i="0" dirty="0">
                <a:solidFill>
                  <a:srgbClr val="A52A2A"/>
                </a:solidFill>
                <a:effectLst/>
                <a:latin typeface="system-ui"/>
              </a:rPr>
              <a:t>&gt;"</a:t>
            </a:r>
            <a:r>
              <a:rPr lang="en-IN" sz="2800" b="0" i="0" dirty="0">
                <a:solidFill>
                  <a:srgbClr val="000000"/>
                </a:solidFill>
                <a:effectLst/>
                <a:latin typeface="system-ui"/>
              </a:rPr>
              <a:t>);</a:t>
            </a:r>
            <a:br>
              <a:rPr lang="en-IN" sz="2800" b="0" i="0" dirty="0">
                <a:solidFill>
                  <a:srgbClr val="000000"/>
                </a:solidFill>
                <a:effectLst/>
                <a:latin typeface="system-ui"/>
              </a:rPr>
            </a:br>
            <a:r>
              <a:rPr lang="en-IN" sz="2800" b="0" i="0" dirty="0">
                <a:solidFill>
                  <a:srgbClr val="008000"/>
                </a:solidFill>
                <a:effectLst/>
                <a:latin typeface="system-ui"/>
              </a:rPr>
              <a:t>// Declaring constant</a:t>
            </a:r>
            <a:br>
              <a:rPr lang="en-IN" sz="2800" b="0" i="0" dirty="0">
                <a:solidFill>
                  <a:srgbClr val="008000"/>
                </a:solidFill>
                <a:effectLst/>
                <a:latin typeface="system-ui"/>
              </a:rPr>
            </a:br>
            <a:r>
              <a:rPr lang="en-IN" sz="2800" b="0" i="0" dirty="0" err="1">
                <a:solidFill>
                  <a:srgbClr val="0000CD"/>
                </a:solidFill>
                <a:effectLst/>
                <a:latin typeface="system-ui"/>
              </a:rPr>
              <a:t>const</a:t>
            </a:r>
            <a:r>
              <a:rPr lang="en-IN" sz="2800" b="0" i="0" dirty="0">
                <a:solidFill>
                  <a:srgbClr val="000000"/>
                </a:solidFill>
                <a:effectLst/>
                <a:latin typeface="system-ui"/>
              </a:rPr>
              <a:t> PI = </a:t>
            </a:r>
            <a:r>
              <a:rPr lang="en-IN" sz="2800" b="0" i="0" dirty="0">
                <a:solidFill>
                  <a:srgbClr val="FF0000"/>
                </a:solidFill>
                <a:effectLst/>
                <a:latin typeface="system-ui"/>
              </a:rPr>
              <a:t>3.14</a:t>
            </a:r>
            <a:r>
              <a:rPr lang="en-IN" sz="2800" b="0" i="0" dirty="0">
                <a:solidFill>
                  <a:srgbClr val="000000"/>
                </a:solidFill>
                <a:effectLst/>
                <a:latin typeface="system-ui"/>
              </a:rPr>
              <a:t>;</a:t>
            </a:r>
            <a:br>
              <a:rPr lang="en-IN" sz="2800" b="0" i="0" dirty="0">
                <a:solidFill>
                  <a:srgbClr val="000000"/>
                </a:solidFill>
                <a:effectLst/>
                <a:latin typeface="system-ui"/>
              </a:rPr>
            </a:br>
            <a:r>
              <a:rPr lang="en-IN" sz="2800" b="0" i="0" dirty="0">
                <a:solidFill>
                  <a:srgbClr val="008000"/>
                </a:solidFill>
                <a:effectLst/>
                <a:latin typeface="system-ui"/>
              </a:rPr>
              <a:t>// Printing constant value</a:t>
            </a:r>
            <a:br>
              <a:rPr lang="en-IN" sz="2800" b="0" i="0" dirty="0">
                <a:solidFill>
                  <a:srgbClr val="008000"/>
                </a:solidFill>
                <a:effectLst/>
                <a:latin typeface="system-ui"/>
              </a:rPr>
            </a:br>
            <a:r>
              <a:rPr lang="en-IN" sz="2800" b="0" i="0" dirty="0" err="1">
                <a:solidFill>
                  <a:srgbClr val="000000"/>
                </a:solidFill>
                <a:effectLst/>
                <a:latin typeface="system-ui"/>
              </a:rPr>
              <a:t>document.write</a:t>
            </a:r>
            <a:r>
              <a:rPr lang="en-IN" sz="2800" b="0" i="0" dirty="0">
                <a:solidFill>
                  <a:srgbClr val="000000"/>
                </a:solidFill>
                <a:effectLst/>
                <a:latin typeface="system-ui"/>
              </a:rPr>
              <a:t>(PI); </a:t>
            </a:r>
            <a:r>
              <a:rPr lang="en-IN" sz="2800" b="0" i="0" dirty="0">
                <a:solidFill>
                  <a:srgbClr val="008000"/>
                </a:solidFill>
                <a:effectLst/>
                <a:latin typeface="system-ui"/>
              </a:rPr>
              <a:t>// 3.14</a:t>
            </a:r>
            <a:br>
              <a:rPr lang="en-IN" sz="2800" b="0" i="0" dirty="0">
                <a:solidFill>
                  <a:srgbClr val="008000"/>
                </a:solidFill>
                <a:effectLst/>
                <a:latin typeface="system-ui"/>
              </a:rPr>
            </a:br>
            <a:r>
              <a:rPr lang="en-IN" sz="2800" b="0" i="0" dirty="0">
                <a:solidFill>
                  <a:srgbClr val="008000"/>
                </a:solidFill>
                <a:effectLst/>
                <a:latin typeface="system-ui"/>
              </a:rPr>
              <a:t>// Trying to reassign</a:t>
            </a:r>
            <a:br>
              <a:rPr lang="en-IN" sz="2800" b="0" i="0" dirty="0">
                <a:solidFill>
                  <a:srgbClr val="008000"/>
                </a:solidFill>
                <a:effectLst/>
                <a:latin typeface="system-ui"/>
              </a:rPr>
            </a:br>
            <a:r>
              <a:rPr lang="en-IN" sz="2800" b="0" i="0" dirty="0">
                <a:solidFill>
                  <a:srgbClr val="000000"/>
                </a:solidFill>
                <a:effectLst/>
                <a:latin typeface="system-ui"/>
              </a:rPr>
              <a:t>PI = </a:t>
            </a:r>
            <a:r>
              <a:rPr lang="en-IN" sz="2800" b="0" i="0" dirty="0">
                <a:solidFill>
                  <a:srgbClr val="FF0000"/>
                </a:solidFill>
                <a:effectLst/>
                <a:latin typeface="system-ui"/>
              </a:rPr>
              <a:t>10</a:t>
            </a:r>
            <a:r>
              <a:rPr lang="en-IN" sz="2800" b="0" i="0" dirty="0">
                <a:solidFill>
                  <a:srgbClr val="000000"/>
                </a:solidFill>
                <a:effectLst/>
                <a:latin typeface="system-ui"/>
              </a:rPr>
              <a:t>; </a:t>
            </a:r>
            <a:r>
              <a:rPr lang="en-IN" sz="2800" b="0" i="0" dirty="0">
                <a:solidFill>
                  <a:srgbClr val="008000"/>
                </a:solidFill>
                <a:effectLst/>
                <a:latin typeface="system-ui"/>
              </a:rPr>
              <a:t>// error</a:t>
            </a:r>
            <a:br>
              <a:rPr lang="en-IN" sz="2800" b="0" i="0" dirty="0">
                <a:solidFill>
                  <a:srgbClr val="008000"/>
                </a:solidFill>
                <a:effectLst/>
                <a:latin typeface="system-ui"/>
              </a:rPr>
            </a:br>
            <a:r>
              <a:rPr lang="en-IN" sz="2800" b="0" i="0" dirty="0">
                <a:solidFill>
                  <a:srgbClr val="0000CD"/>
                </a:solidFill>
                <a:effectLst/>
                <a:latin typeface="system-ui"/>
              </a:rPr>
              <a:t>&lt;</a:t>
            </a:r>
            <a:r>
              <a:rPr lang="en-IN" sz="2800" b="0" i="0" dirty="0">
                <a:solidFill>
                  <a:srgbClr val="A52A2A"/>
                </a:solidFill>
                <a:effectLst/>
                <a:latin typeface="system-ui"/>
              </a:rPr>
              <a:t>/script</a:t>
            </a:r>
            <a:r>
              <a:rPr lang="en-IN" sz="2800" b="0" i="0" dirty="0">
                <a:solidFill>
                  <a:srgbClr val="0000CD"/>
                </a:solidFill>
                <a:effectLst/>
                <a:latin typeface="system-ui"/>
              </a:rPr>
              <a:t>&gt;</a:t>
            </a:r>
            <a:br>
              <a:rPr lang="en-IN" sz="2800" b="0" i="0" dirty="0">
                <a:solidFill>
                  <a:srgbClr val="000000"/>
                </a:solidFill>
                <a:effectLst/>
                <a:latin typeface="system-ui"/>
              </a:rPr>
            </a:br>
            <a:r>
              <a:rPr lang="en-IN" sz="2800" b="0" i="0" dirty="0">
                <a:solidFill>
                  <a:srgbClr val="0000CD"/>
                </a:solidFill>
                <a:effectLst/>
                <a:latin typeface="system-ui"/>
              </a:rPr>
              <a:t>&lt;</a:t>
            </a:r>
            <a:r>
              <a:rPr lang="en-IN" sz="2800" b="0" i="0" dirty="0">
                <a:solidFill>
                  <a:srgbClr val="A52A2A"/>
                </a:solidFill>
                <a:effectLst/>
                <a:latin typeface="system-ui"/>
              </a:rPr>
              <a:t>/body</a:t>
            </a:r>
            <a:r>
              <a:rPr lang="en-IN" sz="2800" b="0" i="0" dirty="0">
                <a:solidFill>
                  <a:srgbClr val="0000CD"/>
                </a:solidFill>
                <a:effectLst/>
                <a:latin typeface="system-ui"/>
              </a:rPr>
              <a:t>&gt;</a:t>
            </a:r>
            <a:br>
              <a:rPr lang="en-IN" sz="2800" b="0" i="0" dirty="0">
                <a:solidFill>
                  <a:srgbClr val="000000"/>
                </a:solidFill>
                <a:effectLst/>
                <a:latin typeface="system-ui"/>
              </a:rPr>
            </a:br>
            <a:r>
              <a:rPr lang="en-IN" sz="2800" b="0" i="0" dirty="0">
                <a:solidFill>
                  <a:srgbClr val="0000CD"/>
                </a:solidFill>
                <a:effectLst/>
                <a:latin typeface="system-ui"/>
              </a:rPr>
              <a:t>&lt;</a:t>
            </a:r>
            <a:r>
              <a:rPr lang="en-IN" sz="2800" b="0" i="0" dirty="0">
                <a:solidFill>
                  <a:srgbClr val="A52A2A"/>
                </a:solidFill>
                <a:effectLst/>
                <a:latin typeface="system-ui"/>
              </a:rPr>
              <a:t>/html</a:t>
            </a:r>
            <a:r>
              <a:rPr lang="en-IN" sz="2800" b="0" i="0" dirty="0">
                <a:solidFill>
                  <a:srgbClr val="0000CD"/>
                </a:solidFill>
                <a:effectLst/>
                <a:latin typeface="system-ui"/>
              </a:rPr>
              <a:t>&gt;</a:t>
            </a:r>
            <a:r>
              <a:rPr lang="en-IN" sz="2800" b="0" i="0" dirty="0">
                <a:solidFill>
                  <a:srgbClr val="000000"/>
                </a:solidFill>
                <a:effectLst/>
                <a:latin typeface="system-ui"/>
              </a:rPr>
              <a:t> </a:t>
            </a:r>
            <a:endParaRPr lang="en-IN" sz="2800" b="0" i="0" dirty="0">
              <a:solidFill>
                <a:srgbClr val="000000"/>
              </a:solidFill>
              <a:effectLst/>
              <a:latin typeface="system-ui"/>
            </a:endParaRPr>
          </a:p>
          <a:p>
            <a:pPr marL="457200" indent="-457200" algn="l">
              <a:buFont typeface="Arial" panose="020B0604020202020204" pitchFamily="34" charset="0"/>
              <a:buChar char="•"/>
            </a:pPr>
            <a:endParaRPr lang="en-IN" sz="3200" b="1" i="0" dirty="0">
              <a:solidFill>
                <a:srgbClr val="000000"/>
              </a:solidFill>
              <a:effectLst/>
              <a:latin typeface="Lato" panose="020F0502020204030203" pitchFamily="34" charset="0"/>
            </a:endParaRPr>
          </a:p>
          <a:p>
            <a:pPr algn="l"/>
            <a:endParaRPr lang="en-IN" sz="2400" b="1" i="0" dirty="0">
              <a:solidFill>
                <a:srgbClr val="000000"/>
              </a:solidFill>
              <a:effectLst/>
              <a:latin typeface="Lato" panose="020F0502020204030203" pitchFamily="34" charset="0"/>
            </a:endParaRPr>
          </a:p>
          <a:p>
            <a:br>
              <a:rPr lang="en-IN" sz="2400" dirty="0"/>
            </a:br>
            <a:endParaRPr lang="en-US" sz="2800" b="0" i="0" dirty="0">
              <a:solidFill>
                <a:srgbClr val="41484D"/>
              </a:solidFill>
              <a:effectLst/>
              <a:latin typeface="Lato" panose="020F0502020204030203" pitchFamily="34" charset="0"/>
            </a:endParaRPr>
          </a:p>
          <a:p>
            <a:br>
              <a:rPr lang="en-US" sz="2800" dirty="0"/>
            </a:br>
            <a:endParaRPr lang="en-US" sz="3200" dirty="0"/>
          </a:p>
          <a:p>
            <a:pPr marL="457200" indent="-457200" algn="l">
              <a:buFont typeface="Arial" panose="020B0604020202020204" pitchFamily="34" charset="0"/>
              <a:buChar char="•"/>
            </a:pPr>
            <a:endParaRPr lang="en-US" sz="32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1" i="0" dirty="0">
                <a:solidFill>
                  <a:srgbClr val="C00000"/>
                </a:solidFill>
                <a:effectLst/>
                <a:latin typeface="Open Sans" pitchFamily="34" charset="0"/>
              </a:rPr>
              <a:t>JavaScript Data Types</a:t>
            </a:r>
            <a:endParaRPr lang="en-US" sz="6000" b="1" i="0" dirty="0">
              <a:solidFill>
                <a:srgbClr val="C00000"/>
              </a:solidFill>
              <a:effectLst/>
              <a:latin typeface="Open Sans" pitchFamily="34" charset="0"/>
            </a:endParaRPr>
          </a:p>
        </p:txBody>
      </p:sp>
      <p:sp>
        <p:nvSpPr>
          <p:cNvPr id="3" name="Text Placeholder 2"/>
          <p:cNvSpPr>
            <a:spLocks noGrp="1"/>
          </p:cNvSpPr>
          <p:nvPr>
            <p:ph type="body" sz="quarter" idx="15"/>
          </p:nvPr>
        </p:nvSpPr>
        <p:spPr>
          <a:xfrm>
            <a:off x="714589" y="2400669"/>
            <a:ext cx="21334300" cy="9948735"/>
          </a:xfrm>
        </p:spPr>
        <p:txBody>
          <a:bodyPr/>
          <a:lstStyle/>
          <a:p>
            <a:pPr marL="457200" indent="-457200" algn="l">
              <a:buFont typeface="Arial" panose="020B0604020202020204" pitchFamily="34" charset="0"/>
              <a:buChar char="•"/>
            </a:pPr>
            <a:r>
              <a:rPr lang="en-US" sz="3200" dirty="0">
                <a:solidFill>
                  <a:srgbClr val="41484D"/>
                </a:solidFill>
                <a:latin typeface="Lato" panose="020F0502020204030203" pitchFamily="34" charset="0"/>
              </a:rPr>
              <a:t>JavaScript Data types are used to specify the 'type' of value stored by a variable like integer, </a:t>
            </a:r>
            <a:r>
              <a:rPr lang="en-US" sz="3200" dirty="0" err="1">
                <a:solidFill>
                  <a:srgbClr val="41484D"/>
                </a:solidFill>
                <a:latin typeface="Lato" panose="020F0502020204030203" pitchFamily="34" charset="0"/>
              </a:rPr>
              <a:t>character,etc</a:t>
            </a:r>
            <a:r>
              <a:rPr lang="en-US" sz="3200" dirty="0">
                <a:solidFill>
                  <a:srgbClr val="41484D"/>
                </a:solidFill>
                <a:latin typeface="Lato" panose="020F0502020204030203" pitchFamily="34" charset="0"/>
              </a:rPr>
              <a:t>.. </a:t>
            </a:r>
            <a:endParaRPr lang="en-US" sz="3200" dirty="0">
              <a:solidFill>
                <a:srgbClr val="41484D"/>
              </a:solidFill>
              <a:latin typeface="Lato" panose="020F0502020204030203" pitchFamily="34" charset="0"/>
            </a:endParaRPr>
          </a:p>
          <a:p>
            <a:pPr marL="457200" indent="-457200" algn="l">
              <a:buFont typeface="Arial" panose="020B0604020202020204" pitchFamily="34" charset="0"/>
              <a:buChar char="•"/>
            </a:pPr>
            <a:r>
              <a:rPr lang="en-US" sz="3200" dirty="0">
                <a:solidFill>
                  <a:srgbClr val="41484D"/>
                </a:solidFill>
                <a:latin typeface="Lato" panose="020F0502020204030203" pitchFamily="34" charset="0"/>
              </a:rPr>
              <a:t>Types of </a:t>
            </a:r>
            <a:r>
              <a:rPr lang="en-US" sz="3200" dirty="0" err="1">
                <a:solidFill>
                  <a:srgbClr val="41484D"/>
                </a:solidFill>
                <a:latin typeface="Lato" panose="020F0502020204030203" pitchFamily="34" charset="0"/>
              </a:rPr>
              <a:t>DataTypes</a:t>
            </a:r>
            <a:r>
              <a:rPr lang="en-US" sz="3200" dirty="0">
                <a:solidFill>
                  <a:srgbClr val="41484D"/>
                </a:solidFill>
                <a:latin typeface="Lato" panose="020F0502020204030203" pitchFamily="34" charset="0"/>
              </a:rPr>
              <a:t> in JavaScript: There are two types of Data Types in JavaScript:</a:t>
            </a:r>
            <a:endParaRPr lang="en-US" sz="3200" dirty="0">
              <a:solidFill>
                <a:srgbClr val="41484D"/>
              </a:solidFill>
              <a:latin typeface="Lato" panose="020F0502020204030203" pitchFamily="34" charset="0"/>
            </a:endParaRPr>
          </a:p>
          <a:p>
            <a:pPr marL="1419860" lvl="1" indent="-514350">
              <a:buFont typeface="+mj-lt"/>
              <a:buAutoNum type="arabicPeriod"/>
            </a:pPr>
            <a:r>
              <a:rPr lang="en-US" sz="3600" dirty="0">
                <a:solidFill>
                  <a:srgbClr val="41484D"/>
                </a:solidFill>
                <a:latin typeface="Lato" panose="020F0502020204030203" pitchFamily="34" charset="0"/>
              </a:rPr>
              <a:t>Primitive data type</a:t>
            </a:r>
            <a:endParaRPr lang="en-US" sz="3600" dirty="0">
              <a:solidFill>
                <a:srgbClr val="41484D"/>
              </a:solidFill>
              <a:latin typeface="Lato" panose="020F0502020204030203" pitchFamily="34" charset="0"/>
            </a:endParaRPr>
          </a:p>
          <a:p>
            <a:pPr marL="1419860" lvl="1" indent="-514350">
              <a:buFont typeface="+mj-lt"/>
              <a:buAutoNum type="arabicPeriod"/>
            </a:pPr>
            <a:r>
              <a:rPr lang="en-US" sz="3600" dirty="0">
                <a:solidFill>
                  <a:srgbClr val="41484D"/>
                </a:solidFill>
                <a:latin typeface="Lato" panose="020F0502020204030203" pitchFamily="34" charset="0"/>
              </a:rPr>
              <a:t>Non-Primitive data type</a:t>
            </a:r>
            <a:br>
              <a:rPr lang="en-US" sz="3600" dirty="0">
                <a:solidFill>
                  <a:srgbClr val="41484D"/>
                </a:solidFill>
                <a:latin typeface="Lato" panose="020F0502020204030203" pitchFamily="34" charset="0"/>
              </a:rPr>
            </a:br>
            <a:endParaRPr lang="en-US" sz="3600" dirty="0">
              <a:solidFill>
                <a:srgbClr val="41484D"/>
              </a:solidFill>
              <a:latin typeface="Lato" panose="020F0502020204030203" pitchFamily="34" charset="0"/>
            </a:endParaRPr>
          </a:p>
          <a:p>
            <a:pPr marL="457200" indent="-457200" algn="l">
              <a:buFont typeface="Arial" panose="020B0604020202020204" pitchFamily="34" charset="0"/>
              <a:buChar char="•"/>
            </a:pPr>
            <a:r>
              <a:rPr lang="en-US" sz="3200" dirty="0">
                <a:solidFill>
                  <a:srgbClr val="41484D"/>
                </a:solidFill>
                <a:latin typeface="Lato" panose="020F0502020204030203" pitchFamily="34" charset="0"/>
              </a:rPr>
              <a:t>JavaScript is a dynamic language, i.e. there is no need to specify the 'type' of the variable because it is dynamically(automatically) used by JavaScript engine. You just need to use var to specify the data type. It can hold any type of values such as numbers, strings, </a:t>
            </a:r>
            <a:r>
              <a:rPr lang="en-US" sz="3200" dirty="0" err="1">
                <a:solidFill>
                  <a:srgbClr val="41484D"/>
                </a:solidFill>
                <a:latin typeface="Lato" panose="020F0502020204030203" pitchFamily="34" charset="0"/>
              </a:rPr>
              <a:t>boolean</a:t>
            </a:r>
            <a:r>
              <a:rPr lang="en-US" sz="3200" dirty="0">
                <a:solidFill>
                  <a:srgbClr val="41484D"/>
                </a:solidFill>
                <a:latin typeface="Lato" panose="020F0502020204030203" pitchFamily="34" charset="0"/>
              </a:rPr>
              <a:t>, etc.</a:t>
            </a:r>
            <a:endParaRPr lang="en-US" sz="3200" dirty="0">
              <a:solidFill>
                <a:srgbClr val="41484D"/>
              </a:solidFill>
              <a:latin typeface="Lato" panose="020F0502020204030203" pitchFamily="34" charset="0"/>
            </a:endParaRPr>
          </a:p>
          <a:p>
            <a:r>
              <a:rPr lang="en-US" sz="3200" dirty="0">
                <a:solidFill>
                  <a:srgbClr val="41484D"/>
                </a:solidFill>
                <a:latin typeface="Lato" panose="020F0502020204030203" pitchFamily="34" charset="0"/>
              </a:rPr>
              <a:t>var a = 40; //hold </a:t>
            </a:r>
            <a:r>
              <a:rPr lang="en-US" sz="3200" dirty="0" err="1">
                <a:solidFill>
                  <a:srgbClr val="41484D"/>
                </a:solidFill>
                <a:latin typeface="Lato" panose="020F0502020204030203" pitchFamily="34" charset="0"/>
              </a:rPr>
              <a:t>Numaric</a:t>
            </a:r>
            <a:r>
              <a:rPr lang="en-US" sz="3200" dirty="0">
                <a:solidFill>
                  <a:srgbClr val="41484D"/>
                </a:solidFill>
                <a:latin typeface="Lato" panose="020F0502020204030203" pitchFamily="34" charset="0"/>
              </a:rPr>
              <a:t> values</a:t>
            </a:r>
            <a:br>
              <a:rPr lang="en-US" sz="3200" dirty="0">
                <a:solidFill>
                  <a:srgbClr val="41484D"/>
                </a:solidFill>
                <a:latin typeface="Lato" panose="020F0502020204030203" pitchFamily="34" charset="0"/>
              </a:rPr>
            </a:br>
            <a:r>
              <a:rPr lang="en-US" sz="3200" dirty="0">
                <a:solidFill>
                  <a:srgbClr val="41484D"/>
                </a:solidFill>
                <a:latin typeface="Lato" panose="020F0502020204030203" pitchFamily="34" charset="0"/>
              </a:rPr>
              <a:t>var b = "Rahul"; //hold string</a:t>
            </a:r>
            <a:br>
              <a:rPr lang="en-IN" sz="2400" dirty="0"/>
            </a:br>
            <a:endParaRPr lang="en-US" sz="2800" b="0" i="0" dirty="0">
              <a:solidFill>
                <a:srgbClr val="41484D"/>
              </a:solidFill>
              <a:effectLst/>
              <a:latin typeface="Lato" panose="020F0502020204030203" pitchFamily="34" charset="0"/>
            </a:endParaRPr>
          </a:p>
          <a:p>
            <a:br>
              <a:rPr lang="en-US" sz="2800" dirty="0"/>
            </a:br>
            <a:endParaRPr lang="en-US" sz="3200" dirty="0"/>
          </a:p>
          <a:p>
            <a:pPr marL="457200" indent="-457200" algn="l">
              <a:buFont typeface="Arial" panose="020B0604020202020204" pitchFamily="34" charset="0"/>
              <a:buChar char="•"/>
            </a:pPr>
            <a:endParaRPr lang="en-US" sz="32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1" i="0" dirty="0">
                <a:solidFill>
                  <a:srgbClr val="C00000"/>
                </a:solidFill>
                <a:effectLst/>
                <a:latin typeface="Open Sans" pitchFamily="34" charset="0"/>
              </a:rPr>
              <a:t>JavaScript Primitive Data Types</a:t>
            </a:r>
            <a:endParaRPr lang="en-US" sz="6000" b="1" i="0" dirty="0">
              <a:solidFill>
                <a:srgbClr val="C00000"/>
              </a:solidFill>
              <a:effectLst/>
              <a:latin typeface="Open Sans" pitchFamily="34" charset="0"/>
            </a:endParaRPr>
          </a:p>
        </p:txBody>
      </p:sp>
      <p:sp>
        <p:nvSpPr>
          <p:cNvPr id="3" name="Text Placeholder 2"/>
          <p:cNvSpPr>
            <a:spLocks noGrp="1"/>
          </p:cNvSpPr>
          <p:nvPr>
            <p:ph type="body" sz="quarter" idx="15"/>
          </p:nvPr>
        </p:nvSpPr>
        <p:spPr>
          <a:xfrm>
            <a:off x="714589" y="2400669"/>
            <a:ext cx="21334300" cy="9948735"/>
          </a:xfrm>
        </p:spPr>
        <p:txBody>
          <a:bodyPr/>
          <a:lstStyle/>
          <a:p>
            <a:pPr marL="457200" indent="-457200" algn="l">
              <a:buFont typeface="Arial" panose="020B0604020202020204" pitchFamily="34" charset="0"/>
              <a:buChar char="•"/>
            </a:pPr>
            <a:r>
              <a:rPr lang="en-US" sz="3200" dirty="0">
                <a:solidFill>
                  <a:srgbClr val="41484D"/>
                </a:solidFill>
                <a:latin typeface="Lato" panose="020F0502020204030203" pitchFamily="34" charset="0"/>
              </a:rPr>
              <a:t>JavaScript Primitive data types can hold only one value at a time.</a:t>
            </a:r>
            <a:br>
              <a:rPr lang="en-IN" sz="2400" dirty="0"/>
            </a:br>
            <a:r>
              <a:rPr lang="en-US" sz="3200" dirty="0">
                <a:solidFill>
                  <a:srgbClr val="41484D"/>
                </a:solidFill>
                <a:latin typeface="Lato" panose="020F0502020204030203" pitchFamily="34" charset="0"/>
              </a:rPr>
              <a:t>There are 3 types of primitive data types in JavaScript:</a:t>
            </a:r>
            <a:endParaRPr lang="en-US" sz="3200" dirty="0">
              <a:solidFill>
                <a:srgbClr val="41484D"/>
              </a:solidFill>
              <a:latin typeface="Lato" panose="020F0502020204030203" pitchFamily="34" charset="0"/>
            </a:endParaRPr>
          </a:p>
          <a:p>
            <a:pPr marL="457200" indent="-457200" algn="l">
              <a:buFont typeface="Arial" panose="020B0604020202020204" pitchFamily="34" charset="0"/>
              <a:buChar char="•"/>
            </a:pPr>
            <a:endParaRPr lang="en-US" sz="2400" b="0" i="0" dirty="0">
              <a:solidFill>
                <a:srgbClr val="41484D"/>
              </a:solidFill>
              <a:effectLst/>
              <a:latin typeface="Lato" panose="020F0502020204030203" pitchFamily="34" charset="0"/>
            </a:endParaRPr>
          </a:p>
          <a:p>
            <a:pPr marL="457200" indent="-457200" algn="l">
              <a:buFont typeface="Arial" panose="020B0604020202020204" pitchFamily="34" charset="0"/>
              <a:buChar char="•"/>
            </a:pPr>
            <a:endParaRPr lang="en-US" sz="2800" b="0" i="0" dirty="0">
              <a:solidFill>
                <a:srgbClr val="41484D"/>
              </a:solidFill>
              <a:effectLst/>
              <a:latin typeface="Lato" panose="020F0502020204030203" pitchFamily="34" charset="0"/>
            </a:endParaRPr>
          </a:p>
          <a:p>
            <a:br>
              <a:rPr lang="en-US" sz="2800" dirty="0"/>
            </a:br>
            <a:endParaRPr lang="en-US" sz="3200" dirty="0"/>
          </a:p>
          <a:p>
            <a:pPr marL="457200" indent="-457200" algn="l">
              <a:buFont typeface="Arial" panose="020B0604020202020204" pitchFamily="34" charset="0"/>
              <a:buChar char="•"/>
            </a:pPr>
            <a:endParaRPr lang="en-US" sz="3200" dirty="0"/>
          </a:p>
        </p:txBody>
      </p:sp>
      <p:graphicFrame>
        <p:nvGraphicFramePr>
          <p:cNvPr id="6" name="Table 5"/>
          <p:cNvGraphicFramePr>
            <a:graphicFrameLocks noGrp="1"/>
          </p:cNvGraphicFramePr>
          <p:nvPr/>
        </p:nvGraphicFramePr>
        <p:xfrm>
          <a:off x="1616619" y="4968584"/>
          <a:ext cx="12833986" cy="2865120"/>
        </p:xfrm>
        <a:graphic>
          <a:graphicData uri="http://schemas.openxmlformats.org/drawingml/2006/table">
            <a:tbl>
              <a:tblPr/>
              <a:tblGrid>
                <a:gridCol w="3716693"/>
                <a:gridCol w="9117293"/>
              </a:tblGrid>
              <a:tr h="0">
                <a:tc>
                  <a:txBody>
                    <a:bodyPr/>
                    <a:lstStyle/>
                    <a:p>
                      <a:pPr algn="l" fontAlgn="b"/>
                      <a:r>
                        <a:rPr lang="en-IN">
                          <a:effectLst/>
                        </a:rPr>
                        <a:t>Data Type</a:t>
                      </a:r>
                      <a:endParaRPr lang="en-IN">
                        <a:effectLst/>
                      </a:endParaRPr>
                    </a:p>
                  </a:txBody>
                  <a:tcPr marL="76200" marR="76200" marT="76200" marB="7620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70E68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b"/>
                      <a:r>
                        <a:rPr lang="en-IN">
                          <a:effectLst/>
                        </a:rPr>
                        <a:t>Description</a:t>
                      </a:r>
                      <a:endParaRPr lang="en-IN">
                        <a:effectLst/>
                      </a:endParaRPr>
                    </a:p>
                  </a:txBody>
                  <a:tcPr marL="76200" marR="76200" marT="76200" marB="7620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50E68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r>
              <a:tr h="0">
                <a:tc>
                  <a:txBody>
                    <a:bodyPr/>
                    <a:lstStyle/>
                    <a:p>
                      <a:pPr fontAlgn="t"/>
                      <a:r>
                        <a:rPr lang="en-IN">
                          <a:effectLst/>
                        </a:rPr>
                        <a:t>Number</a:t>
                      </a:r>
                      <a:endParaRPr lang="en-IN">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a:effectLst/>
                        </a:rPr>
                        <a:t>Represents numeric values e.g. 10.</a:t>
                      </a:r>
                      <a:endParaRPr lang="en-US">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fontAlgn="t"/>
                      <a:r>
                        <a:rPr lang="en-IN">
                          <a:effectLst/>
                        </a:rPr>
                        <a:t>String</a:t>
                      </a:r>
                      <a:endParaRPr lang="en-IN">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a:effectLst/>
                        </a:rPr>
                        <a:t>represents sequence of characters e.g. "Hello".</a:t>
                      </a:r>
                      <a:endParaRPr lang="en-US">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fontAlgn="t"/>
                      <a:r>
                        <a:rPr lang="en-IN">
                          <a:effectLst/>
                        </a:rPr>
                        <a:t>Boolean</a:t>
                      </a:r>
                      <a:endParaRPr lang="en-IN">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dirty="0">
                          <a:effectLst/>
                        </a:rPr>
                        <a:t>Represents </a:t>
                      </a:r>
                      <a:r>
                        <a:rPr lang="en-US" dirty="0" err="1">
                          <a:effectLst/>
                        </a:rPr>
                        <a:t>boolean</a:t>
                      </a:r>
                      <a:r>
                        <a:rPr lang="en-US" dirty="0">
                          <a:effectLst/>
                        </a:rPr>
                        <a:t> value either True or False.</a:t>
                      </a:r>
                      <a:endParaRPr lang="en-US"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1" i="0" dirty="0">
                <a:solidFill>
                  <a:srgbClr val="C00000"/>
                </a:solidFill>
                <a:effectLst/>
                <a:latin typeface="Open Sans" pitchFamily="34" charset="0"/>
              </a:rPr>
              <a:t>JavaScript Number Data Type</a:t>
            </a:r>
            <a:endParaRPr lang="en-US" sz="6000" b="1" i="0" dirty="0">
              <a:solidFill>
                <a:srgbClr val="C00000"/>
              </a:solidFill>
              <a:effectLst/>
              <a:latin typeface="Open Sans" pitchFamily="34" charset="0"/>
            </a:endParaRPr>
          </a:p>
        </p:txBody>
      </p:sp>
      <p:sp>
        <p:nvSpPr>
          <p:cNvPr id="3" name="Text Placeholder 2"/>
          <p:cNvSpPr>
            <a:spLocks noGrp="1"/>
          </p:cNvSpPr>
          <p:nvPr>
            <p:ph type="body" sz="quarter" idx="15"/>
          </p:nvPr>
        </p:nvSpPr>
        <p:spPr>
          <a:xfrm>
            <a:off x="714589" y="2400669"/>
            <a:ext cx="21334300" cy="9948735"/>
          </a:xfrm>
        </p:spPr>
        <p:txBody>
          <a:bodyPr/>
          <a:lstStyle/>
          <a:p>
            <a:pPr marL="457200" indent="-457200" algn="l">
              <a:buFont typeface="Arial" panose="020B0604020202020204" pitchFamily="34" charset="0"/>
              <a:buChar char="•"/>
            </a:pPr>
            <a:r>
              <a:rPr lang="en-US" sz="3200" dirty="0">
                <a:solidFill>
                  <a:srgbClr val="41484D"/>
                </a:solidFill>
                <a:latin typeface="Lato" panose="020F0502020204030203" pitchFamily="34" charset="0"/>
              </a:rPr>
              <a:t>JavaScript number data type is used to represent positive or negative numbers with or without decimal place.</a:t>
            </a:r>
            <a:endParaRPr lang="en-US" sz="3200" dirty="0">
              <a:solidFill>
                <a:srgbClr val="41484D"/>
              </a:solidFill>
              <a:latin typeface="Lato" panose="020F0502020204030203" pitchFamily="34" charset="0"/>
            </a:endParaRPr>
          </a:p>
          <a:p>
            <a:pPr marL="457200" indent="-457200">
              <a:buFont typeface="Arial" panose="020B0604020202020204" pitchFamily="34" charset="0"/>
              <a:buChar char="•"/>
            </a:pPr>
            <a:r>
              <a:rPr lang="en-IN" sz="2800" b="0" i="0" dirty="0">
                <a:solidFill>
                  <a:srgbClr val="0000CD"/>
                </a:solidFill>
                <a:effectLst/>
                <a:latin typeface="system-ui"/>
              </a:rPr>
              <a:t>&lt;</a:t>
            </a:r>
            <a:r>
              <a:rPr lang="en-IN" sz="2800" b="0" i="0" dirty="0">
                <a:solidFill>
                  <a:srgbClr val="A52A2A"/>
                </a:solidFill>
                <a:effectLst/>
                <a:latin typeface="system-ui"/>
              </a:rPr>
              <a:t>!DOCTYPE</a:t>
            </a:r>
            <a:r>
              <a:rPr lang="en-IN" sz="2800" b="0" i="0" dirty="0">
                <a:solidFill>
                  <a:srgbClr val="FF0000"/>
                </a:solidFill>
                <a:effectLst/>
                <a:latin typeface="system-ui"/>
              </a:rPr>
              <a:t> html</a:t>
            </a:r>
            <a:r>
              <a:rPr lang="en-IN" sz="2800" b="0" i="0" dirty="0">
                <a:solidFill>
                  <a:srgbClr val="0000CD"/>
                </a:solidFill>
                <a:effectLst/>
                <a:latin typeface="system-ui"/>
              </a:rPr>
              <a:t>&gt;</a:t>
            </a:r>
            <a:br>
              <a:rPr lang="en-IN" sz="2800" b="0" i="0" dirty="0">
                <a:solidFill>
                  <a:srgbClr val="000000"/>
                </a:solidFill>
                <a:effectLst/>
                <a:latin typeface="system-ui"/>
              </a:rPr>
            </a:br>
            <a:r>
              <a:rPr lang="en-IN" sz="2800" b="0" i="0" dirty="0">
                <a:solidFill>
                  <a:srgbClr val="0000CD"/>
                </a:solidFill>
                <a:effectLst/>
                <a:latin typeface="system-ui"/>
              </a:rPr>
              <a:t>&lt;</a:t>
            </a:r>
            <a:r>
              <a:rPr lang="en-IN" sz="2800" b="0" i="0" dirty="0">
                <a:solidFill>
                  <a:srgbClr val="A52A2A"/>
                </a:solidFill>
                <a:effectLst/>
                <a:latin typeface="system-ui"/>
              </a:rPr>
              <a:t>html</a:t>
            </a:r>
            <a:r>
              <a:rPr lang="en-IN" sz="2800" b="0" i="0" dirty="0">
                <a:solidFill>
                  <a:srgbClr val="FF0000"/>
                </a:solidFill>
                <a:effectLst/>
                <a:latin typeface="system-ui"/>
              </a:rPr>
              <a:t> lang</a:t>
            </a:r>
            <a:r>
              <a:rPr lang="en-IN" sz="2800" b="0" i="0" dirty="0">
                <a:solidFill>
                  <a:srgbClr val="0000CD"/>
                </a:solidFill>
                <a:effectLst/>
                <a:latin typeface="system-ui"/>
              </a:rPr>
              <a:t>="</a:t>
            </a:r>
            <a:r>
              <a:rPr lang="en-IN" sz="2800" b="0" i="0" dirty="0" err="1">
                <a:solidFill>
                  <a:srgbClr val="0000CD"/>
                </a:solidFill>
                <a:effectLst/>
                <a:latin typeface="system-ui"/>
              </a:rPr>
              <a:t>en</a:t>
            </a:r>
            <a:r>
              <a:rPr lang="en-IN" sz="2800" b="0" i="0" dirty="0">
                <a:solidFill>
                  <a:srgbClr val="0000CD"/>
                </a:solidFill>
                <a:effectLst/>
                <a:latin typeface="system-ui"/>
              </a:rPr>
              <a:t>"&gt;</a:t>
            </a:r>
            <a:br>
              <a:rPr lang="en-IN" sz="2800" b="0" i="0" dirty="0">
                <a:solidFill>
                  <a:srgbClr val="000000"/>
                </a:solidFill>
                <a:effectLst/>
                <a:latin typeface="system-ui"/>
              </a:rPr>
            </a:br>
            <a:r>
              <a:rPr lang="en-IN" sz="2800" b="0" i="0" dirty="0">
                <a:solidFill>
                  <a:srgbClr val="0000CD"/>
                </a:solidFill>
                <a:effectLst/>
                <a:latin typeface="system-ui"/>
              </a:rPr>
              <a:t>&lt;</a:t>
            </a:r>
            <a:r>
              <a:rPr lang="en-IN" sz="2800" b="0" i="0" dirty="0">
                <a:solidFill>
                  <a:srgbClr val="A52A2A"/>
                </a:solidFill>
                <a:effectLst/>
                <a:latin typeface="system-ui"/>
              </a:rPr>
              <a:t>head</a:t>
            </a:r>
            <a:r>
              <a:rPr lang="en-IN" sz="2800" b="0" i="0" dirty="0">
                <a:solidFill>
                  <a:srgbClr val="0000CD"/>
                </a:solidFill>
                <a:effectLst/>
                <a:latin typeface="system-ui"/>
              </a:rPr>
              <a:t>&gt;</a:t>
            </a:r>
            <a:br>
              <a:rPr lang="en-IN" sz="2800" b="0" i="0" dirty="0">
                <a:solidFill>
                  <a:srgbClr val="000000"/>
                </a:solidFill>
                <a:effectLst/>
                <a:latin typeface="system-ui"/>
              </a:rPr>
            </a:br>
            <a:r>
              <a:rPr lang="en-IN" sz="2800" b="0" i="0" dirty="0">
                <a:solidFill>
                  <a:srgbClr val="0000CD"/>
                </a:solidFill>
                <a:effectLst/>
                <a:latin typeface="system-ui"/>
              </a:rPr>
              <a:t>&lt;</a:t>
            </a:r>
            <a:r>
              <a:rPr lang="en-IN" sz="2800" b="0" i="0" dirty="0">
                <a:solidFill>
                  <a:srgbClr val="A52A2A"/>
                </a:solidFill>
                <a:effectLst/>
                <a:latin typeface="system-ui"/>
              </a:rPr>
              <a:t>title</a:t>
            </a:r>
            <a:r>
              <a:rPr lang="en-IN" sz="2800" b="0" i="0" dirty="0">
                <a:solidFill>
                  <a:srgbClr val="0000CD"/>
                </a:solidFill>
                <a:effectLst/>
                <a:latin typeface="system-ui"/>
              </a:rPr>
              <a:t>&gt;</a:t>
            </a:r>
            <a:r>
              <a:rPr lang="en-IN" sz="2800" b="0" i="0" dirty="0">
                <a:solidFill>
                  <a:srgbClr val="000000"/>
                </a:solidFill>
                <a:effectLst/>
                <a:latin typeface="system-ui"/>
              </a:rPr>
              <a:t> JavaScript Number </a:t>
            </a:r>
            <a:r>
              <a:rPr lang="en-IN" sz="2800" b="0" i="0" dirty="0" err="1">
                <a:solidFill>
                  <a:srgbClr val="000000"/>
                </a:solidFill>
                <a:effectLst/>
                <a:latin typeface="system-ui"/>
              </a:rPr>
              <a:t>DataType</a:t>
            </a:r>
            <a:r>
              <a:rPr lang="en-IN" sz="2800" b="0" i="0" dirty="0">
                <a:solidFill>
                  <a:srgbClr val="000000"/>
                </a:solidFill>
                <a:effectLst/>
                <a:latin typeface="system-ui"/>
              </a:rPr>
              <a:t> </a:t>
            </a:r>
            <a:r>
              <a:rPr lang="en-IN" sz="2800" b="0" i="0" dirty="0">
                <a:solidFill>
                  <a:srgbClr val="0000CD"/>
                </a:solidFill>
                <a:effectLst/>
                <a:latin typeface="system-ui"/>
              </a:rPr>
              <a:t>&lt;</a:t>
            </a:r>
            <a:r>
              <a:rPr lang="en-IN" sz="2800" b="0" i="0" dirty="0">
                <a:solidFill>
                  <a:srgbClr val="A52A2A"/>
                </a:solidFill>
                <a:effectLst/>
                <a:latin typeface="system-ui"/>
              </a:rPr>
              <a:t>/title</a:t>
            </a:r>
            <a:r>
              <a:rPr lang="en-IN" sz="2800" b="0" i="0" dirty="0">
                <a:solidFill>
                  <a:srgbClr val="0000CD"/>
                </a:solidFill>
                <a:effectLst/>
                <a:latin typeface="system-ui"/>
              </a:rPr>
              <a:t>&gt;</a:t>
            </a:r>
            <a:br>
              <a:rPr lang="en-IN" sz="2800" b="0" i="0" dirty="0">
                <a:solidFill>
                  <a:srgbClr val="000000"/>
                </a:solidFill>
                <a:effectLst/>
                <a:latin typeface="system-ui"/>
              </a:rPr>
            </a:br>
            <a:r>
              <a:rPr lang="en-IN" sz="2800" b="0" i="0" dirty="0">
                <a:solidFill>
                  <a:srgbClr val="0000CD"/>
                </a:solidFill>
                <a:effectLst/>
                <a:latin typeface="system-ui"/>
              </a:rPr>
              <a:t>&lt;</a:t>
            </a:r>
            <a:r>
              <a:rPr lang="en-IN" sz="2800" b="0" i="0" dirty="0">
                <a:solidFill>
                  <a:srgbClr val="A52A2A"/>
                </a:solidFill>
                <a:effectLst/>
                <a:latin typeface="system-ui"/>
              </a:rPr>
              <a:t>/head</a:t>
            </a:r>
            <a:r>
              <a:rPr lang="en-IN" sz="2800" b="0" i="0" dirty="0">
                <a:solidFill>
                  <a:srgbClr val="0000CD"/>
                </a:solidFill>
                <a:effectLst/>
                <a:latin typeface="system-ui"/>
              </a:rPr>
              <a:t>&gt;</a:t>
            </a:r>
            <a:r>
              <a:rPr lang="en-IN" sz="2800" b="0" i="0" dirty="0">
                <a:solidFill>
                  <a:srgbClr val="000000"/>
                </a:solidFill>
                <a:effectLst/>
                <a:latin typeface="system-ui"/>
              </a:rPr>
              <a:t> </a:t>
            </a:r>
            <a:br>
              <a:rPr lang="en-IN" sz="2800" b="0" i="0" dirty="0">
                <a:solidFill>
                  <a:srgbClr val="000000"/>
                </a:solidFill>
                <a:effectLst/>
                <a:latin typeface="system-ui"/>
              </a:rPr>
            </a:br>
            <a:r>
              <a:rPr lang="en-IN" sz="2800" b="0" i="0" dirty="0">
                <a:solidFill>
                  <a:srgbClr val="0000CD"/>
                </a:solidFill>
                <a:effectLst/>
                <a:latin typeface="system-ui"/>
              </a:rPr>
              <a:t>&lt;</a:t>
            </a:r>
            <a:r>
              <a:rPr lang="en-IN" sz="2800" b="0" i="0" dirty="0">
                <a:solidFill>
                  <a:srgbClr val="A52A2A"/>
                </a:solidFill>
                <a:effectLst/>
                <a:latin typeface="system-ui"/>
              </a:rPr>
              <a:t>body</a:t>
            </a:r>
            <a:r>
              <a:rPr lang="en-IN" sz="2800" b="0" i="0" dirty="0">
                <a:solidFill>
                  <a:srgbClr val="0000CD"/>
                </a:solidFill>
                <a:effectLst/>
                <a:latin typeface="system-ui"/>
              </a:rPr>
              <a:t>&gt;</a:t>
            </a:r>
            <a:br>
              <a:rPr lang="en-IN" sz="2800" b="0" i="0" dirty="0">
                <a:solidFill>
                  <a:srgbClr val="000000"/>
                </a:solidFill>
                <a:effectLst/>
                <a:latin typeface="system-ui"/>
              </a:rPr>
            </a:br>
            <a:r>
              <a:rPr lang="en-IN" sz="2800" b="0" i="0" dirty="0">
                <a:solidFill>
                  <a:srgbClr val="0000CD"/>
                </a:solidFill>
                <a:effectLst/>
                <a:latin typeface="system-ui"/>
              </a:rPr>
              <a:t>&lt;</a:t>
            </a:r>
            <a:r>
              <a:rPr lang="en-IN" sz="2800" b="0" i="0" dirty="0">
                <a:solidFill>
                  <a:srgbClr val="A52A2A"/>
                </a:solidFill>
                <a:effectLst/>
                <a:latin typeface="system-ui"/>
              </a:rPr>
              <a:t>script</a:t>
            </a:r>
            <a:r>
              <a:rPr lang="en-IN" sz="2800" b="0" i="0" dirty="0">
                <a:solidFill>
                  <a:srgbClr val="0000CD"/>
                </a:solidFill>
                <a:effectLst/>
                <a:latin typeface="system-ui"/>
              </a:rPr>
              <a:t>&gt;</a:t>
            </a:r>
            <a:br>
              <a:rPr lang="en-IN" sz="2800" b="0" i="0" dirty="0">
                <a:solidFill>
                  <a:srgbClr val="000000"/>
                </a:solidFill>
                <a:effectLst/>
                <a:latin typeface="system-ui"/>
              </a:rPr>
            </a:br>
            <a:r>
              <a:rPr lang="en-IN" sz="2800" b="0" i="0" dirty="0">
                <a:solidFill>
                  <a:srgbClr val="008000"/>
                </a:solidFill>
                <a:effectLst/>
                <a:latin typeface="system-ui"/>
              </a:rPr>
              <a:t>// Creating variables</a:t>
            </a:r>
            <a:br>
              <a:rPr lang="en-IN" sz="2800" b="0" i="0" dirty="0">
                <a:solidFill>
                  <a:srgbClr val="008000"/>
                </a:solidFill>
                <a:effectLst/>
                <a:latin typeface="system-ui"/>
              </a:rPr>
            </a:br>
            <a:r>
              <a:rPr lang="en-IN" sz="2800" b="0" i="0" dirty="0">
                <a:solidFill>
                  <a:srgbClr val="0000CD"/>
                </a:solidFill>
                <a:effectLst/>
                <a:latin typeface="system-ui"/>
              </a:rPr>
              <a:t>var</a:t>
            </a:r>
            <a:r>
              <a:rPr lang="en-IN" sz="2800" b="0" i="0" dirty="0">
                <a:solidFill>
                  <a:srgbClr val="000000"/>
                </a:solidFill>
                <a:effectLst/>
                <a:latin typeface="system-ui"/>
              </a:rPr>
              <a:t> a = </a:t>
            </a:r>
            <a:r>
              <a:rPr lang="en-IN" sz="2800" b="0" i="0" dirty="0">
                <a:solidFill>
                  <a:srgbClr val="FF0000"/>
                </a:solidFill>
                <a:effectLst/>
                <a:latin typeface="system-ui"/>
              </a:rPr>
              <a:t>25</a:t>
            </a:r>
            <a:r>
              <a:rPr lang="en-IN" sz="2800" b="0" i="0" dirty="0">
                <a:solidFill>
                  <a:srgbClr val="000000"/>
                </a:solidFill>
                <a:effectLst/>
                <a:latin typeface="system-ui"/>
              </a:rPr>
              <a:t>;</a:t>
            </a:r>
            <a:br>
              <a:rPr lang="en-IN" sz="2800" b="0" i="0" dirty="0">
                <a:solidFill>
                  <a:srgbClr val="000000"/>
                </a:solidFill>
                <a:effectLst/>
                <a:latin typeface="system-ui"/>
              </a:rPr>
            </a:br>
            <a:r>
              <a:rPr lang="en-IN" sz="2800" b="0" i="0" dirty="0">
                <a:solidFill>
                  <a:srgbClr val="0000CD"/>
                </a:solidFill>
                <a:effectLst/>
                <a:latin typeface="system-ui"/>
              </a:rPr>
              <a:t>var</a:t>
            </a:r>
            <a:r>
              <a:rPr lang="en-IN" sz="2800" b="0" i="0" dirty="0">
                <a:solidFill>
                  <a:srgbClr val="000000"/>
                </a:solidFill>
                <a:effectLst/>
                <a:latin typeface="system-ui"/>
              </a:rPr>
              <a:t> b = </a:t>
            </a:r>
            <a:r>
              <a:rPr lang="en-IN" sz="2800" b="0" i="0" dirty="0">
                <a:solidFill>
                  <a:srgbClr val="FF0000"/>
                </a:solidFill>
                <a:effectLst/>
                <a:latin typeface="system-ui"/>
              </a:rPr>
              <a:t>75.5</a:t>
            </a:r>
            <a:r>
              <a:rPr lang="en-IN" sz="2800" b="0" i="0" dirty="0">
                <a:solidFill>
                  <a:srgbClr val="000000"/>
                </a:solidFill>
                <a:effectLst/>
                <a:latin typeface="system-ui"/>
              </a:rPr>
              <a:t>;</a:t>
            </a:r>
            <a:br>
              <a:rPr lang="en-IN" sz="2800" b="0" i="0" dirty="0">
                <a:solidFill>
                  <a:srgbClr val="000000"/>
                </a:solidFill>
                <a:effectLst/>
                <a:latin typeface="system-ui"/>
              </a:rPr>
            </a:br>
            <a:r>
              <a:rPr lang="en-IN" sz="2800" b="0" i="0" dirty="0">
                <a:solidFill>
                  <a:srgbClr val="008000"/>
                </a:solidFill>
                <a:effectLst/>
                <a:latin typeface="system-ui"/>
              </a:rPr>
              <a:t>// Printing variable values</a:t>
            </a:r>
            <a:br>
              <a:rPr lang="en-IN" sz="2800" b="0" i="0" dirty="0">
                <a:solidFill>
                  <a:srgbClr val="008000"/>
                </a:solidFill>
                <a:effectLst/>
                <a:latin typeface="system-ui"/>
              </a:rPr>
            </a:br>
            <a:r>
              <a:rPr lang="en-IN" sz="2800" b="0" i="0" dirty="0" err="1">
                <a:solidFill>
                  <a:srgbClr val="000000"/>
                </a:solidFill>
                <a:effectLst/>
                <a:latin typeface="system-ui"/>
              </a:rPr>
              <a:t>document.write</a:t>
            </a:r>
            <a:r>
              <a:rPr lang="en-IN" sz="2800" b="0" i="0" dirty="0">
                <a:solidFill>
                  <a:srgbClr val="000000"/>
                </a:solidFill>
                <a:effectLst/>
                <a:latin typeface="system-ui"/>
              </a:rPr>
              <a:t>(a + </a:t>
            </a:r>
            <a:r>
              <a:rPr lang="en-IN" sz="2800" b="0" i="0" dirty="0">
                <a:solidFill>
                  <a:srgbClr val="A52A2A"/>
                </a:solidFill>
                <a:effectLst/>
                <a:latin typeface="system-ui"/>
              </a:rPr>
              <a:t>"&lt;</a:t>
            </a:r>
            <a:r>
              <a:rPr lang="en-IN" sz="2800" b="0" i="0" dirty="0" err="1">
                <a:solidFill>
                  <a:srgbClr val="A52A2A"/>
                </a:solidFill>
                <a:effectLst/>
                <a:latin typeface="system-ui"/>
              </a:rPr>
              <a:t>br</a:t>
            </a:r>
            <a:r>
              <a:rPr lang="en-IN" sz="2800" b="0" i="0" dirty="0">
                <a:solidFill>
                  <a:srgbClr val="A52A2A"/>
                </a:solidFill>
                <a:effectLst/>
                <a:latin typeface="system-ui"/>
              </a:rPr>
              <a:t>&gt;"</a:t>
            </a:r>
            <a:r>
              <a:rPr lang="en-IN" sz="2800" b="0" i="0" dirty="0">
                <a:solidFill>
                  <a:srgbClr val="000000"/>
                </a:solidFill>
                <a:effectLst/>
                <a:latin typeface="system-ui"/>
              </a:rPr>
              <a:t>);</a:t>
            </a:r>
            <a:br>
              <a:rPr lang="en-IN" sz="2800" b="0" i="0" dirty="0">
                <a:solidFill>
                  <a:srgbClr val="000000"/>
                </a:solidFill>
                <a:effectLst/>
                <a:latin typeface="system-ui"/>
              </a:rPr>
            </a:br>
            <a:r>
              <a:rPr lang="en-IN" sz="2800" b="0" i="0" dirty="0" err="1">
                <a:solidFill>
                  <a:srgbClr val="000000"/>
                </a:solidFill>
                <a:effectLst/>
                <a:latin typeface="system-ui"/>
              </a:rPr>
              <a:t>document.write</a:t>
            </a:r>
            <a:r>
              <a:rPr lang="en-IN" sz="2800" b="0" i="0" dirty="0">
                <a:solidFill>
                  <a:srgbClr val="000000"/>
                </a:solidFill>
                <a:effectLst/>
                <a:latin typeface="system-ui"/>
              </a:rPr>
              <a:t>(b + </a:t>
            </a:r>
            <a:r>
              <a:rPr lang="en-IN" sz="2800" b="0" i="0" dirty="0">
                <a:solidFill>
                  <a:srgbClr val="A52A2A"/>
                </a:solidFill>
                <a:effectLst/>
                <a:latin typeface="system-ui"/>
              </a:rPr>
              <a:t>"&lt;</a:t>
            </a:r>
            <a:r>
              <a:rPr lang="en-IN" sz="2800" b="0" i="0" dirty="0" err="1">
                <a:solidFill>
                  <a:srgbClr val="A52A2A"/>
                </a:solidFill>
                <a:effectLst/>
                <a:latin typeface="system-ui"/>
              </a:rPr>
              <a:t>br</a:t>
            </a:r>
            <a:r>
              <a:rPr lang="en-IN" sz="2800" b="0" i="0" dirty="0">
                <a:solidFill>
                  <a:srgbClr val="A52A2A"/>
                </a:solidFill>
                <a:effectLst/>
                <a:latin typeface="system-ui"/>
              </a:rPr>
              <a:t>&gt;"</a:t>
            </a:r>
            <a:r>
              <a:rPr lang="en-IN" sz="2800" b="0" i="0" dirty="0">
                <a:solidFill>
                  <a:srgbClr val="000000"/>
                </a:solidFill>
                <a:effectLst/>
                <a:latin typeface="system-ui"/>
              </a:rPr>
              <a:t>);</a:t>
            </a:r>
            <a:br>
              <a:rPr lang="en-IN" sz="2800" b="0" i="0" dirty="0">
                <a:solidFill>
                  <a:srgbClr val="000000"/>
                </a:solidFill>
                <a:effectLst/>
                <a:latin typeface="system-ui"/>
              </a:rPr>
            </a:br>
            <a:r>
              <a:rPr lang="en-IN" sz="2800" b="0" i="0" dirty="0">
                <a:solidFill>
                  <a:srgbClr val="0000CD"/>
                </a:solidFill>
                <a:effectLst/>
                <a:latin typeface="system-ui"/>
              </a:rPr>
              <a:t>&lt;</a:t>
            </a:r>
            <a:r>
              <a:rPr lang="en-IN" sz="2800" b="0" i="0" dirty="0">
                <a:solidFill>
                  <a:srgbClr val="A52A2A"/>
                </a:solidFill>
                <a:effectLst/>
                <a:latin typeface="system-ui"/>
              </a:rPr>
              <a:t>/script</a:t>
            </a:r>
            <a:r>
              <a:rPr lang="en-IN" sz="2800" b="0" i="0" dirty="0">
                <a:solidFill>
                  <a:srgbClr val="0000CD"/>
                </a:solidFill>
                <a:effectLst/>
                <a:latin typeface="system-ui"/>
              </a:rPr>
              <a:t>&gt;</a:t>
            </a:r>
            <a:br>
              <a:rPr lang="en-IN" sz="2800" b="0" i="0" dirty="0">
                <a:solidFill>
                  <a:srgbClr val="000000"/>
                </a:solidFill>
                <a:effectLst/>
                <a:latin typeface="system-ui"/>
              </a:rPr>
            </a:br>
            <a:r>
              <a:rPr lang="en-IN" sz="2800" b="0" i="0" dirty="0">
                <a:solidFill>
                  <a:srgbClr val="0000CD"/>
                </a:solidFill>
                <a:effectLst/>
                <a:latin typeface="system-ui"/>
              </a:rPr>
              <a:t>&lt;</a:t>
            </a:r>
            <a:r>
              <a:rPr lang="en-IN" sz="2800" b="0" i="0" dirty="0">
                <a:solidFill>
                  <a:srgbClr val="A52A2A"/>
                </a:solidFill>
                <a:effectLst/>
                <a:latin typeface="system-ui"/>
              </a:rPr>
              <a:t>/body</a:t>
            </a:r>
            <a:r>
              <a:rPr lang="en-IN" sz="2800" b="0" i="0" dirty="0">
                <a:solidFill>
                  <a:srgbClr val="0000CD"/>
                </a:solidFill>
                <a:effectLst/>
                <a:latin typeface="system-ui"/>
              </a:rPr>
              <a:t>&gt;</a:t>
            </a:r>
            <a:br>
              <a:rPr lang="en-IN" sz="2800" b="0" i="0" dirty="0">
                <a:solidFill>
                  <a:srgbClr val="000000"/>
                </a:solidFill>
                <a:effectLst/>
                <a:latin typeface="system-ui"/>
              </a:rPr>
            </a:br>
            <a:r>
              <a:rPr lang="en-IN" sz="2800" b="0" i="0" dirty="0">
                <a:solidFill>
                  <a:srgbClr val="0000CD"/>
                </a:solidFill>
                <a:effectLst/>
                <a:latin typeface="system-ui"/>
              </a:rPr>
              <a:t>&lt;</a:t>
            </a:r>
            <a:r>
              <a:rPr lang="en-IN" sz="2800" b="0" i="0" dirty="0">
                <a:solidFill>
                  <a:srgbClr val="A52A2A"/>
                </a:solidFill>
                <a:effectLst/>
                <a:latin typeface="system-ui"/>
              </a:rPr>
              <a:t>/html</a:t>
            </a:r>
            <a:r>
              <a:rPr lang="en-IN" sz="2800" b="0" i="0" dirty="0">
                <a:solidFill>
                  <a:srgbClr val="0000CD"/>
                </a:solidFill>
                <a:effectLst/>
                <a:latin typeface="system-ui"/>
              </a:rPr>
              <a:t>&gt;</a:t>
            </a:r>
            <a:endParaRPr lang="en-IN" sz="2800" b="0" i="0" dirty="0">
              <a:solidFill>
                <a:srgbClr val="000000"/>
              </a:solidFill>
              <a:effectLst/>
              <a:latin typeface="system-ui"/>
            </a:endParaRPr>
          </a:p>
          <a:p>
            <a:pPr marL="457200" indent="-457200" algn="l">
              <a:buFont typeface="Arial" panose="020B0604020202020204" pitchFamily="34" charset="0"/>
              <a:buChar char="•"/>
            </a:pPr>
            <a:endParaRPr lang="en-US" sz="2400" b="0" i="0" dirty="0">
              <a:solidFill>
                <a:srgbClr val="41484D"/>
              </a:solidFill>
              <a:effectLst/>
              <a:latin typeface="Lato" panose="020F0502020204030203" pitchFamily="34" charset="0"/>
            </a:endParaRPr>
          </a:p>
          <a:p>
            <a:pPr marL="457200" indent="-457200" algn="l">
              <a:buFont typeface="Arial" panose="020B0604020202020204" pitchFamily="34" charset="0"/>
              <a:buChar char="•"/>
            </a:pPr>
            <a:endParaRPr lang="en-US" sz="2800" b="0" i="0" dirty="0">
              <a:solidFill>
                <a:srgbClr val="41484D"/>
              </a:solidFill>
              <a:effectLst/>
              <a:latin typeface="Lato" panose="020F0502020204030203" pitchFamily="34" charset="0"/>
            </a:endParaRPr>
          </a:p>
          <a:p>
            <a:br>
              <a:rPr lang="en-US" sz="2800" dirty="0"/>
            </a:br>
            <a:endParaRPr lang="en-US" sz="3200" dirty="0"/>
          </a:p>
          <a:p>
            <a:pPr marL="457200" indent="-457200" algn="l">
              <a:buFont typeface="Arial" panose="020B0604020202020204" pitchFamily="34" charset="0"/>
              <a:buChar char="•"/>
            </a:pPr>
            <a:endParaRPr lang="en-US" sz="32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encial">
  <a:themeElements>
    <a:clrScheme name="Duarte Color 1">
      <a:dk1>
        <a:srgbClr val="000000"/>
      </a:dk1>
      <a:lt1>
        <a:srgbClr val="FFFFFF"/>
      </a:lt1>
      <a:dk2>
        <a:srgbClr val="1F1F1F"/>
      </a:dk2>
      <a:lt2>
        <a:srgbClr val="575757"/>
      </a:lt2>
      <a:accent1>
        <a:srgbClr val="F23A43"/>
      </a:accent1>
      <a:accent2>
        <a:srgbClr val="F88818"/>
      </a:accent2>
      <a:accent3>
        <a:srgbClr val="15A4C6"/>
      </a:accent3>
      <a:accent4>
        <a:srgbClr val="95C94A"/>
      </a:accent4>
      <a:accent5>
        <a:srgbClr val="B5568A"/>
      </a:accent5>
      <a:accent6>
        <a:srgbClr val="192828"/>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enc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spDef>
      <a:spPr bwMode="auto">
        <a:solidFill>
          <a:srgbClr val="05889A"/>
        </a:solidFill>
        <a:ln>
          <a:noFill/>
        </a:ln>
      </a:spPr>
      <a:bodyPr lIns="0" tIns="0" rIns="0" bIns="0" rtlCol="0" anchor="ctr"/>
      <a:lstStyle>
        <a:defPPr algn="ctr">
          <a:defRPr/>
        </a:defPPr>
      </a:lst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5094</Words>
  <Application>WPS Presentation</Application>
  <PresentationFormat>Custom</PresentationFormat>
  <Paragraphs>123</Paragraphs>
  <Slides>12</Slides>
  <Notes>1</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12</vt:i4>
      </vt:variant>
    </vt:vector>
  </HeadingPairs>
  <TitlesOfParts>
    <vt:vector size="34" baseType="lpstr">
      <vt:lpstr>Arial</vt:lpstr>
      <vt:lpstr>SimSun</vt:lpstr>
      <vt:lpstr>Wingdings</vt:lpstr>
      <vt:lpstr>Calibri</vt:lpstr>
      <vt:lpstr>PT Sans</vt:lpstr>
      <vt:lpstr>Yu Gothic UI</vt:lpstr>
      <vt:lpstr>Roboto Light</vt:lpstr>
      <vt:lpstr>Verdana</vt:lpstr>
      <vt:lpstr>Aleo</vt:lpstr>
      <vt:lpstr>Segoe Print</vt:lpstr>
      <vt:lpstr>Aleo Regular</vt:lpstr>
      <vt:lpstr>Oswald</vt:lpstr>
      <vt:lpstr>Roboto Condensed</vt:lpstr>
      <vt:lpstr>Open Sans</vt:lpstr>
      <vt:lpstr>Open Sans Condensed</vt:lpstr>
      <vt:lpstr>system-ui</vt:lpstr>
      <vt:lpstr>Lato</vt:lpstr>
      <vt:lpstr>MS PGothic</vt:lpstr>
      <vt:lpstr>Trebuchet MS</vt:lpstr>
      <vt:lpstr>Microsoft YaHei</vt:lpstr>
      <vt:lpstr>Arial Unicode MS</vt:lpstr>
      <vt:lpstr>Esencial</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Banco Central de Reserva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Slidepot</dc:creator>
  <cp:lastModifiedBy>ICLAP-A08</cp:lastModifiedBy>
  <cp:revision>8257</cp:revision>
  <cp:lastPrinted>2016-07-10T15:03:00Z</cp:lastPrinted>
  <dcterms:created xsi:type="dcterms:W3CDTF">2014-07-01T16:42:00Z</dcterms:created>
  <dcterms:modified xsi:type="dcterms:W3CDTF">2022-12-10T14:28:26Z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0x01010061F4C67E32833649B0448311EF6012CD</vt:lpwstr>
  </property>
  <property fmtid="{D5CDD505-2E9C-101B-9397-08002B2CF9AE}" pid="3" name="ICV">
    <vt:lpwstr>91840796D2A746EEB0BA54EFE534AB36</vt:lpwstr>
  </property>
  <property fmtid="{D5CDD505-2E9C-101B-9397-08002B2CF9AE}" pid="4" name="KSOProductBuildVer">
    <vt:lpwstr>2057-11.2.0.11417</vt:lpwstr>
  </property>
</Properties>
</file>