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449" r:id="rId3"/>
    <p:sldId id="563" r:id="rId5"/>
    <p:sldId id="565" r:id="rId6"/>
    <p:sldId id="566" r:id="rId7"/>
    <p:sldId id="567" r:id="rId8"/>
    <p:sldId id="568" r:id="rId9"/>
    <p:sldId id="569" r:id="rId10"/>
    <p:sldId id="570" r:id="rId11"/>
    <p:sldId id="571" r:id="rId12"/>
    <p:sldId id="572" r:id="rId13"/>
    <p:sldId id="573" r:id="rId14"/>
    <p:sldId id="574" r:id="rId15"/>
    <p:sldId id="575" r:id="rId16"/>
    <p:sldId id="576" r:id="rId17"/>
    <p:sldId id="459" r:id="rId18"/>
  </p:sldIdLst>
  <p:sldSz cx="24385270" cy="13717270"/>
  <p:notesSz cx="6881495" cy="10002520"/>
  <p:defaultTextStyle>
    <a:defPPr>
      <a:defRPr lang="es-MX"/>
    </a:defPPr>
    <a:lvl1pPr marL="0" algn="l" defTabSz="2416175" rtl="0" eaLnBrk="1" latinLnBrk="0" hangingPunct="1">
      <a:defRPr sz="4800" kern="1200">
        <a:solidFill>
          <a:schemeClr val="tx1"/>
        </a:solidFill>
        <a:latin typeface="+mn-lt"/>
        <a:ea typeface="+mn-ea"/>
        <a:cs typeface="+mn-cs"/>
      </a:defRPr>
    </a:lvl1pPr>
    <a:lvl2pPr marL="1207770" algn="l" defTabSz="2416175" rtl="0" eaLnBrk="1" latinLnBrk="0" hangingPunct="1">
      <a:defRPr sz="4800" kern="1200">
        <a:solidFill>
          <a:schemeClr val="tx1"/>
        </a:solidFill>
        <a:latin typeface="+mn-lt"/>
        <a:ea typeface="+mn-ea"/>
        <a:cs typeface="+mn-cs"/>
      </a:defRPr>
    </a:lvl2pPr>
    <a:lvl3pPr marL="2416175" algn="l" defTabSz="2416175" rtl="0" eaLnBrk="1" latinLnBrk="0" hangingPunct="1">
      <a:defRPr sz="4800" kern="1200">
        <a:solidFill>
          <a:schemeClr val="tx1"/>
        </a:solidFill>
        <a:latin typeface="+mn-lt"/>
        <a:ea typeface="+mn-ea"/>
        <a:cs typeface="+mn-cs"/>
      </a:defRPr>
    </a:lvl3pPr>
    <a:lvl4pPr marL="3623945" algn="l" defTabSz="2416175" rtl="0" eaLnBrk="1" latinLnBrk="0" hangingPunct="1">
      <a:defRPr sz="4800" kern="1200">
        <a:solidFill>
          <a:schemeClr val="tx1"/>
        </a:solidFill>
        <a:latin typeface="+mn-lt"/>
        <a:ea typeface="+mn-ea"/>
        <a:cs typeface="+mn-cs"/>
      </a:defRPr>
    </a:lvl4pPr>
    <a:lvl5pPr marL="4831715" algn="l" defTabSz="2416175" rtl="0" eaLnBrk="1" latinLnBrk="0" hangingPunct="1">
      <a:defRPr sz="4800" kern="1200">
        <a:solidFill>
          <a:schemeClr val="tx1"/>
        </a:solidFill>
        <a:latin typeface="+mn-lt"/>
        <a:ea typeface="+mn-ea"/>
        <a:cs typeface="+mn-cs"/>
      </a:defRPr>
    </a:lvl5pPr>
    <a:lvl6pPr marL="6039485" algn="l" defTabSz="2416175" rtl="0" eaLnBrk="1" latinLnBrk="0" hangingPunct="1">
      <a:defRPr sz="4800" kern="1200">
        <a:solidFill>
          <a:schemeClr val="tx1"/>
        </a:solidFill>
        <a:latin typeface="+mn-lt"/>
        <a:ea typeface="+mn-ea"/>
        <a:cs typeface="+mn-cs"/>
      </a:defRPr>
    </a:lvl6pPr>
    <a:lvl7pPr marL="7247890" algn="l" defTabSz="2416175" rtl="0" eaLnBrk="1" latinLnBrk="0" hangingPunct="1">
      <a:defRPr sz="4800" kern="1200">
        <a:solidFill>
          <a:schemeClr val="tx1"/>
        </a:solidFill>
        <a:latin typeface="+mn-lt"/>
        <a:ea typeface="+mn-ea"/>
        <a:cs typeface="+mn-cs"/>
      </a:defRPr>
    </a:lvl7pPr>
    <a:lvl8pPr marL="8455660" algn="l" defTabSz="2416175" rtl="0" eaLnBrk="1" latinLnBrk="0" hangingPunct="1">
      <a:defRPr sz="4800" kern="1200">
        <a:solidFill>
          <a:schemeClr val="tx1"/>
        </a:solidFill>
        <a:latin typeface="+mn-lt"/>
        <a:ea typeface="+mn-ea"/>
        <a:cs typeface="+mn-cs"/>
      </a:defRPr>
    </a:lvl8pPr>
    <a:lvl9pPr marL="9663430" algn="l" defTabSz="2416175"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563"/>
            <p14:sldId id="566"/>
            <p14:sldId id="567"/>
            <p14:sldId id="568"/>
            <p14:sldId id="569"/>
            <p14:sldId id="571"/>
            <p14:sldId id="572"/>
            <p14:sldId id="573"/>
            <p14:sldId id="574"/>
            <p14:sldId id="575"/>
            <p14:sldId id="576"/>
            <p14:sldId id="565"/>
            <p14:sldId id="570"/>
          </p14:sldIdLst>
        </p14:section>
        <p14:section name="Conclusion" id="{ED853034-0CB5-4518-B834-FE65723CE995}">
          <p14:sldIdLst>
            <p14:sldId id="4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010" autoAdjust="0"/>
  </p:normalViewPr>
  <p:slideViewPr>
    <p:cSldViewPr>
      <p:cViewPr varScale="1">
        <p:scale>
          <a:sx n="37" d="100"/>
          <a:sy n="37" d="100"/>
        </p:scale>
        <p:origin x="-474" y="-66"/>
      </p:cViewPr>
      <p:guideLst>
        <p:guide orient="horz" pos="2053"/>
        <p:guide orient="horz" pos="4321"/>
        <p:guide orient="horz" pos="6588"/>
        <p:guide orient="horz" pos="2052"/>
        <p:guide orient="horz" pos="4320"/>
        <p:guide orient="horz" pos="2696"/>
        <p:guide orient="horz" pos="6587"/>
        <p:guide orient="horz" pos="2051"/>
        <p:guide orient="horz" pos="2054"/>
        <p:guide orient="horz" pos="8232"/>
        <p:guide orient="horz" pos="6843"/>
        <p:guide orient="horz" pos="1995"/>
        <p:guide orient="horz" pos="8233"/>
        <p:guide pos="2880"/>
        <p:guide pos="7681"/>
        <p:guide pos="7680"/>
        <p:guide pos="14484"/>
        <p:guide pos="3826"/>
        <p:guide pos="11536"/>
        <p:guide pos="515"/>
        <p:guide pos="3598"/>
        <p:guide pos="11529"/>
        <p:guide pos="3824"/>
        <p:guide pos="3853"/>
        <p:guide pos="3827"/>
        <p:guide pos="11537"/>
        <p:guide pos="3854"/>
        <p:guide pos="7708"/>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fld>
            <a:endParaRPr lang="es-S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fld>
            <a:endParaRPr lang="es-MX"/>
          </a:p>
        </p:txBody>
      </p:sp>
    </p:spTree>
  </p:cSld>
  <p:clrMap bg1="lt1" tx1="dk1" bg2="lt2" tx2="dk2" accent1="accent1" accent2="accent2" accent3="accent3" accent4="accent4" accent5="accent5" accent6="accent6" hlink="hlink" folHlink="folHlink"/>
  <p:notesStyle>
    <a:lvl1pPr marL="0" algn="l" defTabSz="2416810" rtl="0" eaLnBrk="1" latinLnBrk="0" hangingPunct="1">
      <a:defRPr sz="3200" kern="1200">
        <a:solidFill>
          <a:schemeClr val="tx1"/>
        </a:solidFill>
        <a:latin typeface="+mn-lt"/>
        <a:ea typeface="+mn-ea"/>
        <a:cs typeface="+mn-cs"/>
      </a:defRPr>
    </a:lvl1pPr>
    <a:lvl2pPr marL="1208405" algn="l" defTabSz="2416810" rtl="0" eaLnBrk="1" latinLnBrk="0" hangingPunct="1">
      <a:defRPr sz="3200" kern="1200">
        <a:solidFill>
          <a:schemeClr val="tx1"/>
        </a:solidFill>
        <a:latin typeface="+mn-lt"/>
        <a:ea typeface="+mn-ea"/>
        <a:cs typeface="+mn-cs"/>
      </a:defRPr>
    </a:lvl2pPr>
    <a:lvl3pPr marL="2416810" algn="l" defTabSz="2416810" rtl="0" eaLnBrk="1" latinLnBrk="0" hangingPunct="1">
      <a:defRPr sz="3200" kern="1200">
        <a:solidFill>
          <a:schemeClr val="tx1"/>
        </a:solidFill>
        <a:latin typeface="+mn-lt"/>
        <a:ea typeface="+mn-ea"/>
        <a:cs typeface="+mn-cs"/>
      </a:defRPr>
    </a:lvl3pPr>
    <a:lvl4pPr marL="3625215" algn="l" defTabSz="2416810" rtl="0" eaLnBrk="1" latinLnBrk="0" hangingPunct="1">
      <a:defRPr sz="3200" kern="1200">
        <a:solidFill>
          <a:schemeClr val="tx1"/>
        </a:solidFill>
        <a:latin typeface="+mn-lt"/>
        <a:ea typeface="+mn-ea"/>
        <a:cs typeface="+mn-cs"/>
      </a:defRPr>
    </a:lvl4pPr>
    <a:lvl5pPr marL="4833620" algn="l" defTabSz="2416810" rtl="0" eaLnBrk="1" latinLnBrk="0" hangingPunct="1">
      <a:defRPr sz="3200" kern="1200">
        <a:solidFill>
          <a:schemeClr val="tx1"/>
        </a:solidFill>
        <a:latin typeface="+mn-lt"/>
        <a:ea typeface="+mn-ea"/>
        <a:cs typeface="+mn-cs"/>
      </a:defRPr>
    </a:lvl5pPr>
    <a:lvl6pPr marL="6042660" algn="l" defTabSz="2416810" rtl="0" eaLnBrk="1" latinLnBrk="0" hangingPunct="1">
      <a:defRPr sz="3200" kern="1200">
        <a:solidFill>
          <a:schemeClr val="tx1"/>
        </a:solidFill>
        <a:latin typeface="+mn-lt"/>
        <a:ea typeface="+mn-ea"/>
        <a:cs typeface="+mn-cs"/>
      </a:defRPr>
    </a:lvl6pPr>
    <a:lvl7pPr marL="7251065" algn="l" defTabSz="2416810" rtl="0" eaLnBrk="1" latinLnBrk="0" hangingPunct="1">
      <a:defRPr sz="3200" kern="1200">
        <a:solidFill>
          <a:schemeClr val="tx1"/>
        </a:solidFill>
        <a:latin typeface="+mn-lt"/>
        <a:ea typeface="+mn-ea"/>
        <a:cs typeface="+mn-cs"/>
      </a:defRPr>
    </a:lvl7pPr>
    <a:lvl8pPr marL="8459470" algn="l" defTabSz="2416810" rtl="0" eaLnBrk="1" latinLnBrk="0" hangingPunct="1">
      <a:defRPr sz="3200" kern="1200">
        <a:solidFill>
          <a:schemeClr val="tx1"/>
        </a:solidFill>
        <a:latin typeface="+mn-lt"/>
        <a:ea typeface="+mn-ea"/>
        <a:cs typeface="+mn-cs"/>
      </a:defRPr>
    </a:lvl8pPr>
    <a:lvl9pPr marL="9667875" algn="l" defTabSz="2416810"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endParaRPr lang="en-US" sz="3400" b="1" dirty="0">
              <a:solidFill>
                <a:srgbClr val="C00000"/>
              </a:solidFill>
            </a:endParaRPr>
          </a:p>
          <a:p>
            <a:pPr defTabSz="2550795">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1" fmla="*/ 0 w 16963324"/>
              <a:gd name="connsiteY0-2" fmla="*/ 0 h 9450000"/>
              <a:gd name="connsiteX1-3" fmla="*/ 16963324 w 16963324"/>
              <a:gd name="connsiteY1-4" fmla="*/ 0 h 9450000"/>
              <a:gd name="connsiteX2-5" fmla="*/ 16963324 w 16963324"/>
              <a:gd name="connsiteY2-6" fmla="*/ 9450000 h 9450000"/>
              <a:gd name="connsiteX3-7" fmla="*/ 1971675 w 16963324"/>
              <a:gd name="connsiteY3-8" fmla="*/ 9450000 h 9450000"/>
              <a:gd name="connsiteX4-9" fmla="*/ 0 w 16963324"/>
              <a:gd name="connsiteY4-10" fmla="*/ 0 h 945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1811020"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1020" rtl="0" eaLnBrk="1" latinLnBrk="0" hangingPunct="1">
        <a:spcBef>
          <a:spcPct val="20000"/>
        </a:spcBef>
        <a:spcAft>
          <a:spcPts val="1200"/>
        </a:spcAft>
        <a:buFont typeface="Arial" panose="020B0604020202020204" pitchFamily="34" charset="0"/>
        <a:buNone/>
        <a:defRPr sz="4000" b="1" kern="1200">
          <a:solidFill>
            <a:schemeClr val="tx1"/>
          </a:solidFill>
          <a:latin typeface="+mn-lt"/>
          <a:ea typeface="+mn-ea"/>
          <a:cs typeface="+mn-cs"/>
        </a:defRPr>
      </a:lvl1pPr>
      <a:lvl2pPr marL="905510" indent="-361950" algn="l" defTabSz="1811020" rtl="0" eaLnBrk="1" latinLnBrk="0" hangingPunct="1">
        <a:spcBef>
          <a:spcPct val="20000"/>
        </a:spcBef>
        <a:buClr>
          <a:schemeClr val="tx2"/>
        </a:buClr>
        <a:buFont typeface="Arial" panose="020B0604020202020204" pitchFamily="34" charset="0"/>
        <a:buChar char="•"/>
        <a:defRPr sz="4000" kern="1200">
          <a:solidFill>
            <a:schemeClr val="tx1"/>
          </a:solidFill>
          <a:latin typeface="+mn-lt"/>
          <a:ea typeface="+mn-ea"/>
          <a:cs typeface="+mn-cs"/>
        </a:defRPr>
      </a:lvl2pPr>
      <a:lvl3pPr marL="2263775"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3pPr>
      <a:lvl4pPr marL="3168650"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4pPr>
      <a:lvl5pPr marL="4074160" indent="-452755" algn="l" defTabSz="1811020" rtl="0" eaLnBrk="1" latinLnBrk="0" hangingPunct="1">
        <a:spcBef>
          <a:spcPct val="20000"/>
        </a:spcBef>
        <a:buClr>
          <a:schemeClr val="tx2"/>
        </a:buClr>
        <a:buFont typeface="Arial" panose="020B0604020202020204" pitchFamily="34" charset="0"/>
        <a:buChar char="•"/>
        <a:defRPr sz="3700" kern="1200" baseline="0">
          <a:solidFill>
            <a:schemeClr val="tx1"/>
          </a:solidFill>
          <a:latin typeface="+mn-lt"/>
          <a:ea typeface="+mn-ea"/>
          <a:cs typeface="+mn-cs"/>
        </a:defRPr>
      </a:lvl5pPr>
      <a:lvl6pPr marL="497967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6pPr>
      <a:lvl7pPr marL="588518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7pPr>
      <a:lvl8pPr marL="679069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8pPr>
      <a:lvl9pPr marL="7695565"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811020" rtl="0" eaLnBrk="1" latinLnBrk="0" hangingPunct="1">
        <a:defRPr sz="3700" kern="1200">
          <a:solidFill>
            <a:schemeClr val="tx1"/>
          </a:solidFill>
          <a:latin typeface="+mn-lt"/>
          <a:ea typeface="+mn-ea"/>
          <a:cs typeface="+mn-cs"/>
        </a:defRPr>
      </a:lvl1pPr>
      <a:lvl2pPr marL="905510" algn="l" defTabSz="1811020" rtl="0" eaLnBrk="1" latinLnBrk="0" hangingPunct="1">
        <a:defRPr sz="3700" kern="1200">
          <a:solidFill>
            <a:schemeClr val="tx1"/>
          </a:solidFill>
          <a:latin typeface="+mn-lt"/>
          <a:ea typeface="+mn-ea"/>
          <a:cs typeface="+mn-cs"/>
        </a:defRPr>
      </a:lvl2pPr>
      <a:lvl3pPr marL="1811020" algn="l" defTabSz="1811020" rtl="0" eaLnBrk="1" latinLnBrk="0" hangingPunct="1">
        <a:defRPr sz="3700" kern="1200">
          <a:solidFill>
            <a:schemeClr val="tx1"/>
          </a:solidFill>
          <a:latin typeface="+mn-lt"/>
          <a:ea typeface="+mn-ea"/>
          <a:cs typeface="+mn-cs"/>
        </a:defRPr>
      </a:lvl3pPr>
      <a:lvl4pPr marL="2715895" algn="l" defTabSz="1811020" rtl="0" eaLnBrk="1" latinLnBrk="0" hangingPunct="1">
        <a:defRPr sz="3700" kern="1200">
          <a:solidFill>
            <a:schemeClr val="tx1"/>
          </a:solidFill>
          <a:latin typeface="+mn-lt"/>
          <a:ea typeface="+mn-ea"/>
          <a:cs typeface="+mn-cs"/>
        </a:defRPr>
      </a:lvl4pPr>
      <a:lvl5pPr marL="3621405" algn="l" defTabSz="1811020" rtl="0" eaLnBrk="1" latinLnBrk="0" hangingPunct="1">
        <a:defRPr sz="3700" kern="1200">
          <a:solidFill>
            <a:schemeClr val="tx1"/>
          </a:solidFill>
          <a:latin typeface="+mn-lt"/>
          <a:ea typeface="+mn-ea"/>
          <a:cs typeface="+mn-cs"/>
        </a:defRPr>
      </a:lvl5pPr>
      <a:lvl6pPr marL="4526915" algn="l" defTabSz="1811020" rtl="0" eaLnBrk="1" latinLnBrk="0" hangingPunct="1">
        <a:defRPr sz="3700" kern="1200">
          <a:solidFill>
            <a:schemeClr val="tx1"/>
          </a:solidFill>
          <a:latin typeface="+mn-lt"/>
          <a:ea typeface="+mn-ea"/>
          <a:cs typeface="+mn-cs"/>
        </a:defRPr>
      </a:lvl6pPr>
      <a:lvl7pPr marL="5432425" algn="l" defTabSz="1811020" rtl="0" eaLnBrk="1" latinLnBrk="0" hangingPunct="1">
        <a:defRPr sz="3700" kern="1200">
          <a:solidFill>
            <a:schemeClr val="tx1"/>
          </a:solidFill>
          <a:latin typeface="+mn-lt"/>
          <a:ea typeface="+mn-ea"/>
          <a:cs typeface="+mn-cs"/>
        </a:defRPr>
      </a:lvl7pPr>
      <a:lvl8pPr marL="6337935" algn="l" defTabSz="1811020" rtl="0" eaLnBrk="1" latinLnBrk="0" hangingPunct="1">
        <a:defRPr sz="3700" kern="1200">
          <a:solidFill>
            <a:schemeClr val="tx1"/>
          </a:solidFill>
          <a:latin typeface="+mn-lt"/>
          <a:ea typeface="+mn-ea"/>
          <a:cs typeface="+mn-cs"/>
        </a:defRPr>
      </a:lvl8pPr>
      <a:lvl9pPr marL="7242810" algn="l" defTabSz="1811020"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8232354" y="5041808"/>
            <a:ext cx="12781420"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JavaScript Training</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event?</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JavaScript Event is an </a:t>
            </a:r>
            <a:r>
              <a:rPr lang="en-US" sz="3600" b="1" dirty="0" err="1">
                <a:solidFill>
                  <a:srgbClr val="000000"/>
                </a:solidFill>
                <a:latin typeface="+mj-lt"/>
              </a:rPr>
              <a:t>occurence</a:t>
            </a:r>
            <a:r>
              <a:rPr lang="en-US" sz="3600" b="1" dirty="0">
                <a:solidFill>
                  <a:srgbClr val="000000"/>
                </a:solidFill>
                <a:latin typeface="+mj-lt"/>
              </a:rPr>
              <a:t> of any user action in your system. For example, mouse click, sliding of cursor, keystroke, and so on. All these actions that result in some kind of change in the website are known as events.</a:t>
            </a:r>
            <a:endParaRPr lang="en-US" sz="3600" b="1" dirty="0">
              <a:solidFill>
                <a:srgbClr val="000000"/>
              </a:solidFill>
              <a:latin typeface="+mj-lt"/>
            </a:endParaRPr>
          </a:p>
          <a:p>
            <a:pPr marL="571500" indent="-571500" algn="l">
              <a:buFont typeface="Arial" panose="020B0604020202020204" pitchFamily="34" charset="0"/>
              <a:buChar char="•"/>
            </a:pPr>
            <a:r>
              <a:rPr lang="en-US" sz="3600" b="1" dirty="0">
                <a:solidFill>
                  <a:srgbClr val="000000"/>
                </a:solidFill>
                <a:latin typeface="+mj-lt"/>
              </a:rPr>
              <a:t>Actually, events in </a:t>
            </a:r>
            <a:r>
              <a:rPr lang="en-US" sz="3600" b="1" dirty="0" err="1">
                <a:solidFill>
                  <a:srgbClr val="000000"/>
                </a:solidFill>
                <a:latin typeface="+mj-lt"/>
              </a:rPr>
              <a:t>wesbsites</a:t>
            </a:r>
            <a:r>
              <a:rPr lang="en-US" sz="3600" b="1" dirty="0">
                <a:solidFill>
                  <a:srgbClr val="000000"/>
                </a:solidFill>
                <a:latin typeface="+mj-lt"/>
              </a:rPr>
              <a:t> are called HTML events not JavaScript events because they are </a:t>
            </a:r>
            <a:r>
              <a:rPr lang="en-US" sz="3600" b="1" dirty="0" err="1">
                <a:solidFill>
                  <a:srgbClr val="000000"/>
                </a:solidFill>
                <a:latin typeface="+mj-lt"/>
              </a:rPr>
              <a:t>occuring</a:t>
            </a:r>
            <a:r>
              <a:rPr lang="en-US" sz="3600" b="1" dirty="0">
                <a:solidFill>
                  <a:srgbClr val="000000"/>
                </a:solidFill>
                <a:latin typeface="+mj-lt"/>
              </a:rPr>
              <a:t> on an HTML element, for </a:t>
            </a:r>
            <a:r>
              <a:rPr lang="en-US" sz="3600" b="1" dirty="0" err="1">
                <a:solidFill>
                  <a:srgbClr val="000000"/>
                </a:solidFill>
                <a:latin typeface="+mj-lt"/>
              </a:rPr>
              <a:t>eg.</a:t>
            </a:r>
            <a:r>
              <a:rPr lang="en-US" sz="3600" b="1" dirty="0">
                <a:solidFill>
                  <a:srgbClr val="000000"/>
                </a:solidFill>
                <a:latin typeface="+mj-lt"/>
              </a:rPr>
              <a:t>, a button click. But JavaScript comes handy when we want to react to these events. JavaScript reacts to these events by using JavaScript Event Handlers.</a:t>
            </a:r>
            <a:endParaRPr lang="en-US" sz="3600" b="1" dirty="0">
              <a:solidFill>
                <a:srgbClr val="000000"/>
              </a:solidFill>
              <a:latin typeface="+mj-lt"/>
            </a:endParaRPr>
          </a:p>
          <a:p>
            <a:pPr marL="571500" indent="-571500" algn="l">
              <a:buFont typeface="Arial" panose="020B0604020202020204" pitchFamily="34" charset="0"/>
              <a:buChar char="•"/>
            </a:pPr>
            <a:r>
              <a:rPr lang="en-US" sz="3600" b="1" dirty="0">
                <a:solidFill>
                  <a:srgbClr val="000000"/>
                </a:solidFill>
                <a:latin typeface="+mj-lt"/>
              </a:rPr>
              <a:t>HTML Events: It is an occurring of event on an HTML element. For </a:t>
            </a:r>
            <a:r>
              <a:rPr lang="en-US" sz="3600" b="1" dirty="0" err="1">
                <a:solidFill>
                  <a:srgbClr val="000000"/>
                </a:solidFill>
                <a:latin typeface="+mj-lt"/>
              </a:rPr>
              <a:t>eg.</a:t>
            </a:r>
            <a:r>
              <a:rPr lang="en-US" sz="3600" b="1" dirty="0">
                <a:solidFill>
                  <a:srgbClr val="000000"/>
                </a:solidFill>
                <a:latin typeface="+mj-lt"/>
              </a:rPr>
              <a:t>, a keystroke, mouse clicks.</a:t>
            </a:r>
            <a:endParaRPr lang="en-US" sz="3600" b="1" dirty="0">
              <a:solidFill>
                <a:srgbClr val="000000"/>
              </a:solidFill>
              <a:latin typeface="+mj-lt"/>
            </a:endParaRPr>
          </a:p>
          <a:p>
            <a:pPr marL="571500" indent="-571500" algn="l">
              <a:buFont typeface="Arial" panose="020B0604020202020204" pitchFamily="34" charset="0"/>
              <a:buChar char="•"/>
            </a:pPr>
            <a:r>
              <a:rPr lang="en-US" sz="3600" b="1" dirty="0">
                <a:solidFill>
                  <a:srgbClr val="000000"/>
                </a:solidFill>
                <a:latin typeface="+mj-lt"/>
              </a:rPr>
              <a:t>JavaScript Event Handling: JavaScript Event Handling is reacting over the HTML events by using JavaScript. For </a:t>
            </a:r>
            <a:r>
              <a:rPr lang="en-US" sz="3600" b="1" dirty="0" err="1">
                <a:solidFill>
                  <a:srgbClr val="000000"/>
                </a:solidFill>
                <a:latin typeface="+mj-lt"/>
              </a:rPr>
              <a:t>eg.</a:t>
            </a:r>
            <a:r>
              <a:rPr lang="en-US" sz="3600" b="1" dirty="0">
                <a:solidFill>
                  <a:srgbClr val="000000"/>
                </a:solidFill>
                <a:latin typeface="+mj-lt"/>
              </a:rPr>
              <a:t>, showing alert box after mouse click.</a:t>
            </a:r>
            <a:endParaRPr lang="en-US" sz="3600" b="1" dirty="0">
              <a:solidFill>
                <a:srgbClr val="000000"/>
              </a:solidFill>
              <a:latin typeface="+mj-lt"/>
            </a:endParaRPr>
          </a:p>
          <a:p>
            <a:pPr marL="571500" indent="-571500" algn="l">
              <a:buFont typeface="Arial" panose="020B0604020202020204" pitchFamily="34" charset="0"/>
              <a:buChar char="•"/>
            </a:pPr>
            <a:r>
              <a:rPr lang="en-US" sz="3600" b="1" dirty="0">
                <a:solidFill>
                  <a:srgbClr val="000000"/>
                </a:solidFill>
                <a:latin typeface="+mj-lt"/>
              </a:rPr>
              <a:t>JavaScript Event Handlers: Event handler or event listener is a software subroutine that listens and handles the events. Each HTML event has an event handler associated with it. So, </a:t>
            </a:r>
            <a:r>
              <a:rPr lang="en-US" sz="3600" b="1" dirty="0" err="1">
                <a:solidFill>
                  <a:srgbClr val="000000"/>
                </a:solidFill>
                <a:latin typeface="+mj-lt"/>
              </a:rPr>
              <a:t>Javascript</a:t>
            </a:r>
            <a:r>
              <a:rPr lang="en-US" sz="3600" b="1" dirty="0">
                <a:solidFill>
                  <a:srgbClr val="000000"/>
                </a:solidFill>
                <a:latin typeface="+mj-lt"/>
              </a:rPr>
              <a:t> manages events by using event handlers. This process is called event handling.</a:t>
            </a: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Mouse event?</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Mouse events are most occurring events in a website because people use mouse to navigate through website. We will now see various events related to mouse actions. Actions like mouse click, page scroll using mouse, movement of cursor over an element are all mouse events. Let's explore them one by one:</a:t>
            </a:r>
            <a:endParaRPr lang="en-US" sz="3600" b="1" dirty="0">
              <a:solidFill>
                <a:srgbClr val="000000"/>
              </a:solidFill>
              <a:latin typeface="+mj-lt"/>
            </a:endParaRPr>
          </a:p>
          <a:p>
            <a:pPr algn="l"/>
            <a:r>
              <a:rPr lang="en-IN" sz="3600" b="1" dirty="0">
                <a:solidFill>
                  <a:srgbClr val="000000"/>
                </a:solidFill>
                <a:highlight>
                  <a:srgbClr val="FFFF00"/>
                </a:highlight>
                <a:latin typeface="+mj-lt"/>
              </a:rPr>
              <a:t>The onclick event:</a:t>
            </a:r>
            <a:br>
              <a:rPr lang="en-IN" sz="3600" b="1" dirty="0">
                <a:solidFill>
                  <a:srgbClr val="000000"/>
                </a:solidFill>
                <a:latin typeface="+mj-lt"/>
              </a:rPr>
            </a:br>
            <a:r>
              <a:rPr lang="en-US" sz="3600" b="1" dirty="0">
                <a:solidFill>
                  <a:srgbClr val="000000"/>
                </a:solidFill>
                <a:latin typeface="+mj-lt"/>
              </a:rPr>
              <a:t>The onclick event is the most user friendly event, it occurs when user left clicks on any element. Use of this event can enhance website's attractiveness. For example: zooming image on mouse click or assisting user during form filling.</a:t>
            </a:r>
            <a:endParaRPr lang="en-US" sz="3600" b="1" dirty="0">
              <a:solidFill>
                <a:srgbClr val="000000"/>
              </a:solidFill>
              <a:latin typeface="+mj-lt"/>
            </a:endParaRPr>
          </a:p>
          <a:p>
            <a:pPr algn="l"/>
            <a:r>
              <a:rPr lang="en-US" sz="3600" b="1" dirty="0">
                <a:solidFill>
                  <a:srgbClr val="000000"/>
                </a:solidFill>
                <a:latin typeface="+mj-lt"/>
              </a:rPr>
              <a:t>The onclick event handler is used to handle onclick event. This event handler is now embedded with HTML 5 as an attribute. So, without using script tags we can easily use the onclick event.</a:t>
            </a:r>
            <a:endParaRPr lang="en-US" sz="3600" b="1" dirty="0">
              <a:solidFill>
                <a:srgbClr val="000000"/>
              </a:solidFill>
              <a:latin typeface="+mj-lt"/>
            </a:endParaRPr>
          </a:p>
          <a:p>
            <a:pPr algn="l"/>
            <a:r>
              <a:rPr lang="en-US" sz="3600" b="1" dirty="0">
                <a:solidFill>
                  <a:srgbClr val="000000"/>
                </a:solidFill>
                <a:latin typeface="+mj-lt"/>
              </a:rPr>
              <a:t>The following example will show you an alert message when you click on the elements.</a:t>
            </a:r>
            <a:br>
              <a:rPr lang="en-IN" sz="3600" b="1" dirty="0">
                <a:solidFill>
                  <a:srgbClr val="000000"/>
                </a:solidFill>
                <a:latin typeface="+mj-lt"/>
              </a:rPr>
            </a:br>
            <a:br>
              <a:rPr lang="en-IN" sz="3600" b="1" dirty="0">
                <a:solidFill>
                  <a:srgbClr val="000000"/>
                </a:solidFill>
                <a:latin typeface="+mj-lt"/>
              </a:rPr>
            </a:b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FF0000"/>
                </a:solidFill>
                <a:effectLst/>
                <a:latin typeface="system-ui"/>
              </a:rPr>
              <a:t> type</a:t>
            </a:r>
            <a:r>
              <a:rPr lang="en-US" sz="3200" b="0" i="0" dirty="0">
                <a:solidFill>
                  <a:srgbClr val="0000CD"/>
                </a:solidFill>
                <a:effectLst/>
                <a:latin typeface="system-ui"/>
              </a:rPr>
              <a:t>="button"</a:t>
            </a:r>
            <a:r>
              <a:rPr lang="en-US" sz="3200" b="0" i="0" dirty="0">
                <a:solidFill>
                  <a:srgbClr val="FF0000"/>
                </a:solidFill>
                <a:effectLst/>
                <a:latin typeface="system-ui"/>
              </a:rPr>
              <a:t> onclick</a:t>
            </a:r>
            <a:r>
              <a:rPr lang="en-US" sz="3200" b="0" i="0" dirty="0">
                <a:solidFill>
                  <a:srgbClr val="0000CD"/>
                </a:solidFill>
                <a:effectLst/>
                <a:latin typeface="system-ui"/>
              </a:rPr>
              <a:t>="alert('You have clicked a button!');"&gt;</a:t>
            </a:r>
            <a:r>
              <a:rPr lang="en-US" sz="3200" b="0" i="0" dirty="0">
                <a:solidFill>
                  <a:srgbClr val="000000"/>
                </a:solidFill>
                <a:effectLst/>
                <a:latin typeface="system-ui"/>
              </a:rPr>
              <a:t> Click Me </a:t>
            </a: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FF0000"/>
                </a:solidFill>
                <a:effectLst/>
                <a:latin typeface="system-ui"/>
              </a:rPr>
              <a:t> </a:t>
            </a:r>
            <a:r>
              <a:rPr lang="en-US" sz="3200" b="0" i="0" dirty="0" err="1">
                <a:solidFill>
                  <a:srgbClr val="FF0000"/>
                </a:solidFill>
                <a:effectLst/>
                <a:latin typeface="system-ui"/>
              </a:rPr>
              <a:t>href</a:t>
            </a:r>
            <a:r>
              <a:rPr lang="en-US" sz="3200" b="0" i="0" dirty="0">
                <a:solidFill>
                  <a:srgbClr val="0000CD"/>
                </a:solidFill>
                <a:effectLst/>
                <a:latin typeface="system-ui"/>
              </a:rPr>
              <a:t>="#"</a:t>
            </a:r>
            <a:r>
              <a:rPr lang="en-US" sz="3200" b="0" i="0" dirty="0">
                <a:solidFill>
                  <a:srgbClr val="FF0000"/>
                </a:solidFill>
                <a:effectLst/>
                <a:latin typeface="system-ui"/>
              </a:rPr>
              <a:t> onclick</a:t>
            </a:r>
            <a:r>
              <a:rPr lang="en-US" sz="3200" b="0" i="0" dirty="0">
                <a:solidFill>
                  <a:srgbClr val="0000CD"/>
                </a:solidFill>
                <a:effectLst/>
                <a:latin typeface="system-ui"/>
              </a:rPr>
              <a:t>="alert('You have clicked a link!');"&gt;</a:t>
            </a:r>
            <a:r>
              <a:rPr lang="en-US" sz="3200" b="0" i="0" dirty="0">
                <a:solidFill>
                  <a:srgbClr val="000000"/>
                </a:solidFill>
                <a:effectLst/>
                <a:latin typeface="system-ui"/>
              </a:rPr>
              <a:t> Click Me </a:t>
            </a: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0000CD"/>
                </a:solidFill>
                <a:effectLst/>
                <a:latin typeface="system-ui"/>
              </a:rPr>
              <a:t>&gt;</a:t>
            </a:r>
            <a:endParaRPr lang="en-IN" sz="3600" b="1" dirty="0">
              <a:solidFill>
                <a:srgbClr val="000000"/>
              </a:solidFill>
              <a:latin typeface="+mj-lt"/>
            </a:endParaRPr>
          </a:p>
          <a:p>
            <a:br>
              <a:rPr lang="en-IN" sz="2800" dirty="0"/>
            </a:br>
            <a:br>
              <a:rPr lang="en-IN" sz="3200" dirty="0"/>
            </a:b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Mouse event?</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highlight>
                  <a:srgbClr val="FFFF00"/>
                </a:highlight>
                <a:latin typeface="+mj-lt"/>
              </a:rPr>
              <a:t>The </a:t>
            </a:r>
            <a:r>
              <a:rPr lang="en-US" sz="3600" b="1" dirty="0" err="1">
                <a:solidFill>
                  <a:srgbClr val="000000"/>
                </a:solidFill>
                <a:highlight>
                  <a:srgbClr val="FFFF00"/>
                </a:highlight>
                <a:latin typeface="+mj-lt"/>
              </a:rPr>
              <a:t>oncontextmenu</a:t>
            </a:r>
            <a:r>
              <a:rPr lang="en-US" sz="3600" b="1" dirty="0">
                <a:solidFill>
                  <a:srgbClr val="000000"/>
                </a:solidFill>
                <a:highlight>
                  <a:srgbClr val="FFFF00"/>
                </a:highlight>
                <a:latin typeface="+mj-lt"/>
              </a:rPr>
              <a:t> event</a:t>
            </a:r>
            <a:br>
              <a:rPr lang="en-US" sz="3600" b="1" dirty="0">
                <a:solidFill>
                  <a:srgbClr val="000000"/>
                </a:solidFill>
                <a:highlight>
                  <a:srgbClr val="FFFF00"/>
                </a:highlight>
                <a:latin typeface="+mj-lt"/>
              </a:rPr>
            </a:br>
            <a:r>
              <a:rPr lang="en-US" sz="3600" b="1" dirty="0">
                <a:solidFill>
                  <a:srgbClr val="000000"/>
                </a:solidFill>
                <a:latin typeface="+mj-lt"/>
              </a:rPr>
              <a:t>The </a:t>
            </a:r>
            <a:r>
              <a:rPr lang="en-US" sz="3600" b="1" dirty="0" err="1">
                <a:solidFill>
                  <a:srgbClr val="000000"/>
                </a:solidFill>
                <a:latin typeface="+mj-lt"/>
              </a:rPr>
              <a:t>oncontextmenu</a:t>
            </a:r>
            <a:r>
              <a:rPr lang="en-US" sz="3600" b="1" dirty="0">
                <a:solidFill>
                  <a:srgbClr val="000000"/>
                </a:solidFill>
                <a:latin typeface="+mj-lt"/>
              </a:rPr>
              <a:t> event occurs when user right clicks on an element. It is similar to onclick event just the mouse button is different. It can be used in a situation if right click is disabled on a website, but if user right clicks on an element then a warning message gets displayed.</a:t>
            </a:r>
            <a:endParaRPr lang="en-US" sz="3600" b="1" dirty="0">
              <a:solidFill>
                <a:srgbClr val="000000"/>
              </a:solidFill>
              <a:latin typeface="+mj-lt"/>
            </a:endParaRPr>
          </a:p>
          <a:p>
            <a:pPr marL="571500" indent="-571500" algn="l">
              <a:buFont typeface="Arial" panose="020B0604020202020204" pitchFamily="34" charset="0"/>
              <a:buChar char="•"/>
            </a:pPr>
            <a:r>
              <a:rPr lang="en-US" sz="3600" b="1" dirty="0">
                <a:solidFill>
                  <a:srgbClr val="000000"/>
                </a:solidFill>
                <a:latin typeface="+mj-lt"/>
              </a:rPr>
              <a:t>The </a:t>
            </a:r>
            <a:r>
              <a:rPr lang="en-US" sz="3600" b="1" dirty="0" err="1">
                <a:solidFill>
                  <a:srgbClr val="000000"/>
                </a:solidFill>
                <a:latin typeface="+mj-lt"/>
              </a:rPr>
              <a:t>oncontextmenu</a:t>
            </a:r>
            <a:r>
              <a:rPr lang="en-US" sz="3600" b="1" dirty="0">
                <a:solidFill>
                  <a:srgbClr val="000000"/>
                </a:solidFill>
                <a:latin typeface="+mj-lt"/>
              </a:rPr>
              <a:t> event handler is used to handle this event.</a:t>
            </a:r>
            <a:br>
              <a:rPr lang="en-US" sz="3600" b="1" dirty="0">
                <a:solidFill>
                  <a:srgbClr val="000000"/>
                </a:solidFill>
                <a:latin typeface="+mj-lt"/>
              </a:rPr>
            </a:br>
            <a:br>
              <a:rPr lang="en-IN" sz="3600" b="1" dirty="0">
                <a:solidFill>
                  <a:srgbClr val="000000"/>
                </a:solidFill>
                <a:latin typeface="+mj-lt"/>
              </a:rPr>
            </a:b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FF0000"/>
                </a:solidFill>
                <a:effectLst/>
                <a:latin typeface="system-ui"/>
              </a:rPr>
              <a:t> type</a:t>
            </a:r>
            <a:r>
              <a:rPr lang="en-US" sz="3200" b="0" i="0" dirty="0">
                <a:solidFill>
                  <a:srgbClr val="0000CD"/>
                </a:solidFill>
                <a:effectLst/>
                <a:latin typeface="system-ui"/>
              </a:rPr>
              <a:t>="button"</a:t>
            </a:r>
            <a:r>
              <a:rPr lang="en-US" sz="3200" b="0" i="0" dirty="0">
                <a:solidFill>
                  <a:srgbClr val="FF0000"/>
                </a:solidFill>
                <a:effectLst/>
                <a:latin typeface="system-ui"/>
              </a:rPr>
              <a:t> </a:t>
            </a:r>
            <a:r>
              <a:rPr lang="en-US" sz="3200" b="0" i="0" dirty="0" err="1">
                <a:solidFill>
                  <a:srgbClr val="FF0000"/>
                </a:solidFill>
                <a:effectLst/>
                <a:latin typeface="system-ui"/>
              </a:rPr>
              <a:t>oncontextmenu</a:t>
            </a:r>
            <a:r>
              <a:rPr lang="en-US" sz="3200" b="0" i="0" dirty="0">
                <a:solidFill>
                  <a:srgbClr val="0000CD"/>
                </a:solidFill>
                <a:effectLst/>
                <a:latin typeface="system-ui"/>
              </a:rPr>
              <a:t>="alert('You have right-clicked a button!');"&gt;</a:t>
            </a:r>
            <a:r>
              <a:rPr lang="en-US" sz="3200" b="0" i="0" dirty="0">
                <a:solidFill>
                  <a:srgbClr val="000000"/>
                </a:solidFill>
                <a:effectLst/>
                <a:latin typeface="system-ui"/>
              </a:rPr>
              <a:t>Right Click on Me</a:t>
            </a: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0000CD"/>
                </a:solidFill>
                <a:effectLst/>
                <a:latin typeface="system-ui"/>
              </a:rPr>
              <a:t>&gt;</a:t>
            </a:r>
            <a:br>
              <a:rPr lang="en-US" sz="3200" b="0" i="0" dirty="0">
                <a:solidFill>
                  <a:srgbClr val="000000"/>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FF0000"/>
                </a:solidFill>
                <a:effectLst/>
                <a:latin typeface="system-ui"/>
              </a:rPr>
              <a:t> </a:t>
            </a:r>
            <a:r>
              <a:rPr lang="en-US" sz="3200" b="0" i="0" dirty="0" err="1">
                <a:solidFill>
                  <a:srgbClr val="FF0000"/>
                </a:solidFill>
                <a:effectLst/>
                <a:latin typeface="system-ui"/>
              </a:rPr>
              <a:t>href</a:t>
            </a:r>
            <a:r>
              <a:rPr lang="en-US" sz="3200" b="0" i="0" dirty="0">
                <a:solidFill>
                  <a:srgbClr val="0000CD"/>
                </a:solidFill>
                <a:effectLst/>
                <a:latin typeface="system-ui"/>
              </a:rPr>
              <a:t>="#"</a:t>
            </a:r>
            <a:r>
              <a:rPr lang="en-US" sz="3200" b="0" i="0" dirty="0">
                <a:solidFill>
                  <a:srgbClr val="FF0000"/>
                </a:solidFill>
                <a:effectLst/>
                <a:latin typeface="system-ui"/>
              </a:rPr>
              <a:t> </a:t>
            </a:r>
            <a:r>
              <a:rPr lang="en-US" sz="3200" b="0" i="0" dirty="0" err="1">
                <a:solidFill>
                  <a:srgbClr val="FF0000"/>
                </a:solidFill>
                <a:effectLst/>
                <a:latin typeface="system-ui"/>
              </a:rPr>
              <a:t>oncontextmenu</a:t>
            </a:r>
            <a:r>
              <a:rPr lang="en-US" sz="3200" b="0" i="0" dirty="0">
                <a:solidFill>
                  <a:srgbClr val="0000CD"/>
                </a:solidFill>
                <a:effectLst/>
                <a:latin typeface="system-ui"/>
              </a:rPr>
              <a:t>="alert('You have right-clicked a link!');"&gt;</a:t>
            </a:r>
            <a:r>
              <a:rPr lang="en-US" sz="3200" b="0" i="0" dirty="0">
                <a:solidFill>
                  <a:srgbClr val="000000"/>
                </a:solidFill>
                <a:effectLst/>
                <a:latin typeface="system-ui"/>
              </a:rPr>
              <a:t>Right Click on Me</a:t>
            </a: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0000CD"/>
                </a:solidFill>
                <a:effectLst/>
                <a:latin typeface="system-ui"/>
              </a:rPr>
              <a:t>&gt;</a:t>
            </a:r>
            <a:br>
              <a:rPr lang="en-IN" sz="2800" dirty="0"/>
            </a:br>
            <a:br>
              <a:rPr lang="en-IN" sz="3200" dirty="0"/>
            </a:b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Mouse event?</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highlight>
                  <a:srgbClr val="FFFF00"/>
                </a:highlight>
                <a:latin typeface="+mj-lt"/>
              </a:rPr>
              <a:t>The </a:t>
            </a:r>
            <a:r>
              <a:rPr lang="en-US" sz="3600" b="1" dirty="0" err="1">
                <a:solidFill>
                  <a:srgbClr val="000000"/>
                </a:solidFill>
                <a:highlight>
                  <a:srgbClr val="FFFF00"/>
                </a:highlight>
                <a:latin typeface="+mj-lt"/>
              </a:rPr>
              <a:t>onmouseout</a:t>
            </a:r>
            <a:r>
              <a:rPr lang="en-US" sz="3600" b="1" dirty="0">
                <a:solidFill>
                  <a:srgbClr val="000000"/>
                </a:solidFill>
                <a:highlight>
                  <a:srgbClr val="FFFF00"/>
                </a:highlight>
                <a:latin typeface="+mj-lt"/>
              </a:rPr>
              <a:t> event</a:t>
            </a:r>
            <a:endParaRPr lang="en-US" sz="3600" b="1" dirty="0">
              <a:solidFill>
                <a:srgbClr val="000000"/>
              </a:solidFill>
              <a:highlight>
                <a:srgbClr val="FFFF00"/>
              </a:highlight>
              <a:latin typeface="+mj-lt"/>
            </a:endParaRPr>
          </a:p>
          <a:p>
            <a:pPr marL="571500" indent="-571500" algn="l">
              <a:buFont typeface="Arial" panose="020B0604020202020204" pitchFamily="34" charset="0"/>
              <a:buChar char="•"/>
            </a:pPr>
            <a:r>
              <a:rPr lang="en-US" sz="3600" b="1" dirty="0">
                <a:solidFill>
                  <a:srgbClr val="000000"/>
                </a:solidFill>
                <a:latin typeface="+mj-lt"/>
              </a:rPr>
              <a:t>The </a:t>
            </a:r>
            <a:r>
              <a:rPr lang="en-US" sz="3600" b="1" dirty="0" err="1">
                <a:solidFill>
                  <a:srgbClr val="000000"/>
                </a:solidFill>
                <a:latin typeface="+mj-lt"/>
              </a:rPr>
              <a:t>onmouseout</a:t>
            </a:r>
            <a:r>
              <a:rPr lang="en-US" sz="3600" b="1" dirty="0">
                <a:solidFill>
                  <a:srgbClr val="000000"/>
                </a:solidFill>
                <a:latin typeface="+mj-lt"/>
              </a:rPr>
              <a:t> event occurs when a user hovers mouse cursor over an element and then removes it. The </a:t>
            </a:r>
            <a:r>
              <a:rPr lang="en-US" sz="3600" b="1" dirty="0" err="1">
                <a:solidFill>
                  <a:srgbClr val="000000"/>
                </a:solidFill>
                <a:latin typeface="+mj-lt"/>
              </a:rPr>
              <a:t>onmouseout</a:t>
            </a:r>
            <a:r>
              <a:rPr lang="en-US" sz="3600" b="1" dirty="0">
                <a:solidFill>
                  <a:srgbClr val="000000"/>
                </a:solidFill>
                <a:latin typeface="+mj-lt"/>
              </a:rPr>
              <a:t> event handler is used to handle this event.</a:t>
            </a:r>
            <a:endParaRPr lang="en-US" sz="3600" b="1" dirty="0">
              <a:solidFill>
                <a:srgbClr val="000000"/>
              </a:solidFill>
              <a:latin typeface="+mj-lt"/>
            </a:endParaRPr>
          </a:p>
          <a:p>
            <a:pPr marL="571500" indent="-571500" algn="l">
              <a:buFont typeface="Arial" panose="020B0604020202020204" pitchFamily="34" charset="0"/>
              <a:buChar char="•"/>
            </a:pPr>
            <a:r>
              <a:rPr lang="en-US" sz="3600" b="1" dirty="0">
                <a:solidFill>
                  <a:srgbClr val="000000"/>
                </a:solidFill>
                <a:latin typeface="+mj-lt"/>
              </a:rPr>
              <a:t>The following example will show you an alert message when the </a:t>
            </a:r>
            <a:r>
              <a:rPr lang="en-US" sz="3600" b="1" dirty="0" err="1">
                <a:solidFill>
                  <a:srgbClr val="000000"/>
                </a:solidFill>
                <a:latin typeface="+mj-lt"/>
              </a:rPr>
              <a:t>mouseout</a:t>
            </a:r>
            <a:r>
              <a:rPr lang="en-US" sz="3600" b="1" dirty="0">
                <a:solidFill>
                  <a:srgbClr val="000000"/>
                </a:solidFill>
                <a:latin typeface="+mj-lt"/>
              </a:rPr>
              <a:t> event occurs.</a:t>
            </a:r>
            <a:br>
              <a:rPr lang="en-IN" sz="2800" dirty="0"/>
            </a:br>
            <a:br>
              <a:rPr lang="en-IN" sz="3200" dirty="0"/>
            </a:b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FF0000"/>
                </a:solidFill>
                <a:effectLst/>
                <a:latin typeface="system-ui"/>
              </a:rPr>
              <a:t> type</a:t>
            </a:r>
            <a:r>
              <a:rPr lang="en-US" sz="3200" b="0" i="0" dirty="0">
                <a:solidFill>
                  <a:srgbClr val="0000CD"/>
                </a:solidFill>
                <a:effectLst/>
                <a:latin typeface="system-ui"/>
              </a:rPr>
              <a:t>="button"</a:t>
            </a:r>
            <a:r>
              <a:rPr lang="en-US" sz="3200" b="0" i="0" dirty="0">
                <a:solidFill>
                  <a:srgbClr val="FF0000"/>
                </a:solidFill>
                <a:effectLst/>
                <a:latin typeface="system-ui"/>
              </a:rPr>
              <a:t> </a:t>
            </a:r>
            <a:r>
              <a:rPr lang="en-US" sz="3200" b="0" i="0" dirty="0" err="1">
                <a:solidFill>
                  <a:srgbClr val="FF0000"/>
                </a:solidFill>
                <a:effectLst/>
                <a:latin typeface="system-ui"/>
              </a:rPr>
              <a:t>onmouseout</a:t>
            </a:r>
            <a:r>
              <a:rPr lang="en-US" sz="3200" b="0" i="0" dirty="0">
                <a:solidFill>
                  <a:srgbClr val="0000CD"/>
                </a:solidFill>
                <a:effectLst/>
                <a:latin typeface="system-ui"/>
              </a:rPr>
              <a:t>="alert('You have moved out of the button!');"&gt;</a:t>
            </a:r>
            <a:r>
              <a:rPr lang="en-US" sz="3200" b="0" i="0" dirty="0">
                <a:solidFill>
                  <a:srgbClr val="000000"/>
                </a:solidFill>
                <a:effectLst/>
                <a:latin typeface="system-ui"/>
              </a:rPr>
              <a:t> Place Mouse Inside Me and Move Out </a:t>
            </a: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0000CD"/>
                </a:solidFill>
                <a:effectLst/>
                <a:latin typeface="system-ui"/>
              </a:rPr>
              <a:t>&gt;</a:t>
            </a:r>
            <a:br>
              <a:rPr lang="en-US" sz="3200" b="0" i="0" dirty="0">
                <a:solidFill>
                  <a:srgbClr val="000000"/>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FF0000"/>
                </a:solidFill>
                <a:effectLst/>
                <a:latin typeface="system-ui"/>
              </a:rPr>
              <a:t> </a:t>
            </a:r>
            <a:r>
              <a:rPr lang="en-US" sz="3200" b="0" i="0" dirty="0" err="1">
                <a:solidFill>
                  <a:srgbClr val="FF0000"/>
                </a:solidFill>
                <a:effectLst/>
                <a:latin typeface="system-ui"/>
              </a:rPr>
              <a:t>href</a:t>
            </a:r>
            <a:r>
              <a:rPr lang="en-US" sz="3200" b="0" i="0" dirty="0">
                <a:solidFill>
                  <a:srgbClr val="0000CD"/>
                </a:solidFill>
                <a:effectLst/>
                <a:latin typeface="system-ui"/>
              </a:rPr>
              <a:t>="#"</a:t>
            </a:r>
            <a:r>
              <a:rPr lang="en-US" sz="3200" b="0" i="0" dirty="0">
                <a:solidFill>
                  <a:srgbClr val="FF0000"/>
                </a:solidFill>
                <a:effectLst/>
                <a:latin typeface="system-ui"/>
              </a:rPr>
              <a:t> </a:t>
            </a:r>
            <a:r>
              <a:rPr lang="en-US" sz="3200" b="0" i="0" dirty="0" err="1">
                <a:solidFill>
                  <a:srgbClr val="FF0000"/>
                </a:solidFill>
                <a:effectLst/>
                <a:latin typeface="system-ui"/>
              </a:rPr>
              <a:t>onmouseout</a:t>
            </a:r>
            <a:r>
              <a:rPr lang="en-US" sz="3200" b="0" i="0" dirty="0">
                <a:solidFill>
                  <a:srgbClr val="0000CD"/>
                </a:solidFill>
                <a:effectLst/>
                <a:latin typeface="system-ui"/>
              </a:rPr>
              <a:t>="alert('You have moved out of the link!');"&gt;</a:t>
            </a:r>
            <a:r>
              <a:rPr lang="en-US" sz="3200" b="0" i="0" dirty="0">
                <a:solidFill>
                  <a:srgbClr val="000000"/>
                </a:solidFill>
                <a:effectLst/>
                <a:latin typeface="system-ui"/>
              </a:rPr>
              <a:t> Place Mouse Inside Me and Move Out </a:t>
            </a: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0000CD"/>
                </a:solidFill>
                <a:effectLst/>
                <a:latin typeface="system-ui"/>
              </a:rPr>
              <a:t>&gt;</a:t>
            </a: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Mouse event?</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highlight>
                  <a:srgbClr val="FFFF00"/>
                </a:highlight>
                <a:latin typeface="+mj-lt"/>
              </a:rPr>
              <a:t>The Mouseover Event (</a:t>
            </a:r>
            <a:r>
              <a:rPr lang="en-US" sz="3600" b="1" dirty="0" err="1">
                <a:solidFill>
                  <a:srgbClr val="000000"/>
                </a:solidFill>
                <a:highlight>
                  <a:srgbClr val="FFFF00"/>
                </a:highlight>
                <a:latin typeface="+mj-lt"/>
              </a:rPr>
              <a:t>onmouseover</a:t>
            </a:r>
            <a:r>
              <a:rPr lang="en-US" sz="3600" b="1" dirty="0">
                <a:solidFill>
                  <a:srgbClr val="000000"/>
                </a:solidFill>
                <a:highlight>
                  <a:srgbClr val="FFFF00"/>
                </a:highlight>
                <a:latin typeface="+mj-lt"/>
              </a:rPr>
              <a:t>) </a:t>
            </a:r>
            <a:br>
              <a:rPr lang="en-US" sz="3600" b="1" dirty="0">
                <a:solidFill>
                  <a:srgbClr val="000000"/>
                </a:solidFill>
                <a:highlight>
                  <a:srgbClr val="FFFF00"/>
                </a:highlight>
                <a:latin typeface="+mj-lt"/>
              </a:rPr>
            </a:br>
            <a:r>
              <a:rPr lang="en-US" sz="3600" b="1" dirty="0">
                <a:solidFill>
                  <a:srgbClr val="000000"/>
                </a:solidFill>
                <a:latin typeface="+mj-lt"/>
              </a:rPr>
              <a:t>The mouseover event occurs when user hovers the cursor over an element. The moment cursor gets over the element the </a:t>
            </a:r>
            <a:r>
              <a:rPr lang="en-US" sz="3600" b="1" dirty="0" err="1">
                <a:solidFill>
                  <a:srgbClr val="000000"/>
                </a:solidFill>
                <a:latin typeface="+mj-lt"/>
              </a:rPr>
              <a:t>onmouseover</a:t>
            </a:r>
            <a:r>
              <a:rPr lang="en-US" sz="3600" b="1" dirty="0">
                <a:solidFill>
                  <a:srgbClr val="000000"/>
                </a:solidFill>
                <a:latin typeface="+mj-lt"/>
              </a:rPr>
              <a:t> event handler gets triggered and execute task specified to it. You can display information as tooltip for the hovered element, or you can zoom an image.</a:t>
            </a:r>
            <a:br>
              <a:rPr lang="en-US" sz="3600" b="1" dirty="0">
                <a:solidFill>
                  <a:srgbClr val="000000"/>
                </a:solidFill>
                <a:latin typeface="+mj-lt"/>
              </a:rPr>
            </a:br>
            <a:br>
              <a:rPr lang="en-US" sz="3600" b="1" dirty="0">
                <a:solidFill>
                  <a:srgbClr val="000000"/>
                </a:solidFill>
                <a:latin typeface="+mj-lt"/>
              </a:rPr>
            </a:b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FF0000"/>
                </a:solidFill>
                <a:effectLst/>
                <a:latin typeface="system-ui"/>
              </a:rPr>
              <a:t> type</a:t>
            </a:r>
            <a:r>
              <a:rPr lang="en-US" sz="3200" b="0" i="0" dirty="0">
                <a:solidFill>
                  <a:srgbClr val="0000CD"/>
                </a:solidFill>
                <a:effectLst/>
                <a:latin typeface="system-ui"/>
              </a:rPr>
              <a:t>="button"</a:t>
            </a:r>
            <a:r>
              <a:rPr lang="en-US" sz="3200" b="0" i="0" dirty="0">
                <a:solidFill>
                  <a:srgbClr val="FF0000"/>
                </a:solidFill>
                <a:effectLst/>
                <a:latin typeface="system-ui"/>
              </a:rPr>
              <a:t> </a:t>
            </a:r>
            <a:r>
              <a:rPr lang="en-US" sz="3200" b="0" i="0" dirty="0" err="1">
                <a:solidFill>
                  <a:srgbClr val="FF0000"/>
                </a:solidFill>
                <a:effectLst/>
                <a:latin typeface="system-ui"/>
              </a:rPr>
              <a:t>onmouseover</a:t>
            </a:r>
            <a:r>
              <a:rPr lang="en-US" sz="3200" b="0" i="0" dirty="0">
                <a:solidFill>
                  <a:srgbClr val="0000CD"/>
                </a:solidFill>
                <a:effectLst/>
                <a:latin typeface="system-ui"/>
              </a:rPr>
              <a:t>="alert('You have placed mouse pointer over a button!');"&gt;</a:t>
            </a:r>
            <a:br>
              <a:rPr lang="en-US" sz="3200" b="0" i="0" dirty="0">
                <a:solidFill>
                  <a:srgbClr val="000000"/>
                </a:solidFill>
                <a:effectLst/>
                <a:latin typeface="system-ui"/>
              </a:rPr>
            </a:br>
            <a:r>
              <a:rPr lang="en-US" sz="3200" b="0" i="0" dirty="0">
                <a:solidFill>
                  <a:srgbClr val="000000"/>
                </a:solidFill>
                <a:effectLst/>
                <a:latin typeface="system-ui"/>
              </a:rPr>
              <a:t>Place Mouse Over Me </a:t>
            </a: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0000CD"/>
                </a:solidFill>
                <a:effectLst/>
                <a:latin typeface="system-ui"/>
              </a:rPr>
              <a:t>&gt;</a:t>
            </a:r>
            <a:br>
              <a:rPr lang="en-US" sz="3200" b="0" i="0" dirty="0">
                <a:solidFill>
                  <a:srgbClr val="000000"/>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FF0000"/>
                </a:solidFill>
                <a:effectLst/>
                <a:latin typeface="system-ui"/>
              </a:rPr>
              <a:t> </a:t>
            </a:r>
            <a:r>
              <a:rPr lang="en-US" sz="3200" b="0" i="0" dirty="0" err="1">
                <a:solidFill>
                  <a:srgbClr val="FF0000"/>
                </a:solidFill>
                <a:effectLst/>
                <a:latin typeface="system-ui"/>
              </a:rPr>
              <a:t>href</a:t>
            </a:r>
            <a:r>
              <a:rPr lang="en-US" sz="3200" b="0" i="0" dirty="0">
                <a:solidFill>
                  <a:srgbClr val="0000CD"/>
                </a:solidFill>
                <a:effectLst/>
                <a:latin typeface="system-ui"/>
              </a:rPr>
              <a:t>="#"</a:t>
            </a:r>
            <a:r>
              <a:rPr lang="en-US" sz="3200" b="0" i="0" dirty="0">
                <a:solidFill>
                  <a:srgbClr val="FF0000"/>
                </a:solidFill>
                <a:effectLst/>
                <a:latin typeface="system-ui"/>
              </a:rPr>
              <a:t> </a:t>
            </a:r>
            <a:r>
              <a:rPr lang="en-US" sz="3200" b="0" i="0" dirty="0" err="1">
                <a:solidFill>
                  <a:srgbClr val="FF0000"/>
                </a:solidFill>
                <a:effectLst/>
                <a:latin typeface="system-ui"/>
              </a:rPr>
              <a:t>onmouseover</a:t>
            </a:r>
            <a:r>
              <a:rPr lang="en-US" sz="3200" b="0" i="0">
                <a:solidFill>
                  <a:srgbClr val="0000CD"/>
                </a:solidFill>
                <a:effectLst/>
                <a:latin typeface="system-ui"/>
              </a:rPr>
              <a:t>="alert('You have placed mouse pointer over a link!');"&gt;</a:t>
            </a:r>
            <a:r>
              <a:rPr lang="en-US" sz="3200" b="0" i="0">
                <a:solidFill>
                  <a:srgbClr val="000000"/>
                </a:solidFill>
                <a:effectLst/>
                <a:latin typeface="system-ui"/>
              </a:rPr>
              <a:t> Place Mouse Over Me </a:t>
            </a:r>
            <a:r>
              <a:rPr lang="en-US" sz="3200" b="0" i="0">
                <a:solidFill>
                  <a:srgbClr val="0000CD"/>
                </a:solidFill>
                <a:effectLst/>
                <a:latin typeface="system-ui"/>
              </a:rPr>
              <a:t>&lt;</a:t>
            </a:r>
            <a:r>
              <a:rPr lang="en-US" sz="3200" b="0" i="0">
                <a:solidFill>
                  <a:srgbClr val="A52A2A"/>
                </a:solidFill>
                <a:effectLst/>
                <a:latin typeface="system-ui"/>
              </a:rPr>
              <a:t>/a</a:t>
            </a:r>
            <a:r>
              <a:rPr lang="en-US" sz="3200" b="0" i="0">
                <a:solidFill>
                  <a:srgbClr val="0000CD"/>
                </a:solidFill>
                <a:effectLst/>
                <a:latin typeface="system-ui"/>
              </a:rPr>
              <a:t>&gt;</a:t>
            </a: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endParaRPr lang="en-US" dirty="0"/>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p:nvPr/>
        </p:nvSpPr>
        <p:spPr>
          <a:xfrm>
            <a:off x="15695937" y="99013"/>
            <a:ext cx="8166532" cy="1173201"/>
          </a:xfrm>
          <a:prstGeom prst="rect">
            <a:avLst/>
          </a:prstGeom>
        </p:spPr>
        <p:txBody>
          <a:bodyPr>
            <a:noAutofit/>
          </a:bodyPr>
          <a:lstStyle>
            <a:lvl1pPr algn="l" defTabSz="1811020"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panose="020B0603020202020204"/>
              <a:cs typeface="Trebuchet MS" panose="020B0603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Assignment Operator</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The Assignment operators '=' is used with numeric values to assign a value to a </a:t>
            </a:r>
            <a:r>
              <a:rPr lang="en-US" sz="3600" b="1" dirty="0" err="1">
                <a:solidFill>
                  <a:srgbClr val="000000"/>
                </a:solidFill>
                <a:latin typeface="+mj-lt"/>
              </a:rPr>
              <a:t>variable.There</a:t>
            </a:r>
            <a:r>
              <a:rPr lang="en-US" sz="3600" b="1" dirty="0">
                <a:solidFill>
                  <a:srgbClr val="000000"/>
                </a:solidFill>
                <a:latin typeface="+mj-lt"/>
              </a:rPr>
              <a:t> are various ways to assign a value to a variable</a:t>
            </a:r>
            <a:endParaRPr lang="en-US" sz="3600" b="1" dirty="0">
              <a:solidFill>
                <a:srgbClr val="000000"/>
              </a:solidFill>
              <a:latin typeface="+mj-lt"/>
            </a:endParaRPr>
          </a:p>
        </p:txBody>
      </p:sp>
      <p:graphicFrame>
        <p:nvGraphicFramePr>
          <p:cNvPr id="4" name="Table 3"/>
          <p:cNvGraphicFramePr>
            <a:graphicFrameLocks noGrp="1"/>
          </p:cNvGraphicFramePr>
          <p:nvPr/>
        </p:nvGraphicFramePr>
        <p:xfrm>
          <a:off x="1661624" y="5013589"/>
          <a:ext cx="12833985" cy="5013960"/>
        </p:xfrm>
        <a:graphic>
          <a:graphicData uri="http://schemas.openxmlformats.org/drawingml/2006/table">
            <a:tbl>
              <a:tblPr/>
              <a:tblGrid>
                <a:gridCol w="4277884"/>
                <a:gridCol w="4277884"/>
                <a:gridCol w="4278217"/>
              </a:tblGrid>
              <a:tr h="0">
                <a:tc>
                  <a:txBody>
                    <a:bodyPr/>
                    <a:lstStyle/>
                    <a:p>
                      <a:pPr algn="l" fontAlgn="b"/>
                      <a:r>
                        <a:rPr lang="en-IN">
                          <a:effectLst/>
                        </a:rPr>
                        <a:t>Operator</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FA47"/>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Same as..</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F847"/>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Use for</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F747"/>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0">
                <a:tc>
                  <a:txBody>
                    <a:bodyPr/>
                    <a:lstStyle/>
                    <a:p>
                      <a:pPr fontAlgn="t"/>
                      <a:r>
                        <a:rPr lang="en-IN">
                          <a:effectLst/>
                        </a:rPr>
                        <a:t>x = y</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x = y</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Assign</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x += y</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x = x + y</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Addition</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x -= y</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x = x - y</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Subtraction</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x *= y</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x = x * y</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Multiplication</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x /= y</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x = x / y</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Division</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x %= y</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x = x % y</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Modulus</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Assignment Operator</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x; </a:t>
            </a:r>
            <a:r>
              <a:rPr lang="en-IN" sz="3200" b="0" i="0" dirty="0">
                <a:solidFill>
                  <a:srgbClr val="008000"/>
                </a:solidFill>
                <a:effectLst/>
                <a:latin typeface="system-ui"/>
              </a:rPr>
              <a:t>// Declaring Variable</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10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 </a:t>
            </a:r>
            <a:r>
              <a:rPr lang="en-IN" sz="3200" b="0" i="0" dirty="0">
                <a:solidFill>
                  <a:srgbClr val="008000"/>
                </a:solidFill>
                <a:effectLst/>
                <a:latin typeface="system-ui"/>
              </a:rPr>
              <a:t>// Prints: 10</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20</a:t>
            </a:r>
            <a:r>
              <a:rPr lang="en-IN" sz="3200" b="0" i="0" dirty="0">
                <a:solidFill>
                  <a:srgbClr val="000000"/>
                </a:solidFill>
                <a:effectLst/>
                <a:latin typeface="system-ui"/>
              </a:rPr>
              <a:t>; x += </a:t>
            </a:r>
            <a:r>
              <a:rPr lang="en-IN" sz="3200" b="0" i="0" dirty="0">
                <a:solidFill>
                  <a:srgbClr val="FF0000"/>
                </a:solidFill>
                <a:effectLst/>
                <a:latin typeface="system-ui"/>
              </a:rPr>
              <a:t>30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 </a:t>
            </a:r>
            <a:r>
              <a:rPr lang="en-IN" sz="3200" b="0" i="0" dirty="0">
                <a:solidFill>
                  <a:srgbClr val="008000"/>
                </a:solidFill>
                <a:effectLst/>
                <a:latin typeface="system-ui"/>
              </a:rPr>
              <a:t>// Prints: 50</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50</a:t>
            </a:r>
            <a:r>
              <a:rPr lang="en-IN" sz="3200" b="0" i="0" dirty="0">
                <a:solidFill>
                  <a:srgbClr val="000000"/>
                </a:solidFill>
                <a:effectLst/>
                <a:latin typeface="system-ui"/>
              </a:rPr>
              <a:t>; x -= </a:t>
            </a:r>
            <a:r>
              <a:rPr lang="en-IN" sz="3200" b="0" i="0" dirty="0">
                <a:solidFill>
                  <a:srgbClr val="FF0000"/>
                </a:solidFill>
                <a:effectLst/>
                <a:latin typeface="system-ui"/>
              </a:rPr>
              <a:t>20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 </a:t>
            </a:r>
            <a:r>
              <a:rPr lang="en-IN" sz="3200" b="0" i="0" dirty="0">
                <a:solidFill>
                  <a:srgbClr val="008000"/>
                </a:solidFill>
                <a:effectLst/>
                <a:latin typeface="system-ui"/>
              </a:rPr>
              <a:t>// Prints: 30</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5</a:t>
            </a:r>
            <a:r>
              <a:rPr lang="en-IN" sz="3200" b="0" i="0" dirty="0">
                <a:solidFill>
                  <a:srgbClr val="000000"/>
                </a:solidFill>
                <a:effectLst/>
                <a:latin typeface="system-ui"/>
              </a:rPr>
              <a:t>; x *= </a:t>
            </a:r>
            <a:r>
              <a:rPr lang="en-IN" sz="3200" b="0" i="0" dirty="0">
                <a:solidFill>
                  <a:srgbClr val="FF0000"/>
                </a:solidFill>
                <a:effectLst/>
                <a:latin typeface="system-ui"/>
              </a:rPr>
              <a:t>25</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 </a:t>
            </a:r>
            <a:r>
              <a:rPr lang="en-IN" sz="3200" b="0" i="0" dirty="0">
                <a:solidFill>
                  <a:srgbClr val="008000"/>
                </a:solidFill>
                <a:effectLst/>
                <a:latin typeface="system-ui"/>
              </a:rPr>
              <a:t>// Prints: 125</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50</a:t>
            </a:r>
            <a:r>
              <a:rPr lang="en-IN" sz="3200" b="0" i="0" dirty="0">
                <a:solidFill>
                  <a:srgbClr val="000000"/>
                </a:solidFill>
                <a:effectLst/>
                <a:latin typeface="system-ui"/>
              </a:rPr>
              <a:t>; x /= </a:t>
            </a:r>
            <a:r>
              <a:rPr lang="en-IN" sz="3200" b="0" i="0" dirty="0">
                <a:solidFill>
                  <a:srgbClr val="FF0000"/>
                </a:solidFill>
                <a:effectLst/>
                <a:latin typeface="system-ui"/>
              </a:rPr>
              <a:t>10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 </a:t>
            </a:r>
            <a:r>
              <a:rPr lang="en-IN" sz="3200" b="0" i="0" dirty="0">
                <a:solidFill>
                  <a:srgbClr val="008000"/>
                </a:solidFill>
                <a:effectLst/>
                <a:latin typeface="system-ui"/>
              </a:rPr>
              <a:t>// Prints: 5</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a:solidFill>
                  <a:srgbClr val="FF0000"/>
                </a:solidFill>
                <a:effectLst/>
                <a:latin typeface="system-ui"/>
              </a:rPr>
              <a:t>100</a:t>
            </a:r>
            <a:r>
              <a:rPr lang="en-IN" sz="3200" b="0" i="0">
                <a:solidFill>
                  <a:srgbClr val="000000"/>
                </a:solidFill>
                <a:effectLst/>
                <a:latin typeface="system-ui"/>
              </a:rPr>
              <a:t>; x </a:t>
            </a:r>
            <a:r>
              <a:rPr lang="en-IN" sz="3200" b="0" i="0" dirty="0">
                <a:solidFill>
                  <a:srgbClr val="000000"/>
                </a:solidFill>
                <a:effectLst/>
                <a:latin typeface="system-ui"/>
              </a:rPr>
              <a:t>%= </a:t>
            </a:r>
            <a:r>
              <a:rPr lang="en-IN" sz="3200" b="0" i="0" dirty="0">
                <a:solidFill>
                  <a:srgbClr val="FF0000"/>
                </a:solidFill>
                <a:effectLst/>
                <a:latin typeface="system-ui"/>
              </a:rPr>
              <a:t>15</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a:t>
            </a:r>
            <a:r>
              <a:rPr lang="en-IN" sz="3200" b="0" i="0" dirty="0">
                <a:solidFill>
                  <a:srgbClr val="008000"/>
                </a:solidFill>
                <a:effectLst/>
                <a:latin typeface="system-ui"/>
              </a:rPr>
              <a:t>// Prints: 10</a:t>
            </a:r>
            <a:br>
              <a:rPr lang="en-IN" sz="3200" b="0" i="0" dirty="0">
                <a:solidFill>
                  <a:srgbClr val="008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Logical Operator</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The logical operators are used to combine conditional statements. Suppose we have two conditional statements 'x' and 'y':-</a:t>
            </a:r>
            <a:endParaRPr lang="en-US" sz="3600" b="1" dirty="0">
              <a:solidFill>
                <a:srgbClr val="000000"/>
              </a:solidFill>
              <a:latin typeface="+mj-lt"/>
            </a:endParaRPr>
          </a:p>
        </p:txBody>
      </p:sp>
      <p:graphicFrame>
        <p:nvGraphicFramePr>
          <p:cNvPr id="5" name="Table 4"/>
          <p:cNvGraphicFramePr>
            <a:graphicFrameLocks noGrp="1"/>
          </p:cNvGraphicFramePr>
          <p:nvPr/>
        </p:nvGraphicFramePr>
        <p:xfrm>
          <a:off x="1256579" y="4563539"/>
          <a:ext cx="12833985" cy="3992880"/>
        </p:xfrm>
        <a:graphic>
          <a:graphicData uri="http://schemas.openxmlformats.org/drawingml/2006/table">
            <a:tbl>
              <a:tblPr/>
              <a:tblGrid>
                <a:gridCol w="4277884"/>
                <a:gridCol w="4277884"/>
                <a:gridCol w="4278217"/>
              </a:tblGrid>
              <a:tr h="0">
                <a:tc>
                  <a:txBody>
                    <a:bodyPr/>
                    <a:lstStyle/>
                    <a:p>
                      <a:pPr algn="l" fontAlgn="b"/>
                      <a:r>
                        <a:rPr lang="en-IN">
                          <a:effectLst/>
                        </a:rPr>
                        <a:t>Operator Name</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F483"/>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Operator</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EE83"/>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Use</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EE83"/>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0">
                <a:tc>
                  <a:txBody>
                    <a:bodyPr/>
                    <a:lstStyle/>
                    <a:p>
                      <a:pPr fontAlgn="t"/>
                      <a:r>
                        <a:rPr lang="en-IN">
                          <a:effectLst/>
                        </a:rPr>
                        <a:t>Logical AND</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&amp;&amp;</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True if both x and y are true</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Logical OR</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True if either x or y is true</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logical Not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True if x is not true</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Logical Operator</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script</a:t>
            </a:r>
            <a:r>
              <a:rPr lang="en-US" sz="3600" b="0" i="0" dirty="0">
                <a:solidFill>
                  <a:srgbClr val="0000CD"/>
                </a:solidFill>
                <a:effectLst/>
                <a:latin typeface="system-ui"/>
              </a:rPr>
              <a:t>&gt;</a:t>
            </a:r>
            <a:br>
              <a:rPr lang="en-US" sz="3600" b="0" i="0" dirty="0">
                <a:solidFill>
                  <a:srgbClr val="000000"/>
                </a:solidFill>
                <a:effectLst/>
                <a:latin typeface="system-ui"/>
              </a:rPr>
            </a:br>
            <a:r>
              <a:rPr lang="en-US" sz="3600" b="0" i="0" dirty="0">
                <a:solidFill>
                  <a:srgbClr val="0000CD"/>
                </a:solidFill>
                <a:effectLst/>
                <a:latin typeface="system-ui"/>
              </a:rPr>
              <a:t>var</a:t>
            </a:r>
            <a:r>
              <a:rPr lang="en-US" sz="3600" b="0" i="0" dirty="0">
                <a:solidFill>
                  <a:srgbClr val="000000"/>
                </a:solidFill>
                <a:effectLst/>
                <a:latin typeface="system-ui"/>
              </a:rPr>
              <a:t> year = </a:t>
            </a:r>
            <a:r>
              <a:rPr lang="en-US" sz="3600" b="0" i="0" dirty="0">
                <a:solidFill>
                  <a:srgbClr val="FF0000"/>
                </a:solidFill>
                <a:effectLst/>
                <a:latin typeface="system-ui"/>
              </a:rPr>
              <a:t>2020</a:t>
            </a:r>
            <a:r>
              <a:rPr lang="en-US" sz="3600" b="0" i="0" dirty="0">
                <a:solidFill>
                  <a:srgbClr val="000000"/>
                </a:solidFill>
                <a:effectLst/>
                <a:latin typeface="system-ui"/>
              </a:rPr>
              <a:t>;</a:t>
            </a:r>
            <a:br>
              <a:rPr lang="en-US" sz="3600" b="0" i="0" dirty="0">
                <a:solidFill>
                  <a:srgbClr val="000000"/>
                </a:solidFill>
                <a:effectLst/>
                <a:latin typeface="system-ui"/>
              </a:rPr>
            </a:br>
            <a:r>
              <a:rPr lang="en-US" sz="3600" b="0" i="0" dirty="0">
                <a:solidFill>
                  <a:srgbClr val="008000"/>
                </a:solidFill>
                <a:effectLst/>
                <a:latin typeface="system-ui"/>
              </a:rPr>
              <a:t>// Leap years are divisible by 400 or by 4 but not 100</a:t>
            </a:r>
            <a:br>
              <a:rPr lang="en-US" sz="3600" b="0" i="0" dirty="0">
                <a:solidFill>
                  <a:srgbClr val="008000"/>
                </a:solidFill>
                <a:effectLst/>
                <a:latin typeface="system-ui"/>
              </a:rPr>
            </a:br>
            <a:r>
              <a:rPr lang="en-US" sz="3600" b="0" i="0" dirty="0">
                <a:solidFill>
                  <a:srgbClr val="0000CD"/>
                </a:solidFill>
                <a:effectLst/>
                <a:latin typeface="system-ui"/>
              </a:rPr>
              <a:t>if</a:t>
            </a:r>
            <a:r>
              <a:rPr lang="en-US" sz="3600" b="0" i="0" dirty="0">
                <a:solidFill>
                  <a:srgbClr val="000000"/>
                </a:solidFill>
                <a:effectLst/>
                <a:latin typeface="system-ui"/>
              </a:rPr>
              <a:t>((year % </a:t>
            </a:r>
            <a:r>
              <a:rPr lang="en-US" sz="3600" b="0" i="0" dirty="0">
                <a:solidFill>
                  <a:srgbClr val="FF0000"/>
                </a:solidFill>
                <a:effectLst/>
                <a:latin typeface="system-ui"/>
              </a:rPr>
              <a:t>400</a:t>
            </a:r>
            <a:r>
              <a:rPr lang="en-US" sz="3600" b="0" i="0" dirty="0">
                <a:solidFill>
                  <a:srgbClr val="000000"/>
                </a:solidFill>
                <a:effectLst/>
                <a:latin typeface="system-ui"/>
              </a:rPr>
              <a:t> == </a:t>
            </a:r>
            <a:r>
              <a:rPr lang="en-US" sz="3600" b="0" i="0" dirty="0">
                <a:solidFill>
                  <a:srgbClr val="FF0000"/>
                </a:solidFill>
                <a:effectLst/>
                <a:latin typeface="system-ui"/>
              </a:rPr>
              <a:t>0</a:t>
            </a:r>
            <a:r>
              <a:rPr lang="en-US" sz="3600" b="0" i="0" dirty="0">
                <a:solidFill>
                  <a:srgbClr val="000000"/>
                </a:solidFill>
                <a:effectLst/>
                <a:latin typeface="system-ui"/>
              </a:rPr>
              <a:t>) || ((year % </a:t>
            </a:r>
            <a:r>
              <a:rPr lang="en-US" sz="3600" b="0" i="0" dirty="0">
                <a:solidFill>
                  <a:srgbClr val="FF0000"/>
                </a:solidFill>
                <a:effectLst/>
                <a:latin typeface="system-ui"/>
              </a:rPr>
              <a:t>100</a:t>
            </a:r>
            <a:r>
              <a:rPr lang="en-US" sz="3600" b="0" i="0" dirty="0">
                <a:solidFill>
                  <a:srgbClr val="000000"/>
                </a:solidFill>
                <a:effectLst/>
                <a:latin typeface="system-ui"/>
              </a:rPr>
              <a:t> != </a:t>
            </a:r>
            <a:r>
              <a:rPr lang="en-US" sz="3600" b="0" i="0" dirty="0">
                <a:solidFill>
                  <a:srgbClr val="FF0000"/>
                </a:solidFill>
                <a:effectLst/>
                <a:latin typeface="system-ui"/>
              </a:rPr>
              <a:t>0</a:t>
            </a:r>
            <a:r>
              <a:rPr lang="en-US" sz="3600" b="0" i="0" dirty="0">
                <a:solidFill>
                  <a:srgbClr val="000000"/>
                </a:solidFill>
                <a:effectLst/>
                <a:latin typeface="system-ui"/>
              </a:rPr>
              <a:t>) &amp;&amp; (year % </a:t>
            </a:r>
            <a:r>
              <a:rPr lang="en-US" sz="3600" b="0" i="0" dirty="0">
                <a:solidFill>
                  <a:srgbClr val="FF0000"/>
                </a:solidFill>
                <a:effectLst/>
                <a:latin typeface="system-ui"/>
              </a:rPr>
              <a:t>4</a:t>
            </a:r>
            <a:r>
              <a:rPr lang="en-US" sz="3600" b="0" i="0" dirty="0">
                <a:solidFill>
                  <a:srgbClr val="000000"/>
                </a:solidFill>
                <a:effectLst/>
                <a:latin typeface="system-ui"/>
              </a:rPr>
              <a:t> == </a:t>
            </a:r>
            <a:r>
              <a:rPr lang="en-US" sz="3600" b="0" i="0" dirty="0">
                <a:solidFill>
                  <a:srgbClr val="FF0000"/>
                </a:solidFill>
                <a:effectLst/>
                <a:latin typeface="system-ui"/>
              </a:rPr>
              <a:t>0</a:t>
            </a:r>
            <a:r>
              <a:rPr lang="en-US" sz="3600" b="0" i="0" dirty="0">
                <a:solidFill>
                  <a:srgbClr val="000000"/>
                </a:solidFill>
                <a:effectLst/>
                <a:latin typeface="system-ui"/>
              </a:rPr>
              <a:t>))){</a:t>
            </a:r>
            <a:br>
              <a:rPr lang="en-US" sz="3600" b="0" i="0" dirty="0">
                <a:solidFill>
                  <a:srgbClr val="000000"/>
                </a:solidFill>
                <a:effectLst/>
                <a:latin typeface="system-ui"/>
              </a:rPr>
            </a:br>
            <a:r>
              <a:rPr lang="en-US" sz="3600" b="0" i="0" dirty="0" err="1">
                <a:solidFill>
                  <a:srgbClr val="000000"/>
                </a:solidFill>
                <a:effectLst/>
                <a:latin typeface="system-ui"/>
              </a:rPr>
              <a:t>document.write</a:t>
            </a:r>
            <a:r>
              <a:rPr lang="en-US" sz="3600" b="0" i="0" dirty="0">
                <a:solidFill>
                  <a:srgbClr val="000000"/>
                </a:solidFill>
                <a:effectLst/>
                <a:latin typeface="system-ui"/>
              </a:rPr>
              <a:t>(year + </a:t>
            </a:r>
            <a:r>
              <a:rPr lang="en-US" sz="3600" b="0" i="0" dirty="0">
                <a:solidFill>
                  <a:srgbClr val="A52A2A"/>
                </a:solidFill>
                <a:effectLst/>
                <a:latin typeface="system-ui"/>
              </a:rPr>
              <a:t>" is a leap year."</a:t>
            </a:r>
            <a:r>
              <a:rPr lang="en-US" sz="3600" b="0" i="0" dirty="0">
                <a:solidFill>
                  <a:srgbClr val="000000"/>
                </a:solidFill>
                <a:effectLst/>
                <a:latin typeface="system-ui"/>
              </a:rPr>
              <a:t>);</a:t>
            </a:r>
            <a:br>
              <a:rPr lang="en-US" sz="3600" b="0" i="0" dirty="0">
                <a:solidFill>
                  <a:srgbClr val="000000"/>
                </a:solidFill>
                <a:effectLst/>
                <a:latin typeface="system-ui"/>
              </a:rPr>
            </a:br>
            <a:r>
              <a:rPr lang="en-US" sz="3600" b="0" i="0" dirty="0">
                <a:solidFill>
                  <a:srgbClr val="000000"/>
                </a:solidFill>
                <a:effectLst/>
                <a:latin typeface="system-ui"/>
              </a:rPr>
              <a:t>} </a:t>
            </a:r>
            <a:r>
              <a:rPr lang="en-US" sz="3600" b="0" i="0" dirty="0">
                <a:solidFill>
                  <a:srgbClr val="0000CD"/>
                </a:solidFill>
                <a:effectLst/>
                <a:latin typeface="system-ui"/>
              </a:rPr>
              <a:t>else</a:t>
            </a:r>
            <a:r>
              <a:rPr lang="en-US" sz="3600" b="0" i="0" dirty="0">
                <a:solidFill>
                  <a:srgbClr val="000000"/>
                </a:solidFill>
                <a:effectLst/>
                <a:latin typeface="system-ui"/>
              </a:rPr>
              <a:t>{</a:t>
            </a:r>
            <a:br>
              <a:rPr lang="en-US" sz="3600" b="0" i="0" dirty="0">
                <a:solidFill>
                  <a:srgbClr val="000000"/>
                </a:solidFill>
                <a:effectLst/>
                <a:latin typeface="system-ui"/>
              </a:rPr>
            </a:br>
            <a:r>
              <a:rPr lang="en-US" sz="3600" b="0" i="0" dirty="0" err="1">
                <a:solidFill>
                  <a:srgbClr val="000000"/>
                </a:solidFill>
                <a:effectLst/>
                <a:latin typeface="system-ui"/>
              </a:rPr>
              <a:t>document.write</a:t>
            </a:r>
            <a:r>
              <a:rPr lang="en-US" sz="3600" b="0" i="0" dirty="0">
                <a:solidFill>
                  <a:srgbClr val="000000"/>
                </a:solidFill>
                <a:effectLst/>
                <a:latin typeface="system-ui"/>
              </a:rPr>
              <a:t>(year + </a:t>
            </a:r>
            <a:r>
              <a:rPr lang="en-US" sz="3600" b="0" i="0" dirty="0">
                <a:solidFill>
                  <a:srgbClr val="A52A2A"/>
                </a:solidFill>
                <a:effectLst/>
                <a:latin typeface="system-ui"/>
              </a:rPr>
              <a:t>" is not a leap year."</a:t>
            </a:r>
            <a:r>
              <a:rPr lang="en-US" sz="3600" b="0" i="0" dirty="0">
                <a:solidFill>
                  <a:srgbClr val="000000"/>
                </a:solidFill>
                <a:effectLst/>
                <a:latin typeface="system-ui"/>
              </a:rPr>
              <a:t>);</a:t>
            </a:r>
            <a:br>
              <a:rPr lang="en-US" sz="3600" b="0" i="0" dirty="0">
                <a:solidFill>
                  <a:srgbClr val="000000"/>
                </a:solidFill>
                <a:effectLst/>
                <a:latin typeface="system-ui"/>
              </a:rPr>
            </a:br>
            <a:r>
              <a:rPr lang="en-US" sz="3600" b="0" i="0" dirty="0">
                <a:solidFill>
                  <a:srgbClr val="000000"/>
                </a:solidFill>
                <a:effectLst/>
                <a:latin typeface="system-ui"/>
              </a:rPr>
              <a:t>}</a:t>
            </a:r>
            <a:br>
              <a:rPr lang="en-US" sz="3600" b="0" i="0" dirty="0">
                <a:solidFill>
                  <a:srgbClr val="000000"/>
                </a:solidFill>
                <a:effectLst/>
                <a:latin typeface="system-ui"/>
              </a:rPr>
            </a:br>
            <a:r>
              <a:rPr lang="en-US" sz="3600" b="0" i="0" dirty="0">
                <a:solidFill>
                  <a:srgbClr val="0000CD"/>
                </a:solidFill>
                <a:effectLst/>
                <a:latin typeface="system-ui"/>
              </a:rPr>
              <a:t>&lt;</a:t>
            </a:r>
            <a:r>
              <a:rPr lang="en-US" sz="3600" b="0" i="0" dirty="0">
                <a:solidFill>
                  <a:srgbClr val="A52A2A"/>
                </a:solidFill>
                <a:effectLst/>
                <a:latin typeface="system-ui"/>
              </a:rPr>
              <a:t>/script</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String Operator</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The </a:t>
            </a:r>
            <a:r>
              <a:rPr lang="en-US" sz="3200" b="0" i="0" dirty="0">
                <a:solidFill>
                  <a:srgbClr val="000000"/>
                </a:solidFill>
                <a:effectLst/>
                <a:latin typeface="system-ui"/>
              </a:rPr>
              <a:t>There are two operators which can also used be for strings.</a:t>
            </a:r>
            <a:endParaRPr lang="en-US" sz="3200" b="0" i="0" dirty="0">
              <a:solidFill>
                <a:srgbClr val="000000"/>
              </a:solidFill>
              <a:effectLst/>
              <a:latin typeface="system-ui"/>
            </a:endParaRPr>
          </a:p>
          <a:p>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var</a:t>
            </a:r>
            <a:r>
              <a:rPr lang="en-IN" sz="2800" b="0" i="0" dirty="0">
                <a:solidFill>
                  <a:srgbClr val="000000"/>
                </a:solidFill>
                <a:effectLst/>
                <a:latin typeface="system-ui"/>
              </a:rPr>
              <a:t> str1 = </a:t>
            </a:r>
            <a:r>
              <a:rPr lang="en-IN" sz="2800" b="0" i="0" dirty="0">
                <a:solidFill>
                  <a:srgbClr val="A52A2A"/>
                </a:solidFill>
                <a:effectLst/>
                <a:latin typeface="system-ui"/>
              </a:rPr>
              <a:t>"Hello"</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0000CD"/>
                </a:solidFill>
                <a:effectLst/>
                <a:latin typeface="system-ui"/>
              </a:rPr>
              <a:t>var</a:t>
            </a:r>
            <a:r>
              <a:rPr lang="en-IN" sz="2800" b="0" i="0" dirty="0">
                <a:solidFill>
                  <a:srgbClr val="000000"/>
                </a:solidFill>
                <a:effectLst/>
                <a:latin typeface="system-ui"/>
              </a:rPr>
              <a:t> str2 = </a:t>
            </a:r>
            <a:r>
              <a:rPr lang="en-IN" sz="2800" b="0" i="0" dirty="0">
                <a:solidFill>
                  <a:srgbClr val="A52A2A"/>
                </a:solidFill>
                <a:effectLst/>
                <a:latin typeface="system-ui"/>
              </a:rPr>
              <a:t>" JavaScript!"</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(str1 + str2 + </a:t>
            </a:r>
            <a:r>
              <a:rPr lang="en-IN" sz="2800" b="0" i="0" dirty="0">
                <a:solidFill>
                  <a:srgbClr val="A52A2A"/>
                </a:solidFill>
                <a:effectLst/>
                <a:latin typeface="system-ui"/>
              </a:rPr>
              <a:t>"&lt;</a:t>
            </a:r>
            <a:r>
              <a:rPr lang="en-IN" sz="2800" b="0" i="0" dirty="0" err="1">
                <a:solidFill>
                  <a:srgbClr val="A52A2A"/>
                </a:solidFill>
                <a:effectLst/>
                <a:latin typeface="system-ui"/>
              </a:rPr>
              <a:t>br</a:t>
            </a:r>
            <a:r>
              <a:rPr lang="en-IN" sz="2800" b="0" i="0" dirty="0">
                <a:solidFill>
                  <a:srgbClr val="A52A2A"/>
                </a:solidFill>
                <a:effectLst/>
                <a:latin typeface="system-ui"/>
              </a:rPr>
              <a:t>&gt;"</a:t>
            </a:r>
            <a:r>
              <a:rPr lang="en-IN" sz="2800" b="0" i="0" dirty="0">
                <a:solidFill>
                  <a:srgbClr val="000000"/>
                </a:solidFill>
                <a:effectLst/>
                <a:latin typeface="system-ui"/>
              </a:rPr>
              <a:t>); </a:t>
            </a:r>
            <a:r>
              <a:rPr lang="en-IN" sz="2800" b="0" i="0" dirty="0">
                <a:solidFill>
                  <a:srgbClr val="008000"/>
                </a:solidFill>
                <a:effectLst/>
                <a:latin typeface="system-ui"/>
              </a:rPr>
              <a:t>// Outputs: Hello JavaScript!</a:t>
            </a:r>
            <a:br>
              <a:rPr lang="en-IN" sz="2800" b="0" i="0" dirty="0">
                <a:solidFill>
                  <a:srgbClr val="008000"/>
                </a:solidFill>
                <a:effectLst/>
                <a:latin typeface="system-ui"/>
              </a:rPr>
            </a:br>
            <a:r>
              <a:rPr lang="en-IN" sz="2800" b="0" i="0" dirty="0">
                <a:solidFill>
                  <a:srgbClr val="000000"/>
                </a:solidFill>
                <a:effectLst/>
                <a:latin typeface="system-ui"/>
              </a:rPr>
              <a:t>str1 += str2;</a:t>
            </a:r>
            <a:br>
              <a:rPr lang="en-IN" sz="2800" b="0" i="0" dirty="0">
                <a:solidFill>
                  <a:srgbClr val="000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(str1); </a:t>
            </a:r>
            <a:r>
              <a:rPr lang="en-IN" sz="2800" b="0" i="0" dirty="0">
                <a:solidFill>
                  <a:srgbClr val="008000"/>
                </a:solidFill>
                <a:effectLst/>
                <a:latin typeface="system-ui"/>
              </a:rPr>
              <a:t>// Outputs: Hello JavaScript!</a:t>
            </a:r>
            <a:br>
              <a:rPr lang="en-IN" sz="2800" b="0" i="0" dirty="0">
                <a:solidFill>
                  <a:srgbClr val="008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US" sz="3200" dirty="0"/>
            </a:br>
            <a:endParaRPr lang="en-US" sz="3200" dirty="0"/>
          </a:p>
          <a:p>
            <a:endParaRPr lang="en-US" sz="3600" b="1" dirty="0">
              <a:solidFill>
                <a:srgbClr val="000000"/>
              </a:solidFill>
              <a:latin typeface="+mj-lt"/>
            </a:endParaRPr>
          </a:p>
        </p:txBody>
      </p:sp>
      <p:graphicFrame>
        <p:nvGraphicFramePr>
          <p:cNvPr id="4" name="Table 3"/>
          <p:cNvGraphicFramePr>
            <a:graphicFrameLocks noGrp="1"/>
          </p:cNvGraphicFramePr>
          <p:nvPr/>
        </p:nvGraphicFramePr>
        <p:xfrm>
          <a:off x="1346589" y="8929024"/>
          <a:ext cx="12833985" cy="2712720"/>
        </p:xfrm>
        <a:graphic>
          <a:graphicData uri="http://schemas.openxmlformats.org/drawingml/2006/table">
            <a:tbl>
              <a:tblPr/>
              <a:tblGrid>
                <a:gridCol w="4277884"/>
                <a:gridCol w="4277884"/>
                <a:gridCol w="4278217"/>
              </a:tblGrid>
              <a:tr h="0">
                <a:tc>
                  <a:txBody>
                    <a:bodyPr/>
                    <a:lstStyle/>
                    <a:p>
                      <a:pPr algn="l" fontAlgn="b"/>
                      <a:r>
                        <a:rPr lang="en-IN">
                          <a:effectLst/>
                        </a:rPr>
                        <a:t>Operator Name</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4AA4"/>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Operator</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4BA4"/>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Use</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5AA4"/>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0">
                <a:tc>
                  <a:txBody>
                    <a:bodyPr/>
                    <a:lstStyle/>
                    <a:p>
                      <a:pPr fontAlgn="t"/>
                      <a:r>
                        <a:rPr lang="en-IN">
                          <a:effectLst/>
                        </a:rPr>
                        <a:t>Concatenation</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Appends str2 to str1.</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Concatenation assignment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Appends str2 to the str1.</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5775325" y="6646863"/>
            <a:ext cx="24385588"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12696" rIns="-12696"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a:ln>
                  <a:noFill/>
                </a:ln>
                <a:solidFill>
                  <a:srgbClr val="000000"/>
                </a:solidFill>
                <a:effectLst/>
                <a:latin typeface="system-ui"/>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Increment and Decrement Operator</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The increment/decrement operators are used to increment/decrement a variable's value by '1'.</a:t>
            </a:r>
            <a:endParaRPr lang="en-US" sz="3600" b="1" dirty="0">
              <a:solidFill>
                <a:srgbClr val="000000"/>
              </a:solidFill>
              <a:latin typeface="+mj-lt"/>
            </a:endParaRPr>
          </a:p>
          <a:p>
            <a:br>
              <a:rPr lang="en-US" sz="3200" dirty="0"/>
            </a:br>
            <a:endParaRPr lang="en-US" sz="3200" dirty="0"/>
          </a:p>
          <a:p>
            <a:endParaRPr lang="en-US" sz="3600" b="1" dirty="0">
              <a:solidFill>
                <a:srgbClr val="000000"/>
              </a:solidFill>
              <a:latin typeface="+mj-lt"/>
            </a:endParaRPr>
          </a:p>
        </p:txBody>
      </p:sp>
      <p:sp>
        <p:nvSpPr>
          <p:cNvPr id="6" name="Rectangle 1"/>
          <p:cNvSpPr>
            <a:spLocks noChangeArrowheads="1"/>
          </p:cNvSpPr>
          <p:nvPr/>
        </p:nvSpPr>
        <p:spPr bwMode="auto">
          <a:xfrm>
            <a:off x="5775325" y="6646863"/>
            <a:ext cx="24385588"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12696" rIns="-12696"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a:ln>
                  <a:noFill/>
                </a:ln>
                <a:solidFill>
                  <a:srgbClr val="000000"/>
                </a:solidFill>
                <a:effectLst/>
                <a:latin typeface="system-ui"/>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nvGraphicFramePr>
        <p:xfrm>
          <a:off x="3101784" y="4338514"/>
          <a:ext cx="14941660" cy="5836920"/>
        </p:xfrm>
        <a:graphic>
          <a:graphicData uri="http://schemas.openxmlformats.org/drawingml/2006/table">
            <a:tbl>
              <a:tblPr/>
              <a:tblGrid>
                <a:gridCol w="4980424"/>
                <a:gridCol w="4980424"/>
                <a:gridCol w="4980812"/>
              </a:tblGrid>
              <a:tr h="0">
                <a:tc>
                  <a:txBody>
                    <a:bodyPr/>
                    <a:lstStyle/>
                    <a:p>
                      <a:pPr algn="l" fontAlgn="b"/>
                      <a:r>
                        <a:rPr lang="en-IN">
                          <a:effectLst/>
                        </a:rPr>
                        <a:t>Operator Name</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80E2A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Operator</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0E4A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Use</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E6A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0">
                <a:tc>
                  <a:txBody>
                    <a:bodyPr/>
                    <a:lstStyle/>
                    <a:p>
                      <a:pPr fontAlgn="t"/>
                      <a:r>
                        <a:rPr lang="en-IN">
                          <a:effectLst/>
                        </a:rPr>
                        <a:t>Pre-increment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++x</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Increments x by one, then returns x</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Post-increment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x++</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Returns x, then increments x by one</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Pre-decrement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--x</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Decrements x by one, then returns x</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Post-decrement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x--</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Returns x, then decrements x by one</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Increment and Decrement Operator</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x; </a:t>
            </a:r>
            <a:r>
              <a:rPr lang="en-IN" sz="3200" b="0" i="0" dirty="0">
                <a:solidFill>
                  <a:srgbClr val="008000"/>
                </a:solidFill>
                <a:effectLst/>
                <a:latin typeface="system-ui"/>
              </a:rPr>
              <a:t>// Declaring Variable</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20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a:t>
            </a:r>
            <a:r>
              <a:rPr lang="en-IN" sz="3200" b="0" i="0" dirty="0">
                <a:solidFill>
                  <a:srgbClr val="008000"/>
                </a:solidFill>
                <a:effectLst/>
                <a:latin typeface="system-ui"/>
              </a:rPr>
              <a:t>// Prints: 21</a:t>
            </a:r>
            <a:br>
              <a:rPr lang="en-IN" sz="3200" b="0" i="0" dirty="0">
                <a:solidFill>
                  <a:srgbClr val="008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a:solidFill>
                  <a:srgbClr val="A52A2A"/>
                </a:solidFill>
                <a:effectLst/>
                <a:latin typeface="system-ui"/>
              </a:rPr>
              <a:t>"&lt;p&gt;"</a:t>
            </a:r>
            <a:r>
              <a:rPr lang="en-IN" sz="3200" b="0" i="0" dirty="0">
                <a:solidFill>
                  <a:srgbClr val="000000"/>
                </a:solidFill>
                <a:effectLst/>
                <a:latin typeface="system-ui"/>
              </a:rPr>
              <a:t> + x + </a:t>
            </a:r>
            <a:r>
              <a:rPr lang="en-IN" sz="3200" b="0" i="0" dirty="0">
                <a:solidFill>
                  <a:srgbClr val="A52A2A"/>
                </a:solidFill>
                <a:effectLst/>
                <a:latin typeface="system-ui"/>
              </a:rPr>
              <a:t>"&lt;/p&gt;"</a:t>
            </a:r>
            <a:r>
              <a:rPr lang="en-IN" sz="3200" b="0" i="0" dirty="0">
                <a:solidFill>
                  <a:srgbClr val="000000"/>
                </a:solidFill>
                <a:effectLst/>
                <a:latin typeface="system-ui"/>
              </a:rPr>
              <a:t>); </a:t>
            </a:r>
            <a:r>
              <a:rPr lang="en-IN" sz="3200" b="0" i="0" dirty="0">
                <a:solidFill>
                  <a:srgbClr val="008000"/>
                </a:solidFill>
                <a:effectLst/>
                <a:latin typeface="system-ui"/>
              </a:rPr>
              <a:t>// Prints: 21</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20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a:t>
            </a:r>
            <a:r>
              <a:rPr lang="en-IN" sz="3200" b="0" i="0" dirty="0">
                <a:solidFill>
                  <a:srgbClr val="008000"/>
                </a:solidFill>
                <a:effectLst/>
                <a:latin typeface="system-ui"/>
              </a:rPr>
              <a:t>// Prints: 20</a:t>
            </a:r>
            <a:br>
              <a:rPr lang="en-IN" sz="3200" b="0" i="0" dirty="0">
                <a:solidFill>
                  <a:srgbClr val="008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a:solidFill>
                  <a:srgbClr val="A52A2A"/>
                </a:solidFill>
                <a:effectLst/>
                <a:latin typeface="system-ui"/>
              </a:rPr>
              <a:t>"&lt;p&gt;"</a:t>
            </a:r>
            <a:r>
              <a:rPr lang="en-IN" sz="3200" b="0" i="0" dirty="0">
                <a:solidFill>
                  <a:srgbClr val="000000"/>
                </a:solidFill>
                <a:effectLst/>
                <a:latin typeface="system-ui"/>
              </a:rPr>
              <a:t> + x + </a:t>
            </a:r>
            <a:r>
              <a:rPr lang="en-IN" sz="3200" b="0" i="0" dirty="0">
                <a:solidFill>
                  <a:srgbClr val="A52A2A"/>
                </a:solidFill>
                <a:effectLst/>
                <a:latin typeface="system-ui"/>
              </a:rPr>
              <a:t>"&lt;/p&gt;"</a:t>
            </a:r>
            <a:r>
              <a:rPr lang="en-IN" sz="3200" b="0" i="0" dirty="0">
                <a:solidFill>
                  <a:srgbClr val="000000"/>
                </a:solidFill>
                <a:effectLst/>
                <a:latin typeface="system-ui"/>
              </a:rPr>
              <a:t>); </a:t>
            </a:r>
            <a:r>
              <a:rPr lang="en-IN" sz="3200" b="0" i="0" dirty="0">
                <a:solidFill>
                  <a:srgbClr val="008000"/>
                </a:solidFill>
                <a:effectLst/>
                <a:latin typeface="system-ui"/>
              </a:rPr>
              <a:t>// Prints: 21</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20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a:t>
            </a:r>
            <a:r>
              <a:rPr lang="en-IN" sz="3200" b="0" i="0" dirty="0">
                <a:solidFill>
                  <a:srgbClr val="008000"/>
                </a:solidFill>
                <a:effectLst/>
                <a:latin typeface="system-ui"/>
              </a:rPr>
              <a:t>// Prints: 19</a:t>
            </a:r>
            <a:br>
              <a:rPr lang="en-IN" sz="3200" b="0" i="0" dirty="0">
                <a:solidFill>
                  <a:srgbClr val="008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a:solidFill>
                  <a:srgbClr val="A52A2A"/>
                </a:solidFill>
                <a:effectLst/>
                <a:latin typeface="system-ui"/>
              </a:rPr>
              <a:t>"&lt;p&gt;"</a:t>
            </a:r>
            <a:r>
              <a:rPr lang="en-IN" sz="3200" b="0" i="0" dirty="0">
                <a:solidFill>
                  <a:srgbClr val="000000"/>
                </a:solidFill>
                <a:effectLst/>
                <a:latin typeface="system-ui"/>
              </a:rPr>
              <a:t> + x + </a:t>
            </a:r>
            <a:r>
              <a:rPr lang="en-IN" sz="3200" b="0" i="0" dirty="0">
                <a:solidFill>
                  <a:srgbClr val="A52A2A"/>
                </a:solidFill>
                <a:effectLst/>
                <a:latin typeface="system-ui"/>
              </a:rPr>
              <a:t>"&lt;/p&gt;"</a:t>
            </a:r>
            <a:r>
              <a:rPr lang="en-IN" sz="3200" b="0" i="0" dirty="0">
                <a:solidFill>
                  <a:srgbClr val="000000"/>
                </a:solidFill>
                <a:effectLst/>
                <a:latin typeface="system-ui"/>
              </a:rPr>
              <a:t>); </a:t>
            </a:r>
            <a:r>
              <a:rPr lang="en-IN" sz="3200" b="0" i="0" dirty="0">
                <a:solidFill>
                  <a:srgbClr val="008000"/>
                </a:solidFill>
                <a:effectLst/>
                <a:latin typeface="system-ui"/>
              </a:rPr>
              <a:t>// Prints: 19</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20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a:t>
            </a:r>
            <a:r>
              <a:rPr lang="en-IN" sz="3200" b="0" i="0" dirty="0">
                <a:solidFill>
                  <a:srgbClr val="008000"/>
                </a:solidFill>
                <a:effectLst/>
                <a:latin typeface="system-ui"/>
              </a:rPr>
              <a:t>// Prints: 20</a:t>
            </a:r>
            <a:br>
              <a:rPr lang="en-IN" sz="3200" b="0" i="0" dirty="0">
                <a:solidFill>
                  <a:srgbClr val="008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a:solidFill>
                  <a:srgbClr val="A52A2A"/>
                </a:solidFill>
                <a:effectLst/>
                <a:latin typeface="system-ui"/>
              </a:rPr>
              <a:t>"&lt;p&gt;"</a:t>
            </a:r>
            <a:r>
              <a:rPr lang="en-IN" sz="3200" b="0" i="0" dirty="0">
                <a:solidFill>
                  <a:srgbClr val="000000"/>
                </a:solidFill>
                <a:effectLst/>
                <a:latin typeface="system-ui"/>
              </a:rPr>
              <a:t> + x + </a:t>
            </a:r>
            <a:r>
              <a:rPr lang="en-IN" sz="3200" b="0" i="0" dirty="0">
                <a:solidFill>
                  <a:srgbClr val="A52A2A"/>
                </a:solidFill>
                <a:effectLst/>
                <a:latin typeface="system-ui"/>
              </a:rPr>
              <a:t>"&lt;/p&gt;"</a:t>
            </a:r>
            <a:r>
              <a:rPr lang="en-IN" sz="3200" b="0" i="0" dirty="0">
                <a:solidFill>
                  <a:srgbClr val="000000"/>
                </a:solidFill>
                <a:effectLst/>
                <a:latin typeface="system-ui"/>
              </a:rPr>
              <a:t>); </a:t>
            </a:r>
            <a:r>
              <a:rPr lang="en-IN" sz="3200" b="0" i="0" dirty="0">
                <a:solidFill>
                  <a:srgbClr val="008000"/>
                </a:solidFill>
                <a:effectLst/>
                <a:latin typeface="system-ui"/>
              </a:rPr>
              <a:t>// Prints: 19</a:t>
            </a:r>
            <a:br>
              <a:rPr lang="en-IN" sz="3200" b="0" i="0" dirty="0">
                <a:solidFill>
                  <a:srgbClr val="008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/html</a:t>
            </a:r>
            <a:r>
              <a:rPr lang="en-IN" sz="3200" b="0" i="0" dirty="0">
                <a:solidFill>
                  <a:srgbClr val="0000CD"/>
                </a:solidFill>
                <a:effectLst/>
                <a:latin typeface="system-ui"/>
              </a:rPr>
              <a:t>&gt;</a:t>
            </a: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event?</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JavaScript Event is an </a:t>
            </a:r>
            <a:r>
              <a:rPr lang="en-US" sz="3600" b="1" dirty="0" err="1">
                <a:solidFill>
                  <a:srgbClr val="000000"/>
                </a:solidFill>
                <a:latin typeface="+mj-lt"/>
              </a:rPr>
              <a:t>occurence</a:t>
            </a:r>
            <a:r>
              <a:rPr lang="en-US" sz="3600" b="1" dirty="0">
                <a:solidFill>
                  <a:srgbClr val="000000"/>
                </a:solidFill>
                <a:latin typeface="+mj-lt"/>
              </a:rPr>
              <a:t> of any user action in your system. For example, mouse click, sliding of cursor, keystroke, and so on. All these actions that result in some kind of change in the website are known as events.</a:t>
            </a:r>
            <a:endParaRPr lang="en-US" sz="3600" b="1" dirty="0">
              <a:solidFill>
                <a:srgbClr val="000000"/>
              </a:solidFill>
              <a:latin typeface="+mj-lt"/>
            </a:endParaRPr>
          </a:p>
          <a:p>
            <a:pPr marL="571500" indent="-571500" algn="l">
              <a:buFont typeface="Arial" panose="020B0604020202020204" pitchFamily="34" charset="0"/>
              <a:buChar char="•"/>
            </a:pPr>
            <a:r>
              <a:rPr lang="en-US" sz="3600" b="1" dirty="0">
                <a:solidFill>
                  <a:srgbClr val="000000"/>
                </a:solidFill>
                <a:latin typeface="+mj-lt"/>
              </a:rPr>
              <a:t>Actually, events in </a:t>
            </a:r>
            <a:r>
              <a:rPr lang="en-US" sz="3600" b="1" dirty="0" err="1">
                <a:solidFill>
                  <a:srgbClr val="000000"/>
                </a:solidFill>
                <a:latin typeface="+mj-lt"/>
              </a:rPr>
              <a:t>wesbsites</a:t>
            </a:r>
            <a:r>
              <a:rPr lang="en-US" sz="3600" b="1" dirty="0">
                <a:solidFill>
                  <a:srgbClr val="000000"/>
                </a:solidFill>
                <a:latin typeface="+mj-lt"/>
              </a:rPr>
              <a:t> are called HTML events not JavaScript events because they are </a:t>
            </a:r>
            <a:r>
              <a:rPr lang="en-US" sz="3600" b="1" dirty="0" err="1">
                <a:solidFill>
                  <a:srgbClr val="000000"/>
                </a:solidFill>
                <a:latin typeface="+mj-lt"/>
              </a:rPr>
              <a:t>occuring</a:t>
            </a:r>
            <a:r>
              <a:rPr lang="en-US" sz="3600" b="1" dirty="0">
                <a:solidFill>
                  <a:srgbClr val="000000"/>
                </a:solidFill>
                <a:latin typeface="+mj-lt"/>
              </a:rPr>
              <a:t> on an HTML element, for </a:t>
            </a:r>
            <a:r>
              <a:rPr lang="en-US" sz="3600" b="1" dirty="0" err="1">
                <a:solidFill>
                  <a:srgbClr val="000000"/>
                </a:solidFill>
                <a:latin typeface="+mj-lt"/>
              </a:rPr>
              <a:t>eg.</a:t>
            </a:r>
            <a:r>
              <a:rPr lang="en-US" sz="3600" b="1" dirty="0">
                <a:solidFill>
                  <a:srgbClr val="000000"/>
                </a:solidFill>
                <a:latin typeface="+mj-lt"/>
              </a:rPr>
              <a:t>, a button click. But JavaScript comes handy when we want to react to these events. JavaScript reacts to these events by using JavaScript Event Handlers.</a:t>
            </a:r>
            <a:endParaRPr lang="en-US" sz="3600" b="1" dirty="0">
              <a:solidFill>
                <a:srgbClr val="000000"/>
              </a:solidFill>
              <a:latin typeface="+mj-lt"/>
            </a:endParaRPr>
          </a:p>
          <a:p>
            <a:pPr marL="571500" indent="-571500" algn="l">
              <a:buFont typeface="Arial" panose="020B0604020202020204" pitchFamily="34" charset="0"/>
              <a:buChar char="•"/>
            </a:pPr>
            <a:r>
              <a:rPr lang="en-US" sz="3600" b="1" dirty="0">
                <a:solidFill>
                  <a:srgbClr val="000000"/>
                </a:solidFill>
                <a:latin typeface="+mj-lt"/>
              </a:rPr>
              <a:t>HTML Events: It is an occurring of event on an HTML element. For </a:t>
            </a:r>
            <a:r>
              <a:rPr lang="en-US" sz="3600" b="1" dirty="0" err="1">
                <a:solidFill>
                  <a:srgbClr val="000000"/>
                </a:solidFill>
                <a:latin typeface="+mj-lt"/>
              </a:rPr>
              <a:t>eg.</a:t>
            </a:r>
            <a:r>
              <a:rPr lang="en-US" sz="3600" b="1" dirty="0">
                <a:solidFill>
                  <a:srgbClr val="000000"/>
                </a:solidFill>
                <a:latin typeface="+mj-lt"/>
              </a:rPr>
              <a:t>, a keystroke, mouse clicks.</a:t>
            </a:r>
            <a:endParaRPr lang="en-US" sz="3600" b="1" dirty="0">
              <a:solidFill>
                <a:srgbClr val="000000"/>
              </a:solidFill>
              <a:latin typeface="+mj-lt"/>
            </a:endParaRPr>
          </a:p>
          <a:p>
            <a:pPr marL="571500" indent="-571500" algn="l">
              <a:buFont typeface="Arial" panose="020B0604020202020204" pitchFamily="34" charset="0"/>
              <a:buChar char="•"/>
            </a:pPr>
            <a:r>
              <a:rPr lang="en-US" sz="3600" b="1" dirty="0">
                <a:solidFill>
                  <a:srgbClr val="000000"/>
                </a:solidFill>
                <a:latin typeface="+mj-lt"/>
              </a:rPr>
              <a:t>JavaScript Event Handling: JavaScript Event Handling is reacting over the HTML events by using JavaScript. For </a:t>
            </a:r>
            <a:r>
              <a:rPr lang="en-US" sz="3600" b="1" dirty="0" err="1">
                <a:solidFill>
                  <a:srgbClr val="000000"/>
                </a:solidFill>
                <a:latin typeface="+mj-lt"/>
              </a:rPr>
              <a:t>eg.</a:t>
            </a:r>
            <a:r>
              <a:rPr lang="en-US" sz="3600" b="1" dirty="0">
                <a:solidFill>
                  <a:srgbClr val="000000"/>
                </a:solidFill>
                <a:latin typeface="+mj-lt"/>
              </a:rPr>
              <a:t>, showing alert box after mouse click.</a:t>
            </a:r>
            <a:endParaRPr lang="en-US" sz="3600" b="1" dirty="0">
              <a:solidFill>
                <a:srgbClr val="000000"/>
              </a:solidFill>
              <a:latin typeface="+mj-lt"/>
            </a:endParaRPr>
          </a:p>
          <a:p>
            <a:pPr marL="571500" indent="-571500" algn="l">
              <a:buFont typeface="Arial" panose="020B0604020202020204" pitchFamily="34" charset="0"/>
              <a:buChar char="•"/>
            </a:pPr>
            <a:r>
              <a:rPr lang="en-US" sz="3600" b="1" dirty="0">
                <a:solidFill>
                  <a:srgbClr val="000000"/>
                </a:solidFill>
                <a:latin typeface="+mj-lt"/>
              </a:rPr>
              <a:t>JavaScript Event Handlers: Event handler or event listener is a software subroutine that listens and handles the events. Each HTML event has an event handler associated with it. So, </a:t>
            </a:r>
            <a:r>
              <a:rPr lang="en-US" sz="3600" b="1" dirty="0" err="1">
                <a:solidFill>
                  <a:srgbClr val="000000"/>
                </a:solidFill>
                <a:latin typeface="+mj-lt"/>
              </a:rPr>
              <a:t>Javascript</a:t>
            </a:r>
            <a:r>
              <a:rPr lang="en-US" sz="3600" b="1" dirty="0">
                <a:solidFill>
                  <a:srgbClr val="000000"/>
                </a:solidFill>
                <a:latin typeface="+mj-lt"/>
              </a:rPr>
              <a:t> manages events by using event handlers. This process is called event handling.</a:t>
            </a: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7401</Words>
  <Application>WPS Presentation</Application>
  <PresentationFormat>Custom</PresentationFormat>
  <Paragraphs>195</Paragraphs>
  <Slides>15</Slides>
  <Notes>1</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15</vt:i4>
      </vt:variant>
    </vt:vector>
  </HeadingPairs>
  <TitlesOfParts>
    <vt:vector size="38" baseType="lpstr">
      <vt:lpstr>Arial</vt:lpstr>
      <vt:lpstr>SimSun</vt:lpstr>
      <vt:lpstr>Wingdings</vt:lpstr>
      <vt:lpstr>Calibri</vt:lpstr>
      <vt:lpstr>PT Sans</vt:lpstr>
      <vt:lpstr>Yu Gothic UI</vt:lpstr>
      <vt:lpstr>Roboto Light</vt:lpstr>
      <vt:lpstr>Verdana</vt:lpstr>
      <vt:lpstr>Aleo</vt:lpstr>
      <vt:lpstr>Aleo Regular</vt:lpstr>
      <vt:lpstr>Oswald</vt:lpstr>
      <vt:lpstr>Roboto Condensed</vt:lpstr>
      <vt:lpstr>Open Sans</vt:lpstr>
      <vt:lpstr>Open Sans Condensed</vt:lpstr>
      <vt:lpstr>Segoe Print</vt:lpstr>
      <vt:lpstr>system-ui</vt:lpstr>
      <vt:lpstr>MS PGothic</vt:lpstr>
      <vt:lpstr>Trebuchet MS</vt:lpstr>
      <vt:lpstr>MV Boli</vt:lpstr>
      <vt:lpstr>Microsoft YaHei</vt:lpstr>
      <vt:lpstr>Arial Unicode MS</vt:lpstr>
      <vt:lpstr>Calibri Light</vt:lpstr>
      <vt:lpstr>Esencial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Banco Central de Reserva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ICLAP-A08</cp:lastModifiedBy>
  <cp:revision>8328</cp:revision>
  <cp:lastPrinted>2016-07-10T15:03:00Z</cp:lastPrinted>
  <dcterms:created xsi:type="dcterms:W3CDTF">2014-07-01T16:42:00Z</dcterms:created>
  <dcterms:modified xsi:type="dcterms:W3CDTF">2022-12-10T15:28:50Z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895086F488734F139D1721F1A75A7CA2</vt:lpwstr>
  </property>
  <property fmtid="{D5CDD505-2E9C-101B-9397-08002B2CF9AE}" pid="4" name="KSOProductBuildVer">
    <vt:lpwstr>2057-11.2.0.11417</vt:lpwstr>
  </property>
</Properties>
</file>