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449" r:id="rId3"/>
    <p:sldId id="577" r:id="rId5"/>
    <p:sldId id="578" r:id="rId6"/>
    <p:sldId id="579" r:id="rId7"/>
    <p:sldId id="580" r:id="rId8"/>
    <p:sldId id="581" r:id="rId9"/>
    <p:sldId id="583" r:id="rId10"/>
    <p:sldId id="584" r:id="rId11"/>
    <p:sldId id="582" r:id="rId12"/>
    <p:sldId id="587" r:id="rId13"/>
    <p:sldId id="588" r:id="rId14"/>
    <p:sldId id="459" r:id="rId15"/>
  </p:sldIdLst>
  <p:sldSz cx="24385270" cy="13717270"/>
  <p:notesSz cx="6881495" cy="10002520"/>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577"/>
            <p14:sldId id="579"/>
            <p14:sldId id="580"/>
            <p14:sldId id="581"/>
            <p14:sldId id="583"/>
            <p14:sldId id="582"/>
            <p14:sldId id="587"/>
            <p14:sldId id="588"/>
            <p14:sldId id="578"/>
            <p14:sldId id="584"/>
          </p14:sldIdLst>
        </p14:section>
        <p14:section name="Conclusion" id="{ED853034-0CB5-4518-B834-FE65723CE995}">
          <p14:sldIdLst>
            <p14:sldId id="4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65"/>
        <p:guide pos="7664"/>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3"/>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fld>
            <a:endParaRPr lang="es-S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endParaRPr lang="en-US" sz="3400" b="1" dirty="0">
              <a:solidFill>
                <a:srgbClr val="C00000"/>
              </a:solidFill>
            </a:endParaRP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endParaRPr lang="en-US" noProof="0" dirty="0"/>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endParaRPr lang="en-US" noProof="0" dirty="0"/>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lvl="0">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8232354" y="5041808"/>
            <a:ext cx="12781420"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JavaScript Training</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SetDate()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algn="l">
              <a:buFont typeface="Arial" panose="020B0604020202020204" pitchFamily="34" charset="0"/>
            </a:pPr>
            <a:r>
              <a:rPr lang="en-IN" sz="4000" b="0" i="0" dirty="0">
                <a:solidFill>
                  <a:srgbClr val="0000CD"/>
                </a:solidFill>
                <a:effectLst/>
              </a:rPr>
              <a:t>&lt;</a:t>
            </a:r>
            <a:r>
              <a:rPr lang="en-IN" sz="4000" b="0" i="0" dirty="0">
                <a:solidFill>
                  <a:srgbClr val="A52A2A"/>
                </a:solidFill>
                <a:effectLst/>
              </a:rPr>
              <a:t>body</a:t>
            </a:r>
            <a:r>
              <a:rPr lang="en-IN" sz="4000" b="0" i="0" dirty="0">
                <a:solidFill>
                  <a:srgbClr val="0000CD"/>
                </a:solidFill>
                <a:effectLst/>
              </a:rPr>
              <a:t>&gt;</a:t>
            </a:r>
            <a:endParaRPr lang="en-IN" sz="4000" b="0" i="0" dirty="0">
              <a:solidFill>
                <a:srgbClr val="0000CD"/>
              </a:solidFill>
              <a:effectLst/>
            </a:endParaRPr>
          </a:p>
          <a:p>
            <a:pPr algn="l"/>
            <a:r>
              <a:rPr lang="en-IN" sz="4000" b="0" i="0">
                <a:effectLst/>
              </a:rPr>
              <a:t>setDate()</a:t>
            </a:r>
            <a:r>
              <a:rPr altLang="en-IN" sz="4000" b="0" i="0">
                <a:effectLst/>
              </a:rPr>
              <a:t>:</a:t>
            </a:r>
            <a:r>
              <a:rPr lang="en-IN" sz="4000" b="0" i="0">
                <a:effectLst/>
              </a:rPr>
              <a:t>	Set the day as a number (1-31)</a:t>
            </a:r>
            <a:endParaRPr lang="en-IN" sz="4000" b="0" i="0">
              <a:effectLst/>
            </a:endParaRPr>
          </a:p>
          <a:p>
            <a:pPr algn="l"/>
            <a:r>
              <a:rPr lang="en-IN" sz="4000" b="0" i="0">
                <a:effectLst/>
              </a:rPr>
              <a:t>setFullYear()</a:t>
            </a:r>
            <a:r>
              <a:rPr altLang="en-IN" sz="4000" b="0" i="0">
                <a:effectLst/>
              </a:rPr>
              <a:t>:</a:t>
            </a:r>
            <a:r>
              <a:rPr lang="en-IN" sz="4000" b="0" i="0">
                <a:effectLst/>
              </a:rPr>
              <a:t>	Set the year (optionally month and day)</a:t>
            </a:r>
            <a:endParaRPr lang="en-IN" sz="4000" b="0" i="0">
              <a:effectLst/>
            </a:endParaRPr>
          </a:p>
          <a:p>
            <a:pPr algn="l"/>
            <a:r>
              <a:rPr lang="en-IN" sz="4000" b="0" i="0">
                <a:effectLst/>
              </a:rPr>
              <a:t>setHours()</a:t>
            </a:r>
            <a:r>
              <a:rPr altLang="en-IN" sz="4000" b="0" i="0">
                <a:effectLst/>
              </a:rPr>
              <a:t>:</a:t>
            </a:r>
            <a:r>
              <a:rPr lang="en-IN" sz="4000" b="0" i="0">
                <a:effectLst/>
              </a:rPr>
              <a:t>	Set the hour (0-23)</a:t>
            </a:r>
            <a:endParaRPr lang="en-IN" sz="4000" b="0" i="0">
              <a:effectLst/>
            </a:endParaRPr>
          </a:p>
          <a:p>
            <a:pPr marL="571500" indent="-571500" algn="l">
              <a:buFont typeface="Arial" panose="020B0604020202020204" pitchFamily="34" charset="0"/>
              <a:buChar char="•"/>
            </a:pPr>
            <a:r>
              <a:rPr lang="en-IN" sz="4000" b="0" i="0">
                <a:effectLst/>
              </a:rPr>
              <a:t>setMilliseconds()</a:t>
            </a:r>
            <a:r>
              <a:rPr altLang="en-IN" sz="4000" b="0" i="0">
                <a:effectLst/>
              </a:rPr>
              <a:t>:</a:t>
            </a:r>
            <a:r>
              <a:rPr lang="en-IN" sz="4000" b="0" i="0">
                <a:effectLst/>
              </a:rPr>
              <a:t>	Set the milliseconds (0-999)</a:t>
            </a:r>
            <a:endParaRPr lang="en-IN" sz="4000" b="0" i="0">
              <a:effectLst/>
            </a:endParaRPr>
          </a:p>
          <a:p>
            <a:pPr marL="571500" indent="-571500" algn="l">
              <a:buFont typeface="Arial" panose="020B0604020202020204" pitchFamily="34" charset="0"/>
              <a:buChar char="•"/>
            </a:pPr>
            <a:r>
              <a:rPr lang="en-IN" sz="4000" b="0" i="0">
                <a:effectLst/>
              </a:rPr>
              <a:t>setMinutes()</a:t>
            </a:r>
            <a:r>
              <a:rPr altLang="en-IN" sz="4000" b="0" i="0">
                <a:effectLst/>
              </a:rPr>
              <a:t>:</a:t>
            </a:r>
            <a:r>
              <a:rPr lang="en-IN" sz="4000" b="0" i="0">
                <a:effectLst/>
              </a:rPr>
              <a:t>	Set the minutes (0-59)</a:t>
            </a:r>
            <a:endParaRPr lang="en-IN" sz="4000" b="0" i="0">
              <a:effectLst/>
            </a:endParaRPr>
          </a:p>
          <a:p>
            <a:pPr marL="571500" indent="-571500" algn="l">
              <a:buFont typeface="Arial" panose="020B0604020202020204" pitchFamily="34" charset="0"/>
              <a:buChar char="•"/>
            </a:pPr>
            <a:r>
              <a:rPr lang="en-IN" sz="4000" b="0" i="0">
                <a:effectLst/>
              </a:rPr>
              <a:t>setMonth()</a:t>
            </a:r>
            <a:r>
              <a:rPr altLang="en-IN" sz="4000" b="0" i="0">
                <a:effectLst/>
              </a:rPr>
              <a:t>:</a:t>
            </a:r>
            <a:r>
              <a:rPr lang="en-IN" sz="4000" b="0" i="0">
                <a:effectLst/>
              </a:rPr>
              <a:t>	Set the month (0-11)</a:t>
            </a:r>
            <a:endParaRPr lang="en-IN" sz="4000" b="0" i="0">
              <a:effectLst/>
            </a:endParaRPr>
          </a:p>
          <a:p>
            <a:pPr marL="571500" indent="-571500" algn="l">
              <a:buFont typeface="Arial" panose="020B0604020202020204" pitchFamily="34" charset="0"/>
              <a:buChar char="•"/>
            </a:pPr>
            <a:r>
              <a:rPr lang="en-IN" sz="4000" b="0" i="0">
                <a:effectLst/>
              </a:rPr>
              <a:t>setSeconds()</a:t>
            </a:r>
            <a:r>
              <a:rPr altLang="en-IN" sz="4000" b="0" i="0">
                <a:effectLst/>
              </a:rPr>
              <a:t>:</a:t>
            </a:r>
            <a:r>
              <a:rPr lang="en-IN" sz="4000" b="0" i="0">
                <a:effectLst/>
              </a:rPr>
              <a:t>	Set the seconds (0-59)</a:t>
            </a:r>
            <a:endParaRPr lang="en-IN" sz="4000" b="0" i="0">
              <a:effectLst/>
            </a:endParaRPr>
          </a:p>
          <a:p>
            <a:pPr marL="571500" indent="-571500" algn="l">
              <a:buFont typeface="Arial" panose="020B0604020202020204" pitchFamily="34" charset="0"/>
              <a:buChar char="•"/>
            </a:pPr>
            <a:r>
              <a:rPr lang="en-IN" sz="4000" b="0" i="0">
                <a:effectLst/>
              </a:rPr>
              <a:t>setTime()</a:t>
            </a:r>
            <a:r>
              <a:rPr altLang="en-IN" sz="4000" b="0" i="0">
                <a:effectLst/>
              </a:rPr>
              <a:t>:</a:t>
            </a:r>
            <a:r>
              <a:rPr lang="en-IN" sz="4000" b="0" i="0">
                <a:effectLst/>
              </a:rPr>
              <a:t>	Set the time (milliseconds since January 1, 1970)</a:t>
            </a:r>
            <a:br>
              <a:rPr lang="en-IN" sz="4000"/>
            </a:br>
            <a:r>
              <a:rPr lang="en-IN" sz="4000" b="0" i="0">
                <a:solidFill>
                  <a:srgbClr val="0000CD"/>
                </a:solidFill>
                <a:effectLst/>
              </a:rPr>
              <a:t>&lt;</a:t>
            </a:r>
            <a:r>
              <a:rPr lang="en-IN" sz="4000" b="0" i="0">
                <a:solidFill>
                  <a:srgbClr val="A52A2A"/>
                </a:solidFill>
                <a:effectLst/>
              </a:rPr>
              <a:t>/body</a:t>
            </a:r>
            <a:r>
              <a:rPr lang="en-IN" sz="4000" b="0" i="0">
                <a:solidFill>
                  <a:srgbClr val="0000CD"/>
                </a:solidFill>
                <a:effectLst/>
              </a:rPr>
              <a:t>&gt;</a:t>
            </a:r>
            <a:endParaRPr lang="en-US" sz="40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SetDate()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algn="l">
              <a:buFont typeface="Arial" panose="020B0604020202020204" pitchFamily="34" charset="0"/>
            </a:pPr>
            <a:r>
              <a:rPr lang="en-IN" sz="4000" b="0" i="0" dirty="0">
                <a:effectLst/>
              </a:rPr>
              <a:t>const d = new Date();</a:t>
            </a:r>
            <a:endParaRPr lang="en-IN" sz="4000" b="0" i="0" dirty="0">
              <a:effectLst/>
            </a:endParaRPr>
          </a:p>
          <a:p>
            <a:pPr algn="l">
              <a:buFont typeface="Arial" panose="020B0604020202020204" pitchFamily="34" charset="0"/>
            </a:pPr>
            <a:r>
              <a:rPr lang="en-IN" sz="4000" b="0" i="0" dirty="0">
                <a:effectLst/>
              </a:rPr>
              <a:t>let text = d.toLocaleString();</a:t>
            </a:r>
            <a:endParaRPr lang="en-IN" sz="4000" b="0" i="0" dirty="0">
              <a:effectLst/>
            </a:endParaRPr>
          </a:p>
          <a:p>
            <a:pPr algn="l">
              <a:buFont typeface="Arial" panose="020B0604020202020204" pitchFamily="34" charset="0"/>
            </a:pPr>
            <a:r>
              <a:rPr lang="en-IN" sz="4000" b="0" i="0" dirty="0">
                <a:effectLst/>
              </a:rPr>
              <a:t>document.getElementById("demo").innerHTML = text;</a:t>
            </a:r>
            <a:endParaRPr lang="en-IN" sz="4000" b="0" i="0" dirty="0">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endParaRPr lang="en-US" dirty="0"/>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JavaScript Function</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00"/>
                </a:solidFill>
                <a:effectLst/>
                <a:latin typeface="system-ui"/>
              </a:rPr>
              <a:t>Functions are used to perform a specific type of operation. Every function includes some code which is executed whenever the function gets called. A function can be called many times and can be called from anywhere in the page..</a:t>
            </a:r>
            <a:endParaRPr lang="en-US" sz="3600" b="0" i="0" dirty="0">
              <a:solidFill>
                <a:srgbClr val="000000"/>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function </a:t>
            </a:r>
            <a:r>
              <a:rPr lang="en-US" sz="3200" b="0" i="0" dirty="0" err="1">
                <a:solidFill>
                  <a:srgbClr val="000000"/>
                </a:solidFill>
                <a:effectLst/>
                <a:latin typeface="system-ui"/>
              </a:rPr>
              <a:t>functionName</a:t>
            </a:r>
            <a:r>
              <a:rPr lang="en-US" sz="3200" b="0" i="0" dirty="0">
                <a:solidFill>
                  <a:srgbClr val="000000"/>
                </a:solidFill>
                <a:effectLst/>
                <a:latin typeface="system-ui"/>
              </a:rPr>
              <a:t> (arg1, arg2)</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600" dirty="0"/>
              <a:t>Advantage of Function</a:t>
            </a:r>
            <a:br>
              <a:rPr lang="en-US" sz="3600" dirty="0"/>
            </a:br>
            <a:r>
              <a:rPr lang="en-US" sz="3600" dirty="0"/>
              <a:t>Functions reduces the replication of code within a program, as one function can be called many times.</a:t>
            </a:r>
            <a:br>
              <a:rPr lang="en-US" sz="3600" dirty="0"/>
            </a:br>
            <a:r>
              <a:rPr lang="en-US" sz="3600" dirty="0"/>
              <a:t>Functions makes the code much easier to maintain.</a:t>
            </a:r>
            <a:br>
              <a:rPr lang="en-US" sz="3600" dirty="0"/>
            </a:br>
            <a:r>
              <a:rPr lang="en-US" sz="3600" dirty="0"/>
              <a:t>Functions makes it easier to eliminate the errors.</a:t>
            </a:r>
            <a:endParaRPr lang="en-US" sz="3600" dirty="0"/>
          </a:p>
          <a:p>
            <a:pPr marL="571500" indent="-571500" algn="l">
              <a:buFont typeface="Arial" panose="020B0604020202020204" pitchFamily="34" charset="0"/>
              <a:buChar char="•"/>
            </a:pP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Defining and Calling a Function</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00"/>
                </a:solidFill>
                <a:effectLst/>
                <a:latin typeface="system-ui"/>
              </a:rPr>
              <a:t>The declaration of a function start with the function keyword, followed by the name of the function you want to create, followed by parentheses i.e. () and finally place your function's code between curly brackets {}</a:t>
            </a:r>
            <a:endParaRPr lang="en-US" sz="3600" b="0" i="0" dirty="0">
              <a:solidFill>
                <a:srgbClr val="000000"/>
              </a:solidFill>
              <a:effectLst/>
              <a:latin typeface="system-ui"/>
            </a:endParaRPr>
          </a:p>
          <a:p>
            <a:pPr marL="571500" indent="-571500" algn="l">
              <a:buFont typeface="Arial" panose="020B0604020202020204" pitchFamily="34" charset="0"/>
              <a:buChar char="•"/>
            </a:pPr>
            <a:r>
              <a:rPr lang="en-IN" sz="3600" b="0" i="0" dirty="0">
                <a:solidFill>
                  <a:srgbClr val="0000CD"/>
                </a:solidFill>
                <a:effectLst/>
                <a:latin typeface="system-ui"/>
              </a:rPr>
              <a:t>function</a:t>
            </a:r>
            <a:r>
              <a:rPr lang="en-IN" sz="3600" b="0" i="0" dirty="0">
                <a:solidFill>
                  <a:srgbClr val="000000"/>
                </a:solidFill>
                <a:effectLst/>
                <a:latin typeface="system-ui"/>
              </a:rPr>
              <a:t> </a:t>
            </a:r>
            <a:r>
              <a:rPr lang="en-IN" sz="3600" b="0" i="0" dirty="0" err="1">
                <a:solidFill>
                  <a:srgbClr val="000000"/>
                </a:solidFill>
                <a:effectLst/>
                <a:latin typeface="system-ui"/>
              </a:rPr>
              <a:t>sayHello</a:t>
            </a:r>
            <a:r>
              <a:rPr lang="en-IN" sz="3600" b="0" i="0" dirty="0">
                <a:solidFill>
                  <a:srgbClr val="000000"/>
                </a:solidFill>
                <a:effectLst/>
                <a:latin typeface="system-ui"/>
              </a:rPr>
              <a:t>() {</a:t>
            </a:r>
            <a:br>
              <a:rPr lang="en-IN" sz="3600" b="0" i="0" dirty="0">
                <a:solidFill>
                  <a:srgbClr val="000000"/>
                </a:solidFill>
                <a:effectLst/>
                <a:latin typeface="system-ui"/>
              </a:rPr>
            </a:br>
            <a:r>
              <a:rPr lang="en-IN" sz="3600" b="0" i="0" dirty="0" err="1">
                <a:solidFill>
                  <a:srgbClr val="000000"/>
                </a:solidFill>
                <a:effectLst/>
                <a:latin typeface="system-ui"/>
              </a:rPr>
              <a:t>document.write</a:t>
            </a:r>
            <a:r>
              <a:rPr lang="en-IN" sz="3600" b="0" i="0" dirty="0">
                <a:solidFill>
                  <a:srgbClr val="000000"/>
                </a:solidFill>
                <a:effectLst/>
                <a:latin typeface="system-ui"/>
              </a:rPr>
              <a:t>(</a:t>
            </a:r>
            <a:r>
              <a:rPr lang="en-IN" sz="3600" b="0" i="0" dirty="0">
                <a:solidFill>
                  <a:srgbClr val="A52A2A"/>
                </a:solidFill>
                <a:effectLst/>
                <a:latin typeface="system-ui"/>
              </a:rPr>
              <a:t>"Hello, JavaScript!"</a:t>
            </a:r>
            <a:r>
              <a:rPr lang="en-IN" sz="3600" b="0" i="0" dirty="0">
                <a:solidFill>
                  <a:srgbClr val="000000"/>
                </a:solidFill>
                <a:effectLst/>
                <a:latin typeface="system-ui"/>
              </a:rPr>
              <a:t>);</a:t>
            </a:r>
            <a:br>
              <a:rPr lang="en-IN" sz="3600" b="0" i="0" dirty="0">
                <a:solidFill>
                  <a:srgbClr val="000000"/>
                </a:solidFill>
                <a:effectLst/>
                <a:latin typeface="system-ui"/>
              </a:rPr>
            </a:br>
            <a:r>
              <a:rPr lang="en-IN" sz="3600" b="0" i="0" dirty="0">
                <a:solidFill>
                  <a:srgbClr val="000000"/>
                </a:solidFill>
                <a:effectLst/>
                <a:latin typeface="system-ui"/>
              </a:rPr>
              <a:t>}</a:t>
            </a:r>
            <a:br>
              <a:rPr lang="en-IN" sz="3600" b="0" i="0" dirty="0">
                <a:solidFill>
                  <a:srgbClr val="000000"/>
                </a:solidFill>
                <a:effectLst/>
                <a:latin typeface="system-ui"/>
              </a:rPr>
            </a:br>
            <a:r>
              <a:rPr lang="en-IN" sz="3600" b="0" i="0" dirty="0" err="1">
                <a:solidFill>
                  <a:srgbClr val="000000"/>
                </a:solidFill>
                <a:effectLst/>
                <a:latin typeface="system-ui"/>
              </a:rPr>
              <a:t>sayHello</a:t>
            </a:r>
            <a:r>
              <a:rPr lang="en-IN" sz="3600" b="0" i="0" dirty="0">
                <a:solidFill>
                  <a:srgbClr val="000000"/>
                </a:solidFill>
                <a:effectLst/>
                <a:latin typeface="system-ui"/>
              </a:rPr>
              <a:t>();</a:t>
            </a:r>
            <a:endParaRPr lang="en-IN" sz="3600" b="0" i="0" dirty="0">
              <a:solidFill>
                <a:srgbClr val="000000"/>
              </a:solidFill>
              <a:effectLst/>
              <a:latin typeface="system-ui"/>
            </a:endParaRPr>
          </a:p>
          <a:p>
            <a:pPr marL="571500" indent="-571500" algn="l">
              <a:buFont typeface="Arial" panose="020B0604020202020204" pitchFamily="34" charset="0"/>
              <a:buChar char="•"/>
            </a:pPr>
            <a:r>
              <a:rPr lang="en-US" sz="3600" b="1" dirty="0"/>
              <a:t>Adding Parameters to Functions</a:t>
            </a:r>
            <a:endParaRPr lang="en-US" sz="3600" b="1" dirty="0"/>
          </a:p>
          <a:p>
            <a:pPr marL="571500" indent="-571500" algn="l">
              <a:buFont typeface="Arial" panose="020B0604020202020204" pitchFamily="34" charset="0"/>
              <a:buChar char="•"/>
            </a:pPr>
            <a:r>
              <a:rPr lang="en-US" sz="3200" b="0" i="0" dirty="0">
                <a:solidFill>
                  <a:srgbClr val="000000"/>
                </a:solidFill>
                <a:effectLst/>
                <a:latin typeface="system-ui"/>
              </a:rPr>
              <a:t>function </a:t>
            </a:r>
            <a:r>
              <a:rPr lang="en-US" sz="3200" b="0" i="0" dirty="0" err="1">
                <a:solidFill>
                  <a:srgbClr val="000000"/>
                </a:solidFill>
                <a:effectLst/>
                <a:latin typeface="system-ui"/>
              </a:rPr>
              <a:t>functionName</a:t>
            </a:r>
            <a:r>
              <a:rPr lang="en-US" sz="3200" b="0" i="0" dirty="0">
                <a:solidFill>
                  <a:srgbClr val="000000"/>
                </a:solidFill>
                <a:effectLst/>
                <a:latin typeface="system-ui"/>
              </a:rPr>
              <a:t>(parameter1, parameter2, parameter3)</a:t>
            </a:r>
            <a:br>
              <a:rPr lang="en-US" sz="3200" dirty="0"/>
            </a:br>
            <a:r>
              <a:rPr lang="en-US" sz="3200" b="0" i="0" dirty="0">
                <a:solidFill>
                  <a:srgbClr val="000000"/>
                </a:solidFill>
                <a:effectLst/>
                <a:latin typeface="system-ui"/>
              </a:rPr>
              <a:t>{</a:t>
            </a:r>
            <a:br>
              <a:rPr lang="en-US" sz="3200" dirty="0"/>
            </a:br>
            <a:r>
              <a:rPr lang="en-US" sz="3200" b="0" i="0" dirty="0">
                <a:solidFill>
                  <a:srgbClr val="000000"/>
                </a:solidFill>
                <a:effectLst/>
                <a:latin typeface="system-ui"/>
              </a:rPr>
              <a:t>// code to be executed</a:t>
            </a:r>
            <a:br>
              <a:rPr lang="en-US" sz="3200" dirty="0"/>
            </a:br>
            <a:r>
              <a:rPr lang="en-US" sz="3200" b="0" i="0" dirty="0">
                <a:solidFill>
                  <a:srgbClr val="000000"/>
                </a:solidFill>
                <a:effectLst/>
                <a:latin typeface="system-ui"/>
              </a:rPr>
              <a:t>}</a:t>
            </a:r>
            <a:br>
              <a:rPr lang="en-US" sz="3200" b="0" i="0" dirty="0">
                <a:solidFill>
                  <a:srgbClr val="000000"/>
                </a:solidFill>
                <a:effectLst/>
                <a:latin typeface="system-ui"/>
              </a:rPr>
            </a:br>
            <a:r>
              <a:rPr lang="en-IN" sz="3200" b="0" i="0" dirty="0">
                <a:solidFill>
                  <a:srgbClr val="008000"/>
                </a:solidFill>
                <a:effectLst/>
                <a:latin typeface="system-ui"/>
              </a:rPr>
              <a:t>// Calling function</a:t>
            </a:r>
            <a:br>
              <a:rPr lang="en-IN" sz="3200" b="0" i="0" dirty="0">
                <a:solidFill>
                  <a:srgbClr val="008000"/>
                </a:solidFill>
                <a:effectLst/>
                <a:latin typeface="system-ui"/>
              </a:rPr>
            </a:br>
            <a:r>
              <a:rPr lang="en-IN" sz="3200" b="0" i="0" dirty="0" err="1">
                <a:solidFill>
                  <a:srgbClr val="000000"/>
                </a:solidFill>
                <a:effectLst/>
                <a:latin typeface="system-ui"/>
              </a:rPr>
              <a:t>displaySum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a:t>
            </a:r>
            <a:r>
              <a:rPr lang="en-IN" sz="3200" b="0" i="0" dirty="0">
                <a:solidFill>
                  <a:srgbClr val="008000"/>
                </a:solidFill>
                <a:effectLst/>
                <a:latin typeface="system-ui"/>
              </a:rPr>
              <a:t>// Prints: 30</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displaySum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a:t>
            </a:r>
            <a:r>
              <a:rPr lang="en-IN" sz="3200" b="0" i="0" dirty="0">
                <a:solidFill>
                  <a:srgbClr val="008000"/>
                </a:solidFill>
                <a:effectLst/>
                <a:latin typeface="system-ui"/>
              </a:rPr>
              <a:t>// Prints: 10</a:t>
            </a: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a:solidFill>
                  <a:srgbClr val="C00000"/>
                </a:solidFill>
                <a:effectLst/>
                <a:latin typeface="Open Sans" panose="020B0606030504020204" pitchFamily="34" charset="0"/>
              </a:rPr>
              <a:t>Function with Return Value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00"/>
                </a:solidFill>
                <a:effectLst/>
                <a:latin typeface="system-ui"/>
              </a:rPr>
              <a:t>A function can have an optional return statement. This is required if you want to return a value from a function. This statement should be the last statement in a function.</a:t>
            </a:r>
            <a:br>
              <a:rPr lang="en-US" sz="3200" dirty="0"/>
            </a:br>
            <a:r>
              <a:rPr lang="en-US" sz="3200" b="0" i="0" dirty="0">
                <a:solidFill>
                  <a:srgbClr val="000000"/>
                </a:solidFill>
                <a:effectLst/>
                <a:latin typeface="system-ui"/>
              </a:rPr>
              <a:t>The value may be of any type, including arrays and objects.</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b="0" i="0" dirty="0">
                <a:solidFill>
                  <a:srgbClr val="000000"/>
                </a:solidFill>
                <a:effectLst/>
                <a:latin typeface="system-ui"/>
              </a:rPr>
            </a:br>
            <a:r>
              <a:rPr lang="en-IN" sz="3200" b="0" i="0" dirty="0">
                <a:solidFill>
                  <a:srgbClr val="008000"/>
                </a:solidFill>
                <a:effectLst/>
                <a:latin typeface="system-ui"/>
              </a:rPr>
              <a:t>// Defining function</a:t>
            </a:r>
            <a:br>
              <a:rPr lang="en-IN" sz="3200" b="0" i="0" dirty="0">
                <a:solidFill>
                  <a:srgbClr val="008000"/>
                </a:solidFill>
                <a:effectLst/>
                <a:latin typeface="system-ui"/>
              </a:rPr>
            </a:br>
            <a:r>
              <a:rPr lang="en-IN" sz="3200" b="0" i="0" dirty="0" err="1">
                <a:solidFill>
                  <a:srgbClr val="0000CD"/>
                </a:solidFill>
                <a:effectLst/>
                <a:latin typeface="system-ui"/>
              </a:rPr>
              <a:t>function</a:t>
            </a:r>
            <a:r>
              <a:rPr lang="en-IN" sz="3200" b="0" i="0" dirty="0">
                <a:solidFill>
                  <a:srgbClr val="000000"/>
                </a:solidFill>
                <a:effectLst/>
                <a:latin typeface="system-ui"/>
              </a:rPr>
              <a:t> </a:t>
            </a:r>
            <a:r>
              <a:rPr lang="en-IN" sz="3200" b="0" i="0" dirty="0" err="1">
                <a:solidFill>
                  <a:srgbClr val="000000"/>
                </a:solidFill>
                <a:effectLst/>
                <a:latin typeface="system-ui"/>
              </a:rPr>
              <a:t>getSum</a:t>
            </a:r>
            <a:r>
              <a:rPr lang="en-IN" sz="3200" b="0" i="0" dirty="0">
                <a:solidFill>
                  <a:srgbClr val="000000"/>
                </a:solidFill>
                <a:effectLst/>
                <a:latin typeface="system-ui"/>
              </a:rPr>
              <a:t>(num1, num2)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total = num1 + num2;</a:t>
            </a:r>
            <a:br>
              <a:rPr lang="en-IN" sz="3200" b="0" i="0" dirty="0">
                <a:solidFill>
                  <a:srgbClr val="000000"/>
                </a:solidFill>
                <a:effectLst/>
                <a:latin typeface="system-ui"/>
              </a:rPr>
            </a:br>
            <a:r>
              <a:rPr lang="en-IN" sz="3200" b="0" i="0" dirty="0">
                <a:solidFill>
                  <a:srgbClr val="0000CD"/>
                </a:solidFill>
                <a:effectLst/>
                <a:latin typeface="system-ui"/>
              </a:rPr>
              <a:t>return</a:t>
            </a:r>
            <a:r>
              <a:rPr lang="en-IN" sz="3200" b="0" i="0" dirty="0">
                <a:solidFill>
                  <a:srgbClr val="000000"/>
                </a:solidFill>
                <a:effectLst/>
                <a:latin typeface="system-ui"/>
              </a:rPr>
              <a:t> total;</a:t>
            </a:r>
            <a:br>
              <a:rPr lang="en-IN" sz="3200" b="0" i="0" dirty="0">
                <a:solidFill>
                  <a:srgbClr val="000000"/>
                </a:solidFill>
                <a:effectLst/>
                <a:latin typeface="system-ui"/>
              </a:rPr>
            </a:b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a:solidFill>
                  <a:srgbClr val="008000"/>
                </a:solidFill>
                <a:effectLst/>
                <a:latin typeface="system-ui"/>
              </a:rPr>
              <a:t>// Displaying returned value</a:t>
            </a:r>
            <a:br>
              <a:rPr lang="en-IN" sz="3200" b="0" i="0" dirty="0">
                <a:solidFill>
                  <a:srgbClr val="008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err="1">
                <a:solidFill>
                  <a:srgbClr val="000000"/>
                </a:solidFill>
                <a:effectLst/>
                <a:latin typeface="system-ui"/>
              </a:rPr>
              <a:t>getSum</a:t>
            </a:r>
            <a:r>
              <a:rPr lang="en-IN" sz="3200" b="0" i="0" dirty="0">
                <a:solidFill>
                  <a:srgbClr val="000000"/>
                </a:solidFill>
                <a:effectLst/>
                <a:latin typeface="system-ui"/>
              </a:rPr>
              <a:t>(</a:t>
            </a:r>
            <a:r>
              <a:rPr lang="en-IN" sz="3200" b="0" i="0" dirty="0">
                <a:solidFill>
                  <a:srgbClr val="FF0000"/>
                </a:solidFill>
                <a:effectLst/>
                <a:latin typeface="system-ui"/>
              </a:rPr>
              <a:t>10</a:t>
            </a:r>
            <a:r>
              <a:rPr lang="en-IN" sz="3200" b="0" i="0" dirty="0">
                <a:solidFill>
                  <a:srgbClr val="000000"/>
                </a:solidFill>
                <a:effectLst/>
                <a:latin typeface="system-ui"/>
              </a:rPr>
              <a:t>, </a:t>
            </a:r>
            <a:r>
              <a:rPr lang="en-IN" sz="3200" b="0" i="0" dirty="0">
                <a:solidFill>
                  <a:srgbClr val="FF0000"/>
                </a:solidFill>
                <a:effectLst/>
                <a:latin typeface="system-ui"/>
              </a:rPr>
              <a:t>20</a:t>
            </a:r>
            <a:r>
              <a:rPr lang="en-IN" sz="3200" b="0" i="0" dirty="0">
                <a:solidFill>
                  <a:srgbClr val="000000"/>
                </a:solidFill>
                <a:effectLst/>
                <a:latin typeface="system-ui"/>
              </a:rPr>
              <a:t>) + </a:t>
            </a:r>
            <a:r>
              <a:rPr lang="en-IN" sz="3200" b="0" i="0" dirty="0">
                <a:solidFill>
                  <a:srgbClr val="A52A2A"/>
                </a:solidFill>
                <a:effectLst/>
                <a:latin typeface="system-ui"/>
              </a:rPr>
              <a:t>"&lt;</a:t>
            </a:r>
            <a:r>
              <a:rPr lang="en-IN" sz="3200" b="0" i="0" dirty="0" err="1">
                <a:solidFill>
                  <a:srgbClr val="A52A2A"/>
                </a:solidFill>
                <a:effectLst/>
                <a:latin typeface="system-ui"/>
              </a:rPr>
              <a:t>br</a:t>
            </a:r>
            <a:r>
              <a:rPr lang="en-IN" sz="3200" b="0" i="0" dirty="0">
                <a:solidFill>
                  <a:srgbClr val="A52A2A"/>
                </a:solidFill>
                <a:effectLst/>
                <a:latin typeface="system-ui"/>
              </a:rPr>
              <a:t>&gt;"</a:t>
            </a:r>
            <a:r>
              <a:rPr lang="en-IN" sz="3200" b="0" i="0" dirty="0">
                <a:solidFill>
                  <a:srgbClr val="000000"/>
                </a:solidFill>
                <a:effectLst/>
                <a:latin typeface="system-ui"/>
              </a:rPr>
              <a:t>);</a:t>
            </a:r>
            <a:br>
              <a:rPr lang="en-IN" sz="3200" b="0" i="0" dirty="0">
                <a:solidFill>
                  <a:srgbClr val="000000"/>
                </a:solidFill>
                <a:effectLst/>
                <a:latin typeface="system-ui"/>
              </a:rPr>
            </a:br>
            <a:r>
              <a:rPr lang="en-IN" sz="3200" b="0" i="0" dirty="0" err="1">
                <a:solidFill>
                  <a:srgbClr val="000000"/>
                </a:solidFill>
                <a:effectLst/>
                <a:latin typeface="system-ui"/>
              </a:rPr>
              <a:t>document.write</a:t>
            </a:r>
            <a:r>
              <a:rPr lang="en-IN" sz="3200" b="0" i="0" dirty="0">
                <a:solidFill>
                  <a:srgbClr val="000000"/>
                </a:solidFill>
                <a:effectLst/>
                <a:latin typeface="system-ui"/>
              </a:rPr>
              <a:t>(</a:t>
            </a:r>
            <a:r>
              <a:rPr lang="en-IN" sz="3200" b="0" i="0" dirty="0" err="1">
                <a:solidFill>
                  <a:srgbClr val="000000"/>
                </a:solidFill>
                <a:effectLst/>
                <a:latin typeface="system-ui"/>
              </a:rPr>
              <a:t>getSum</a:t>
            </a:r>
            <a:r>
              <a:rPr lang="en-IN" sz="3200" b="0" i="0" dirty="0">
                <a:solidFill>
                  <a:srgbClr val="000000"/>
                </a:solidFill>
                <a:effectLst/>
                <a:latin typeface="system-ui"/>
              </a:rPr>
              <a:t>(-</a:t>
            </a:r>
            <a:r>
              <a:rPr lang="en-IN" sz="3200" b="0" i="0" dirty="0">
                <a:solidFill>
                  <a:srgbClr val="FF0000"/>
                </a:solidFill>
                <a:effectLst/>
                <a:latin typeface="system-ui"/>
              </a:rPr>
              <a:t>5</a:t>
            </a:r>
            <a:r>
              <a:rPr lang="en-IN" sz="3200" b="0" i="0" dirty="0">
                <a:solidFill>
                  <a:srgbClr val="000000"/>
                </a:solidFill>
                <a:effectLst/>
                <a:latin typeface="system-ui"/>
              </a:rPr>
              <a:t>, </a:t>
            </a:r>
            <a:r>
              <a:rPr lang="en-IN" sz="3200" b="0" i="0" dirty="0">
                <a:solidFill>
                  <a:srgbClr val="FF0000"/>
                </a:solidFill>
                <a:effectLst/>
                <a:latin typeface="system-ui"/>
              </a:rPr>
              <a:t>15</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endParaRPr 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200" b="0" i="0" dirty="0">
                <a:solidFill>
                  <a:srgbClr val="000000"/>
                </a:solidFill>
                <a:effectLst/>
                <a:latin typeface="system-ui"/>
              </a:rPr>
              <a:t>The Date object is used to get information about current year, month and day. Firstly, a Date object is created, and then there are many </a:t>
            </a:r>
            <a:r>
              <a:rPr lang="en-US" sz="3200" b="0" i="0" dirty="0" err="1">
                <a:solidFill>
                  <a:srgbClr val="000000"/>
                </a:solidFill>
                <a:effectLst/>
                <a:latin typeface="system-ui"/>
              </a:rPr>
              <a:t>javascript</a:t>
            </a:r>
            <a:r>
              <a:rPr lang="en-US" sz="3200" b="0" i="0" dirty="0">
                <a:solidFill>
                  <a:srgbClr val="000000"/>
                </a:solidFill>
                <a:effectLst/>
                <a:latin typeface="system-ui"/>
              </a:rPr>
              <a:t> functions available which can operate on that object. These functions gives provide </a:t>
            </a:r>
            <a:r>
              <a:rPr lang="en-US" sz="3200" b="0" i="0" dirty="0" err="1">
                <a:solidFill>
                  <a:srgbClr val="000000"/>
                </a:solidFill>
                <a:effectLst/>
                <a:latin typeface="system-ui"/>
              </a:rPr>
              <a:t>informations</a:t>
            </a:r>
            <a:r>
              <a:rPr lang="en-US" sz="3200" b="0" i="0" dirty="0">
                <a:solidFill>
                  <a:srgbClr val="000000"/>
                </a:solidFill>
                <a:effectLst/>
                <a:latin typeface="system-ui"/>
              </a:rPr>
              <a:t> like year, month, day, hour, minute, second, and millisecond , using either local time or UTC (universal, or GMT) time.</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b="0" i="0" dirty="0">
                <a:solidFill>
                  <a:srgbClr val="000000"/>
                </a:solidFill>
                <a:effectLst/>
                <a:latin typeface="system-ui"/>
              </a:rPr>
              <a:t>Date objects are created with the new Date() constructor. There are 4 ways of initiating a date:</a:t>
            </a:r>
            <a:endParaRPr lang="en-US" sz="3200" b="0" i="0" dirty="0">
              <a:solidFill>
                <a:srgbClr val="000000"/>
              </a:solidFill>
              <a:effectLst/>
              <a:latin typeface="system-ui"/>
            </a:endParaRPr>
          </a:p>
          <a:p>
            <a:pPr marL="571500" indent="-571500" algn="l">
              <a:buFont typeface="Arial" panose="020B0604020202020204" pitchFamily="34" charset="0"/>
              <a:buChar char="•"/>
            </a:pPr>
            <a:r>
              <a:rPr lang="en-US" sz="3200" dirty="0">
                <a:solidFill>
                  <a:srgbClr val="000000"/>
                </a:solidFill>
                <a:latin typeface="system-ui"/>
              </a:rPr>
              <a:t>new Date()</a:t>
            </a:r>
            <a:br>
              <a:rPr lang="en-US" sz="3200" dirty="0">
                <a:solidFill>
                  <a:srgbClr val="000000"/>
                </a:solidFill>
                <a:latin typeface="system-ui"/>
              </a:rPr>
            </a:br>
            <a:r>
              <a:rPr lang="en-US" sz="3200" dirty="0">
                <a:solidFill>
                  <a:srgbClr val="000000"/>
                </a:solidFill>
                <a:latin typeface="system-ui"/>
              </a:rPr>
              <a:t>new Date(milliseconds)</a:t>
            </a:r>
            <a:br>
              <a:rPr lang="en-US" sz="3200" dirty="0">
                <a:solidFill>
                  <a:srgbClr val="000000"/>
                </a:solidFill>
                <a:latin typeface="system-ui"/>
              </a:rPr>
            </a:br>
            <a:r>
              <a:rPr lang="en-US" sz="3200" dirty="0">
                <a:solidFill>
                  <a:srgbClr val="000000"/>
                </a:solidFill>
                <a:latin typeface="system-ui"/>
              </a:rPr>
              <a:t>new Date(</a:t>
            </a:r>
            <a:r>
              <a:rPr lang="en-US" sz="3200" dirty="0" err="1">
                <a:solidFill>
                  <a:srgbClr val="000000"/>
                </a:solidFill>
                <a:latin typeface="system-ui"/>
              </a:rPr>
              <a:t>dateString</a:t>
            </a:r>
            <a:r>
              <a:rPr lang="en-US" sz="3200" dirty="0">
                <a:solidFill>
                  <a:srgbClr val="000000"/>
                </a:solidFill>
                <a:latin typeface="system-ui"/>
              </a:rPr>
              <a:t>)</a:t>
            </a:r>
            <a:br>
              <a:rPr lang="en-US" sz="3200" dirty="0">
                <a:solidFill>
                  <a:srgbClr val="000000"/>
                </a:solidFill>
                <a:latin typeface="system-ui"/>
              </a:rPr>
            </a:br>
            <a:r>
              <a:rPr lang="en-US" sz="3200" dirty="0">
                <a:solidFill>
                  <a:srgbClr val="000000"/>
                </a:solidFill>
                <a:latin typeface="system-ui"/>
              </a:rPr>
              <a:t>new Date(year, month, day, hours, minutes, seconds, milliseconds)</a:t>
            </a:r>
            <a:endParaRPr lang="en-US" sz="3200" dirty="0">
              <a:solidFill>
                <a:srgbClr val="000000"/>
              </a:solidFill>
              <a:latin typeface="system-ui"/>
            </a:endParaRPr>
          </a:p>
          <a:p>
            <a:pPr marL="571500" indent="-571500" algn="l">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br>
              <a:rPr lang="en-US" sz="2800" dirty="0"/>
            </a:br>
            <a:r>
              <a:rPr lang="en-US" sz="2800" b="0" i="0" dirty="0">
                <a:solidFill>
                  <a:srgbClr val="000000"/>
                </a:solidFill>
                <a:effectLst/>
                <a:latin typeface="system-ui"/>
              </a:rPr>
              <a:t>Current Date and Time: </a:t>
            </a:r>
            <a:r>
              <a:rPr lang="en-US" sz="2800" b="0" i="0" dirty="0">
                <a:solidFill>
                  <a:srgbClr val="0000CD"/>
                </a:solidFill>
                <a:effectLst/>
                <a:latin typeface="system-ui"/>
              </a:rPr>
              <a:t>&lt;</a:t>
            </a:r>
            <a:r>
              <a:rPr lang="en-US" sz="2800" b="0" i="0" dirty="0">
                <a:solidFill>
                  <a:srgbClr val="A52A2A"/>
                </a:solidFill>
                <a:effectLst/>
                <a:latin typeface="system-ui"/>
              </a:rPr>
              <a:t>span</a:t>
            </a:r>
            <a:r>
              <a:rPr lang="en-US" sz="2800" b="0" i="0" dirty="0">
                <a:solidFill>
                  <a:srgbClr val="FF0000"/>
                </a:solidFill>
                <a:effectLst/>
                <a:latin typeface="system-ui"/>
              </a:rPr>
              <a:t> id</a:t>
            </a:r>
            <a:r>
              <a:rPr lang="en-US" sz="2800" b="0" i="0" dirty="0">
                <a:solidFill>
                  <a:srgbClr val="0000CD"/>
                </a:solidFill>
                <a:effectLst/>
                <a:latin typeface="system-ui"/>
              </a:rPr>
              <a:t>="demo"&gt;&lt;</a:t>
            </a:r>
            <a:r>
              <a:rPr lang="en-US" sz="2800" b="0" i="0" dirty="0">
                <a:solidFill>
                  <a:srgbClr val="A52A2A"/>
                </a:solidFill>
                <a:effectLst/>
                <a:latin typeface="system-ui"/>
              </a:rPr>
              <a:t>/span</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script</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b="0" i="0" dirty="0">
                <a:solidFill>
                  <a:srgbClr val="000000"/>
                </a:solidFill>
                <a:effectLst/>
                <a:latin typeface="system-ui"/>
              </a:rPr>
            </a:br>
            <a:r>
              <a:rPr lang="en-US" sz="2800" b="0" i="0" dirty="0">
                <a:solidFill>
                  <a:srgbClr val="0000CD"/>
                </a:solidFill>
                <a:effectLst/>
                <a:latin typeface="system-ui"/>
              </a:rPr>
              <a:t>var</a:t>
            </a:r>
            <a:r>
              <a:rPr lang="en-US" sz="2800" b="0" i="0" dirty="0">
                <a:solidFill>
                  <a:srgbClr val="000000"/>
                </a:solidFill>
                <a:effectLst/>
                <a:latin typeface="system-ui"/>
              </a:rPr>
              <a:t> today=</a:t>
            </a:r>
            <a:r>
              <a:rPr lang="en-US" sz="2800" b="0" i="0" dirty="0">
                <a:solidFill>
                  <a:srgbClr val="0000CD"/>
                </a:solidFill>
                <a:effectLst/>
                <a:latin typeface="system-ui"/>
              </a:rPr>
              <a:t>new</a:t>
            </a:r>
            <a:r>
              <a:rPr lang="en-US" sz="2800" b="0" i="0" dirty="0">
                <a:solidFill>
                  <a:srgbClr val="000000"/>
                </a:solidFill>
                <a:effectLst/>
                <a:latin typeface="system-ui"/>
              </a:rPr>
              <a:t> Date();</a:t>
            </a:r>
            <a:br>
              <a:rPr lang="en-US" sz="2800" b="0" i="0" dirty="0">
                <a:solidFill>
                  <a:srgbClr val="000000"/>
                </a:solidFill>
                <a:effectLst/>
                <a:latin typeface="system-ui"/>
              </a:rPr>
            </a:br>
            <a:r>
              <a:rPr lang="en-US" sz="2800" b="0" i="0" dirty="0" err="1">
                <a:solidFill>
                  <a:srgbClr val="000000"/>
                </a:solidFill>
                <a:effectLst/>
                <a:latin typeface="system-ui"/>
              </a:rPr>
              <a:t>document.getElementById</a:t>
            </a:r>
            <a:r>
              <a:rPr lang="en-US" sz="2800" b="0" i="0" dirty="0">
                <a:solidFill>
                  <a:srgbClr val="000000"/>
                </a:solidFill>
                <a:effectLst/>
                <a:latin typeface="system-ui"/>
              </a:rPr>
              <a:t>(</a:t>
            </a:r>
            <a:r>
              <a:rPr lang="en-US" sz="2800" b="0" i="0" dirty="0">
                <a:solidFill>
                  <a:srgbClr val="A52A2A"/>
                </a:solidFill>
                <a:effectLst/>
                <a:latin typeface="system-ui"/>
              </a:rPr>
              <a:t>'demo'</a:t>
            </a:r>
            <a:r>
              <a:rPr lang="en-US" sz="2800" b="0" i="0" dirty="0">
                <a:solidFill>
                  <a:srgbClr val="000000"/>
                </a:solidFill>
                <a:effectLst/>
                <a:latin typeface="system-ui"/>
              </a:rPr>
              <a:t>).</a:t>
            </a:r>
            <a:r>
              <a:rPr lang="en-US" sz="2800" b="0" i="0" dirty="0" err="1">
                <a:solidFill>
                  <a:srgbClr val="000000"/>
                </a:solidFill>
                <a:effectLst/>
                <a:latin typeface="system-ui"/>
              </a:rPr>
              <a:t>innerHTML</a:t>
            </a:r>
            <a:r>
              <a:rPr lang="en-US" sz="2800" b="0" i="0" dirty="0">
                <a:solidFill>
                  <a:srgbClr val="000000"/>
                </a:solidFill>
                <a:effectLst/>
                <a:latin typeface="system-ui"/>
              </a:rPr>
              <a:t>=today;</a:t>
            </a:r>
            <a:br>
              <a:rPr lang="en-US" sz="2800" b="0" i="0" dirty="0">
                <a:solidFill>
                  <a:srgbClr val="000000"/>
                </a:solidFill>
                <a:effectLst/>
                <a:latin typeface="system-ui"/>
              </a:rPr>
            </a:br>
            <a:r>
              <a:rPr lang="en-US" sz="2800" b="0" i="0" dirty="0">
                <a:solidFill>
                  <a:srgbClr val="0000CD"/>
                </a:solidFill>
                <a:effectLst/>
                <a:latin typeface="system-ui"/>
              </a:rPr>
              <a:t>&lt;</a:t>
            </a:r>
            <a:r>
              <a:rPr lang="en-US" sz="2800" b="0" i="0" dirty="0">
                <a:solidFill>
                  <a:srgbClr val="A52A2A"/>
                </a:solidFill>
                <a:effectLst/>
                <a:latin typeface="system-ui"/>
              </a:rPr>
              <a:t>/script</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/body</a:t>
            </a:r>
            <a:r>
              <a:rPr lang="en-US" sz="2800" b="0" i="0" dirty="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h3</a:t>
            </a:r>
            <a:r>
              <a:rPr lang="en-IN" sz="3200" b="0" i="0" dirty="0">
                <a:solidFill>
                  <a:srgbClr val="0000CD"/>
                </a:solidFill>
                <a:effectLst/>
                <a:latin typeface="system-ui"/>
              </a:rPr>
              <a:t>&gt;</a:t>
            </a:r>
            <a:r>
              <a:rPr lang="en-IN" sz="3200" b="0" i="0" dirty="0">
                <a:solidFill>
                  <a:srgbClr val="000000"/>
                </a:solidFill>
                <a:effectLst/>
                <a:latin typeface="system-ui"/>
              </a:rPr>
              <a:t>Current Time: </a:t>
            </a:r>
            <a:r>
              <a:rPr lang="en-IN" sz="3200" b="0" i="0" dirty="0">
                <a:solidFill>
                  <a:srgbClr val="0000CD"/>
                </a:solidFill>
                <a:effectLst/>
                <a:latin typeface="system-ui"/>
              </a:rPr>
              <a:t>&lt;</a:t>
            </a:r>
            <a:r>
              <a:rPr lang="en-IN" sz="3200" b="0" i="0" dirty="0">
                <a:solidFill>
                  <a:srgbClr val="A52A2A"/>
                </a:solidFill>
                <a:effectLst/>
                <a:latin typeface="system-ui"/>
              </a:rPr>
              <a:t>/h3</a:t>
            </a:r>
            <a:r>
              <a:rPr lang="en-IN" sz="3200" b="0" i="0" dirty="0">
                <a:solidFill>
                  <a:srgbClr val="0000CD"/>
                </a:solidFill>
                <a:effectLst/>
                <a:latin typeface="system-ui"/>
              </a:rPr>
              <a:t>&gt;</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span</a:t>
            </a:r>
            <a:r>
              <a:rPr lang="en-IN" sz="3200" b="0" i="0" dirty="0">
                <a:solidFill>
                  <a:srgbClr val="FF0000"/>
                </a:solidFill>
                <a:effectLst/>
                <a:latin typeface="system-ui"/>
              </a:rPr>
              <a:t> id</a:t>
            </a:r>
            <a:r>
              <a:rPr lang="en-IN" sz="3200" b="0" i="0" dirty="0">
                <a:solidFill>
                  <a:srgbClr val="0000CD"/>
                </a:solidFill>
                <a:effectLst/>
                <a:latin typeface="system-ui"/>
              </a:rPr>
              <a:t>="date"&gt;&lt;</a:t>
            </a:r>
            <a:r>
              <a:rPr lang="en-IN" sz="3200" b="0" i="0" dirty="0">
                <a:solidFill>
                  <a:srgbClr val="A52A2A"/>
                </a:solidFill>
                <a:effectLst/>
                <a:latin typeface="system-ui"/>
              </a:rPr>
              <a:t>/span</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today=</a:t>
            </a:r>
            <a:r>
              <a:rPr lang="en-IN" sz="3200" b="0" i="0" dirty="0">
                <a:solidFill>
                  <a:srgbClr val="0000CD"/>
                </a:solidFill>
                <a:effectLst/>
                <a:latin typeface="system-ui"/>
              </a:rPr>
              <a:t>new</a:t>
            </a:r>
            <a:r>
              <a:rPr lang="en-IN" sz="3200" b="0" i="0" dirty="0">
                <a:solidFill>
                  <a:srgbClr val="000000"/>
                </a:solidFill>
                <a:effectLst/>
                <a:latin typeface="system-ui"/>
              </a:rPr>
              <a:t> Date();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h=</a:t>
            </a:r>
            <a:r>
              <a:rPr lang="en-IN" sz="3200" b="0" i="0" dirty="0" err="1">
                <a:solidFill>
                  <a:srgbClr val="000000"/>
                </a:solidFill>
                <a:effectLst/>
                <a:latin typeface="system-ui"/>
              </a:rPr>
              <a:t>today.getHours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m=</a:t>
            </a:r>
            <a:r>
              <a:rPr lang="en-IN" sz="3200" b="0" i="0" dirty="0" err="1">
                <a:solidFill>
                  <a:srgbClr val="000000"/>
                </a:solidFill>
                <a:effectLst/>
                <a:latin typeface="system-ui"/>
              </a:rPr>
              <a:t>today.getMinutes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a:solidFill>
                  <a:srgbClr val="0000CD"/>
                </a:solidFill>
                <a:effectLst/>
                <a:latin typeface="system-ui"/>
              </a:rPr>
              <a:t>var</a:t>
            </a:r>
            <a:r>
              <a:rPr lang="en-IN" sz="3200" b="0" i="0" dirty="0">
                <a:solidFill>
                  <a:srgbClr val="000000"/>
                </a:solidFill>
                <a:effectLst/>
                <a:latin typeface="system-ui"/>
              </a:rPr>
              <a:t> s=</a:t>
            </a:r>
            <a:r>
              <a:rPr lang="en-IN" sz="3200" b="0" i="0" dirty="0" err="1">
                <a:solidFill>
                  <a:srgbClr val="000000"/>
                </a:solidFill>
                <a:effectLst/>
                <a:latin typeface="system-ui"/>
              </a:rPr>
              <a:t>today.getSeconds</a:t>
            </a:r>
            <a:r>
              <a:rPr lang="en-IN" sz="3200" b="0" i="0" dirty="0">
                <a:solidFill>
                  <a:srgbClr val="000000"/>
                </a:solidFill>
                <a:effectLst/>
                <a:latin typeface="system-ui"/>
              </a:rPr>
              <a:t>(); </a:t>
            </a:r>
            <a:br>
              <a:rPr lang="en-IN" sz="3200" b="0" i="0" dirty="0">
                <a:solidFill>
                  <a:srgbClr val="000000"/>
                </a:solidFill>
                <a:effectLst/>
                <a:latin typeface="system-ui"/>
              </a:rPr>
            </a:br>
            <a:r>
              <a:rPr lang="en-IN" sz="3200" b="0" i="0" dirty="0" err="1">
                <a:solidFill>
                  <a:srgbClr val="000000"/>
                </a:solidFill>
                <a:effectLst/>
                <a:latin typeface="system-ui"/>
              </a:rPr>
              <a:t>document.getElementById</a:t>
            </a:r>
            <a:r>
              <a:rPr lang="en-IN" sz="3200" b="0" i="0" dirty="0">
                <a:solidFill>
                  <a:srgbClr val="000000"/>
                </a:solidFill>
                <a:effectLst/>
                <a:latin typeface="system-ui"/>
              </a:rPr>
              <a:t>(</a:t>
            </a:r>
            <a:r>
              <a:rPr lang="en-IN" sz="3200" b="0" i="0" dirty="0">
                <a:solidFill>
                  <a:srgbClr val="A52A2A"/>
                </a:solidFill>
                <a:effectLst/>
                <a:latin typeface="system-ui"/>
              </a:rPr>
              <a:t>'date'</a:t>
            </a:r>
            <a:r>
              <a:rPr lang="en-IN" sz="3200" b="0" i="0" dirty="0">
                <a:solidFill>
                  <a:srgbClr val="000000"/>
                </a:solidFill>
                <a:effectLst/>
                <a:latin typeface="system-ui"/>
              </a:rPr>
              <a:t>).</a:t>
            </a:r>
            <a:r>
              <a:rPr lang="en-IN" sz="3200" b="0" i="0" dirty="0" err="1">
                <a:solidFill>
                  <a:srgbClr val="000000"/>
                </a:solidFill>
                <a:effectLst/>
                <a:latin typeface="system-ui"/>
              </a:rPr>
              <a:t>innerHTML</a:t>
            </a:r>
            <a:r>
              <a:rPr lang="en-IN" sz="3200" b="0" i="0" dirty="0">
                <a:solidFill>
                  <a:srgbClr val="000000"/>
                </a:solidFill>
                <a:effectLst/>
                <a:latin typeface="system-ui"/>
              </a:rPr>
              <a:t>=h+</a:t>
            </a:r>
            <a:r>
              <a:rPr lang="en-IN" sz="3200" b="0" i="0" dirty="0">
                <a:solidFill>
                  <a:srgbClr val="A52A2A"/>
                </a:solidFill>
                <a:effectLst/>
                <a:latin typeface="system-ui"/>
              </a:rPr>
              <a:t>":"</a:t>
            </a:r>
            <a:r>
              <a:rPr lang="en-IN" sz="3200" b="0" i="0" dirty="0">
                <a:solidFill>
                  <a:srgbClr val="000000"/>
                </a:solidFill>
                <a:effectLst/>
                <a:latin typeface="system-ui"/>
              </a:rPr>
              <a:t>+m+</a:t>
            </a:r>
            <a:r>
              <a:rPr lang="en-IN" sz="3200" b="0" i="0" dirty="0">
                <a:solidFill>
                  <a:srgbClr val="A52A2A"/>
                </a:solidFill>
                <a:effectLst/>
                <a:latin typeface="system-ui"/>
              </a:rPr>
              <a:t>":"</a:t>
            </a:r>
            <a:r>
              <a:rPr lang="en-IN" sz="3200" b="0" i="0" dirty="0">
                <a:solidFill>
                  <a:srgbClr val="000000"/>
                </a:solidFill>
                <a:effectLst/>
                <a:latin typeface="system-ui"/>
              </a:rPr>
              <a:t>+s; </a:t>
            </a:r>
            <a:br>
              <a:rPr lang="en-IN" sz="3200" b="0" i="0" dirty="0">
                <a:solidFill>
                  <a:srgbClr val="000000"/>
                </a:solidFill>
                <a:effectLst/>
                <a:latin typeface="system-ui"/>
              </a:rPr>
            </a:br>
            <a:r>
              <a:rPr lang="en-IN" sz="3200" b="0" i="0" dirty="0">
                <a:solidFill>
                  <a:srgbClr val="0000CD"/>
                </a:solidFill>
                <a:effectLst/>
                <a:latin typeface="system-ui"/>
              </a:rPr>
              <a:t>&lt;</a:t>
            </a:r>
            <a:r>
              <a:rPr lang="en-IN" sz="3200" b="0" i="0" dirty="0">
                <a:solidFill>
                  <a:srgbClr val="A52A2A"/>
                </a:solidFill>
                <a:effectLst/>
                <a:latin typeface="system-ui"/>
              </a:rPr>
              <a:t>/script</a:t>
            </a:r>
            <a:r>
              <a:rPr lang="en-IN" sz="3200" b="0" i="0" dirty="0">
                <a:solidFill>
                  <a:srgbClr val="0000CD"/>
                </a:solidFill>
                <a:effectLst/>
                <a:latin typeface="system-ui"/>
              </a:rPr>
              <a:t>&gt;</a:t>
            </a:r>
            <a:r>
              <a:rPr lang="en-IN" sz="3200" b="0" i="0" dirty="0">
                <a:solidFill>
                  <a:srgbClr val="000000"/>
                </a:solidFill>
                <a:effectLst/>
                <a:latin typeface="system-ui"/>
              </a:rPr>
              <a:t> </a:t>
            </a:r>
            <a:br>
              <a:rPr lang="en-IN" sz="3200" dirty="0"/>
            </a:br>
            <a:r>
              <a:rPr lang="en-IN" sz="3200" b="0" i="0" dirty="0">
                <a:solidFill>
                  <a:srgbClr val="0000CD"/>
                </a:solidFill>
                <a:effectLst/>
                <a:latin typeface="system-ui"/>
              </a:rPr>
              <a:t>&lt;</a:t>
            </a:r>
            <a:r>
              <a:rPr lang="en-IN" sz="3200" b="0" i="0" dirty="0">
                <a:solidFill>
                  <a:srgbClr val="A52A2A"/>
                </a:solidFill>
                <a:effectLst/>
                <a:latin typeface="system-ui"/>
              </a:rPr>
              <a:t>/body</a:t>
            </a:r>
            <a:r>
              <a:rPr lang="en-IN" sz="3200" b="0" i="0" dirty="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00"/>
                </a:solidFill>
                <a:effectLst/>
                <a:latin typeface="system-ui"/>
              </a:rPr>
              <a:t>Current Date and Time:</a:t>
            </a:r>
            <a:r>
              <a:rPr lang="en-IN" sz="2800" b="0" i="0" dirty="0">
                <a:solidFill>
                  <a:srgbClr val="0000CD"/>
                </a:solidFill>
                <a:effectLst/>
                <a:latin typeface="system-ui"/>
              </a:rPr>
              <a:t>&lt;</a:t>
            </a:r>
            <a:r>
              <a:rPr lang="en-IN" sz="2800" b="0" i="0" dirty="0" err="1">
                <a:solidFill>
                  <a:srgbClr val="A52A2A"/>
                </a:solidFill>
                <a:effectLst/>
                <a:latin typeface="system-ui"/>
              </a:rPr>
              <a:t>br</a:t>
            </a:r>
            <a:r>
              <a:rPr lang="en-IN" sz="2800" b="0" i="0" dirty="0">
                <a:solidFill>
                  <a:srgbClr val="FF0000"/>
                </a:solidFill>
                <a:effectLst/>
                <a:latin typeface="system-ui"/>
              </a:rPr>
              <a:t> /</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span</a:t>
            </a:r>
            <a:r>
              <a:rPr lang="en-IN" sz="2800" b="0" i="0" dirty="0">
                <a:solidFill>
                  <a:srgbClr val="FF0000"/>
                </a:solidFill>
                <a:effectLst/>
                <a:latin typeface="system-ui"/>
              </a:rPr>
              <a:t> id</a:t>
            </a:r>
            <a:r>
              <a:rPr lang="en-IN" sz="2800" b="0" i="0" dirty="0">
                <a:solidFill>
                  <a:srgbClr val="0000CD"/>
                </a:solidFill>
                <a:effectLst/>
                <a:latin typeface="system-ui"/>
              </a:rPr>
              <a:t>="digital-clock"&gt;&lt;</a:t>
            </a:r>
            <a:r>
              <a:rPr lang="en-IN" sz="2800" b="0" i="0" dirty="0">
                <a:solidFill>
                  <a:srgbClr val="A52A2A"/>
                </a:solidFill>
                <a:effectLst/>
                <a:latin typeface="system-ui"/>
              </a:rPr>
              <a:t>/span</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err="1">
                <a:solidFill>
                  <a:srgbClr val="000000"/>
                </a:solidFill>
                <a:effectLst/>
                <a:latin typeface="system-ui"/>
              </a:rPr>
              <a:t>window.onload</a:t>
            </a:r>
            <a:r>
              <a:rPr lang="en-IN" sz="2800" b="0" i="0" dirty="0">
                <a:solidFill>
                  <a:srgbClr val="000000"/>
                </a:solidFill>
                <a:effectLst/>
                <a:latin typeface="system-ui"/>
              </a:rPr>
              <a:t>=function(){</a:t>
            </a:r>
            <a:r>
              <a:rPr lang="en-IN" sz="2800" b="0" i="0" dirty="0" err="1">
                <a:solidFill>
                  <a:srgbClr val="000000"/>
                </a:solidFill>
                <a:effectLst/>
                <a:latin typeface="system-ui"/>
              </a:rPr>
              <a:t>getTime</a:t>
            </a:r>
            <a:r>
              <a:rPr lang="en-IN" sz="2800" b="0" i="0" dirty="0">
                <a:solidFill>
                  <a:srgbClr val="000000"/>
                </a:solidFill>
                <a:effectLst/>
                <a:latin typeface="system-ui"/>
              </a:rPr>
              <a:t>();}</a:t>
            </a:r>
            <a:br>
              <a:rPr lang="en-IN" sz="2800" b="0" i="0" dirty="0">
                <a:solidFill>
                  <a:srgbClr val="000000"/>
                </a:solidFill>
                <a:effectLst/>
                <a:latin typeface="system-ui"/>
              </a:rPr>
            </a:br>
            <a:r>
              <a:rPr lang="en-IN" sz="2800" b="0" i="0" dirty="0">
                <a:solidFill>
                  <a:srgbClr val="0000CD"/>
                </a:solidFill>
                <a:effectLst/>
                <a:latin typeface="system-ui"/>
              </a:rPr>
              <a:t>function</a:t>
            </a:r>
            <a:r>
              <a:rPr lang="en-IN" sz="2800" b="0" i="0" dirty="0">
                <a:solidFill>
                  <a:srgbClr val="000000"/>
                </a:solidFill>
                <a:effectLst/>
                <a:latin typeface="system-ui"/>
              </a:rPr>
              <a:t> </a:t>
            </a:r>
            <a:r>
              <a:rPr lang="en-IN" sz="2800" b="0" i="0" dirty="0" err="1">
                <a:solidFill>
                  <a:srgbClr val="000000"/>
                </a:solidFill>
                <a:effectLst/>
                <a:latin typeface="system-ui"/>
              </a:rPr>
              <a:t>getTime</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today=</a:t>
            </a:r>
            <a:r>
              <a:rPr lang="en-IN" sz="2800" b="0" i="0" dirty="0">
                <a:solidFill>
                  <a:srgbClr val="0000CD"/>
                </a:solidFill>
                <a:effectLst/>
                <a:latin typeface="system-ui"/>
              </a:rPr>
              <a:t>new</a:t>
            </a:r>
            <a:r>
              <a:rPr lang="en-IN" sz="2800" b="0" i="0" dirty="0">
                <a:solidFill>
                  <a:srgbClr val="000000"/>
                </a:solidFill>
                <a:effectLst/>
                <a:latin typeface="system-ui"/>
              </a:rPr>
              <a:t> Date(); </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h=</a:t>
            </a:r>
            <a:r>
              <a:rPr lang="en-IN" sz="2800" b="0" i="0" dirty="0" err="1">
                <a:solidFill>
                  <a:srgbClr val="000000"/>
                </a:solidFill>
                <a:effectLst/>
                <a:latin typeface="system-ui"/>
              </a:rPr>
              <a:t>today.getHours</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m=</a:t>
            </a:r>
            <a:r>
              <a:rPr lang="en-IN" sz="2800" b="0" i="0" dirty="0" err="1">
                <a:solidFill>
                  <a:srgbClr val="000000"/>
                </a:solidFill>
                <a:effectLst/>
                <a:latin typeface="system-ui"/>
              </a:rPr>
              <a:t>today.getMinutes</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CD"/>
                </a:solidFill>
                <a:effectLst/>
                <a:latin typeface="system-ui"/>
              </a:rPr>
              <a:t>var</a:t>
            </a:r>
            <a:r>
              <a:rPr lang="en-IN" sz="2800" b="0" i="0" dirty="0">
                <a:solidFill>
                  <a:srgbClr val="000000"/>
                </a:solidFill>
                <a:effectLst/>
                <a:latin typeface="system-ui"/>
              </a:rPr>
              <a:t> s=</a:t>
            </a:r>
            <a:r>
              <a:rPr lang="en-IN" sz="2800" b="0" i="0" dirty="0" err="1">
                <a:solidFill>
                  <a:srgbClr val="000000"/>
                </a:solidFill>
                <a:effectLst/>
                <a:latin typeface="system-ui"/>
              </a:rPr>
              <a:t>today.getSeconds</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err="1">
                <a:solidFill>
                  <a:srgbClr val="000000"/>
                </a:solidFill>
                <a:effectLst/>
                <a:latin typeface="system-ui"/>
              </a:rPr>
              <a:t>document.getElementById</a:t>
            </a:r>
            <a:r>
              <a:rPr lang="en-IN" sz="2800" b="0" i="0" dirty="0">
                <a:solidFill>
                  <a:srgbClr val="000000"/>
                </a:solidFill>
                <a:effectLst/>
                <a:latin typeface="system-ui"/>
              </a:rPr>
              <a:t>(</a:t>
            </a:r>
            <a:r>
              <a:rPr lang="en-IN" sz="2800" b="0" i="0" dirty="0">
                <a:solidFill>
                  <a:srgbClr val="A52A2A"/>
                </a:solidFill>
                <a:effectLst/>
                <a:latin typeface="system-ui"/>
              </a:rPr>
              <a:t>'digital-clock'</a:t>
            </a:r>
            <a:r>
              <a:rPr lang="en-IN" sz="2800" b="0" i="0" dirty="0">
                <a:solidFill>
                  <a:srgbClr val="000000"/>
                </a:solidFill>
                <a:effectLst/>
                <a:latin typeface="system-ui"/>
              </a:rPr>
              <a:t>).</a:t>
            </a:r>
            <a:r>
              <a:rPr lang="en-IN" sz="2800" b="0" i="0" dirty="0" err="1">
                <a:solidFill>
                  <a:srgbClr val="000000"/>
                </a:solidFill>
                <a:effectLst/>
                <a:latin typeface="system-ui"/>
              </a:rPr>
              <a:t>innerHTML</a:t>
            </a:r>
            <a:r>
              <a:rPr lang="en-IN" sz="2800" b="0" i="0" dirty="0">
                <a:solidFill>
                  <a:srgbClr val="000000"/>
                </a:solidFill>
                <a:effectLst/>
                <a:latin typeface="system-ui"/>
              </a:rPr>
              <a:t>=today;</a:t>
            </a:r>
            <a:br>
              <a:rPr lang="en-IN" sz="2800" b="0" i="0" dirty="0">
                <a:solidFill>
                  <a:srgbClr val="000000"/>
                </a:solidFill>
                <a:effectLst/>
                <a:latin typeface="system-ui"/>
              </a:rPr>
            </a:br>
            <a:r>
              <a:rPr lang="en-IN" sz="2800" b="0" i="0" dirty="0" err="1">
                <a:solidFill>
                  <a:srgbClr val="000000"/>
                </a:solidFill>
                <a:effectLst/>
                <a:latin typeface="system-ui"/>
              </a:rPr>
              <a:t>setTimeout</a:t>
            </a:r>
            <a:r>
              <a:rPr lang="en-IN" sz="2800" b="0" i="0" dirty="0">
                <a:solidFill>
                  <a:srgbClr val="000000"/>
                </a:solidFill>
                <a:effectLst/>
                <a:latin typeface="system-ui"/>
              </a:rPr>
              <a:t>(</a:t>
            </a:r>
            <a:r>
              <a:rPr lang="en-IN" sz="2800" b="0" i="0" dirty="0">
                <a:solidFill>
                  <a:srgbClr val="0000CD"/>
                </a:solidFill>
                <a:effectLst/>
                <a:latin typeface="system-ui"/>
              </a:rPr>
              <a:t>function</a:t>
            </a:r>
            <a:r>
              <a:rPr lang="en-IN" sz="2800" b="0" i="0" dirty="0">
                <a:solidFill>
                  <a:srgbClr val="000000"/>
                </a:solidFill>
                <a:effectLst/>
                <a:latin typeface="system-ui"/>
              </a:rPr>
              <a:t>(){</a:t>
            </a:r>
            <a:r>
              <a:rPr lang="en-IN" sz="2800" b="0" i="0" dirty="0" err="1">
                <a:solidFill>
                  <a:srgbClr val="000000"/>
                </a:solidFill>
                <a:effectLst/>
                <a:latin typeface="system-ui"/>
              </a:rPr>
              <a:t>getTime</a:t>
            </a:r>
            <a:r>
              <a:rPr lang="en-IN" sz="2800" b="0" i="0" dirty="0">
                <a:solidFill>
                  <a:srgbClr val="000000"/>
                </a:solidFill>
                <a:effectLst/>
                <a:latin typeface="system-ui"/>
              </a:rPr>
              <a:t>()},</a:t>
            </a:r>
            <a:r>
              <a:rPr lang="en-IN" sz="2800" b="0" i="0" dirty="0">
                <a:solidFill>
                  <a:srgbClr val="FF0000"/>
                </a:solidFill>
                <a:effectLst/>
                <a:latin typeface="system-ui"/>
              </a:rPr>
              <a:t>1000</a:t>
            </a:r>
            <a:r>
              <a:rPr lang="en-IN" sz="2800" b="0" i="0" dirty="0">
                <a:solidFill>
                  <a:srgbClr val="000000"/>
                </a:solidFill>
                <a:effectLst/>
                <a:latin typeface="system-ui"/>
              </a:rPr>
              <a:t>); </a:t>
            </a:r>
            <a:br>
              <a:rPr lang="en-IN" sz="2800" b="0" i="0" dirty="0">
                <a:solidFill>
                  <a:srgbClr val="000000"/>
                </a:solidFill>
                <a:effectLst/>
                <a:latin typeface="system-ui"/>
              </a:rPr>
            </a:br>
            <a:r>
              <a:rPr lang="en-IN" sz="2800" b="0" i="0" dirty="0">
                <a:solidFill>
                  <a:srgbClr val="000000"/>
                </a:solidFill>
                <a:effectLst/>
                <a:latin typeface="system-ui"/>
              </a:rPr>
              <a:t>} </a:t>
            </a:r>
            <a:br>
              <a:rPr lang="en-IN" sz="2800" b="0" i="0" dirty="0">
                <a:solidFill>
                  <a:srgbClr val="000000"/>
                </a:solidFill>
                <a:effectLst/>
                <a:latin typeface="system-ui"/>
              </a:rPr>
            </a:br>
            <a:br>
              <a:rPr lang="en-IN" sz="2800" b="0" i="0" dirty="0">
                <a:solidFill>
                  <a:srgbClr val="008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/script</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endParaRPr lang="en-US" sz="3200" dirty="0">
              <a:solidFill>
                <a:srgbClr val="000000"/>
              </a:solidFill>
              <a:latin typeface="system-ui"/>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 and Time Strings</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US" sz="3600" b="0" i="0" dirty="0">
                <a:solidFill>
                  <a:srgbClr val="0000CD"/>
                </a:solidFill>
                <a:effectLst/>
                <a:latin typeface="+mn-lt"/>
                <a:cs typeface="+mn-lt"/>
              </a:rPr>
              <a:t>The JavaScript Date object can provide dates in </a:t>
            </a:r>
            <a:r>
              <a:rPr lang="en-US" sz="3600" b="0" i="0" dirty="0" err="1">
                <a:solidFill>
                  <a:srgbClr val="0000CD"/>
                </a:solidFill>
                <a:effectLst/>
                <a:latin typeface="+mn-lt"/>
                <a:cs typeface="+mn-lt"/>
              </a:rPr>
              <a:t>diferent</a:t>
            </a:r>
            <a:r>
              <a:rPr lang="en-US" sz="3600" b="0" i="0" dirty="0">
                <a:solidFill>
                  <a:srgbClr val="0000CD"/>
                </a:solidFill>
                <a:effectLst/>
                <a:latin typeface="+mn-lt"/>
                <a:cs typeface="+mn-lt"/>
              </a:rPr>
              <a:t> formats by using methods like </a:t>
            </a:r>
            <a:r>
              <a:rPr lang="en-US" sz="3600" b="0" i="0" dirty="0" err="1">
                <a:solidFill>
                  <a:srgbClr val="0000CD"/>
                </a:solidFill>
                <a:effectLst/>
                <a:latin typeface="+mn-lt"/>
                <a:cs typeface="+mn-lt"/>
              </a:rPr>
              <a:t>toLocaleDateString</a:t>
            </a:r>
            <a:r>
              <a:rPr lang="en-US" sz="3600" b="0" i="0" dirty="0">
                <a:solidFill>
                  <a:srgbClr val="0000CD"/>
                </a:solidFill>
                <a:effectLst/>
                <a:latin typeface="+mn-lt"/>
                <a:cs typeface="+mn-lt"/>
              </a:rPr>
              <a:t>(), </a:t>
            </a:r>
            <a:r>
              <a:rPr lang="en-US" sz="3600" b="0" i="0" dirty="0" err="1">
                <a:solidFill>
                  <a:srgbClr val="0000CD"/>
                </a:solidFill>
                <a:effectLst/>
                <a:latin typeface="+mn-lt"/>
                <a:cs typeface="+mn-lt"/>
              </a:rPr>
              <a:t>toDateString</a:t>
            </a:r>
            <a:r>
              <a:rPr lang="en-US" sz="3600" b="0" i="0" dirty="0">
                <a:solidFill>
                  <a:srgbClr val="0000CD"/>
                </a:solidFill>
                <a:effectLst/>
                <a:latin typeface="+mn-lt"/>
                <a:cs typeface="+mn-lt"/>
              </a:rPr>
              <a:t>() etc.</a:t>
            </a:r>
            <a:br>
              <a:rPr lang="en-IN" sz="3600" b="0" i="0" dirty="0">
                <a:solidFill>
                  <a:srgbClr val="0000CD"/>
                </a:solidFill>
                <a:effectLst/>
                <a:latin typeface="+mn-lt"/>
                <a:cs typeface="+mn-lt"/>
              </a:rPr>
            </a:br>
            <a:r>
              <a:rPr lang="en-IN" sz="3600" b="0" i="0" dirty="0">
                <a:solidFill>
                  <a:srgbClr val="0000CD"/>
                </a:solidFill>
                <a:effectLst/>
                <a:latin typeface="+mn-lt"/>
                <a:cs typeface="+mn-lt"/>
              </a:rPr>
              <a:t>&lt;</a:t>
            </a:r>
            <a:r>
              <a:rPr lang="en-IN" sz="3600" b="0" i="0" dirty="0">
                <a:solidFill>
                  <a:srgbClr val="A52A2A"/>
                </a:solidFill>
                <a:effectLst/>
                <a:latin typeface="+mn-lt"/>
                <a:cs typeface="+mn-lt"/>
              </a:rPr>
              <a:t>body</a:t>
            </a:r>
            <a:r>
              <a:rPr lang="en-IN" sz="3600" b="0" i="0" dirty="0">
                <a:solidFill>
                  <a:srgbClr val="0000CD"/>
                </a:solidFill>
                <a:effectLst/>
                <a:latin typeface="+mn-lt"/>
                <a:cs typeface="+mn-lt"/>
              </a:rPr>
              <a:t>&gt;</a:t>
            </a:r>
            <a:br>
              <a:rPr lang="en-IN" sz="3600" dirty="0">
                <a:latin typeface="+mn-lt"/>
                <a:cs typeface="+mn-lt"/>
              </a:rPr>
            </a:br>
            <a:r>
              <a:rPr lang="en-IN" sz="3600" b="0" i="0" dirty="0">
                <a:solidFill>
                  <a:srgbClr val="0000CD"/>
                </a:solidFill>
                <a:effectLst/>
                <a:latin typeface="+mn-lt"/>
                <a:cs typeface="+mn-lt"/>
              </a:rPr>
              <a:t>&lt;</a:t>
            </a:r>
            <a:r>
              <a:rPr lang="en-IN" sz="3600" b="0" i="0" dirty="0">
                <a:solidFill>
                  <a:srgbClr val="A52A2A"/>
                </a:solidFill>
                <a:effectLst/>
                <a:latin typeface="+mn-lt"/>
                <a:cs typeface="+mn-lt"/>
              </a:rPr>
              <a:t>script</a:t>
            </a:r>
            <a:r>
              <a:rPr lang="en-IN" sz="3600" b="0" i="0" dirty="0">
                <a:solidFill>
                  <a:srgbClr val="0000CD"/>
                </a:solidFill>
                <a:effectLst/>
                <a:latin typeface="+mn-lt"/>
                <a:cs typeface="+mn-lt"/>
              </a:rPr>
              <a:t>&gt;</a:t>
            </a:r>
            <a:br>
              <a:rPr lang="en-IN" sz="3600" b="0" i="0" dirty="0">
                <a:solidFill>
                  <a:srgbClr val="000000"/>
                </a:solidFill>
                <a:effectLst/>
                <a:latin typeface="+mn-lt"/>
                <a:cs typeface="+mn-lt"/>
              </a:rPr>
            </a:br>
            <a:r>
              <a:rPr lang="en-IN" sz="3600" b="0" i="0" dirty="0">
                <a:solidFill>
                  <a:srgbClr val="0000CD"/>
                </a:solidFill>
                <a:effectLst/>
                <a:latin typeface="+mn-lt"/>
                <a:cs typeface="+mn-lt"/>
              </a:rPr>
              <a:t>var</a:t>
            </a:r>
            <a:r>
              <a:rPr lang="en-IN" sz="3600" b="0" i="0" dirty="0">
                <a:solidFill>
                  <a:srgbClr val="000000"/>
                </a:solidFill>
                <a:effectLst/>
                <a:latin typeface="+mn-lt"/>
                <a:cs typeface="+mn-lt"/>
              </a:rPr>
              <a:t> d = </a:t>
            </a:r>
            <a:r>
              <a:rPr lang="en-IN" sz="3600" b="0" i="0" dirty="0">
                <a:solidFill>
                  <a:srgbClr val="0000CD"/>
                </a:solidFill>
                <a:effectLst/>
                <a:latin typeface="+mn-lt"/>
                <a:cs typeface="+mn-lt"/>
              </a:rPr>
              <a:t>new</a:t>
            </a:r>
            <a:r>
              <a:rPr lang="en-IN" sz="3600" b="0" i="0" dirty="0">
                <a:solidFill>
                  <a:srgbClr val="000000"/>
                </a:solidFill>
                <a:effectLst/>
                <a:latin typeface="+mn-lt"/>
                <a:cs typeface="+mn-lt"/>
              </a:rPr>
              <a:t> Date();</a:t>
            </a:r>
            <a:br>
              <a:rPr lang="en-IN" sz="3600" b="0" i="0" dirty="0">
                <a:solidFill>
                  <a:srgbClr val="000000"/>
                </a:solidFill>
                <a:effectLst/>
                <a:latin typeface="+mn-lt"/>
                <a:cs typeface="+mn-lt"/>
              </a:rPr>
            </a:br>
            <a:r>
              <a:rPr lang="en-IN" sz="3600" b="0" i="0" dirty="0" err="1">
                <a:solidFill>
                  <a:srgbClr val="000000"/>
                </a:solidFill>
                <a:effectLst/>
                <a:latin typeface="+mn-lt"/>
                <a:cs typeface="+mn-lt"/>
              </a:rPr>
              <a:t>document.write</a:t>
            </a:r>
            <a:r>
              <a:rPr lang="en-IN" sz="3600" b="0" i="0" dirty="0">
                <a:solidFill>
                  <a:srgbClr val="000000"/>
                </a:solidFill>
                <a:effectLst/>
                <a:latin typeface="+mn-lt"/>
                <a:cs typeface="+mn-lt"/>
              </a:rPr>
              <a:t>(</a:t>
            </a:r>
            <a:r>
              <a:rPr lang="en-IN" sz="3600" b="0" i="0" dirty="0" err="1">
                <a:solidFill>
                  <a:srgbClr val="000000"/>
                </a:solidFill>
                <a:effectLst/>
                <a:latin typeface="+mn-lt"/>
                <a:cs typeface="+mn-lt"/>
              </a:rPr>
              <a:t>d.toDateString</a:t>
            </a:r>
            <a:r>
              <a:rPr lang="en-IN" sz="3600" b="0" i="0" dirty="0">
                <a:solidFill>
                  <a:srgbClr val="000000"/>
                </a:solidFill>
                <a:effectLst/>
                <a:latin typeface="+mn-lt"/>
                <a:cs typeface="+mn-lt"/>
              </a:rPr>
              <a:t>() + </a:t>
            </a:r>
            <a:r>
              <a:rPr lang="en-IN" sz="3600" b="0" i="0" dirty="0">
                <a:solidFill>
                  <a:srgbClr val="A52A2A"/>
                </a:solidFill>
                <a:effectLst/>
                <a:latin typeface="+mn-lt"/>
                <a:cs typeface="+mn-lt"/>
              </a:rPr>
              <a:t>"&lt;</a:t>
            </a:r>
            <a:r>
              <a:rPr lang="en-IN" sz="3600" b="0" i="0" dirty="0" err="1">
                <a:solidFill>
                  <a:srgbClr val="A52A2A"/>
                </a:solidFill>
                <a:effectLst/>
                <a:latin typeface="+mn-lt"/>
                <a:cs typeface="+mn-lt"/>
              </a:rPr>
              <a:t>br</a:t>
            </a:r>
            <a:r>
              <a:rPr lang="en-IN" sz="3600" b="0" i="0" dirty="0">
                <a:solidFill>
                  <a:srgbClr val="A52A2A"/>
                </a:solidFill>
                <a:effectLst/>
                <a:latin typeface="+mn-lt"/>
                <a:cs typeface="+mn-lt"/>
              </a:rPr>
              <a:t>&gt;"</a:t>
            </a:r>
            <a:r>
              <a:rPr lang="en-IN" sz="3600" b="0" i="0" dirty="0">
                <a:solidFill>
                  <a:srgbClr val="000000"/>
                </a:solidFill>
                <a:effectLst/>
                <a:latin typeface="+mn-lt"/>
                <a:cs typeface="+mn-lt"/>
              </a:rPr>
              <a:t>);</a:t>
            </a:r>
            <a:br>
              <a:rPr lang="en-IN" sz="3600" b="0" i="0" dirty="0">
                <a:solidFill>
                  <a:srgbClr val="000000"/>
                </a:solidFill>
                <a:effectLst/>
                <a:latin typeface="+mn-lt"/>
                <a:cs typeface="+mn-lt"/>
              </a:rPr>
            </a:br>
            <a:r>
              <a:rPr lang="en-IN" sz="3600" b="0" i="0" dirty="0" err="1">
                <a:solidFill>
                  <a:srgbClr val="000000"/>
                </a:solidFill>
                <a:effectLst/>
                <a:latin typeface="+mn-lt"/>
                <a:cs typeface="+mn-lt"/>
              </a:rPr>
              <a:t>document.write</a:t>
            </a:r>
            <a:r>
              <a:rPr lang="en-IN" sz="3600" b="0" i="0" dirty="0">
                <a:solidFill>
                  <a:srgbClr val="000000"/>
                </a:solidFill>
                <a:effectLst/>
                <a:latin typeface="+mn-lt"/>
                <a:cs typeface="+mn-lt"/>
              </a:rPr>
              <a:t>(</a:t>
            </a:r>
            <a:r>
              <a:rPr lang="en-IN" sz="3600" b="0" i="0" dirty="0" err="1">
                <a:solidFill>
                  <a:srgbClr val="000000"/>
                </a:solidFill>
                <a:effectLst/>
                <a:latin typeface="+mn-lt"/>
                <a:cs typeface="+mn-lt"/>
              </a:rPr>
              <a:t>d.toLocaleDateString</a:t>
            </a:r>
            <a:r>
              <a:rPr lang="en-IN" sz="3600" b="0" i="0" dirty="0">
                <a:solidFill>
                  <a:srgbClr val="000000"/>
                </a:solidFill>
                <a:effectLst/>
                <a:latin typeface="+mn-lt"/>
                <a:cs typeface="+mn-lt"/>
              </a:rPr>
              <a:t>() + </a:t>
            </a:r>
            <a:r>
              <a:rPr lang="en-IN" sz="3600" b="0" i="0" dirty="0">
                <a:solidFill>
                  <a:srgbClr val="A52A2A"/>
                </a:solidFill>
                <a:effectLst/>
                <a:latin typeface="+mn-lt"/>
                <a:cs typeface="+mn-lt"/>
              </a:rPr>
              <a:t>"&lt;</a:t>
            </a:r>
            <a:r>
              <a:rPr lang="en-IN" sz="3600" b="0" i="0" dirty="0" err="1">
                <a:solidFill>
                  <a:srgbClr val="A52A2A"/>
                </a:solidFill>
                <a:effectLst/>
                <a:latin typeface="+mn-lt"/>
                <a:cs typeface="+mn-lt"/>
              </a:rPr>
              <a:t>br</a:t>
            </a:r>
            <a:r>
              <a:rPr lang="en-IN" sz="3600" b="0" i="0" dirty="0">
                <a:solidFill>
                  <a:srgbClr val="A52A2A"/>
                </a:solidFill>
                <a:effectLst/>
                <a:latin typeface="+mn-lt"/>
                <a:cs typeface="+mn-lt"/>
              </a:rPr>
              <a:t>&gt;"</a:t>
            </a:r>
            <a:r>
              <a:rPr lang="en-IN" sz="3600" b="0" i="0" dirty="0">
                <a:solidFill>
                  <a:srgbClr val="000000"/>
                </a:solidFill>
                <a:effectLst/>
                <a:latin typeface="+mn-lt"/>
                <a:cs typeface="+mn-lt"/>
              </a:rPr>
              <a:t>); </a:t>
            </a:r>
            <a:br>
              <a:rPr lang="en-IN" sz="3600" b="0" i="0" dirty="0">
                <a:solidFill>
                  <a:srgbClr val="000000"/>
                </a:solidFill>
                <a:effectLst/>
                <a:latin typeface="+mn-lt"/>
                <a:cs typeface="+mn-lt"/>
              </a:rPr>
            </a:br>
            <a:r>
              <a:rPr lang="en-IN" sz="3600" b="0" i="0" dirty="0" err="1">
                <a:solidFill>
                  <a:srgbClr val="000000"/>
                </a:solidFill>
                <a:effectLst/>
                <a:latin typeface="+mn-lt"/>
                <a:cs typeface="+mn-lt"/>
              </a:rPr>
              <a:t>document.write</a:t>
            </a:r>
            <a:r>
              <a:rPr lang="en-IN" sz="3600" b="0" i="0" dirty="0">
                <a:solidFill>
                  <a:srgbClr val="000000"/>
                </a:solidFill>
                <a:effectLst/>
                <a:latin typeface="+mn-lt"/>
                <a:cs typeface="+mn-lt"/>
              </a:rPr>
              <a:t>(</a:t>
            </a:r>
            <a:r>
              <a:rPr lang="en-IN" sz="3600" b="0" i="0" dirty="0" err="1">
                <a:solidFill>
                  <a:srgbClr val="000000"/>
                </a:solidFill>
                <a:effectLst/>
                <a:latin typeface="+mn-lt"/>
                <a:cs typeface="+mn-lt"/>
              </a:rPr>
              <a:t>d.toISOString</a:t>
            </a:r>
            <a:r>
              <a:rPr lang="en-IN" sz="3600" b="0" i="0" dirty="0">
                <a:solidFill>
                  <a:srgbClr val="000000"/>
                </a:solidFill>
                <a:effectLst/>
                <a:latin typeface="+mn-lt"/>
                <a:cs typeface="+mn-lt"/>
              </a:rPr>
              <a:t>() + </a:t>
            </a:r>
            <a:r>
              <a:rPr lang="en-IN" sz="3600" b="0" i="0" dirty="0">
                <a:solidFill>
                  <a:srgbClr val="A52A2A"/>
                </a:solidFill>
                <a:effectLst/>
                <a:latin typeface="+mn-lt"/>
                <a:cs typeface="+mn-lt"/>
              </a:rPr>
              <a:t>"&lt;</a:t>
            </a:r>
            <a:r>
              <a:rPr lang="en-IN" sz="3600" b="0" i="0" dirty="0" err="1">
                <a:solidFill>
                  <a:srgbClr val="A52A2A"/>
                </a:solidFill>
                <a:effectLst/>
                <a:latin typeface="+mn-lt"/>
                <a:cs typeface="+mn-lt"/>
              </a:rPr>
              <a:t>br</a:t>
            </a:r>
            <a:r>
              <a:rPr lang="en-IN" sz="3600" b="0" i="0" dirty="0">
                <a:solidFill>
                  <a:srgbClr val="A52A2A"/>
                </a:solidFill>
                <a:effectLst/>
                <a:latin typeface="+mn-lt"/>
                <a:cs typeface="+mn-lt"/>
              </a:rPr>
              <a:t>&gt;"</a:t>
            </a:r>
            <a:r>
              <a:rPr lang="en-IN" sz="3600" b="0" i="0" dirty="0">
                <a:solidFill>
                  <a:srgbClr val="000000"/>
                </a:solidFill>
                <a:effectLst/>
                <a:latin typeface="+mn-lt"/>
                <a:cs typeface="+mn-lt"/>
              </a:rPr>
              <a:t>); </a:t>
            </a:r>
            <a:br>
              <a:rPr lang="en-IN" sz="3600" b="0" i="0" dirty="0">
                <a:solidFill>
                  <a:srgbClr val="000000"/>
                </a:solidFill>
                <a:effectLst/>
                <a:latin typeface="+mn-lt"/>
                <a:cs typeface="+mn-lt"/>
              </a:rPr>
            </a:br>
            <a:r>
              <a:rPr lang="en-IN" sz="3600" b="0" i="0" dirty="0" err="1">
                <a:solidFill>
                  <a:srgbClr val="000000"/>
                </a:solidFill>
                <a:effectLst/>
                <a:latin typeface="+mn-lt"/>
                <a:cs typeface="+mn-lt"/>
              </a:rPr>
              <a:t>document.write</a:t>
            </a:r>
            <a:r>
              <a:rPr lang="en-IN" sz="3600" b="0" i="0" dirty="0">
                <a:solidFill>
                  <a:srgbClr val="000000"/>
                </a:solidFill>
                <a:effectLst/>
                <a:latin typeface="+mn-lt"/>
                <a:cs typeface="+mn-lt"/>
              </a:rPr>
              <a:t>(</a:t>
            </a:r>
            <a:r>
              <a:rPr lang="en-IN" sz="3600" b="0" i="0" dirty="0" err="1">
                <a:solidFill>
                  <a:srgbClr val="000000"/>
                </a:solidFill>
                <a:effectLst/>
                <a:latin typeface="+mn-lt"/>
                <a:cs typeface="+mn-lt"/>
              </a:rPr>
              <a:t>d.toUTCString</a:t>
            </a:r>
            <a:r>
              <a:rPr lang="en-IN" sz="3600" b="0" i="0" dirty="0">
                <a:solidFill>
                  <a:srgbClr val="000000"/>
                </a:solidFill>
                <a:effectLst/>
                <a:latin typeface="+mn-lt"/>
                <a:cs typeface="+mn-lt"/>
              </a:rPr>
              <a:t>() + </a:t>
            </a:r>
            <a:r>
              <a:rPr lang="en-IN" sz="3600" b="0" i="0" dirty="0">
                <a:solidFill>
                  <a:srgbClr val="A52A2A"/>
                </a:solidFill>
                <a:effectLst/>
                <a:latin typeface="+mn-lt"/>
                <a:cs typeface="+mn-lt"/>
              </a:rPr>
              <a:t>"&lt;</a:t>
            </a:r>
            <a:r>
              <a:rPr lang="en-IN" sz="3600" b="0" i="0" dirty="0" err="1">
                <a:solidFill>
                  <a:srgbClr val="A52A2A"/>
                </a:solidFill>
                <a:effectLst/>
                <a:latin typeface="+mn-lt"/>
                <a:cs typeface="+mn-lt"/>
              </a:rPr>
              <a:t>br</a:t>
            </a:r>
            <a:r>
              <a:rPr lang="en-IN" sz="3600" b="0" i="0" dirty="0">
                <a:solidFill>
                  <a:srgbClr val="A52A2A"/>
                </a:solidFill>
                <a:effectLst/>
                <a:latin typeface="+mn-lt"/>
                <a:cs typeface="+mn-lt"/>
              </a:rPr>
              <a:t>&gt;"</a:t>
            </a:r>
            <a:r>
              <a:rPr lang="en-IN" sz="3600" b="0" i="0" dirty="0">
                <a:solidFill>
                  <a:srgbClr val="000000"/>
                </a:solidFill>
                <a:effectLst/>
                <a:latin typeface="+mn-lt"/>
                <a:cs typeface="+mn-lt"/>
              </a:rPr>
              <a:t>); </a:t>
            </a:r>
            <a:br>
              <a:rPr lang="en-IN" sz="3600" b="0" i="0" dirty="0">
                <a:solidFill>
                  <a:srgbClr val="000000"/>
                </a:solidFill>
                <a:effectLst/>
                <a:latin typeface="+mn-lt"/>
                <a:cs typeface="+mn-lt"/>
              </a:rPr>
            </a:br>
            <a:r>
              <a:rPr lang="en-IN" sz="3600" b="0" i="0" dirty="0" err="1">
                <a:solidFill>
                  <a:srgbClr val="000000"/>
                </a:solidFill>
                <a:effectLst/>
                <a:latin typeface="+mn-lt"/>
                <a:cs typeface="+mn-lt"/>
              </a:rPr>
              <a:t>document.write</a:t>
            </a:r>
            <a:r>
              <a:rPr lang="en-IN" sz="3600" b="0" i="0" dirty="0">
                <a:solidFill>
                  <a:srgbClr val="000000"/>
                </a:solidFill>
                <a:effectLst/>
                <a:latin typeface="+mn-lt"/>
                <a:cs typeface="+mn-lt"/>
              </a:rPr>
              <a:t>(</a:t>
            </a:r>
            <a:r>
              <a:rPr lang="en-IN" sz="3600" b="0" i="0" dirty="0" err="1">
                <a:solidFill>
                  <a:srgbClr val="000000"/>
                </a:solidFill>
                <a:effectLst/>
                <a:latin typeface="+mn-lt"/>
                <a:cs typeface="+mn-lt"/>
              </a:rPr>
              <a:t>d.toString</a:t>
            </a:r>
            <a:r>
              <a:rPr lang="en-IN" sz="3600" b="0" i="0" dirty="0">
                <a:solidFill>
                  <a:srgbClr val="000000"/>
                </a:solidFill>
                <a:effectLst/>
                <a:latin typeface="+mn-lt"/>
                <a:cs typeface="+mn-lt"/>
              </a:rPr>
              <a:t>()); </a:t>
            </a:r>
            <a:br>
              <a:rPr lang="en-IN" sz="3600" b="0" i="0" dirty="0">
                <a:solidFill>
                  <a:srgbClr val="000000"/>
                </a:solidFill>
                <a:effectLst/>
                <a:latin typeface="+mn-lt"/>
                <a:cs typeface="+mn-lt"/>
              </a:rPr>
            </a:br>
            <a:r>
              <a:rPr lang="en-IN" sz="3600" b="0" i="0" dirty="0">
                <a:solidFill>
                  <a:srgbClr val="0000CD"/>
                </a:solidFill>
                <a:effectLst/>
                <a:latin typeface="+mn-lt"/>
                <a:cs typeface="+mn-lt"/>
              </a:rPr>
              <a:t>&lt;</a:t>
            </a:r>
            <a:r>
              <a:rPr lang="en-IN" sz="3600" b="0" i="0" dirty="0">
                <a:solidFill>
                  <a:srgbClr val="A52A2A"/>
                </a:solidFill>
                <a:effectLst/>
                <a:latin typeface="+mn-lt"/>
                <a:cs typeface="+mn-lt"/>
              </a:rPr>
              <a:t>/script</a:t>
            </a:r>
            <a:r>
              <a:rPr lang="en-IN" sz="3600" b="0" i="0" dirty="0">
                <a:solidFill>
                  <a:srgbClr val="0000CD"/>
                </a:solidFill>
                <a:effectLst/>
                <a:latin typeface="+mn-lt"/>
                <a:cs typeface="+mn-lt"/>
              </a:rPr>
              <a:t>&gt;</a:t>
            </a:r>
            <a:br>
              <a:rPr lang="en-IN" sz="3600" dirty="0">
                <a:latin typeface="+mn-lt"/>
                <a:cs typeface="+mn-lt"/>
              </a:rPr>
            </a:br>
            <a:r>
              <a:rPr lang="en-IN" sz="3600" b="0" i="0" dirty="0">
                <a:solidFill>
                  <a:srgbClr val="0000CD"/>
                </a:solidFill>
                <a:effectLst/>
                <a:latin typeface="+mn-lt"/>
                <a:cs typeface="+mn-lt"/>
              </a:rPr>
              <a:t>&lt;</a:t>
            </a:r>
            <a:r>
              <a:rPr lang="en-IN" sz="3600" b="0" i="0" dirty="0">
                <a:solidFill>
                  <a:srgbClr val="A52A2A"/>
                </a:solidFill>
                <a:effectLst/>
                <a:latin typeface="+mn-lt"/>
                <a:cs typeface="+mn-lt"/>
              </a:rPr>
              <a:t>/body</a:t>
            </a:r>
            <a:r>
              <a:rPr lang="en-IN" sz="3600" b="0" i="0" dirty="0">
                <a:solidFill>
                  <a:srgbClr val="0000CD"/>
                </a:solidFill>
                <a:effectLst/>
                <a:latin typeface="+mn-lt"/>
                <a:cs typeface="+mn-lt"/>
              </a:rPr>
              <a:t>&gt;</a:t>
            </a:r>
            <a:endParaRPr lang="en-US" sz="3600" dirty="0">
              <a:solidFill>
                <a:srgbClr val="000000"/>
              </a:solidFill>
              <a:latin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1" i="0" dirty="0" err="1">
                <a:solidFill>
                  <a:srgbClr val="C00000"/>
                </a:solidFill>
                <a:effectLst/>
                <a:latin typeface="Open Sans" panose="020B0606030504020204" pitchFamily="34" charset="0"/>
              </a:rPr>
              <a:t>Javascript</a:t>
            </a:r>
            <a:r>
              <a:rPr lang="en-US" sz="6000" b="1" i="0" dirty="0">
                <a:solidFill>
                  <a:srgbClr val="C00000"/>
                </a:solidFill>
                <a:effectLst/>
                <a:latin typeface="Open Sans" panose="020B0606030504020204" pitchFamily="34" charset="0"/>
              </a:rPr>
              <a:t> Date()</a:t>
            </a:r>
            <a:endParaRPr lang="en-US" sz="6000" b="1" i="0" dirty="0">
              <a:solidFill>
                <a:srgbClr val="C00000"/>
              </a:solidFill>
              <a:effectLst/>
              <a:latin typeface="Open Sans" panose="020B0606030504020204" pitchFamily="34" charset="0"/>
            </a:endParaRPr>
          </a:p>
        </p:txBody>
      </p:sp>
      <p:sp>
        <p:nvSpPr>
          <p:cNvPr id="3" name="Text Placeholder 2"/>
          <p:cNvSpPr>
            <a:spLocks noGrp="1"/>
          </p:cNvSpPr>
          <p:nvPr>
            <p:ph type="body" sz="quarter" idx="15"/>
          </p:nvPr>
        </p:nvSpPr>
        <p:spPr>
          <a:xfrm>
            <a:off x="714589" y="2400669"/>
            <a:ext cx="21334300" cy="9948735"/>
          </a:xfrm>
        </p:spPr>
        <p:txBody>
          <a:bodyPr/>
          <a:lstStyle/>
          <a:p>
            <a:pPr marL="571500" indent="-571500" algn="l">
              <a:buFont typeface="Arial" panose="020B0604020202020204" pitchFamily="34" charset="0"/>
              <a:buChar char="•"/>
            </a:pPr>
            <a:r>
              <a:rPr lang="en-IN" sz="4000" b="0" i="0" dirty="0">
                <a:solidFill>
                  <a:srgbClr val="0000CD"/>
                </a:solidFill>
                <a:effectLst/>
              </a:rPr>
              <a:t>&lt;</a:t>
            </a:r>
            <a:r>
              <a:rPr lang="en-IN" sz="4000" b="0" i="0" dirty="0">
                <a:solidFill>
                  <a:srgbClr val="A52A2A"/>
                </a:solidFill>
                <a:effectLst/>
              </a:rPr>
              <a:t>body</a:t>
            </a:r>
            <a:r>
              <a:rPr lang="en-IN" sz="4000" b="0" i="0" dirty="0">
                <a:solidFill>
                  <a:srgbClr val="0000CD"/>
                </a:solidFill>
                <a:effectLst/>
              </a:rPr>
              <a:t>&gt;</a:t>
            </a:r>
            <a:br>
              <a:rPr lang="en-IN" sz="4000" dirty="0"/>
            </a:br>
            <a:r>
              <a:rPr lang="en-IN" sz="4000" b="0" i="0" dirty="0">
                <a:solidFill>
                  <a:srgbClr val="0000CD"/>
                </a:solidFill>
                <a:effectLst/>
              </a:rPr>
              <a:t>&lt;</a:t>
            </a:r>
            <a:r>
              <a:rPr lang="en-IN" sz="4000" b="0" i="0" dirty="0">
                <a:solidFill>
                  <a:srgbClr val="A52A2A"/>
                </a:solidFill>
                <a:effectLst/>
              </a:rPr>
              <a:t>script</a:t>
            </a:r>
            <a:r>
              <a:rPr lang="en-IN" sz="4000" b="0" i="0" dirty="0">
                <a:solidFill>
                  <a:srgbClr val="0000CD"/>
                </a:solidFill>
                <a:effectLst/>
              </a:rPr>
              <a:t>&gt;</a:t>
            </a:r>
            <a:br>
              <a:rPr lang="en-IN" sz="4000" b="0" i="0" dirty="0">
                <a:solidFill>
                  <a:srgbClr val="000000"/>
                </a:solidFill>
                <a:effectLst/>
              </a:rPr>
            </a:br>
            <a:r>
              <a:rPr lang="en-IN" sz="4000" b="0" i="0" dirty="0">
                <a:solidFill>
                  <a:srgbClr val="0000CD"/>
                </a:solidFill>
                <a:effectLst/>
              </a:rPr>
              <a:t>var</a:t>
            </a:r>
            <a:r>
              <a:rPr lang="en-IN" sz="4000" b="0" i="0" dirty="0">
                <a:solidFill>
                  <a:srgbClr val="000000"/>
                </a:solidFill>
                <a:effectLst/>
              </a:rPr>
              <a:t> date = </a:t>
            </a:r>
            <a:r>
              <a:rPr lang="en-IN" sz="4000" b="0" i="0" dirty="0">
                <a:solidFill>
                  <a:srgbClr val="0000CD"/>
                </a:solidFill>
                <a:effectLst/>
              </a:rPr>
              <a:t>new</a:t>
            </a:r>
            <a:r>
              <a:rPr lang="en-IN" sz="4000" b="0" i="0" dirty="0">
                <a:solidFill>
                  <a:srgbClr val="000000"/>
                </a:solidFill>
                <a:effectLst/>
              </a:rPr>
              <a:t> Date();</a:t>
            </a:r>
            <a:br>
              <a:rPr lang="en-IN" sz="4000" b="0" i="0" dirty="0">
                <a:solidFill>
                  <a:srgbClr val="000000"/>
                </a:solidFill>
                <a:effectLst/>
              </a:rPr>
            </a:br>
            <a:r>
              <a:rPr lang="en-IN" sz="4000" b="0" i="0" dirty="0">
                <a:solidFill>
                  <a:srgbClr val="008000"/>
                </a:solidFill>
                <a:effectLst/>
              </a:rPr>
              <a:t>// Extracting time part </a:t>
            </a:r>
            <a:br>
              <a:rPr lang="en-IN" sz="4000" b="0" i="0" dirty="0">
                <a:solidFill>
                  <a:srgbClr val="008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"Hours : "</a:t>
            </a:r>
            <a:r>
              <a:rPr lang="en-IN" sz="4000" b="0" i="0" dirty="0">
                <a:solidFill>
                  <a:srgbClr val="000000"/>
                </a:solidFill>
                <a:effectLst/>
              </a:rPr>
              <a:t> + </a:t>
            </a:r>
            <a:r>
              <a:rPr lang="en-IN" sz="4000" b="0" i="0" dirty="0" err="1">
                <a:solidFill>
                  <a:srgbClr val="000000"/>
                </a:solidFill>
                <a:effectLst/>
              </a:rPr>
              <a:t>date.getHours</a:t>
            </a:r>
            <a:r>
              <a:rPr lang="en-IN" sz="4000" b="0" i="0" dirty="0">
                <a:solidFill>
                  <a:srgbClr val="000000"/>
                </a:solidFill>
                <a:effectLst/>
              </a:rPr>
              <a:t>() + </a:t>
            </a:r>
            <a:r>
              <a:rPr lang="en-IN" sz="4000" b="0" i="0" dirty="0">
                <a:solidFill>
                  <a:srgbClr val="A52A2A"/>
                </a:solidFill>
                <a:effectLst/>
              </a:rPr>
              <a:t>"&lt;</a:t>
            </a:r>
            <a:r>
              <a:rPr lang="en-IN" sz="4000" b="0" i="0" dirty="0" err="1">
                <a:solidFill>
                  <a:srgbClr val="A52A2A"/>
                </a:solidFill>
                <a:effectLst/>
              </a:rPr>
              <a:t>br</a:t>
            </a:r>
            <a:r>
              <a:rPr lang="en-IN" sz="4000" b="0" i="0" dirty="0">
                <a:solidFill>
                  <a:srgbClr val="A52A2A"/>
                </a:solidFill>
                <a:effectLst/>
              </a:rPr>
              <a:t>&gt;"</a:t>
            </a:r>
            <a:r>
              <a:rPr lang="en-IN" sz="4000" b="0" i="0" dirty="0">
                <a:solidFill>
                  <a:srgbClr val="000000"/>
                </a:solidFill>
                <a:effectLst/>
              </a:rPr>
              <a:t>);</a:t>
            </a:r>
            <a:br>
              <a:rPr lang="en-IN" sz="4000" b="0" i="0" dirty="0">
                <a:solidFill>
                  <a:srgbClr val="000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"Minutes : "</a:t>
            </a:r>
            <a:r>
              <a:rPr lang="en-IN" sz="4000" b="0" i="0" dirty="0">
                <a:solidFill>
                  <a:srgbClr val="000000"/>
                </a:solidFill>
                <a:effectLst/>
              </a:rPr>
              <a:t> + </a:t>
            </a:r>
            <a:r>
              <a:rPr lang="en-IN" sz="4000" b="0" i="0" dirty="0" err="1">
                <a:solidFill>
                  <a:srgbClr val="000000"/>
                </a:solidFill>
                <a:effectLst/>
              </a:rPr>
              <a:t>date.getMinutes</a:t>
            </a:r>
            <a:r>
              <a:rPr lang="en-IN" sz="4000" b="0" i="0" dirty="0">
                <a:solidFill>
                  <a:srgbClr val="000000"/>
                </a:solidFill>
                <a:effectLst/>
              </a:rPr>
              <a:t>() + </a:t>
            </a:r>
            <a:r>
              <a:rPr lang="en-IN" sz="4000" b="0" i="0" dirty="0">
                <a:solidFill>
                  <a:srgbClr val="A52A2A"/>
                </a:solidFill>
                <a:effectLst/>
              </a:rPr>
              <a:t>"&lt;</a:t>
            </a:r>
            <a:r>
              <a:rPr lang="en-IN" sz="4000" b="0" i="0" dirty="0" err="1">
                <a:solidFill>
                  <a:srgbClr val="A52A2A"/>
                </a:solidFill>
                <a:effectLst/>
              </a:rPr>
              <a:t>br</a:t>
            </a:r>
            <a:r>
              <a:rPr lang="en-IN" sz="4000" b="0" i="0" dirty="0">
                <a:solidFill>
                  <a:srgbClr val="A52A2A"/>
                </a:solidFill>
                <a:effectLst/>
              </a:rPr>
              <a:t>&gt;"</a:t>
            </a:r>
            <a:r>
              <a:rPr lang="en-IN" sz="4000" b="0" i="0" dirty="0">
                <a:solidFill>
                  <a:srgbClr val="000000"/>
                </a:solidFill>
                <a:effectLst/>
              </a:rPr>
              <a:t>);</a:t>
            </a:r>
            <a:br>
              <a:rPr lang="en-IN" sz="4000" b="0" i="0" dirty="0">
                <a:solidFill>
                  <a:srgbClr val="000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"Seconds : "</a:t>
            </a:r>
            <a:r>
              <a:rPr lang="en-IN" sz="4000" b="0" i="0" dirty="0">
                <a:solidFill>
                  <a:srgbClr val="000000"/>
                </a:solidFill>
                <a:effectLst/>
              </a:rPr>
              <a:t> + </a:t>
            </a:r>
            <a:r>
              <a:rPr lang="en-IN" sz="4000" b="0" i="0" dirty="0" err="1">
                <a:solidFill>
                  <a:srgbClr val="000000"/>
                </a:solidFill>
                <a:effectLst/>
              </a:rPr>
              <a:t>date.getSeconds</a:t>
            </a:r>
            <a:r>
              <a:rPr lang="en-IN" sz="4000" b="0" i="0" dirty="0">
                <a:solidFill>
                  <a:srgbClr val="000000"/>
                </a:solidFill>
                <a:effectLst/>
              </a:rPr>
              <a:t>() + </a:t>
            </a:r>
            <a:r>
              <a:rPr lang="en-IN" sz="4000" b="0" i="0" dirty="0">
                <a:solidFill>
                  <a:srgbClr val="A52A2A"/>
                </a:solidFill>
                <a:effectLst/>
              </a:rPr>
              <a:t>"&lt;</a:t>
            </a:r>
            <a:r>
              <a:rPr lang="en-IN" sz="4000" b="0" i="0" dirty="0" err="1">
                <a:solidFill>
                  <a:srgbClr val="A52A2A"/>
                </a:solidFill>
                <a:effectLst/>
              </a:rPr>
              <a:t>br</a:t>
            </a:r>
            <a:r>
              <a:rPr lang="en-IN" sz="4000" b="0" i="0" dirty="0">
                <a:solidFill>
                  <a:srgbClr val="A52A2A"/>
                </a:solidFill>
                <a:effectLst/>
              </a:rPr>
              <a:t>&gt;"</a:t>
            </a:r>
            <a:r>
              <a:rPr lang="en-IN" sz="4000" b="0" i="0" dirty="0">
                <a:solidFill>
                  <a:srgbClr val="000000"/>
                </a:solidFill>
                <a:effectLst/>
              </a:rPr>
              <a:t>); </a:t>
            </a:r>
            <a:br>
              <a:rPr lang="en-IN" sz="4000" b="0" i="0" dirty="0">
                <a:solidFill>
                  <a:srgbClr val="000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a:t>
            </a:r>
            <a:r>
              <a:rPr lang="en-IN" sz="4000" b="0" i="0" dirty="0" err="1">
                <a:solidFill>
                  <a:srgbClr val="A52A2A"/>
                </a:solidFill>
                <a:effectLst/>
              </a:rPr>
              <a:t>Miliseconds</a:t>
            </a:r>
            <a:r>
              <a:rPr lang="en-IN" sz="4000" b="0" i="0" dirty="0">
                <a:solidFill>
                  <a:srgbClr val="A52A2A"/>
                </a:solidFill>
                <a:effectLst/>
              </a:rPr>
              <a:t> : "</a:t>
            </a:r>
            <a:r>
              <a:rPr lang="en-IN" sz="4000" b="0" i="0" dirty="0">
                <a:solidFill>
                  <a:srgbClr val="000000"/>
                </a:solidFill>
                <a:effectLst/>
              </a:rPr>
              <a:t> + </a:t>
            </a:r>
            <a:r>
              <a:rPr lang="en-IN" sz="4000" b="0" i="0" dirty="0" err="1">
                <a:solidFill>
                  <a:srgbClr val="000000"/>
                </a:solidFill>
                <a:effectLst/>
              </a:rPr>
              <a:t>date.getMilliseconds</a:t>
            </a:r>
            <a:r>
              <a:rPr lang="en-IN" sz="4000" b="0" i="0" dirty="0">
                <a:solidFill>
                  <a:srgbClr val="000000"/>
                </a:solidFill>
                <a:effectLst/>
              </a:rPr>
              <a:t>() + </a:t>
            </a:r>
            <a:r>
              <a:rPr lang="en-IN" sz="4000" b="0" i="0" dirty="0">
                <a:solidFill>
                  <a:srgbClr val="A52A2A"/>
                </a:solidFill>
                <a:effectLst/>
              </a:rPr>
              <a:t>"&lt;</a:t>
            </a:r>
            <a:r>
              <a:rPr lang="en-IN" sz="4000" b="0" i="0" dirty="0" err="1">
                <a:solidFill>
                  <a:srgbClr val="A52A2A"/>
                </a:solidFill>
                <a:effectLst/>
              </a:rPr>
              <a:t>br</a:t>
            </a:r>
            <a:r>
              <a:rPr lang="en-IN" sz="4000" b="0" i="0" dirty="0">
                <a:solidFill>
                  <a:srgbClr val="A52A2A"/>
                </a:solidFill>
                <a:effectLst/>
              </a:rPr>
              <a:t>&gt;"</a:t>
            </a:r>
            <a:r>
              <a:rPr lang="en-IN" sz="4000" b="0" i="0" dirty="0">
                <a:solidFill>
                  <a:srgbClr val="000000"/>
                </a:solidFill>
                <a:effectLst/>
              </a:rPr>
              <a:t>);</a:t>
            </a:r>
            <a:br>
              <a:rPr lang="en-IN" sz="4000" b="0" i="0" dirty="0">
                <a:solidFill>
                  <a:srgbClr val="000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"Time : "</a:t>
            </a:r>
            <a:r>
              <a:rPr lang="en-IN" sz="4000" b="0" i="0" dirty="0">
                <a:solidFill>
                  <a:srgbClr val="000000"/>
                </a:solidFill>
                <a:effectLst/>
              </a:rPr>
              <a:t> + </a:t>
            </a:r>
            <a:r>
              <a:rPr lang="en-IN" sz="4000" b="0" i="0" dirty="0" err="1">
                <a:solidFill>
                  <a:srgbClr val="000000"/>
                </a:solidFill>
                <a:effectLst/>
              </a:rPr>
              <a:t>date.getTime</a:t>
            </a:r>
            <a:r>
              <a:rPr lang="en-IN" sz="4000" b="0" i="0" dirty="0">
                <a:solidFill>
                  <a:srgbClr val="000000"/>
                </a:solidFill>
                <a:effectLst/>
              </a:rPr>
              <a:t>() + </a:t>
            </a:r>
            <a:r>
              <a:rPr lang="en-IN" sz="4000" b="0" i="0" dirty="0">
                <a:solidFill>
                  <a:srgbClr val="A52A2A"/>
                </a:solidFill>
                <a:effectLst/>
              </a:rPr>
              <a:t>"&lt;</a:t>
            </a:r>
            <a:r>
              <a:rPr lang="en-IN" sz="4000" b="0" i="0" dirty="0" err="1">
                <a:solidFill>
                  <a:srgbClr val="A52A2A"/>
                </a:solidFill>
                <a:effectLst/>
              </a:rPr>
              <a:t>br</a:t>
            </a:r>
            <a:r>
              <a:rPr lang="en-IN" sz="4000" b="0" i="0" dirty="0">
                <a:solidFill>
                  <a:srgbClr val="A52A2A"/>
                </a:solidFill>
                <a:effectLst/>
              </a:rPr>
              <a:t>&gt;"</a:t>
            </a:r>
            <a:r>
              <a:rPr lang="en-IN" sz="4000" b="0" i="0" dirty="0">
                <a:solidFill>
                  <a:srgbClr val="000000"/>
                </a:solidFill>
                <a:effectLst/>
              </a:rPr>
              <a:t>);</a:t>
            </a:r>
            <a:br>
              <a:rPr lang="en-IN" sz="4000" b="0" i="0" dirty="0">
                <a:solidFill>
                  <a:srgbClr val="000000"/>
                </a:solidFill>
                <a:effectLst/>
              </a:rPr>
            </a:br>
            <a:r>
              <a:rPr lang="en-IN" sz="4000" b="0" i="0" dirty="0" err="1">
                <a:solidFill>
                  <a:srgbClr val="000000"/>
                </a:solidFill>
                <a:effectLst/>
              </a:rPr>
              <a:t>document.write</a:t>
            </a:r>
            <a:r>
              <a:rPr lang="en-IN" sz="4000" b="0" i="0" dirty="0">
                <a:solidFill>
                  <a:srgbClr val="000000"/>
                </a:solidFill>
                <a:effectLst/>
              </a:rPr>
              <a:t>(</a:t>
            </a:r>
            <a:r>
              <a:rPr lang="en-IN" sz="4000" b="0" i="0" dirty="0">
                <a:solidFill>
                  <a:srgbClr val="A52A2A"/>
                </a:solidFill>
                <a:effectLst/>
              </a:rPr>
              <a:t>"Time Zone : "</a:t>
            </a:r>
            <a:r>
              <a:rPr lang="en-IN" sz="4000" b="0" i="0" dirty="0">
                <a:solidFill>
                  <a:srgbClr val="000000"/>
                </a:solidFill>
                <a:effectLst/>
              </a:rPr>
              <a:t> + </a:t>
            </a:r>
            <a:r>
              <a:rPr lang="en-IN" sz="4000" b="0" i="0" dirty="0" err="1">
                <a:solidFill>
                  <a:srgbClr val="000000"/>
                </a:solidFill>
                <a:effectLst/>
              </a:rPr>
              <a:t>date.getTimezoneOffset</a:t>
            </a:r>
            <a:r>
              <a:rPr lang="en-IN" sz="4000" b="0" i="0">
                <a:solidFill>
                  <a:srgbClr val="000000"/>
                </a:solidFill>
                <a:effectLst/>
              </a:rPr>
              <a:t>()); </a:t>
            </a:r>
            <a:br>
              <a:rPr lang="en-IN" sz="4000" b="0" i="0">
                <a:solidFill>
                  <a:srgbClr val="000000"/>
                </a:solidFill>
                <a:effectLst/>
              </a:rPr>
            </a:br>
            <a:r>
              <a:rPr lang="en-IN" sz="4000" b="0" i="0">
                <a:solidFill>
                  <a:srgbClr val="0000CD"/>
                </a:solidFill>
                <a:effectLst/>
              </a:rPr>
              <a:t>&lt;</a:t>
            </a:r>
            <a:r>
              <a:rPr lang="en-IN" sz="4000" b="0" i="0">
                <a:solidFill>
                  <a:srgbClr val="A52A2A"/>
                </a:solidFill>
                <a:effectLst/>
              </a:rPr>
              <a:t>/script</a:t>
            </a:r>
            <a:r>
              <a:rPr lang="en-IN" sz="4000" b="0" i="0">
                <a:solidFill>
                  <a:srgbClr val="0000CD"/>
                </a:solidFill>
                <a:effectLst/>
              </a:rPr>
              <a:t>&gt;</a:t>
            </a:r>
            <a:br>
              <a:rPr lang="en-IN" sz="4000"/>
            </a:br>
            <a:r>
              <a:rPr lang="en-IN" sz="4000" b="0" i="0">
                <a:solidFill>
                  <a:srgbClr val="0000CD"/>
                </a:solidFill>
                <a:effectLst/>
              </a:rPr>
              <a:t>&lt;</a:t>
            </a:r>
            <a:r>
              <a:rPr lang="en-IN" sz="4000" b="0" i="0">
                <a:solidFill>
                  <a:srgbClr val="A52A2A"/>
                </a:solidFill>
                <a:effectLst/>
              </a:rPr>
              <a:t>/body</a:t>
            </a:r>
            <a:r>
              <a:rPr lang="en-IN" sz="4000" b="0" i="0">
                <a:solidFill>
                  <a:srgbClr val="0000CD"/>
                </a:solidFill>
                <a:effectLst/>
              </a:rPr>
              <a:t>&gt;</a:t>
            </a:r>
            <a:endParaRPr lang="en-US" sz="40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4357</Words>
  <Application>WPS Presentation</Application>
  <PresentationFormat>Custom</PresentationFormat>
  <Paragraphs>66</Paragraphs>
  <Slides>12</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SimSun</vt:lpstr>
      <vt:lpstr>Wingdings</vt:lpstr>
      <vt:lpstr>Calibri</vt:lpstr>
      <vt:lpstr>PT Sans</vt:lpstr>
      <vt:lpstr>Yu Gothic UI</vt:lpstr>
      <vt:lpstr>Roboto Light</vt:lpstr>
      <vt:lpstr>Verdana</vt:lpstr>
      <vt:lpstr>Aleo</vt:lpstr>
      <vt:lpstr>Aleo Regular</vt:lpstr>
      <vt:lpstr>Oswald</vt:lpstr>
      <vt:lpstr>Roboto Condensed</vt:lpstr>
      <vt:lpstr>Open Sans</vt:lpstr>
      <vt:lpstr>Open Sans Condensed</vt:lpstr>
      <vt:lpstr>Segoe Print</vt:lpstr>
      <vt:lpstr>system-ui</vt:lpstr>
      <vt:lpstr>MS PGothic</vt:lpstr>
      <vt:lpstr>Trebuchet MS</vt:lpstr>
      <vt:lpstr>MV Boli</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Banco Central de Reserva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ICLAP-A08</cp:lastModifiedBy>
  <cp:revision>8417</cp:revision>
  <cp:lastPrinted>2016-07-10T15:03:00Z</cp:lastPrinted>
  <dcterms:created xsi:type="dcterms:W3CDTF">2014-07-01T16:42:00Z</dcterms:created>
  <dcterms:modified xsi:type="dcterms:W3CDTF">2022-12-15T02:35:44Z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06BD6D08BF57458FBCA70545578FA938</vt:lpwstr>
  </property>
  <property fmtid="{D5CDD505-2E9C-101B-9397-08002B2CF9AE}" pid="4" name="KSOProductBuildVer">
    <vt:lpwstr>2057-11.2.0.11417</vt:lpwstr>
  </property>
</Properties>
</file>