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449" r:id="rId5"/>
    <p:sldId id="460" r:id="rId6"/>
    <p:sldId id="480" r:id="rId7"/>
    <p:sldId id="461" r:id="rId8"/>
    <p:sldId id="462" r:id="rId9"/>
    <p:sldId id="481" r:id="rId10"/>
    <p:sldId id="482" r:id="rId11"/>
    <p:sldId id="483" r:id="rId12"/>
    <p:sldId id="484" r:id="rId13"/>
    <p:sldId id="485" r:id="rId14"/>
    <p:sldId id="486" r:id="rId15"/>
    <p:sldId id="459" r:id="rId16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480"/>
            <p14:sldId id="461"/>
            <p14:sldId id="462"/>
            <p14:sldId id="481"/>
            <p14:sldId id="482"/>
            <p14:sldId id="483"/>
            <p14:sldId id="484"/>
            <p14:sldId id="485"/>
            <p14:sldId id="486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10" autoAdjust="0"/>
  </p:normalViewPr>
  <p:slideViewPr>
    <p:cSldViewPr>
      <p:cViewPr varScale="1">
        <p:scale>
          <a:sx n="58" d="100"/>
          <a:sy n="58" d="100"/>
        </p:scale>
        <p:origin x="372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19/8/2022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944166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React </a:t>
            </a:r>
            <a:r>
              <a:rPr lang="en-US" sz="9200" b="1" dirty="0" err="1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Js</a:t>
            </a:r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Intro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222C3A"/>
                </a:solidFill>
                <a:latin typeface="Roboto" panose="02000000000000000000" pitchFamily="2" charset="0"/>
              </a:rPr>
              <a:t>Elements Must Close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Elements Must be Closed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JSX follows XML rules, and therefore HTML elements must be properly closed. A fragment looks like an empty HTML tag: &lt;&gt;&lt;/&gt;.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myElement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(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&lt;&gt;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&lt;p&gt;I am a paragraph.&lt;/p&gt;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&lt;p&gt;I am a paragraph too.&lt;/p&gt;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&lt;/&gt;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8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sz="6000" b="1" dirty="0">
                <a:solidFill>
                  <a:srgbClr val="222C3A"/>
                </a:solidFill>
                <a:latin typeface="Roboto" panose="02000000000000000000" pitchFamily="2" charset="0"/>
              </a:rPr>
              <a:t>Attribute class = </a:t>
            </a:r>
            <a:r>
              <a:rPr lang="en-US" sz="6000" b="1" dirty="0" err="1">
                <a:solidFill>
                  <a:srgbClr val="222C3A"/>
                </a:solidFill>
                <a:latin typeface="Roboto" panose="02000000000000000000" pitchFamily="2" charset="0"/>
              </a:rPr>
              <a:t>className</a:t>
            </a:r>
            <a:endParaRPr lang="en-US" sz="6000" b="1" dirty="0">
              <a:solidFill>
                <a:srgbClr val="222C3A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The class attribute is a much used attribute in HTML, but since JSX is rendered as JavaScript, and the class keyword is a reserved word in JavaScript, you are not allowed to use it in JSX. A fragment looks like an empty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JSX solved this by using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className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instead. When JSX is rendered, it translates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className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attributes into class attributes.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const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myElement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&lt;h1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className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="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myclass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"&gt;Hello World&lt;/h1&gt;;</a:t>
            </a:r>
          </a:p>
        </p:txBody>
      </p:sp>
    </p:spTree>
    <p:extLst>
      <p:ext uri="{BB962C8B-B14F-4D97-AF65-F5344CB8AC3E}">
        <p14:creationId xmlns:p14="http://schemas.microsoft.com/office/powerpoint/2010/main" val="40227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Render HTML - React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ReactDOM.render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() is the function to renders the HTML to the web page.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purpose of the function is to display the specified HTML code inside the specified HTML element.</a:t>
            </a:r>
            <a:endParaRPr lang="en-US" sz="3200" dirty="0">
              <a:solidFill>
                <a:srgbClr val="333333"/>
              </a:solidFill>
              <a:latin typeface="inter-regular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ReactDOM.render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() function takes two arguments, HTML code and an HTML element.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But where it is render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We have another folder in the root directory of your React project, named "public". In this folder, there is an index.html file.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You'll notice a single &lt;div&gt; in the body of this file. This is where our React application will be rendered.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sz="32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const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myElement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= &lt;p&gt;Hello&lt;/p&gt;;const root = 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ReactDOM.createRoot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document.getElementById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('test'));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root.render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myElement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0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Render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const myelement1 = (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&lt;table border="1"&gt;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&lt;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tbody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&lt;tr&gt;     &lt;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&gt;Name&lt;/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&gt;&lt;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&gt;phone&lt;/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   &lt;/tr&gt;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&lt;tr&gt;     &lt;td&gt;Teja&lt;/td&gt;&lt;td&gt;Teja@mail.com&lt;/td&gt;    &lt;/tr&gt;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   &lt;tr&gt;      &lt;td&gt;12345&lt;/td&gt;&lt;td&gt;67890&lt;/td&gt; 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&lt;/tr&gt;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	&lt;/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tbody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&lt;/table&gt;);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const tab = 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ReactDOM.createRoot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document.getElementById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('test’));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tab.render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(myelement1);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654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Render HTML</a:t>
            </a:r>
            <a:endParaRPr lang="en-US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r>
              <a:rPr lang="en-US" sz="3600" dirty="0"/>
              <a:t>The Root Node: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root node is the HTML element where you want to display the result.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is like a container for content managed by React.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does NOT have to be a &lt;div&gt; element and it does NOT have to have the id='root':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598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JSX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JSX allows us to write HTML elements(Tags) in JavaScript and place them in the DOM without any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createElement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  and/or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appendChild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 methods.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JSX converts HTML tags into react elements.</a:t>
            </a:r>
          </a:p>
          <a:p>
            <a:pPr algn="l"/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const 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myElement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 = &lt;h1&gt;Welcome to React JSX&lt;/h1&gt;;</a:t>
            </a:r>
          </a:p>
          <a:p>
            <a:pPr algn="l"/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const root = 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ReactDOM.createRoot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(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document.getElementById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('root'));</a:t>
            </a:r>
          </a:p>
          <a:p>
            <a:pPr algn="l"/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root.render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(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myElement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You are not required to use JSX, but JSX makes it easier to write React applications.</a:t>
            </a:r>
          </a:p>
          <a:p>
            <a:pPr algn="l"/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const 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myElement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 = 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React.createElement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('h2', {}, 'We 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dont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 required JSX! to create 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HTMLelements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');</a:t>
            </a:r>
          </a:p>
          <a:p>
            <a:pPr algn="l"/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const root = 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ReactDOM.createRoot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(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document.getElementById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('root'));</a:t>
            </a:r>
          </a:p>
          <a:p>
            <a:pPr algn="l"/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root.render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(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myElement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89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Expressions in JSX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The expression can be a React variable, or property, or any other valid JavaScript expression.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JSX will execute the expression and return the result: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We can write expressions inside curly braces { }  With JSX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Ex: const </a:t>
            </a:r>
            <a:r>
              <a:rPr lang="en-US" sz="3200" dirty="0" err="1">
                <a:solidFill>
                  <a:srgbClr val="394559"/>
                </a:solidFill>
                <a:latin typeface="Roboto" panose="02000000000000000000" pitchFamily="2" charset="0"/>
              </a:rPr>
              <a:t>myElement</a:t>
            </a: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 = &lt;h1&gt;React is {5 * 5} times better with JSX&lt;/h1&gt;;</a:t>
            </a: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Inserting a Large Block of HTML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To write HTML on multiple lines, put the HTML inside parentheses: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const myelement1 = (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&lt;table border="1"&gt;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&lt;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tbody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&lt;tr&gt;     &lt;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&gt;Name&lt;/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&gt;&lt;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&gt;phone&lt;/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th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   &lt;/tr&gt;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&lt;tr&gt;     &lt;td&gt;Teja&lt;/td&gt;&lt;td&gt;Teja@mail.com&lt;/td&gt;    &lt;/tr&gt;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   &lt;tr&gt;      &lt;td&gt;12345&lt;/td&gt;&lt;td&gt;67890&lt;/td&gt; 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&lt;/tr&gt;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	&lt;/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tbody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&gt;  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&lt;/table&gt;);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const tab = 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ReactDOM.createRoot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document.getElementById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('test’));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3200" b="0" i="0" dirty="0" err="1">
                <a:solidFill>
                  <a:srgbClr val="333333"/>
                </a:solidFill>
                <a:effectLst/>
                <a:latin typeface="inter-regular"/>
              </a:rPr>
              <a:t>tab.render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(myelement1);</a:t>
            </a:r>
            <a:endParaRPr lang="en-IN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7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222C3A"/>
                </a:solidFill>
                <a:latin typeface="Roboto" panose="02000000000000000000" pitchFamily="2" charset="0"/>
              </a:rPr>
              <a:t>Top level element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The HTML code must be wrapped in ONE top level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So if you like to write two paragraphs, you must put them inside a parent element, like a div element.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myElement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(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&lt;div&gt;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&lt;p&gt;I am a paragraph.&lt;/p&gt;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&lt;p&gt;I am a paragraph too.&lt;/p&gt;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&lt;/div&gt;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222C3A"/>
                </a:solidFill>
                <a:latin typeface="Roboto" panose="02000000000000000000" pitchFamily="2" charset="0"/>
              </a:rPr>
              <a:t>Top level element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JSX will throw an error if the HTML is not correct, or if the HTML misses a parent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Alternatively, you can use a "fragment" to wrap multiple lines. This will prevent unnecessarily adding extra nodes to the DOM.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A fragment looks like an empty HTML tag: &lt;&gt;&lt;/&gt;. 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myElement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(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&lt;&gt;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&lt;p&gt;I am a paragraph.&lt;/p&gt;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&lt;p&gt;I am a paragraph too.&lt;/p&gt;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&lt;/&gt;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79173</TotalTime>
  <Words>987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Aleo</vt:lpstr>
      <vt:lpstr>Arial</vt:lpstr>
      <vt:lpstr>Calibri</vt:lpstr>
      <vt:lpstr>inter-regular</vt:lpstr>
      <vt:lpstr>Open Sans Condensed</vt:lpstr>
      <vt:lpstr>Oswald</vt:lpstr>
      <vt:lpstr>PT Sans</vt:lpstr>
      <vt:lpstr>Roboto</vt:lpstr>
      <vt:lpstr>system-ui</vt:lpstr>
      <vt:lpstr>Trebuchet MS</vt:lpstr>
      <vt:lpstr>Verdana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KoteswaraRao Vuyyuru - Swayam/Incepteo</cp:lastModifiedBy>
  <cp:revision>7063</cp:revision>
  <cp:lastPrinted>2016-07-10T15:03:07Z</cp:lastPrinted>
  <dcterms:created xsi:type="dcterms:W3CDTF">2014-07-01T16:42:18Z</dcterms:created>
  <dcterms:modified xsi:type="dcterms:W3CDTF">2022-08-19T03:12:37Z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