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449" r:id="rId5"/>
    <p:sldId id="460" r:id="rId6"/>
    <p:sldId id="480" r:id="rId7"/>
    <p:sldId id="461" r:id="rId8"/>
    <p:sldId id="462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59" r:id="rId19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480"/>
            <p14:sldId id="461"/>
            <p14:sldId id="462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010" autoAdjust="0"/>
  </p:normalViewPr>
  <p:slideViewPr>
    <p:cSldViewPr>
      <p:cViewPr varScale="1">
        <p:scale>
          <a:sx n="58" d="100"/>
          <a:sy n="58" d="100"/>
        </p:scale>
        <p:origin x="318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27/8/2022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944166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 err="1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Javascript</a:t>
            </a:r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ES6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React ES6 Ternary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The ternary operator is a simplified conditional operator like if / else.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Syntax: condition ? &lt;expression if true&gt; : &lt;expression if false&gt;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&lt;script&gt;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function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renderApp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 {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document.getElementById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("demo").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innerHTML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"Welcome!";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function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renderLogin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 {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document.getElementById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("demo").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innerHTML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"Please log in";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let authenticated = false;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if (authenticated) {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renderApp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();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 else {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renderLogin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();</a:t>
            </a:r>
            <a:b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</a:b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00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React ES6 Ternary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&lt;script&gt;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function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renderApp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document.getElementById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("demo").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innerHTML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"Welcome!";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function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renderLogin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document.getElementById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("demo").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innerHTML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"Please log in";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let authenticated = true;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authenticated ?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renderApp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 :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renderLogin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6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React ES6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JavaScript modules allow you to break up your code into separate files.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This makes it easier to maintain the code-base.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ES Modules rely on the import and export statements.</a:t>
            </a: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const name = “Teja"</a:t>
            </a: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const age = 40</a:t>
            </a: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394559"/>
                </a:solidFill>
                <a:latin typeface="Roboto" panose="02000000000000000000" pitchFamily="2" charset="0"/>
              </a:rPr>
              <a:t>export { name, age }</a:t>
            </a:r>
          </a:p>
          <a:p>
            <a:pPr algn="l">
              <a:lnSpc>
                <a:spcPct val="100000"/>
              </a:lnSpc>
            </a:pPr>
            <a:endParaRPr lang="en-US" sz="3200" dirty="0">
              <a:solidFill>
                <a:srgbClr val="394559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const message = () =&gt; {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const name = “Teja";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const age = 40;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return name + ' is ' + age + 'years old.';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export default message;</a:t>
            </a:r>
          </a:p>
        </p:txBody>
      </p:sp>
    </p:spTree>
    <p:extLst>
      <p:ext uri="{BB962C8B-B14F-4D97-AF65-F5344CB8AC3E}">
        <p14:creationId xmlns:p14="http://schemas.microsoft.com/office/powerpoint/2010/main" val="12614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React ES6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&lt;script type="module"&gt;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import message from "./message.js";</a:t>
            </a:r>
          </a:p>
          <a:p>
            <a:pPr algn="l">
              <a:lnSpc>
                <a:spcPct val="100000"/>
              </a:lnSpc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document.getElementById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("demo").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innerHTML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message();</a:t>
            </a:r>
          </a:p>
          <a:p>
            <a:pPr algn="l">
              <a:lnSpc>
                <a:spcPct val="100000"/>
              </a:lnSpc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0957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React ES6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&lt;p id="demo"&gt;&lt;/p&gt;</a:t>
            </a:r>
          </a:p>
          <a:p>
            <a:pPr algn="l">
              <a:lnSpc>
                <a:spcPct val="100000"/>
              </a:lnSpc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&lt;script type="module"&gt;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import { name, age } from "./person.js";</a:t>
            </a:r>
          </a:p>
          <a:p>
            <a:pPr algn="l">
              <a:lnSpc>
                <a:spcPct val="100000"/>
              </a:lnSpc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document.getElementById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("demo").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innerHTML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"My name is " + name;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document.getElementById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("demo").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innerHTML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+= ", I am " + age + ".";</a:t>
            </a:r>
          </a:p>
          <a:p>
            <a:pPr algn="l">
              <a:lnSpc>
                <a:spcPct val="100000"/>
              </a:lnSpc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653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ES6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In JavaScript there are many array methods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One of the most useful in React is the .map() array method.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The .map() method allows you to run a function on each item in the array, returning a new array as the result.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In React, map() can be used to generate lists.</a:t>
            </a:r>
          </a:p>
          <a:p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const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inter-regular"/>
              </a:rPr>
              <a:t>myArray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 = ['apple', 'banana', 'orange'];</a:t>
            </a:r>
          </a:p>
          <a:p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const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inter-regular"/>
              </a:rPr>
              <a:t>myList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 =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inter-regular"/>
              </a:rPr>
              <a:t>myArray.map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((item) =&gt; &lt;p&gt;{item}&lt;/p&gt;)</a:t>
            </a:r>
          </a:p>
          <a:p>
            <a:r>
              <a:rPr lang="en-US" sz="3600" b="0" i="0" dirty="0" err="1">
                <a:solidFill>
                  <a:srgbClr val="333333"/>
                </a:solidFill>
                <a:effectLst/>
                <a:latin typeface="inter-regular"/>
              </a:rPr>
              <a:t>ReactDOM.render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(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inter-regular"/>
              </a:rPr>
              <a:t>myList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inter-regular"/>
              </a:rPr>
              <a:t>document.getElementById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inter-regular"/>
              </a:rPr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1830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333333"/>
                </a:solidFill>
                <a:effectLst/>
                <a:latin typeface="inter-regular"/>
              </a:rPr>
              <a:t>React ES6 </a:t>
            </a:r>
            <a:r>
              <a:rPr lang="en-US" sz="6000" b="0" i="0" dirty="0" err="1">
                <a:solidFill>
                  <a:srgbClr val="333333"/>
                </a:solidFill>
                <a:effectLst/>
                <a:latin typeface="inter-regular"/>
              </a:rPr>
              <a:t>Destructuring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illustrate </a:t>
            </a:r>
            <a:r>
              <a:rPr lang="en-US" sz="3600" dirty="0" err="1"/>
              <a:t>destructuring</a:t>
            </a:r>
            <a:r>
              <a:rPr lang="en-US" sz="3600" dirty="0"/>
              <a:t>, We may have an array or object that we are working with, but we only need some of the items contained in these.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Destructuring</a:t>
            </a:r>
            <a:r>
              <a:rPr lang="en-US" sz="3600" dirty="0"/>
              <a:t> makes it easy to extract only what is needed.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Destructing Arrays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is the old way of assigning array items to a variable: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mydest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[‘Teja’, ‘30', ‘teja@mail.com'];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old way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 name =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mydest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[0];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 age =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mydest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[1];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 email =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mydest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[2];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document.write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(‘My Name is' + name + ‘ age is a ' + age + ‘ email id' + email + '.');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654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5400" b="0" i="0" dirty="0">
                <a:solidFill>
                  <a:srgbClr val="333333"/>
                </a:solidFill>
                <a:effectLst/>
                <a:latin typeface="inter-regular"/>
              </a:rPr>
              <a:t>React ES6 </a:t>
            </a:r>
            <a:r>
              <a:rPr lang="en-US" sz="5400" b="0" i="0" dirty="0" err="1">
                <a:solidFill>
                  <a:srgbClr val="333333"/>
                </a:solidFill>
                <a:effectLst/>
                <a:latin typeface="inter-regular"/>
              </a:rPr>
              <a:t>Destructuring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Destructuring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comes in handy when a function returns an array: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US" sz="3600" b="1" dirty="0"/>
            </a:br>
            <a:r>
              <a:rPr lang="en-US" sz="3600" b="1" dirty="0"/>
              <a:t>&lt;script&gt;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function calculate(a, b) {</a:t>
            </a:r>
            <a:br>
              <a:rPr lang="en-US" sz="3600" b="1" dirty="0"/>
            </a:br>
            <a:r>
              <a:rPr lang="en-US" sz="3600" b="1" dirty="0"/>
              <a:t>  const add = a + b;</a:t>
            </a:r>
            <a:br>
              <a:rPr lang="en-US" sz="3600" b="1" dirty="0"/>
            </a:br>
            <a:r>
              <a:rPr lang="en-US" sz="3600" b="1" dirty="0"/>
              <a:t>  const subtract = a - b;</a:t>
            </a:r>
            <a:br>
              <a:rPr lang="en-US" sz="3600" b="1" dirty="0"/>
            </a:br>
            <a:r>
              <a:rPr lang="en-US" sz="3600" b="1" dirty="0"/>
              <a:t>  const multiply = a * b;</a:t>
            </a:r>
            <a:br>
              <a:rPr lang="en-US" sz="3600" b="1" dirty="0"/>
            </a:br>
            <a:r>
              <a:rPr lang="en-US" sz="3600" b="1" dirty="0"/>
              <a:t>  const divide = a / b;</a:t>
            </a:r>
            <a:br>
              <a:rPr lang="en-US" sz="3600" b="1" dirty="0"/>
            </a:br>
            <a:r>
              <a:rPr lang="en-US" sz="3600" b="1" dirty="0"/>
              <a:t>  return [add, subtract, multiply, divide];</a:t>
            </a:r>
            <a:br>
              <a:rPr lang="en-US" sz="3600" b="1" dirty="0"/>
            </a:br>
            <a:r>
              <a:rPr lang="en-US" sz="3600" b="1" dirty="0"/>
              <a:t>}</a:t>
            </a:r>
            <a:br>
              <a:rPr lang="en-US" sz="3600" b="1" dirty="0"/>
            </a:br>
            <a:r>
              <a:rPr lang="en-US" sz="3600" b="1" dirty="0"/>
              <a:t>const [add, subtract, multiply, divide] = calculate(4, 7);</a:t>
            </a:r>
          </a:p>
          <a:p>
            <a:pPr>
              <a:lnSpc>
                <a:spcPct val="100000"/>
              </a:lnSpc>
            </a:pPr>
            <a:r>
              <a:rPr lang="en-US" sz="3600" b="1" dirty="0" err="1"/>
              <a:t>document.write</a:t>
            </a:r>
            <a:r>
              <a:rPr lang="en-US" sz="3600" b="1" dirty="0"/>
              <a:t>("&lt;p&gt;Sum: " + add + "&lt;/p&gt;");</a:t>
            </a:r>
          </a:p>
          <a:p>
            <a:pPr>
              <a:lnSpc>
                <a:spcPct val="100000"/>
              </a:lnSpc>
            </a:pPr>
            <a:r>
              <a:rPr lang="en-US" sz="3600" b="1" dirty="0" err="1"/>
              <a:t>document.write</a:t>
            </a:r>
            <a:r>
              <a:rPr lang="en-US" sz="3600" b="1" dirty="0"/>
              <a:t>("&lt;p&gt;Difference " + subtract + "&lt;/p&gt;");</a:t>
            </a:r>
          </a:p>
          <a:p>
            <a:pPr>
              <a:lnSpc>
                <a:spcPct val="100000"/>
              </a:lnSpc>
            </a:pPr>
            <a:r>
              <a:rPr lang="en-US" sz="3600" b="1" dirty="0" err="1"/>
              <a:t>document.write</a:t>
            </a:r>
            <a:r>
              <a:rPr lang="en-US" sz="3600" b="1" dirty="0"/>
              <a:t>("&lt;p&gt;Product: " + multiply + "&lt;/p&gt;");</a:t>
            </a:r>
          </a:p>
          <a:p>
            <a:pPr>
              <a:lnSpc>
                <a:spcPct val="100000"/>
              </a:lnSpc>
            </a:pPr>
            <a:r>
              <a:rPr lang="en-US" sz="3600" b="1" dirty="0" err="1"/>
              <a:t>document.write</a:t>
            </a:r>
            <a:r>
              <a:rPr lang="en-US" sz="3600" b="1" dirty="0"/>
              <a:t>("&lt;p&gt;Quotient " + divide + "&lt;/p&gt;");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&lt;/script&gt;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598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 err="1"/>
              <a:t>Destructuring</a:t>
            </a:r>
            <a:r>
              <a:rPr lang="en-IN" sz="6000" dirty="0"/>
              <a:t>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const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vehicleOne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{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brand: 'Ford',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model: 'Mustang',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type: 'car',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year: 2021, 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color: 'red'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pPr algn="l"/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myVehicle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vehicleOne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// old way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function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myVehicle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(vehicle) {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const message = 'My ' +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vehicle.type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+ ' is a ' +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vehicle.color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+ ' ' +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vehicle.brand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+ ' ' +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vehicle.model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+ '.';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  <a:endParaRPr lang="en-US" sz="3200" dirty="0">
              <a:solidFill>
                <a:srgbClr val="394559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With </a:t>
            </a:r>
            <a:r>
              <a:rPr lang="en-IN" sz="6000" dirty="0" err="1"/>
              <a:t>destructuring</a:t>
            </a:r>
            <a:r>
              <a:rPr lang="en-IN" sz="6000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&lt;script&gt;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vehicleOne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{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brand: 'Ford',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model: 'Mustang',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type: 'car',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year: 2021, 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color: 'red'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vehicleOne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function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({type, color, brand, model}) {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const message = 'My ' + type + ' is a ' + color + ' ' + brand + ' ' + model + '.';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document.getElementById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("demo").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innerHTML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message;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}&lt;/script&gt;</a:t>
            </a: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 err="1"/>
              <a:t>destructuring</a:t>
            </a:r>
            <a:r>
              <a:rPr lang="en-IN" sz="6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6000" dirty="0"/>
              <a:t>With  </a:t>
            </a:r>
            <a:r>
              <a:rPr lang="en-IN" sz="6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nested objects </a:t>
            </a:r>
            <a:r>
              <a:rPr lang="en-IN" sz="6000" dirty="0"/>
              <a:t>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vehicleOne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{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brand: 'Ford',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model: 'Mustang',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type: 'car',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year: 2021, 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color: 'red',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registration: {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city: 'Houston',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state: 'Texas',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country: 'USA'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vehicleOne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function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({ model, registration: { state } }) {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const message = 'My ' + model + ' is registered in ' + state + '.';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React ES6 Spread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The JavaScript spread operator (...) allows us to quickly copy all or part of an existing array or object into another array or object.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&lt;script&gt;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numbersOne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[1, 2, 3];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numbersTwo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[4, 5, 6];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numbersCombined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[...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numbersOne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, ...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numbersTwo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document.write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numbersCombined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);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&lt;/script&gt;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spread operator is often used in combination with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destructuring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3200" b="1" dirty="0">
              <a:solidFill>
                <a:srgbClr val="222C3A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&lt;script&gt;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const numbers = [1, 2, 3, 4, 5, 6];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const [one, two, ...rest] = numbers;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document.write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("&lt;p&gt;" + one + "&lt;/p&gt;");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document.write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("&lt;p&gt;" + two + "&lt;/p&gt;");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document.write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("&lt;p&gt;" + rest + "&lt;/p&gt;");</a:t>
            </a:r>
          </a:p>
          <a:p>
            <a:pPr algn="l">
              <a:lnSpc>
                <a:spcPct val="100000"/>
              </a:lnSpc>
            </a:pP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558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React ES6 Spread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We can use the spread operator with objects too: 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&lt;script&gt;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{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brand: 'Ford',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model: 'Mustang',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color: 'red’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updateMyVehicle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{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type: 'car',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year: 2021, 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color: 'yellow’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myUpdatedVehicle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{...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, ...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updateMyVehicle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//Check the result object in the console: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console.log(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myUpdatedVehicle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&lt;/script&gt;</a:t>
            </a: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80599</TotalTime>
  <Words>1271</Words>
  <Application>Microsoft Office PowerPoint</Application>
  <PresentationFormat>Custom</PresentationFormat>
  <Paragraphs>153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Aleo</vt:lpstr>
      <vt:lpstr>Arial</vt:lpstr>
      <vt:lpstr>Calibri</vt:lpstr>
      <vt:lpstr>inter-regular</vt:lpstr>
      <vt:lpstr>Open Sans Condensed</vt:lpstr>
      <vt:lpstr>Oswald</vt:lpstr>
      <vt:lpstr>PT Sans</vt:lpstr>
      <vt:lpstr>Roboto</vt:lpstr>
      <vt:lpstr>Segoe UI</vt:lpstr>
      <vt:lpstr>system-ui</vt:lpstr>
      <vt:lpstr>Trebuchet MS</vt:lpstr>
      <vt:lpstr>Verdana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KoteswaraRao Vuyyuru - Swayam/Incepteo</cp:lastModifiedBy>
  <cp:revision>7126</cp:revision>
  <cp:lastPrinted>2016-07-10T15:03:07Z</cp:lastPrinted>
  <dcterms:created xsi:type="dcterms:W3CDTF">2014-07-01T16:42:18Z</dcterms:created>
  <dcterms:modified xsi:type="dcterms:W3CDTF">2022-08-27T15:01:43Z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