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16b686e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16b686e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6b686e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6b686e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6b686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6b686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6b686e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16b686e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6b686e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6b686e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16b686e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16b686e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16b686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16b686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16b686e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16b686e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WindowMemory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ConversationSummary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 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this section we’ll briefly show you the memory options LangChain provides.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When LangChain refers to the term “memory”, they are usually referring to keeping track of message interaction history.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this as analogous to ChatGPT being able to store a “memory” of your prior conversations by tracking Human Inputs and AI Outputs: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539" y="2475925"/>
            <a:ext cx="2827627" cy="2260075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272000" y="854825"/>
            <a:ext cx="845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It also comes with specialized chains that store a memory with other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transformations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, such as a vector store or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-summarizing conversations.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Memory Section: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ConversationBufferWindowMemory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ConversationSummaryMemory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0" y="1709850"/>
            <a:ext cx="9144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