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7"/>
  </p:notesMasterIdLst>
  <p:sldIdLst>
    <p:sldId id="257" r:id="rId2"/>
    <p:sldId id="259" r:id="rId3"/>
    <p:sldId id="256" r:id="rId4"/>
    <p:sldId id="265" r:id="rId5"/>
    <p:sldId id="261" r:id="rId6"/>
    <p:sldId id="258" r:id="rId7"/>
    <p:sldId id="266" r:id="rId8"/>
    <p:sldId id="270" r:id="rId9"/>
    <p:sldId id="267" r:id="rId10"/>
    <p:sldId id="262" r:id="rId11"/>
    <p:sldId id="268" r:id="rId12"/>
    <p:sldId id="263" r:id="rId13"/>
    <p:sldId id="264" r:id="rId14"/>
    <p:sldId id="26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Nimonkar" initials="PN" lastIdx="2" clrIdx="0">
    <p:extLst>
      <p:ext uri="{19B8F6BF-5375-455C-9EA6-DF929625EA0E}">
        <p15:presenceInfo xmlns:p15="http://schemas.microsoft.com/office/powerpoint/2012/main" userId="80e3875b0c9977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2" autoAdjust="0"/>
    <p:restoredTop sz="92552" autoAdjust="0"/>
  </p:normalViewPr>
  <p:slideViewPr>
    <p:cSldViewPr snapToGrid="0">
      <p:cViewPr>
        <p:scale>
          <a:sx n="60" d="100"/>
          <a:sy n="60" d="100"/>
        </p:scale>
        <p:origin x="10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7AF84-70E0-47B6-AAD7-6C86B2BC2AA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0029-1273-4D0B-B73A-94F0C9A85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market place for luxuries band.</a:t>
            </a:r>
          </a:p>
          <a:p>
            <a:r>
              <a:rPr lang="en-US" dirty="0"/>
              <a:t>Where people can buy product on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</a:t>
            </a:r>
          </a:p>
          <a:p>
            <a:r>
              <a:rPr lang="en-US" dirty="0"/>
              <a:t>People from 120 countries</a:t>
            </a:r>
          </a:p>
          <a:p>
            <a:r>
              <a:rPr lang="en-US" dirty="0"/>
              <a:t> 1300 brands from 50 countries are present on </a:t>
            </a:r>
            <a:r>
              <a:rPr lang="en-US" dirty="0" err="1"/>
              <a:t>farfetch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1/3 product on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tag -6</a:t>
            </a:r>
          </a:p>
          <a:p>
            <a:r>
              <a:rPr lang="en-US" dirty="0"/>
              <a:t>3 more impact on prediction</a:t>
            </a:r>
          </a:p>
          <a:p>
            <a:r>
              <a:rPr lang="en-US" dirty="0"/>
              <a:t>Large in quantity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00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discount with product on sale</a:t>
            </a:r>
          </a:p>
          <a:p>
            <a:r>
              <a:rPr lang="en-US" dirty="0"/>
              <a:t>more product  in rage of 20-50 percent discount</a:t>
            </a:r>
          </a:p>
          <a:p>
            <a:r>
              <a:rPr lang="en-US" dirty="0"/>
              <a:t>No heavy discount on many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important role in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0029-1273-4D0B-B73A-94F0C9A85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82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1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5598-DBA4-021F-C902-6F5FFB5D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4BED-4B5E-ABA6-8A55-FB7E5C0A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CA71-5787-1A18-873A-1CF9BF4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3FCB-7353-B2B5-71AF-45A5DC09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3BA7-51CA-5FB0-4316-9B2CC47C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01B1D9-A517-4F13-ABF7-A46B8BD963A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519F24-F622-4B58-A46B-5B83F311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5162-A9C6-3F9D-8A30-0F3D989D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62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u="sng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3Font_0"/>
              </a:rPr>
              <a:t>FARFETCH </a:t>
            </a:r>
            <a:r>
              <a:rPr lang="en-US" sz="6600" u="sng" strike="noStrike" baseline="0" dirty="0">
                <a:latin typeface="T3Font_0"/>
              </a:rPr>
              <a:t>Discount Predictor</a:t>
            </a:r>
            <a:endParaRPr lang="en-US" sz="6600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6E088B-666F-D5BF-460A-BFF0470F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600200" y="1825624"/>
            <a:ext cx="4739640" cy="47466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56BCC-C308-416D-8C24-0A375A1A0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840" y="1825624"/>
            <a:ext cx="4175760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B79C65-A5B3-3771-F489-AF15975C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80699"/>
            <a:ext cx="10546080" cy="6126480"/>
          </a:xfrm>
        </p:spPr>
      </p:pic>
    </p:spTree>
    <p:extLst>
      <p:ext uri="{BB962C8B-B14F-4D97-AF65-F5344CB8AC3E}">
        <p14:creationId xmlns:p14="http://schemas.microsoft.com/office/powerpoint/2010/main" val="417515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65DF-0A98-B5EE-5D5D-53484C35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48A2-3B9B-3284-2FE2-4EA52321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total products, 37 % products are on discount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tag products, new season, positively Conscious label tag are more on stock. these are also most discounted product. They also help in prediction for discount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which have similar product are more on discount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40% of the total women products are on discount and 15% of total Unisex products are on discount.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products which are in rage from 50 to 10 are more on discount. so expensive and luxuries products are not on discount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A36F-D6F1-0A1A-8748-6CF4B0FD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8976360" cy="601472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4800" b="0" i="0" u="sng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</a:t>
            </a:r>
          </a:p>
          <a:p>
            <a:pPr marL="0" indent="0" algn="l">
              <a:buNone/>
            </a:pPr>
            <a:endParaRPr lang="en-US" b="0" i="0" u="none" strike="noStrike" baseline="0" dirty="0">
              <a:solidFill>
                <a:srgbClr val="0E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Regression Model 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Accuracy %: 0.75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Score : 0.50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SMOTE(oversampling)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Accuracy %: 0.77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: 0.53</a:t>
            </a:r>
          </a:p>
          <a:p>
            <a:pPr algn="l"/>
            <a:r>
              <a:rPr lang="en-US" sz="24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Accuracy %: 0.88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 : 0.52</a:t>
            </a:r>
          </a:p>
          <a:p>
            <a:pPr algn="l"/>
            <a:r>
              <a:rPr lang="en-US" sz="24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Accuracy %: 0.85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E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 :0.74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04150-A699-15C7-5877-E674AE99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297" y="1826143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9BC1-3F40-7EBB-06C4-06102BB5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3916"/>
            <a:ext cx="10364451" cy="77479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B36EC-A537-EDF4-4644-E7BD9A22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" b="-6143"/>
          <a:stretch/>
        </p:blipFill>
        <p:spPr>
          <a:xfrm>
            <a:off x="467834" y="1694306"/>
            <a:ext cx="3664687" cy="4334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8E018-99B6-00FD-E6E5-28AAFC1B49FE}"/>
              </a:ext>
            </a:extLst>
          </p:cNvPr>
          <p:cNvSpPr txBox="1"/>
          <p:nvPr/>
        </p:nvSpPr>
        <p:spPr>
          <a:xfrm>
            <a:off x="7917714" y="1613870"/>
            <a:ext cx="41608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If a user enters Brand id of the product , he knows products related to this id will come on sale in future  or not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This  Prediction model  is for the customers who want to buy Branded products on discount. It will prepare people to buy product at discounted price in Future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0C60A4-15EA-E3B8-DBBA-9CCE8A4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21" y="1694306"/>
            <a:ext cx="3785193" cy="39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31BF-564C-09D5-9A8B-FAEC95E7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sng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BA73-2FDC-6355-C0A5-26EFD32B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BDB6BD1-7670-B3BF-FCD2-27FD9CEC08DE}"/>
              </a:ext>
            </a:extLst>
          </p:cNvPr>
          <p:cNvSpPr/>
          <p:nvPr/>
        </p:nvSpPr>
        <p:spPr>
          <a:xfrm>
            <a:off x="1422400" y="2032000"/>
            <a:ext cx="2265680" cy="7924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2096-F948-6E04-E013-FCB1EBB19DC0}"/>
              </a:ext>
            </a:extLst>
          </p:cNvPr>
          <p:cNvSpPr txBox="1"/>
          <p:nvPr/>
        </p:nvSpPr>
        <p:spPr>
          <a:xfrm>
            <a:off x="4592320" y="2032000"/>
            <a:ext cx="668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Project with all files used in the creation 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C92225A-AAD1-AE89-5AD0-A9472791568E}"/>
              </a:ext>
            </a:extLst>
          </p:cNvPr>
          <p:cNvSpPr/>
          <p:nvPr/>
        </p:nvSpPr>
        <p:spPr>
          <a:xfrm>
            <a:off x="1422400" y="3710624"/>
            <a:ext cx="2265680" cy="7924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5B59244-8276-8031-408D-D4BC7E946267}"/>
              </a:ext>
            </a:extLst>
          </p:cNvPr>
          <p:cNvSpPr/>
          <p:nvPr/>
        </p:nvSpPr>
        <p:spPr>
          <a:xfrm>
            <a:off x="1422400" y="5389248"/>
            <a:ext cx="2265680" cy="7829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CE31B-4CA2-E8B6-E172-8F7FFCE09A37}"/>
              </a:ext>
            </a:extLst>
          </p:cNvPr>
          <p:cNvSpPr txBox="1"/>
          <p:nvPr/>
        </p:nvSpPr>
        <p:spPr>
          <a:xfrm>
            <a:off x="4592320" y="3573464"/>
            <a:ext cx="67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web application that combines exploratory data analysis and data modelling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5908E-33A9-8ADE-A4A5-FBF41618C4E8}"/>
              </a:ext>
            </a:extLst>
          </p:cNvPr>
          <p:cNvSpPr txBox="1"/>
          <p:nvPr/>
        </p:nvSpPr>
        <p:spPr>
          <a:xfrm>
            <a:off x="4592320" y="5130800"/>
            <a:ext cx="668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tool used for data analysis and creation of new dashboard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EE676-5EA9-AA3A-89B8-C5152C2C209E}"/>
              </a:ext>
            </a:extLst>
          </p:cNvPr>
          <p:cNvSpPr/>
          <p:nvPr/>
        </p:nvSpPr>
        <p:spPr>
          <a:xfrm>
            <a:off x="2560516" y="2967335"/>
            <a:ext cx="70709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13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84E7-58A5-1B51-BF62-9129FCEE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61"/>
            <a:ext cx="10515600" cy="161622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39C39A9-E31C-E066-A60F-98EC3342BA37}"/>
              </a:ext>
            </a:extLst>
          </p:cNvPr>
          <p:cNvSpPr/>
          <p:nvPr/>
        </p:nvSpPr>
        <p:spPr>
          <a:xfrm>
            <a:off x="4581525" y="1996515"/>
            <a:ext cx="3028950" cy="590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solidFill>
                  <a:srgbClr val="DCDCDC"/>
                </a:solidFill>
                <a:latin typeface="T3Font_2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96EF6DD-3B18-4638-22BC-AE0A3C953849}"/>
              </a:ext>
            </a:extLst>
          </p:cNvPr>
          <p:cNvSpPr/>
          <p:nvPr/>
        </p:nvSpPr>
        <p:spPr>
          <a:xfrm>
            <a:off x="4581525" y="2910600"/>
            <a:ext cx="3028950" cy="590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solidFill>
                  <a:srgbClr val="DCDCDC"/>
                </a:solidFill>
                <a:latin typeface="T3Font_2"/>
              </a:rPr>
              <a:t>PUIRPOSE OF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AC1B3F0-9347-DD37-6F0D-766556BB8C9B}"/>
              </a:ext>
            </a:extLst>
          </p:cNvPr>
          <p:cNvSpPr/>
          <p:nvPr/>
        </p:nvSpPr>
        <p:spPr>
          <a:xfrm>
            <a:off x="4657725" y="3824685"/>
            <a:ext cx="3028950" cy="5908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solidFill>
                  <a:srgbClr val="DCDCDC"/>
                </a:solidFill>
                <a:latin typeface="T3Font_2"/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7A57036-7CC6-7977-F20D-7C268FD76C5B}"/>
              </a:ext>
            </a:extLst>
          </p:cNvPr>
          <p:cNvSpPr/>
          <p:nvPr/>
        </p:nvSpPr>
        <p:spPr>
          <a:xfrm>
            <a:off x="4657725" y="4738769"/>
            <a:ext cx="3028950" cy="5908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solidFill>
                  <a:srgbClr val="DCDCDC"/>
                </a:solidFill>
                <a:latin typeface="T3Font_2"/>
              </a:rPr>
              <a:t>PREDICTIVE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020AF1F-A621-26D2-A5FB-AB448BBF0508}"/>
              </a:ext>
            </a:extLst>
          </p:cNvPr>
          <p:cNvSpPr/>
          <p:nvPr/>
        </p:nvSpPr>
        <p:spPr>
          <a:xfrm>
            <a:off x="4657725" y="5652853"/>
            <a:ext cx="3028950" cy="6735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CDCDC"/>
                </a:solidFill>
                <a:latin typeface="T3Font_2"/>
              </a:rPr>
              <a:t>FINAL 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T3Font_2"/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A18FE2-E154-5048-75EA-A0773BB79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762374"/>
            <a:ext cx="10149840" cy="244792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Polaris-Book"/>
              </a:rPr>
              <a:t>Th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olaris-Book"/>
              </a:rPr>
              <a:t>e world's leading online platform for designer fashion.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Polaris-Book"/>
              </a:rPr>
              <a:t>Founded in 2007 by José Neves for the love of fashion in London.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Polaris-Book"/>
              </a:rPr>
              <a:t>Ma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olaris-Book"/>
              </a:rPr>
              <a:t>rketplace for luxury boutiques around the world since 2008.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Polaris-Book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olaris-Book"/>
              </a:rPr>
              <a:t>ustomers from over 190 countries can find trendy pieces from partner boutiques in more than 50 countries. over 1300 popular brands 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210F-282C-79FE-41E2-3021C9E6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2720" y="172720"/>
            <a:ext cx="6766560" cy="35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8ADC-3906-6BE6-D9A0-5D183DF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7043-AF78-0299-972D-BAD26C89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Farfetch Listing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epeating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Fields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 Fields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Irrelevant fields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Diversified dataset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7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D0DA481-A027-01E2-1E9F-DB03732AE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/>
          <a:stretch/>
        </p:blipFill>
        <p:spPr>
          <a:xfrm>
            <a:off x="2083981" y="637954"/>
            <a:ext cx="8080745" cy="5390706"/>
          </a:xfrm>
        </p:spPr>
      </p:pic>
    </p:spTree>
    <p:extLst>
      <p:ext uri="{BB962C8B-B14F-4D97-AF65-F5344CB8AC3E}">
        <p14:creationId xmlns:p14="http://schemas.microsoft.com/office/powerpoint/2010/main" val="23960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C503-FB30-D893-205A-CF10E139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2585244"/>
            <a:ext cx="4857750" cy="736600"/>
          </a:xfrm>
        </p:spPr>
        <p:txBody>
          <a:bodyPr>
            <a:normAutofit/>
          </a:bodyPr>
          <a:lstStyle/>
          <a:p>
            <a:r>
              <a:rPr lang="en-US" sz="2000" b="0" i="0" u="sng" strike="noStrike" baseline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PREDICTIVE MODEL</a:t>
            </a:r>
            <a:endParaRPr lang="en-US" sz="2000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957D-58D1-3EB8-77C6-D056DE4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5715000" cy="57102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sz="2000" b="1" u="sng" dirty="0">
              <a:solidFill>
                <a:srgbClr val="201F1F"/>
              </a:solidFill>
              <a:latin typeface="T3Font_0"/>
            </a:endParaRPr>
          </a:p>
          <a:p>
            <a:pPr marL="0" indent="0" algn="ctr">
              <a:buNone/>
            </a:pPr>
            <a:r>
              <a:rPr lang="en-US" sz="3600" b="0" i="0" u="sng" strike="noStrike" baseline="0" dirty="0">
                <a:solidFill>
                  <a:schemeClr val="accent1"/>
                </a:solidFill>
                <a:latin typeface="T3Font_2"/>
              </a:rPr>
              <a:t>PUIRPOSE </a:t>
            </a:r>
            <a:r>
              <a:rPr lang="en-US" sz="3600" b="0" i="0" u="sng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0" i="0" u="sng" strike="noStrike" baseline="0" dirty="0">
                <a:solidFill>
                  <a:schemeClr val="accent1"/>
                </a:solidFill>
                <a:latin typeface="T3Font_2"/>
              </a:rPr>
              <a:t> PROJECT</a:t>
            </a:r>
            <a:endParaRPr lang="en-US" sz="2400" u="sng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01F1F"/>
              </a:solidFill>
              <a:latin typeface="T3Font_0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01F1F"/>
              </a:solidFill>
              <a:latin typeface="T3Font_0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01F1F"/>
              </a:solidFill>
              <a:latin typeface="T3Font_0"/>
            </a:endParaRPr>
          </a:p>
          <a:p>
            <a:pPr marL="0" indent="0" algn="l">
              <a:buNone/>
            </a:pPr>
            <a:r>
              <a:rPr lang="en-US" sz="5400" b="0" i="0" u="none" strike="noStrike" baseline="0" dirty="0">
                <a:solidFill>
                  <a:srgbClr val="20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luxury goods from Farfetch have</a:t>
            </a:r>
          </a:p>
          <a:p>
            <a:pPr marL="0" indent="0" algn="l">
              <a:buNone/>
            </a:pPr>
            <a:r>
              <a:rPr lang="en-US" sz="5400" b="0" i="0" u="none" strike="noStrike" baseline="0" dirty="0">
                <a:solidFill>
                  <a:srgbClr val="20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Discounts”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0B092-5F98-5C51-3A24-5B99AD68C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028" y="1276349"/>
            <a:ext cx="10823944" cy="4667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D93F8-696F-45BD-25E1-C0F5EBF375CE}"/>
              </a:ext>
            </a:extLst>
          </p:cNvPr>
          <p:cNvSpPr txBox="1"/>
          <p:nvPr/>
        </p:nvSpPr>
        <p:spPr>
          <a:xfrm>
            <a:off x="1396409" y="5943600"/>
            <a:ext cx="98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Observation: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No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bleau Book"/>
              </a:rPr>
              <a:t>Tag,New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ok"/>
              </a:rPr>
              <a:t> Season and Positively Conscious Label Tag have a high impact on product discount 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FBA5C3-6EB1-E538-BB8C-D609559D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72" y="268069"/>
            <a:ext cx="10364451" cy="8270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950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B6658-31A4-3688-32F4-2316B535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9069" y="967563"/>
            <a:ext cx="9750055" cy="5550195"/>
          </a:xfrm>
        </p:spPr>
      </p:pic>
    </p:spTree>
    <p:extLst>
      <p:ext uri="{BB962C8B-B14F-4D97-AF65-F5344CB8AC3E}">
        <p14:creationId xmlns:p14="http://schemas.microsoft.com/office/powerpoint/2010/main" val="119685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FC1D7-7EBC-F094-6F58-B3099BE4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223" y="639963"/>
            <a:ext cx="2914650" cy="5853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21EF5-E253-F6E7-391B-77A4DC98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733" y="528100"/>
            <a:ext cx="2914650" cy="6076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926CD-835E-DE6C-74A6-148BF3517D5B}"/>
              </a:ext>
            </a:extLst>
          </p:cNvPr>
          <p:cNvSpPr txBox="1"/>
          <p:nvPr/>
        </p:nvSpPr>
        <p:spPr>
          <a:xfrm>
            <a:off x="1225598" y="72194"/>
            <a:ext cx="384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product Vs  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1B914-5939-795A-948B-469B2C1A9D09}"/>
              </a:ext>
            </a:extLst>
          </p:cNvPr>
          <p:cNvSpPr txBox="1"/>
          <p:nvPr/>
        </p:nvSpPr>
        <p:spPr>
          <a:xfrm>
            <a:off x="8037528" y="72194"/>
            <a:ext cx="384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Gender Vs Discount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274237-7418-5CA4-E040-C9A1A02E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06" y="943197"/>
            <a:ext cx="2266950" cy="952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A0B065-049F-147C-E674-DD0B2DD3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896" y="797995"/>
            <a:ext cx="22383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694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9145</TotalTime>
  <Words>459</Words>
  <Application>Microsoft Office PowerPoint</Application>
  <PresentationFormat>Widescreen</PresentationFormat>
  <Paragraphs>93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Polaris-Book</vt:lpstr>
      <vt:lpstr>Symbol</vt:lpstr>
      <vt:lpstr>T3Font_0</vt:lpstr>
      <vt:lpstr>T3Font_2</vt:lpstr>
      <vt:lpstr>Tableau Book</vt:lpstr>
      <vt:lpstr>Times New Roman</vt:lpstr>
      <vt:lpstr>Tw Cen MT</vt:lpstr>
      <vt:lpstr>Droplet</vt:lpstr>
      <vt:lpstr>FARFETCH Discount Predictor</vt:lpstr>
      <vt:lpstr>INDEX</vt:lpstr>
      <vt:lpstr>PowerPoint Presentation</vt:lpstr>
      <vt:lpstr>DATASET OVERVIEW</vt:lpstr>
      <vt:lpstr>PowerPoint Presentation</vt:lpstr>
      <vt:lpstr>CLASSIFICATION PREDICTIVE MODEL</vt:lpstr>
      <vt:lpstr>Analysis</vt:lpstr>
      <vt:lpstr>PowerPoint Presentation</vt:lpstr>
      <vt:lpstr>PowerPoint Presentation</vt:lpstr>
      <vt:lpstr>PowerPoint Presentation</vt:lpstr>
      <vt:lpstr>Highlighted Points</vt:lpstr>
      <vt:lpstr>PowerPoint Presentation</vt:lpstr>
      <vt:lpstr>Final Result</vt:lpstr>
      <vt:lpstr>Project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Nimonkar</dc:creator>
  <cp:lastModifiedBy>Parag Nimonkar</cp:lastModifiedBy>
  <cp:revision>44</cp:revision>
  <dcterms:created xsi:type="dcterms:W3CDTF">2022-09-27T07:44:36Z</dcterms:created>
  <dcterms:modified xsi:type="dcterms:W3CDTF">2022-10-03T16:09:58Z</dcterms:modified>
</cp:coreProperties>
</file>