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6" r:id="rId3"/>
    <p:sldId id="301" r:id="rId4"/>
    <p:sldId id="272" r:id="rId5"/>
    <p:sldId id="273" r:id="rId6"/>
    <p:sldId id="302" r:id="rId7"/>
    <p:sldId id="282" r:id="rId8"/>
    <p:sldId id="286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5" autoAdjust="0"/>
    <p:restoredTop sz="93810" autoAdjust="0"/>
  </p:normalViewPr>
  <p:slideViewPr>
    <p:cSldViewPr snapToGrid="0" showGuides="1">
      <p:cViewPr>
        <p:scale>
          <a:sx n="50" d="100"/>
          <a:sy n="50" d="100"/>
        </p:scale>
        <p:origin x="1388" y="6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PRICE EVALUATION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REGRATION MODEL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 faced during buying house</a:t>
            </a:r>
          </a:p>
          <a:p>
            <a:r>
              <a:rPr lang="en-US" dirty="0"/>
              <a:t>Buyers are generally not aware of factors that influence the house price</a:t>
            </a:r>
          </a:p>
          <a:p>
            <a:endParaRPr lang="en-US" dirty="0"/>
          </a:p>
          <a:p>
            <a:r>
              <a:rPr lang="en-US" dirty="0"/>
              <a:t>Hence real estate agent are trusted with the communication between buyer and seller. This creates a middle man and increases the cost of house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117601" y="1549400"/>
            <a:ext cx="5138058" cy="3556920"/>
          </a:xfr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purpose of project is to create a machine learning app. It will try to guess the most accurate price based on certain specifications of your future home.</a:t>
            </a:r>
          </a:p>
          <a:p>
            <a:r>
              <a:rPr lang="en-US" dirty="0"/>
              <a:t>Information such as construction year, condition, bedroom, living space,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117601" y="1904080"/>
            <a:ext cx="5138058" cy="3202240"/>
          </a:xfrm>
        </p:spPr>
      </p:pic>
    </p:spTree>
    <p:extLst>
      <p:ext uri="{BB962C8B-B14F-4D97-AF65-F5344CB8AC3E}">
        <p14:creationId xmlns:p14="http://schemas.microsoft.com/office/powerpoint/2010/main" val="283809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56" y="184151"/>
            <a:ext cx="11520487" cy="758824"/>
          </a:xfrm>
        </p:spPr>
        <p:txBody>
          <a:bodyPr/>
          <a:lstStyle/>
          <a:p>
            <a:r>
              <a:rPr lang="en-US" dirty="0"/>
              <a:t>COLLECTING AND FORMATING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387126" cy="4191000"/>
          </a:xfrm>
        </p:spPr>
        <p:txBody>
          <a:bodyPr/>
          <a:lstStyle/>
          <a:p>
            <a:r>
              <a:rPr lang="en-US" dirty="0"/>
              <a:t>FIRST STEP WAS TO COLLECT DATA FROM DIFFERENT SOURCES AND FORMATING DATA TO FORM OUR TRAINING SET</a:t>
            </a:r>
          </a:p>
          <a:p>
            <a:r>
              <a:rPr lang="en-US" dirty="0"/>
              <a:t>CHECK CORRELATION BETWEEN DATA COLUMNS TO FIND RELATION BETWEEN THEM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3968151" y="1481386"/>
            <a:ext cx="7888091" cy="4591914"/>
          </a:xfr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56" y="184151"/>
            <a:ext cx="11520487" cy="758824"/>
          </a:xfrm>
        </p:spPr>
        <p:txBody>
          <a:bodyPr/>
          <a:lstStyle/>
          <a:p>
            <a:r>
              <a:rPr lang="en-US" dirty="0"/>
              <a:t>COLLECTING AND FORMATING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756" y="1562100"/>
            <a:ext cx="3632396" cy="45339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WAS TRAINED USING MACHINE LEARNING ALGORITHM, WHICH IN THIS CASE LINEAR REGRESSION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REPRESENTS PREDICTION VALUES FOR HOUSE PRICE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score:   0.6858080545096988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absolute error: 125639.5603781266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squared error:  204111.17063352105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4789546" y="1458686"/>
            <a:ext cx="6245300" cy="4637314"/>
          </a:xfrm>
        </p:spPr>
      </p:pic>
    </p:spTree>
    <p:extLst>
      <p:ext uri="{BB962C8B-B14F-4D97-AF65-F5344CB8AC3E}">
        <p14:creationId xmlns:p14="http://schemas.microsoft.com/office/powerpoint/2010/main" val="425567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PRICE PREDICTION WITH TWO DIFFERENT REGRATION METHOS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4036443"/>
            <a:ext cx="5630165" cy="518457"/>
          </a:xfrm>
        </p:spPr>
        <p:txBody>
          <a:bodyPr>
            <a:normAutofit/>
          </a:bodyPr>
          <a:lstStyle/>
          <a:p>
            <a:r>
              <a:rPr lang="en-US" sz="2400" dirty="0"/>
              <a:t>DecisionTreeRegressor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936" y="4036443"/>
            <a:ext cx="5582064" cy="518457"/>
          </a:xfrm>
        </p:spPr>
        <p:txBody>
          <a:bodyPr>
            <a:normAutofit/>
          </a:bodyPr>
          <a:lstStyle/>
          <a:p>
            <a:r>
              <a:rPr lang="en-US" sz="2100" dirty="0"/>
              <a:t>KNeighborsRegressor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0" y="863600"/>
            <a:ext cx="5953540" cy="3172843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5953540" y="863600"/>
            <a:ext cx="6238460" cy="3104740"/>
          </a:xfr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91F5118-6736-EDB7-46FA-76865C98AF48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238461" y="4901521"/>
            <a:ext cx="595354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Regration score     : 0.7506827493106801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Mean absolute error : 96770.8574845679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Mean squared error  :  181821.57454370323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67F0800-3416-FECA-BB2B-6AD3E1C8E71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71475" y="4986764"/>
            <a:ext cx="602087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Regration score     : 0.47739249340159906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absolute error : 158925.15651234568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squared error  : 263243.14550393895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4518025"/>
            <a:ext cx="5372100" cy="711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Thank You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56F6876-F532-4396-8FC3-BEB43E626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95339E7E-14EB-4886-A417-E9C84CA1E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5315</TotalTime>
  <Words>215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HOUSE PRICE EVALUATION </vt:lpstr>
      <vt:lpstr>Introduction</vt:lpstr>
      <vt:lpstr>Project Summary </vt:lpstr>
      <vt:lpstr>HOW IT WORKS</vt:lpstr>
      <vt:lpstr>COLLECTING AND FORMATING DATA</vt:lpstr>
      <vt:lpstr>COLLECTING AND FORMATING DATA</vt:lpstr>
      <vt:lpstr>PowerPoint Presentation</vt:lpstr>
      <vt:lpstr>PRICE PREDICTION WITH TWO DIFFERENT REGRATION METHOS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EVALUATION</dc:title>
  <dc:creator>Parag Nimonkar</dc:creator>
  <cp:lastModifiedBy>Parag Nimonkar</cp:lastModifiedBy>
  <cp:revision>7</cp:revision>
  <dcterms:created xsi:type="dcterms:W3CDTF">2022-06-21T18:12:20Z</dcterms:created>
  <dcterms:modified xsi:type="dcterms:W3CDTF">2022-06-25T10:47:40Z</dcterms:modified>
</cp:coreProperties>
</file>