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anva Sans Bold" charset="1" panose="020B0803030501040103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167943"/>
            <a:ext cx="6240129" cy="4119057"/>
          </a:xfrm>
          <a:custGeom>
            <a:avLst/>
            <a:gdLst/>
            <a:ahLst/>
            <a:cxnLst/>
            <a:rect r="r" b="b" t="t" l="l"/>
            <a:pathLst>
              <a:path h="4119057" w="6240129">
                <a:moveTo>
                  <a:pt x="0" y="0"/>
                </a:moveTo>
                <a:lnTo>
                  <a:pt x="6240129" y="0"/>
                </a:lnTo>
                <a:lnTo>
                  <a:pt x="6240129" y="4119057"/>
                </a:lnTo>
                <a:lnTo>
                  <a:pt x="0" y="41190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229" t="0" r="-4892" b="-1922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73286" y="7695413"/>
            <a:ext cx="2896912" cy="532059"/>
            <a:chOff x="0" y="0"/>
            <a:chExt cx="762973" cy="14013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62973" cy="140131"/>
            </a:xfrm>
            <a:custGeom>
              <a:avLst/>
              <a:gdLst/>
              <a:ahLst/>
              <a:cxnLst/>
              <a:rect r="r" b="b" t="t" l="l"/>
              <a:pathLst>
                <a:path h="140131" w="762973">
                  <a:moveTo>
                    <a:pt x="0" y="0"/>
                  </a:moveTo>
                  <a:lnTo>
                    <a:pt x="762973" y="0"/>
                  </a:lnTo>
                  <a:lnTo>
                    <a:pt x="762973" y="140131"/>
                  </a:lnTo>
                  <a:lnTo>
                    <a:pt x="0" y="14013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62973" cy="178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240129" y="6992736"/>
            <a:ext cx="5069758" cy="3294264"/>
          </a:xfrm>
          <a:custGeom>
            <a:avLst/>
            <a:gdLst/>
            <a:ahLst/>
            <a:cxnLst/>
            <a:rect r="r" b="b" t="t" l="l"/>
            <a:pathLst>
              <a:path h="3294264" w="5069758">
                <a:moveTo>
                  <a:pt x="0" y="0"/>
                </a:moveTo>
                <a:lnTo>
                  <a:pt x="5069758" y="0"/>
                </a:lnTo>
                <a:lnTo>
                  <a:pt x="5069758" y="3294264"/>
                </a:lnTo>
                <a:lnTo>
                  <a:pt x="0" y="32942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66" r="0" b="-126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90701" y="5505482"/>
            <a:ext cx="2924013" cy="2721990"/>
          </a:xfrm>
          <a:custGeom>
            <a:avLst/>
            <a:gdLst/>
            <a:ahLst/>
            <a:cxnLst/>
            <a:rect r="r" b="b" t="t" l="l"/>
            <a:pathLst>
              <a:path h="2721990" w="2924013">
                <a:moveTo>
                  <a:pt x="0" y="0"/>
                </a:moveTo>
                <a:lnTo>
                  <a:pt x="2924013" y="0"/>
                </a:lnTo>
                <a:lnTo>
                  <a:pt x="2924013" y="2721989"/>
                </a:lnTo>
                <a:lnTo>
                  <a:pt x="0" y="2721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84098" y="885825"/>
            <a:ext cx="14941428" cy="129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Analysis 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73286" y="2385601"/>
            <a:ext cx="14941428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Vrinda Store Annual Report 2022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443527" y="9009301"/>
            <a:ext cx="1494142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By - Radhika Jha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43347" y="7638263"/>
            <a:ext cx="2826851" cy="58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1"/>
              </a:lnSpc>
            </a:pPr>
            <a:r>
              <a:rPr lang="en-US" sz="3493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Vrinda Store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87850" y="443412"/>
            <a:ext cx="1019484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Problem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38202" y="2529840"/>
            <a:ext cx="10694143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8829" indent="-399415" lvl="1">
              <a:lnSpc>
                <a:spcPts val="5179"/>
              </a:lnSpc>
              <a:buAutoNum type="arabicPeriod" startAt="1"/>
            </a:pPr>
            <a:r>
              <a:rPr lang="en-US" sz="3699">
                <a:solidFill>
                  <a:srgbClr val="19055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Compare sales &amp; orders using single chart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54033" y="3521710"/>
            <a:ext cx="10654903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19055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2.Which month got the highest sales &amp; orders 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54033" y="4513580"/>
            <a:ext cx="10806351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19055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3.Who purchased more men or women in 2022?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068964" y="5386439"/>
            <a:ext cx="15608683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19055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What are different order status in 2022?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914712" y="6378309"/>
            <a:ext cx="15016396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19055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5.List top 10 states contributing to sales?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269440" y="7370179"/>
            <a:ext cx="17878942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19055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6.Relation between age &amp; gender based on number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914712" y="8362049"/>
            <a:ext cx="1725930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19055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7. Which channel is contributing to maximum sales?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54491" y="9191625"/>
            <a:ext cx="6358293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19055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8.Highest selling category?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83693" y="159703"/>
            <a:ext cx="362540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15219" y="1832719"/>
            <a:ext cx="12279631" cy="7041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437227" indent="-718613" lvl="1">
              <a:lnSpc>
                <a:spcPts val="9319"/>
              </a:lnSpc>
              <a:buAutoNum type="arabicPeriod" startAt="1"/>
            </a:pPr>
            <a:r>
              <a:rPr lang="en-US" sz="6656">
                <a:solidFill>
                  <a:srgbClr val="19055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Anaylse Business Problem</a:t>
            </a:r>
          </a:p>
          <a:p>
            <a:pPr algn="l" marL="1437227" indent="-718613" lvl="1">
              <a:lnSpc>
                <a:spcPts val="9319"/>
              </a:lnSpc>
              <a:buAutoNum type="arabicPeriod" startAt="1"/>
            </a:pPr>
            <a:r>
              <a:rPr lang="en-US" sz="6656">
                <a:solidFill>
                  <a:srgbClr val="19055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Cleaning</a:t>
            </a:r>
          </a:p>
          <a:p>
            <a:pPr algn="l" marL="1437227" indent="-718613" lvl="1">
              <a:lnSpc>
                <a:spcPts val="9319"/>
              </a:lnSpc>
              <a:buAutoNum type="arabicPeriod" startAt="1"/>
            </a:pPr>
            <a:r>
              <a:rPr lang="en-US" sz="6656">
                <a:solidFill>
                  <a:srgbClr val="19055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Analysis</a:t>
            </a:r>
          </a:p>
          <a:p>
            <a:pPr algn="l" marL="1437227" indent="-718613" lvl="1">
              <a:lnSpc>
                <a:spcPts val="9319"/>
              </a:lnSpc>
              <a:buAutoNum type="arabicPeriod" startAt="1"/>
            </a:pPr>
            <a:r>
              <a:rPr lang="en-US" sz="6656">
                <a:solidFill>
                  <a:srgbClr val="19055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Visualization</a:t>
            </a:r>
          </a:p>
          <a:p>
            <a:pPr algn="l" marL="1437227" indent="-718613" lvl="1">
              <a:lnSpc>
                <a:spcPts val="9319"/>
              </a:lnSpc>
              <a:buAutoNum type="arabicPeriod" startAt="1"/>
            </a:pPr>
            <a:r>
              <a:rPr lang="en-US" sz="6656">
                <a:solidFill>
                  <a:srgbClr val="19055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Report</a:t>
            </a:r>
          </a:p>
          <a:p>
            <a:pPr algn="l" marL="1437227" indent="-718613" lvl="1">
              <a:lnSpc>
                <a:spcPts val="9319"/>
              </a:lnSpc>
              <a:buAutoNum type="arabicPeriod" startAt="1"/>
            </a:pPr>
            <a:r>
              <a:rPr lang="en-US" sz="6656">
                <a:solidFill>
                  <a:srgbClr val="19055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9105" y="1707429"/>
            <a:ext cx="14905395" cy="8390080"/>
          </a:xfrm>
          <a:custGeom>
            <a:avLst/>
            <a:gdLst/>
            <a:ahLst/>
            <a:cxnLst/>
            <a:rect r="r" b="b" t="t" l="l"/>
            <a:pathLst>
              <a:path h="8390080" w="14905395">
                <a:moveTo>
                  <a:pt x="0" y="0"/>
                </a:moveTo>
                <a:lnTo>
                  <a:pt x="14905394" y="0"/>
                </a:lnTo>
                <a:lnTo>
                  <a:pt x="14905394" y="8390080"/>
                </a:lnTo>
                <a:lnTo>
                  <a:pt x="0" y="83900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9105" y="-5910"/>
            <a:ext cx="633079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381" y="3378303"/>
            <a:ext cx="17599238" cy="3452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49475" indent="-424737" lvl="1">
              <a:lnSpc>
                <a:spcPts val="5508"/>
              </a:lnSpc>
              <a:buFont typeface="Arial"/>
              <a:buChar char="•"/>
            </a:pPr>
            <a:r>
              <a:rPr lang="en-US" sz="3934">
                <a:solidFill>
                  <a:srgbClr val="19055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Women are more likely to buy compared to men (65%)</a:t>
            </a:r>
          </a:p>
          <a:p>
            <a:pPr algn="just" marL="849475" indent="-424737" lvl="1">
              <a:lnSpc>
                <a:spcPts val="5508"/>
              </a:lnSpc>
              <a:buFont typeface="Arial"/>
              <a:buChar char="•"/>
            </a:pPr>
            <a:r>
              <a:rPr lang="en-US" sz="3934">
                <a:solidFill>
                  <a:srgbClr val="19055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Maharashtra,Karnataka and Uttar Pradesh are top 3 states(35%)</a:t>
            </a:r>
          </a:p>
          <a:p>
            <a:pPr algn="just" marL="849475" indent="-424737" lvl="1">
              <a:lnSpc>
                <a:spcPts val="5508"/>
              </a:lnSpc>
              <a:buFont typeface="Arial"/>
              <a:buChar char="•"/>
            </a:pPr>
            <a:r>
              <a:rPr lang="en-US" sz="3934">
                <a:solidFill>
                  <a:srgbClr val="19055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Adult age group (30-49 yrs) is max contributing(50%)</a:t>
            </a:r>
          </a:p>
          <a:p>
            <a:pPr algn="just" marL="849475" indent="-424737" lvl="1">
              <a:lnSpc>
                <a:spcPts val="5508"/>
              </a:lnSpc>
              <a:buFont typeface="Arial"/>
              <a:buChar char="•"/>
            </a:pPr>
            <a:r>
              <a:rPr lang="en-US" sz="3934">
                <a:solidFill>
                  <a:srgbClr val="19055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Amazon,Flipkart and Myntra channels are max contributing (80%)</a:t>
            </a:r>
          </a:p>
          <a:p>
            <a:pPr algn="just">
              <a:lnSpc>
                <a:spcPts val="5508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6421522" y="703546"/>
            <a:ext cx="449901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66976" y="6172200"/>
            <a:ext cx="3621024" cy="4114800"/>
          </a:xfrm>
          <a:custGeom>
            <a:avLst/>
            <a:gdLst/>
            <a:ahLst/>
            <a:cxnLst/>
            <a:rect r="r" b="b" t="t" l="l"/>
            <a:pathLst>
              <a:path h="4114800" w="3621024">
                <a:moveTo>
                  <a:pt x="0" y="0"/>
                </a:moveTo>
                <a:lnTo>
                  <a:pt x="3621024" y="0"/>
                </a:lnTo>
                <a:lnTo>
                  <a:pt x="36210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31708" y="325198"/>
            <a:ext cx="641246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184939"/>
            <a:ext cx="16052586" cy="3281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0"/>
              </a:lnSpc>
              <a:spcBef>
                <a:spcPct val="0"/>
              </a:spcBef>
            </a:pPr>
            <a:r>
              <a:rPr lang="en-US" sz="469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Target women customers of age group (30-49 yrs)living in Maharashtra,Karnataka and Uttar Pradesh by showing ad/coupon/offers available on Amazon,Flipkart and Myntra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3160" y="2590031"/>
            <a:ext cx="1028234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Improve Vrinda Store 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DAGMIqn6IvY</dc:identifier>
  <dcterms:modified xsi:type="dcterms:W3CDTF">2011-08-01T06:04:30Z</dcterms:modified>
  <cp:revision>1</cp:revision>
  <dc:title>Business Analysis Project</dc:title>
</cp:coreProperties>
</file>