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67942"/>
            <a:ext cx="6238874" cy="41147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673286" y="7695412"/>
            <a:ext cx="2897505" cy="532130"/>
          </a:xfrm>
          <a:custGeom>
            <a:avLst/>
            <a:gdLst/>
            <a:ahLst/>
            <a:cxnLst/>
            <a:rect l="l" t="t" r="r" b="b"/>
            <a:pathLst>
              <a:path w="2897504" h="532129">
                <a:moveTo>
                  <a:pt x="2897225" y="532058"/>
                </a:moveTo>
                <a:lnTo>
                  <a:pt x="0" y="532058"/>
                </a:lnTo>
                <a:lnTo>
                  <a:pt x="0" y="0"/>
                </a:lnTo>
                <a:lnTo>
                  <a:pt x="2897225" y="0"/>
                </a:lnTo>
                <a:lnTo>
                  <a:pt x="2897225" y="5320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0129" y="6992735"/>
            <a:ext cx="5067299" cy="329426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90902" y="5505481"/>
            <a:ext cx="2921304" cy="271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5958" y="682523"/>
            <a:ext cx="12376083" cy="489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18045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104" y="1707429"/>
            <a:ext cx="14906624" cy="8391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9157" y="465596"/>
            <a:ext cx="15849685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7812" y="3329844"/>
            <a:ext cx="16112375" cy="280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18045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958" y="682523"/>
            <a:ext cx="11997690" cy="48996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7600" b="1" spc="-90" dirty="0">
                <a:latin typeface="Tahoma"/>
                <a:cs typeface="Tahoma"/>
              </a:rPr>
              <a:t>Business</a:t>
            </a:r>
            <a:r>
              <a:rPr sz="7600" b="1" spc="-450" dirty="0">
                <a:latin typeface="Tahoma"/>
                <a:cs typeface="Tahoma"/>
              </a:rPr>
              <a:t> </a:t>
            </a:r>
            <a:r>
              <a:rPr sz="7600" b="1" spc="-70" dirty="0">
                <a:latin typeface="Tahoma"/>
                <a:cs typeface="Tahoma"/>
              </a:rPr>
              <a:t>Analysis</a:t>
            </a:r>
            <a:r>
              <a:rPr sz="7600" b="1" spc="-445" dirty="0">
                <a:latin typeface="Tahoma"/>
                <a:cs typeface="Tahoma"/>
              </a:rPr>
              <a:t> </a:t>
            </a:r>
            <a:r>
              <a:rPr sz="7600" b="1" spc="-70" dirty="0">
                <a:latin typeface="Tahoma"/>
                <a:cs typeface="Tahoma"/>
              </a:rPr>
              <a:t>Project</a:t>
            </a:r>
            <a:endParaRPr sz="7600" dirty="0">
              <a:latin typeface="Tahoma"/>
              <a:cs typeface="Tahoma"/>
            </a:endParaRPr>
          </a:p>
          <a:p>
            <a:pPr marL="2700655" marR="59690" indent="-2254885">
              <a:lnSpc>
                <a:spcPct val="116199"/>
              </a:lnSpc>
              <a:spcBef>
                <a:spcPts val="1165"/>
              </a:spcBef>
            </a:pPr>
            <a:r>
              <a:rPr sz="9200" b="1" spc="-75" dirty="0">
                <a:solidFill>
                  <a:srgbClr val="004AAC"/>
                </a:solidFill>
                <a:latin typeface="Tahoma"/>
                <a:cs typeface="Tahoma"/>
              </a:rPr>
              <a:t>Vrinda</a:t>
            </a:r>
            <a:r>
              <a:rPr sz="9200" b="1" spc="-55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9200" b="1" spc="-60" dirty="0">
                <a:solidFill>
                  <a:srgbClr val="004AAC"/>
                </a:solidFill>
                <a:latin typeface="Tahoma"/>
                <a:cs typeface="Tahoma"/>
              </a:rPr>
              <a:t>Store</a:t>
            </a:r>
            <a:r>
              <a:rPr sz="9200" b="1" spc="-55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9200" b="1" spc="-80" dirty="0">
                <a:solidFill>
                  <a:srgbClr val="004AAC"/>
                </a:solidFill>
                <a:latin typeface="Tahoma"/>
                <a:cs typeface="Tahoma"/>
              </a:rPr>
              <a:t>Annual </a:t>
            </a:r>
            <a:r>
              <a:rPr sz="9200" b="1" spc="-268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9200" b="1" spc="-85" dirty="0">
                <a:solidFill>
                  <a:srgbClr val="004AAC"/>
                </a:solidFill>
                <a:latin typeface="Tahoma"/>
                <a:cs typeface="Tahoma"/>
              </a:rPr>
              <a:t>Report</a:t>
            </a:r>
            <a:r>
              <a:rPr sz="9200" b="1" spc="-54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9200" b="1" spc="-415" dirty="0">
                <a:solidFill>
                  <a:srgbClr val="004AAC"/>
                </a:solidFill>
                <a:latin typeface="Tahoma"/>
                <a:cs typeface="Tahoma"/>
              </a:rPr>
              <a:t>202</a:t>
            </a:r>
            <a:r>
              <a:rPr lang="en-IN" sz="9200" b="1" spc="-415" dirty="0">
                <a:solidFill>
                  <a:srgbClr val="004AAC"/>
                </a:solidFill>
                <a:latin typeface="Tahoma"/>
                <a:cs typeface="Tahoma"/>
              </a:rPr>
              <a:t>4</a:t>
            </a:r>
            <a:endParaRPr sz="9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2142" y="9070292"/>
            <a:ext cx="53441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55" dirty="0">
                <a:latin typeface="Tahoma"/>
                <a:cs typeface="Tahoma"/>
              </a:rPr>
              <a:t>B</a:t>
            </a:r>
            <a:r>
              <a:rPr sz="5200" b="1" spc="10" dirty="0">
                <a:latin typeface="Tahoma"/>
                <a:cs typeface="Tahoma"/>
              </a:rPr>
              <a:t>y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240" dirty="0">
                <a:latin typeface="Tahoma"/>
                <a:cs typeface="Tahoma"/>
              </a:rPr>
              <a:t>-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-310" dirty="0">
                <a:latin typeface="Tahoma"/>
                <a:cs typeface="Tahoma"/>
              </a:rPr>
              <a:t>R</a:t>
            </a:r>
            <a:r>
              <a:rPr sz="5200" b="1" spc="-165" dirty="0">
                <a:latin typeface="Tahoma"/>
                <a:cs typeface="Tahoma"/>
              </a:rPr>
              <a:t>a</a:t>
            </a:r>
            <a:r>
              <a:rPr sz="5200" b="1" spc="75" dirty="0">
                <a:latin typeface="Tahoma"/>
                <a:cs typeface="Tahoma"/>
              </a:rPr>
              <a:t>d</a:t>
            </a:r>
            <a:r>
              <a:rPr sz="5200" b="1" spc="-55" dirty="0">
                <a:latin typeface="Tahoma"/>
                <a:cs typeface="Tahoma"/>
              </a:rPr>
              <a:t>h</a:t>
            </a:r>
            <a:r>
              <a:rPr sz="5200" b="1" spc="-65" dirty="0">
                <a:latin typeface="Tahoma"/>
                <a:cs typeface="Tahoma"/>
              </a:rPr>
              <a:t>i</a:t>
            </a:r>
            <a:r>
              <a:rPr sz="5200" b="1" spc="-330" dirty="0">
                <a:latin typeface="Tahoma"/>
                <a:cs typeface="Tahoma"/>
              </a:rPr>
              <a:t>k</a:t>
            </a:r>
            <a:r>
              <a:rPr sz="5200" b="1" spc="-160" dirty="0">
                <a:latin typeface="Tahoma"/>
                <a:cs typeface="Tahoma"/>
              </a:rPr>
              <a:t>a</a:t>
            </a:r>
            <a:r>
              <a:rPr sz="5200" b="1" spc="-300" dirty="0">
                <a:latin typeface="Tahoma"/>
                <a:cs typeface="Tahoma"/>
              </a:rPr>
              <a:t> </a:t>
            </a:r>
            <a:r>
              <a:rPr sz="5200" b="1" spc="385" dirty="0">
                <a:latin typeface="Tahoma"/>
                <a:cs typeface="Tahoma"/>
              </a:rPr>
              <a:t>J</a:t>
            </a:r>
            <a:r>
              <a:rPr sz="5200" b="1" spc="-55" dirty="0">
                <a:latin typeface="Tahoma"/>
                <a:cs typeface="Tahoma"/>
              </a:rPr>
              <a:t>h</a:t>
            </a:r>
            <a:r>
              <a:rPr sz="5200" b="1" spc="-160" dirty="0">
                <a:latin typeface="Tahoma"/>
                <a:cs typeface="Tahoma"/>
              </a:rPr>
              <a:t>a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2747" y="7668226"/>
            <a:ext cx="2748280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b="1" dirty="0">
                <a:solidFill>
                  <a:srgbClr val="004AAC"/>
                </a:solidFill>
                <a:latin typeface="Tahoma"/>
                <a:cs typeface="Tahoma"/>
              </a:rPr>
              <a:t>V</a:t>
            </a:r>
            <a:r>
              <a:rPr sz="3500" b="1" spc="-45" dirty="0">
                <a:solidFill>
                  <a:srgbClr val="004AAC"/>
                </a:solidFill>
                <a:latin typeface="Tahoma"/>
                <a:cs typeface="Tahoma"/>
              </a:rPr>
              <a:t>rin</a:t>
            </a:r>
            <a:r>
              <a:rPr sz="3500" b="1" spc="45" dirty="0">
                <a:solidFill>
                  <a:srgbClr val="004AAC"/>
                </a:solidFill>
                <a:latin typeface="Tahoma"/>
                <a:cs typeface="Tahoma"/>
              </a:rPr>
              <a:t>d</a:t>
            </a:r>
            <a:r>
              <a:rPr sz="3500" b="1" spc="-114" dirty="0">
                <a:solidFill>
                  <a:srgbClr val="004AAC"/>
                </a:solidFill>
                <a:latin typeface="Tahoma"/>
                <a:cs typeface="Tahoma"/>
              </a:rPr>
              <a:t>a</a:t>
            </a:r>
            <a:r>
              <a:rPr sz="3500" b="1" spc="-204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004AAC"/>
                </a:solidFill>
                <a:latin typeface="Tahoma"/>
                <a:cs typeface="Tahoma"/>
              </a:rPr>
              <a:t>S</a:t>
            </a:r>
            <a:r>
              <a:rPr sz="3500" b="1" spc="5" dirty="0">
                <a:solidFill>
                  <a:srgbClr val="004AAC"/>
                </a:solidFill>
                <a:latin typeface="Tahoma"/>
                <a:cs typeface="Tahoma"/>
              </a:rPr>
              <a:t>t</a:t>
            </a:r>
            <a:r>
              <a:rPr sz="3500" b="1" spc="20" dirty="0">
                <a:solidFill>
                  <a:srgbClr val="004AAC"/>
                </a:solidFill>
                <a:latin typeface="Tahoma"/>
                <a:cs typeface="Tahoma"/>
              </a:rPr>
              <a:t>o</a:t>
            </a:r>
            <a:r>
              <a:rPr sz="3500" b="1" spc="-45" dirty="0">
                <a:solidFill>
                  <a:srgbClr val="004AAC"/>
                </a:solidFill>
                <a:latin typeface="Tahoma"/>
                <a:cs typeface="Tahoma"/>
              </a:rPr>
              <a:t>r</a:t>
            </a:r>
            <a:r>
              <a:rPr sz="3500" b="1" spc="-35" dirty="0">
                <a:solidFill>
                  <a:srgbClr val="004AAC"/>
                </a:solidFill>
                <a:latin typeface="Tahoma"/>
                <a:cs typeface="Tahoma"/>
              </a:rPr>
              <a:t>e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448" y="583810"/>
            <a:ext cx="1021969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latin typeface="Tahoma"/>
                <a:cs typeface="Tahoma"/>
              </a:rPr>
              <a:t>B</a:t>
            </a:r>
            <a:r>
              <a:rPr spc="-165" dirty="0">
                <a:latin typeface="Tahoma"/>
                <a:cs typeface="Tahoma"/>
              </a:rPr>
              <a:t>u</a:t>
            </a:r>
            <a:r>
              <a:rPr spc="-175" dirty="0">
                <a:latin typeface="Tahoma"/>
                <a:cs typeface="Tahoma"/>
              </a:rPr>
              <a:t>s</a:t>
            </a:r>
            <a:r>
              <a:rPr spc="-114" dirty="0">
                <a:latin typeface="Tahoma"/>
                <a:cs typeface="Tahoma"/>
              </a:rPr>
              <a:t>i</a:t>
            </a:r>
            <a:r>
              <a:rPr spc="-95" dirty="0">
                <a:latin typeface="Tahoma"/>
                <a:cs typeface="Tahoma"/>
              </a:rPr>
              <a:t>n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-175" dirty="0">
                <a:latin typeface="Tahoma"/>
                <a:cs typeface="Tahoma"/>
              </a:rPr>
              <a:t>s</a:t>
            </a:r>
            <a:r>
              <a:rPr spc="-170" dirty="0">
                <a:latin typeface="Tahoma"/>
                <a:cs typeface="Tahoma"/>
              </a:rPr>
              <a:t>s</a:t>
            </a:r>
            <a:r>
              <a:rPr spc="-530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P</a:t>
            </a:r>
            <a:r>
              <a:rPr spc="-110" dirty="0">
                <a:latin typeface="Tahoma"/>
                <a:cs typeface="Tahoma"/>
              </a:rPr>
              <a:t>r</a:t>
            </a:r>
            <a:r>
              <a:rPr spc="75" dirty="0">
                <a:latin typeface="Tahoma"/>
                <a:cs typeface="Tahoma"/>
              </a:rPr>
              <a:t>o</a:t>
            </a:r>
            <a:r>
              <a:rPr spc="114" dirty="0">
                <a:latin typeface="Tahoma"/>
                <a:cs typeface="Tahoma"/>
              </a:rPr>
              <a:t>b</a:t>
            </a:r>
            <a:r>
              <a:rPr spc="65" dirty="0">
                <a:latin typeface="Tahoma"/>
                <a:cs typeface="Tahoma"/>
              </a:rPr>
              <a:t>l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-204" dirty="0">
                <a:latin typeface="Tahoma"/>
                <a:cs typeface="Tahoma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9835" y="2571781"/>
            <a:ext cx="11810365" cy="725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9295" indent="-603885">
              <a:lnSpc>
                <a:spcPct val="100000"/>
              </a:lnSpc>
              <a:spcBef>
                <a:spcPts val="100"/>
              </a:spcBef>
              <a:buFont typeface="Lucida Sans Unicode"/>
              <a:buAutoNum type="arabicPeriod"/>
              <a:tabLst>
                <a:tab pos="709295" algn="l"/>
                <a:tab pos="709930" algn="l"/>
              </a:tabLst>
            </a:pPr>
            <a:r>
              <a:rPr sz="3700" b="1" spc="114" dirty="0">
                <a:solidFill>
                  <a:srgbClr val="18045B"/>
                </a:solidFill>
                <a:latin typeface="Tahoma"/>
                <a:cs typeface="Tahoma"/>
              </a:rPr>
              <a:t>C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90" dirty="0">
                <a:solidFill>
                  <a:srgbClr val="18045B"/>
                </a:solidFill>
                <a:latin typeface="Tahoma"/>
                <a:cs typeface="Tahoma"/>
              </a:rPr>
              <a:t>m</a:t>
            </a:r>
            <a:r>
              <a:rPr sz="3700" b="1" spc="50" dirty="0">
                <a:solidFill>
                  <a:srgbClr val="18045B"/>
                </a:solidFill>
                <a:latin typeface="Tahoma"/>
                <a:cs typeface="Tahoma"/>
              </a:rPr>
              <a:t>p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-50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l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425" dirty="0">
                <a:solidFill>
                  <a:srgbClr val="18045B"/>
                </a:solidFill>
                <a:latin typeface="Tahoma"/>
                <a:cs typeface="Tahoma"/>
              </a:rPr>
              <a:t>&amp;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50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50" dirty="0">
                <a:solidFill>
                  <a:srgbClr val="18045B"/>
                </a:solidFill>
                <a:latin typeface="Tahoma"/>
                <a:cs typeface="Tahoma"/>
              </a:rPr>
              <a:t>d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50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u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i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260" dirty="0">
                <a:solidFill>
                  <a:srgbClr val="18045B"/>
                </a:solidFill>
                <a:latin typeface="Tahoma"/>
                <a:cs typeface="Tahoma"/>
              </a:rPr>
              <a:t>g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i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265" dirty="0">
                <a:solidFill>
                  <a:srgbClr val="18045B"/>
                </a:solidFill>
                <a:latin typeface="Tahoma"/>
                <a:cs typeface="Tahoma"/>
              </a:rPr>
              <a:t>g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l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95" dirty="0">
                <a:solidFill>
                  <a:srgbClr val="18045B"/>
                </a:solidFill>
                <a:latin typeface="Tahoma"/>
                <a:cs typeface="Tahoma"/>
              </a:rPr>
              <a:t>c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h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-50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10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endParaRPr sz="3700">
              <a:latin typeface="Tahoma"/>
              <a:cs typeface="Tahoma"/>
            </a:endParaRPr>
          </a:p>
          <a:p>
            <a:pPr marL="43815" marR="951865">
              <a:lnSpc>
                <a:spcPct val="175900"/>
              </a:lnSpc>
              <a:buSzPct val="97297"/>
              <a:buAutoNum type="arabicPeriod"/>
              <a:tabLst>
                <a:tab pos="436245" algn="l"/>
              </a:tabLst>
            </a:pPr>
            <a:r>
              <a:rPr sz="3700" b="1" spc="-355" dirty="0">
                <a:solidFill>
                  <a:srgbClr val="18045B"/>
                </a:solidFill>
                <a:latin typeface="Tahoma"/>
                <a:cs typeface="Tahoma"/>
              </a:rPr>
              <a:t>W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h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i</a:t>
            </a:r>
            <a:r>
              <a:rPr sz="3700" b="1" spc="95" dirty="0">
                <a:solidFill>
                  <a:srgbClr val="18045B"/>
                </a:solidFill>
                <a:latin typeface="Tahoma"/>
                <a:cs typeface="Tahoma"/>
              </a:rPr>
              <a:t>c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h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90" dirty="0">
                <a:solidFill>
                  <a:srgbClr val="18045B"/>
                </a:solidFill>
                <a:latin typeface="Tahoma"/>
                <a:cs typeface="Tahoma"/>
              </a:rPr>
              <a:t>m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h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265" dirty="0">
                <a:solidFill>
                  <a:srgbClr val="18045B"/>
                </a:solidFill>
                <a:latin typeface="Tahoma"/>
                <a:cs typeface="Tahoma"/>
              </a:rPr>
              <a:t>g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10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h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h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i</a:t>
            </a:r>
            <a:r>
              <a:rPr sz="3700" b="1" spc="-265" dirty="0">
                <a:solidFill>
                  <a:srgbClr val="18045B"/>
                </a:solidFill>
                <a:latin typeface="Tahoma"/>
                <a:cs typeface="Tahoma"/>
              </a:rPr>
              <a:t>g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he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10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l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425" dirty="0">
                <a:solidFill>
                  <a:srgbClr val="18045B"/>
                </a:solidFill>
                <a:latin typeface="Tahoma"/>
                <a:cs typeface="Tahoma"/>
              </a:rPr>
              <a:t>&amp;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50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50" dirty="0">
                <a:solidFill>
                  <a:srgbClr val="18045B"/>
                </a:solidFill>
                <a:latin typeface="Tahoma"/>
                <a:cs typeface="Tahoma"/>
              </a:rPr>
              <a:t>d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50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155" dirty="0">
                <a:solidFill>
                  <a:srgbClr val="18045B"/>
                </a:solidFill>
                <a:latin typeface="Tahoma"/>
                <a:cs typeface="Tahoma"/>
              </a:rPr>
              <a:t>?  </a:t>
            </a:r>
            <a:r>
              <a:rPr sz="3700" b="1" spc="-175" dirty="0">
                <a:solidFill>
                  <a:srgbClr val="18045B"/>
                </a:solidFill>
                <a:latin typeface="Tahoma"/>
                <a:cs typeface="Tahoma"/>
              </a:rPr>
              <a:t>3</a:t>
            </a:r>
            <a:r>
              <a:rPr sz="3700" b="1" spc="-140" dirty="0">
                <a:solidFill>
                  <a:srgbClr val="18045B"/>
                </a:solidFill>
                <a:latin typeface="Tahoma"/>
                <a:cs typeface="Tahoma"/>
              </a:rPr>
              <a:t>.</a:t>
            </a:r>
            <a:r>
              <a:rPr sz="3700" b="1" spc="-355" dirty="0">
                <a:solidFill>
                  <a:srgbClr val="18045B"/>
                </a:solidFill>
                <a:latin typeface="Tahoma"/>
                <a:cs typeface="Tahoma"/>
              </a:rPr>
              <a:t>W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h</a:t>
            </a:r>
            <a:r>
              <a:rPr sz="3700" b="1" spc="30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50" dirty="0">
                <a:solidFill>
                  <a:srgbClr val="18045B"/>
                </a:solidFill>
                <a:latin typeface="Tahoma"/>
                <a:cs typeface="Tahoma"/>
              </a:rPr>
              <a:t>p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u</a:t>
            </a:r>
            <a:r>
              <a:rPr sz="3700" b="1" spc="-50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95" dirty="0">
                <a:solidFill>
                  <a:srgbClr val="18045B"/>
                </a:solidFill>
                <a:latin typeface="Tahoma"/>
                <a:cs typeface="Tahoma"/>
              </a:rPr>
              <a:t>c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h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55" dirty="0">
                <a:solidFill>
                  <a:srgbClr val="18045B"/>
                </a:solidFill>
                <a:latin typeface="Tahoma"/>
                <a:cs typeface="Tahoma"/>
              </a:rPr>
              <a:t>d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90" dirty="0">
                <a:solidFill>
                  <a:srgbClr val="18045B"/>
                </a:solidFill>
                <a:latin typeface="Tahoma"/>
                <a:cs typeface="Tahoma"/>
              </a:rPr>
              <a:t>m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50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90" dirty="0">
                <a:solidFill>
                  <a:srgbClr val="18045B"/>
                </a:solidFill>
                <a:latin typeface="Tahoma"/>
                <a:cs typeface="Tahoma"/>
              </a:rPr>
              <a:t>m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385" dirty="0">
                <a:solidFill>
                  <a:srgbClr val="18045B"/>
                </a:solidFill>
                <a:latin typeface="Tahoma"/>
                <a:cs typeface="Tahoma"/>
              </a:rPr>
              <a:t>w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90" dirty="0">
                <a:solidFill>
                  <a:srgbClr val="18045B"/>
                </a:solidFill>
                <a:latin typeface="Tahoma"/>
                <a:cs typeface="Tahoma"/>
              </a:rPr>
              <a:t>m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i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300" dirty="0">
                <a:solidFill>
                  <a:srgbClr val="18045B"/>
                </a:solidFill>
                <a:latin typeface="Tahoma"/>
                <a:cs typeface="Tahoma"/>
              </a:rPr>
              <a:t>2</a:t>
            </a:r>
            <a:r>
              <a:rPr sz="3700" b="1" spc="220" dirty="0">
                <a:solidFill>
                  <a:srgbClr val="18045B"/>
                </a:solidFill>
                <a:latin typeface="Tahoma"/>
                <a:cs typeface="Tahoma"/>
              </a:rPr>
              <a:t>0</a:t>
            </a:r>
            <a:r>
              <a:rPr sz="3700" b="1" spc="-300" dirty="0">
                <a:solidFill>
                  <a:srgbClr val="18045B"/>
                </a:solidFill>
                <a:latin typeface="Tahoma"/>
                <a:cs typeface="Tahoma"/>
              </a:rPr>
              <a:t>22</a:t>
            </a:r>
            <a:r>
              <a:rPr sz="3700" b="1" spc="-229" dirty="0">
                <a:solidFill>
                  <a:srgbClr val="18045B"/>
                </a:solidFill>
                <a:latin typeface="Tahoma"/>
                <a:cs typeface="Tahoma"/>
              </a:rPr>
              <a:t>?</a:t>
            </a:r>
            <a:endParaRPr sz="3700">
              <a:latin typeface="Tahoma"/>
              <a:cs typeface="Tahoma"/>
            </a:endParaRPr>
          </a:p>
          <a:p>
            <a:pPr marL="629920" lvl="1" indent="-533400">
              <a:lnSpc>
                <a:spcPct val="100000"/>
              </a:lnSpc>
              <a:spcBef>
                <a:spcPts val="2430"/>
              </a:spcBef>
              <a:buAutoNum type="arabicPeriod" startAt="4"/>
              <a:tabLst>
                <a:tab pos="630555" algn="l"/>
              </a:tabLst>
            </a:pPr>
            <a:r>
              <a:rPr sz="3700" b="1" spc="-125" dirty="0">
                <a:solidFill>
                  <a:srgbClr val="18045B"/>
                </a:solidFill>
                <a:latin typeface="Tahoma"/>
                <a:cs typeface="Tahoma"/>
              </a:rPr>
              <a:t>What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are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15" dirty="0">
                <a:solidFill>
                  <a:srgbClr val="18045B"/>
                </a:solidFill>
                <a:latin typeface="Tahoma"/>
                <a:cs typeface="Tahoma"/>
              </a:rPr>
              <a:t>different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10" dirty="0">
                <a:solidFill>
                  <a:srgbClr val="18045B"/>
                </a:solidFill>
                <a:latin typeface="Tahoma"/>
                <a:cs typeface="Tahoma"/>
              </a:rPr>
              <a:t>order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55" dirty="0">
                <a:solidFill>
                  <a:srgbClr val="18045B"/>
                </a:solidFill>
                <a:latin typeface="Tahoma"/>
                <a:cs typeface="Tahoma"/>
              </a:rPr>
              <a:t>status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in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185" dirty="0">
                <a:solidFill>
                  <a:srgbClr val="18045B"/>
                </a:solidFill>
                <a:latin typeface="Tahoma"/>
                <a:cs typeface="Tahoma"/>
              </a:rPr>
              <a:t>2022?</a:t>
            </a:r>
            <a:endParaRPr sz="3700">
              <a:latin typeface="Tahoma"/>
              <a:cs typeface="Tahoma"/>
            </a:endParaRPr>
          </a:p>
          <a:p>
            <a:pPr marL="44450" marR="127000" lvl="1" indent="19050">
              <a:lnSpc>
                <a:spcPct val="175900"/>
              </a:lnSpc>
              <a:buAutoNum type="arabicPeriod" startAt="4"/>
              <a:tabLst>
                <a:tab pos="477520" algn="l"/>
              </a:tabLst>
            </a:pPr>
            <a:r>
              <a:rPr sz="3700" b="1" spc="15" dirty="0">
                <a:solidFill>
                  <a:srgbClr val="18045B"/>
                </a:solidFill>
                <a:latin typeface="Tahoma"/>
                <a:cs typeface="Tahoma"/>
              </a:rPr>
              <a:t>L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i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10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55" dirty="0">
                <a:solidFill>
                  <a:srgbClr val="18045B"/>
                </a:solidFill>
                <a:latin typeface="Tahoma"/>
                <a:cs typeface="Tahoma"/>
              </a:rPr>
              <a:t>p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415" dirty="0">
                <a:solidFill>
                  <a:srgbClr val="18045B"/>
                </a:solidFill>
                <a:latin typeface="Tahoma"/>
                <a:cs typeface="Tahoma"/>
              </a:rPr>
              <a:t>1</a:t>
            </a:r>
            <a:r>
              <a:rPr sz="3700" b="1" spc="225" dirty="0">
                <a:solidFill>
                  <a:srgbClr val="18045B"/>
                </a:solidFill>
                <a:latin typeface="Tahoma"/>
                <a:cs typeface="Tahoma"/>
              </a:rPr>
              <a:t>0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95" dirty="0">
                <a:solidFill>
                  <a:srgbClr val="18045B"/>
                </a:solidFill>
                <a:latin typeface="Tahoma"/>
                <a:cs typeface="Tahoma"/>
              </a:rPr>
              <a:t>c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50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i</a:t>
            </a:r>
            <a:r>
              <a:rPr sz="3700" b="1" spc="40" dirty="0">
                <a:solidFill>
                  <a:srgbClr val="18045B"/>
                </a:solidFill>
                <a:latin typeface="Tahoma"/>
                <a:cs typeface="Tahoma"/>
              </a:rPr>
              <a:t>b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u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i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260" dirty="0">
                <a:solidFill>
                  <a:srgbClr val="18045B"/>
                </a:solidFill>
                <a:latin typeface="Tahoma"/>
                <a:cs typeface="Tahoma"/>
              </a:rPr>
              <a:t>g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30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l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155" dirty="0">
                <a:solidFill>
                  <a:srgbClr val="18045B"/>
                </a:solidFill>
                <a:latin typeface="Tahoma"/>
                <a:cs typeface="Tahoma"/>
              </a:rPr>
              <a:t>?  </a:t>
            </a:r>
            <a:r>
              <a:rPr sz="3700" b="1" spc="35" dirty="0">
                <a:solidFill>
                  <a:srgbClr val="18045B"/>
                </a:solidFill>
                <a:latin typeface="Tahoma"/>
                <a:cs typeface="Tahoma"/>
              </a:rPr>
              <a:t>6</a:t>
            </a:r>
            <a:r>
              <a:rPr sz="3700" b="1" spc="-140" dirty="0">
                <a:solidFill>
                  <a:srgbClr val="18045B"/>
                </a:solidFill>
                <a:latin typeface="Tahoma"/>
                <a:cs typeface="Tahoma"/>
              </a:rPr>
              <a:t>.</a:t>
            </a:r>
            <a:r>
              <a:rPr sz="3700" b="1" spc="-225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l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i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40" dirty="0">
                <a:solidFill>
                  <a:srgbClr val="18045B"/>
                </a:solidFill>
                <a:latin typeface="Tahoma"/>
                <a:cs typeface="Tahoma"/>
              </a:rPr>
              <a:t>b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5" dirty="0">
                <a:solidFill>
                  <a:srgbClr val="18045B"/>
                </a:solidFill>
                <a:latin typeface="Tahoma"/>
                <a:cs typeface="Tahoma"/>
              </a:rPr>
              <a:t>t</a:t>
            </a:r>
            <a:r>
              <a:rPr sz="3700" b="1" spc="-385" dirty="0">
                <a:solidFill>
                  <a:srgbClr val="18045B"/>
                </a:solidFill>
                <a:latin typeface="Tahoma"/>
                <a:cs typeface="Tahoma"/>
              </a:rPr>
              <a:t>w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ee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-265" dirty="0">
                <a:solidFill>
                  <a:srgbClr val="18045B"/>
                </a:solidFill>
                <a:latin typeface="Tahoma"/>
                <a:cs typeface="Tahoma"/>
              </a:rPr>
              <a:t>g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425" dirty="0">
                <a:solidFill>
                  <a:srgbClr val="18045B"/>
                </a:solidFill>
                <a:latin typeface="Tahoma"/>
                <a:cs typeface="Tahoma"/>
              </a:rPr>
              <a:t>&amp;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265" dirty="0">
                <a:solidFill>
                  <a:srgbClr val="18045B"/>
                </a:solidFill>
                <a:latin typeface="Tahoma"/>
                <a:cs typeface="Tahoma"/>
              </a:rPr>
              <a:t>g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en</a:t>
            </a:r>
            <a:r>
              <a:rPr sz="3700" b="1" spc="50" dirty="0">
                <a:solidFill>
                  <a:srgbClr val="18045B"/>
                </a:solidFill>
                <a:latin typeface="Tahoma"/>
                <a:cs typeface="Tahoma"/>
              </a:rPr>
              <a:t>d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40" dirty="0">
                <a:solidFill>
                  <a:srgbClr val="18045B"/>
                </a:solidFill>
                <a:latin typeface="Tahoma"/>
                <a:cs typeface="Tahoma"/>
              </a:rPr>
              <a:t>b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a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s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55" dirty="0">
                <a:solidFill>
                  <a:srgbClr val="18045B"/>
                </a:solidFill>
                <a:latin typeface="Tahoma"/>
                <a:cs typeface="Tahoma"/>
              </a:rPr>
              <a:t>d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25" dirty="0">
                <a:solidFill>
                  <a:srgbClr val="18045B"/>
                </a:solidFill>
                <a:latin typeface="Tahoma"/>
                <a:cs typeface="Tahoma"/>
              </a:rPr>
              <a:t>o</a:t>
            </a:r>
            <a:r>
              <a:rPr sz="3700" b="1" spc="-35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n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u</a:t>
            </a:r>
            <a:r>
              <a:rPr sz="3700" b="1" spc="-90" dirty="0">
                <a:solidFill>
                  <a:srgbClr val="18045B"/>
                </a:solidFill>
                <a:latin typeface="Tahoma"/>
                <a:cs typeface="Tahoma"/>
              </a:rPr>
              <a:t>m</a:t>
            </a:r>
            <a:r>
              <a:rPr sz="3700" b="1" spc="40" dirty="0">
                <a:solidFill>
                  <a:srgbClr val="18045B"/>
                </a:solidFill>
                <a:latin typeface="Tahoma"/>
                <a:cs typeface="Tahoma"/>
              </a:rPr>
              <a:t>b</a:t>
            </a:r>
            <a:r>
              <a:rPr sz="3700" b="1" spc="-40" dirty="0">
                <a:solidFill>
                  <a:srgbClr val="18045B"/>
                </a:solidFill>
                <a:latin typeface="Tahoma"/>
                <a:cs typeface="Tahoma"/>
              </a:rPr>
              <a:t>e</a:t>
            </a:r>
            <a:r>
              <a:rPr sz="3700" b="1" spc="-45" dirty="0">
                <a:solidFill>
                  <a:srgbClr val="18045B"/>
                </a:solidFill>
                <a:latin typeface="Tahoma"/>
                <a:cs typeface="Tahoma"/>
              </a:rPr>
              <a:t>r</a:t>
            </a:r>
            <a:endParaRPr sz="3700">
              <a:latin typeface="Tahoma"/>
              <a:cs typeface="Tahoma"/>
            </a:endParaRPr>
          </a:p>
          <a:p>
            <a:pPr marL="38735" marR="5080" indent="-26670">
              <a:lnSpc>
                <a:spcPct val="147100"/>
              </a:lnSpc>
              <a:spcBef>
                <a:spcPts val="1280"/>
              </a:spcBef>
            </a:pPr>
            <a:r>
              <a:rPr sz="3700" b="1" spc="-315" dirty="0">
                <a:solidFill>
                  <a:srgbClr val="18045B"/>
                </a:solidFill>
                <a:latin typeface="Tahoma"/>
                <a:cs typeface="Tahoma"/>
              </a:rPr>
              <a:t>7.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75" dirty="0">
                <a:solidFill>
                  <a:srgbClr val="18045B"/>
                </a:solidFill>
                <a:latin typeface="Tahoma"/>
                <a:cs typeface="Tahoma"/>
              </a:rPr>
              <a:t>Which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25" dirty="0">
                <a:solidFill>
                  <a:srgbClr val="18045B"/>
                </a:solidFill>
                <a:latin typeface="Tahoma"/>
                <a:cs typeface="Tahoma"/>
              </a:rPr>
              <a:t>channel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60" dirty="0">
                <a:solidFill>
                  <a:srgbClr val="18045B"/>
                </a:solidFill>
                <a:latin typeface="Tahoma"/>
                <a:cs typeface="Tahoma"/>
              </a:rPr>
              <a:t>is</a:t>
            </a:r>
            <a:r>
              <a:rPr sz="3700" b="1" spc="-210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30" dirty="0">
                <a:solidFill>
                  <a:srgbClr val="18045B"/>
                </a:solidFill>
                <a:latin typeface="Tahoma"/>
                <a:cs typeface="Tahoma"/>
              </a:rPr>
              <a:t>contributing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15" dirty="0">
                <a:solidFill>
                  <a:srgbClr val="18045B"/>
                </a:solidFill>
                <a:latin typeface="Tahoma"/>
                <a:cs typeface="Tahoma"/>
              </a:rPr>
              <a:t>to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120" dirty="0">
                <a:solidFill>
                  <a:srgbClr val="18045B"/>
                </a:solidFill>
                <a:latin typeface="Tahoma"/>
                <a:cs typeface="Tahoma"/>
              </a:rPr>
              <a:t>maximum</a:t>
            </a:r>
            <a:r>
              <a:rPr sz="3700" b="1" spc="-210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85" dirty="0">
                <a:solidFill>
                  <a:srgbClr val="18045B"/>
                </a:solidFill>
                <a:latin typeface="Tahoma"/>
                <a:cs typeface="Tahoma"/>
              </a:rPr>
              <a:t>sales? </a:t>
            </a:r>
            <a:r>
              <a:rPr sz="3700" b="1" spc="-1070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70" dirty="0">
                <a:solidFill>
                  <a:srgbClr val="18045B"/>
                </a:solidFill>
                <a:latin typeface="Tahoma"/>
                <a:cs typeface="Tahoma"/>
              </a:rPr>
              <a:t>8.Highest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60" dirty="0">
                <a:solidFill>
                  <a:srgbClr val="18045B"/>
                </a:solidFill>
                <a:latin typeface="Tahoma"/>
                <a:cs typeface="Tahoma"/>
              </a:rPr>
              <a:t>selling</a:t>
            </a:r>
            <a:r>
              <a:rPr sz="3700" b="1" spc="-215" dirty="0">
                <a:solidFill>
                  <a:srgbClr val="18045B"/>
                </a:solidFill>
                <a:latin typeface="Tahoma"/>
                <a:cs typeface="Tahoma"/>
              </a:rPr>
              <a:t> </a:t>
            </a:r>
            <a:r>
              <a:rPr sz="3700" b="1" spc="-65" dirty="0">
                <a:solidFill>
                  <a:srgbClr val="18045B"/>
                </a:solidFill>
                <a:latin typeface="Tahoma"/>
                <a:cs typeface="Tahoma"/>
              </a:rPr>
              <a:t>category?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059" y="300101"/>
            <a:ext cx="324866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0" dirty="0">
                <a:latin typeface="Verdana"/>
                <a:cs typeface="Verdana"/>
              </a:rPr>
              <a:t>S</a:t>
            </a:r>
            <a:r>
              <a:rPr spc="-350" dirty="0">
                <a:latin typeface="Verdana"/>
                <a:cs typeface="Verdana"/>
              </a:rPr>
              <a:t>t</a:t>
            </a:r>
            <a:r>
              <a:rPr spc="-730" dirty="0">
                <a:latin typeface="Verdana"/>
                <a:cs typeface="Verdana"/>
              </a:rPr>
              <a:t>e</a:t>
            </a:r>
            <a:r>
              <a:rPr spc="-505" dirty="0">
                <a:latin typeface="Verdana"/>
                <a:cs typeface="Verdana"/>
              </a:rPr>
              <a:t>p</a:t>
            </a:r>
            <a:r>
              <a:rPr spc="-890" dirty="0">
                <a:latin typeface="Verdana"/>
                <a:cs typeface="Verdana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8901" y="1752143"/>
            <a:ext cx="11718290" cy="71120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862965" indent="-757555">
              <a:lnSpc>
                <a:spcPct val="100000"/>
              </a:lnSpc>
              <a:spcBef>
                <a:spcPts val="1415"/>
              </a:spcBef>
              <a:buFont typeface="Microsoft Sans Serif"/>
              <a:buAutoNum type="arabicPeriod"/>
              <a:tabLst>
                <a:tab pos="863600" algn="l"/>
              </a:tabLst>
            </a:pPr>
            <a:r>
              <a:rPr sz="6650" b="1" spc="-515" dirty="0">
                <a:solidFill>
                  <a:srgbClr val="18045B"/>
                </a:solidFill>
                <a:latin typeface="Verdana"/>
                <a:cs typeface="Verdana"/>
              </a:rPr>
              <a:t>Anaylse</a:t>
            </a:r>
            <a:r>
              <a:rPr sz="6650" b="1" spc="-705" dirty="0">
                <a:solidFill>
                  <a:srgbClr val="18045B"/>
                </a:solidFill>
                <a:latin typeface="Verdana"/>
                <a:cs typeface="Verdana"/>
              </a:rPr>
              <a:t> </a:t>
            </a:r>
            <a:r>
              <a:rPr sz="6650" b="1" spc="-545" dirty="0">
                <a:solidFill>
                  <a:srgbClr val="18045B"/>
                </a:solidFill>
                <a:latin typeface="Verdana"/>
                <a:cs typeface="Verdana"/>
              </a:rPr>
              <a:t>Business</a:t>
            </a:r>
            <a:r>
              <a:rPr sz="6650" b="1" spc="-705" dirty="0">
                <a:solidFill>
                  <a:srgbClr val="18045B"/>
                </a:solidFill>
                <a:latin typeface="Verdana"/>
                <a:cs typeface="Verdana"/>
              </a:rPr>
              <a:t> </a:t>
            </a:r>
            <a:r>
              <a:rPr sz="6650" b="1" spc="-480" dirty="0">
                <a:solidFill>
                  <a:srgbClr val="18045B"/>
                </a:solidFill>
                <a:latin typeface="Verdana"/>
                <a:cs typeface="Verdana"/>
              </a:rPr>
              <a:t>Problem</a:t>
            </a:r>
            <a:endParaRPr sz="6650">
              <a:latin typeface="Verdana"/>
              <a:cs typeface="Verdana"/>
            </a:endParaRPr>
          </a:p>
          <a:p>
            <a:pPr marL="862965" indent="-771525">
              <a:lnSpc>
                <a:spcPct val="100000"/>
              </a:lnSpc>
              <a:spcBef>
                <a:spcPts val="1320"/>
              </a:spcBef>
              <a:buFont typeface="Microsoft Sans Serif"/>
              <a:buAutoNum type="arabicPeriod"/>
              <a:tabLst>
                <a:tab pos="863600" algn="l"/>
              </a:tabLst>
            </a:pPr>
            <a:r>
              <a:rPr sz="6650" b="1" spc="-505" dirty="0">
                <a:solidFill>
                  <a:srgbClr val="18045B"/>
                </a:solidFill>
                <a:latin typeface="Verdana"/>
                <a:cs typeface="Verdana"/>
              </a:rPr>
              <a:t>Data</a:t>
            </a:r>
            <a:r>
              <a:rPr sz="6650" b="1" spc="-705" dirty="0">
                <a:solidFill>
                  <a:srgbClr val="18045B"/>
                </a:solidFill>
                <a:latin typeface="Verdana"/>
                <a:cs typeface="Verdana"/>
              </a:rPr>
              <a:t> </a:t>
            </a:r>
            <a:r>
              <a:rPr sz="6650" b="1" spc="-490" dirty="0">
                <a:solidFill>
                  <a:srgbClr val="18045B"/>
                </a:solidFill>
                <a:latin typeface="Verdana"/>
                <a:cs typeface="Verdana"/>
              </a:rPr>
              <a:t>Cleaning</a:t>
            </a:r>
            <a:endParaRPr sz="6650">
              <a:latin typeface="Verdana"/>
              <a:cs typeface="Verdana"/>
            </a:endParaRPr>
          </a:p>
          <a:p>
            <a:pPr marL="862965" indent="-798195">
              <a:lnSpc>
                <a:spcPct val="100000"/>
              </a:lnSpc>
              <a:spcBef>
                <a:spcPts val="1320"/>
              </a:spcBef>
              <a:buFont typeface="Microsoft Sans Serif"/>
              <a:buAutoNum type="arabicPeriod"/>
              <a:tabLst>
                <a:tab pos="863600" algn="l"/>
              </a:tabLst>
            </a:pPr>
            <a:r>
              <a:rPr sz="6650" b="1" spc="-505" dirty="0">
                <a:solidFill>
                  <a:srgbClr val="18045B"/>
                </a:solidFill>
                <a:latin typeface="Verdana"/>
                <a:cs typeface="Verdana"/>
              </a:rPr>
              <a:t>Data</a:t>
            </a:r>
            <a:r>
              <a:rPr sz="6650" b="1" spc="-705" dirty="0">
                <a:solidFill>
                  <a:srgbClr val="18045B"/>
                </a:solidFill>
                <a:latin typeface="Verdana"/>
                <a:cs typeface="Verdana"/>
              </a:rPr>
              <a:t> </a:t>
            </a:r>
            <a:r>
              <a:rPr sz="6650" b="1" spc="-509" dirty="0">
                <a:solidFill>
                  <a:srgbClr val="18045B"/>
                </a:solidFill>
                <a:latin typeface="Verdana"/>
                <a:cs typeface="Verdana"/>
              </a:rPr>
              <a:t>Analysis</a:t>
            </a:r>
            <a:endParaRPr sz="6650">
              <a:latin typeface="Verdana"/>
              <a:cs typeface="Verdana"/>
            </a:endParaRPr>
          </a:p>
          <a:p>
            <a:pPr marL="862965" indent="-819150">
              <a:lnSpc>
                <a:spcPct val="100000"/>
              </a:lnSpc>
              <a:spcBef>
                <a:spcPts val="1320"/>
              </a:spcBef>
              <a:buFont typeface="Microsoft Sans Serif"/>
              <a:buAutoNum type="arabicPeriod"/>
              <a:tabLst>
                <a:tab pos="863600" algn="l"/>
              </a:tabLst>
            </a:pPr>
            <a:r>
              <a:rPr sz="6650" b="1" spc="-505" dirty="0">
                <a:solidFill>
                  <a:srgbClr val="18045B"/>
                </a:solidFill>
                <a:latin typeface="Verdana"/>
                <a:cs typeface="Verdana"/>
              </a:rPr>
              <a:t>Data</a:t>
            </a:r>
            <a:r>
              <a:rPr sz="6650" b="1" spc="-705" dirty="0">
                <a:solidFill>
                  <a:srgbClr val="18045B"/>
                </a:solidFill>
                <a:latin typeface="Verdana"/>
                <a:cs typeface="Verdana"/>
              </a:rPr>
              <a:t> </a:t>
            </a:r>
            <a:r>
              <a:rPr sz="6650" b="1" spc="-490" dirty="0">
                <a:solidFill>
                  <a:srgbClr val="18045B"/>
                </a:solidFill>
                <a:latin typeface="Verdana"/>
                <a:cs typeface="Verdana"/>
              </a:rPr>
              <a:t>Visualization</a:t>
            </a:r>
            <a:endParaRPr sz="6650">
              <a:latin typeface="Verdana"/>
              <a:cs typeface="Verdana"/>
            </a:endParaRPr>
          </a:p>
          <a:p>
            <a:pPr marL="862965" indent="-807085">
              <a:lnSpc>
                <a:spcPct val="100000"/>
              </a:lnSpc>
              <a:spcBef>
                <a:spcPts val="1320"/>
              </a:spcBef>
              <a:buFont typeface="Microsoft Sans Serif"/>
              <a:buAutoNum type="arabicPeriod"/>
              <a:tabLst>
                <a:tab pos="863600" algn="l"/>
              </a:tabLst>
            </a:pPr>
            <a:r>
              <a:rPr sz="6650" b="1" spc="-465" dirty="0">
                <a:solidFill>
                  <a:srgbClr val="18045B"/>
                </a:solidFill>
                <a:latin typeface="Verdana"/>
                <a:cs typeface="Verdana"/>
              </a:rPr>
              <a:t>Report</a:t>
            </a:r>
            <a:endParaRPr sz="6650">
              <a:latin typeface="Verdana"/>
              <a:cs typeface="Verdana"/>
            </a:endParaRPr>
          </a:p>
          <a:p>
            <a:pPr marL="862965" indent="-850900">
              <a:lnSpc>
                <a:spcPct val="100000"/>
              </a:lnSpc>
              <a:spcBef>
                <a:spcPts val="1320"/>
              </a:spcBef>
              <a:buFont typeface="Microsoft Sans Serif"/>
              <a:buAutoNum type="arabicPeriod"/>
              <a:tabLst>
                <a:tab pos="863600" algn="l"/>
              </a:tabLst>
            </a:pPr>
            <a:r>
              <a:rPr sz="6650" b="1" spc="-665" dirty="0">
                <a:solidFill>
                  <a:srgbClr val="18045B"/>
                </a:solidFill>
                <a:latin typeface="Verdana"/>
                <a:cs typeface="Verdana"/>
              </a:rPr>
              <a:t>Insights</a:t>
            </a:r>
            <a:endParaRPr sz="6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553" y="134487"/>
            <a:ext cx="635635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20" dirty="0">
                <a:latin typeface="Verdana"/>
                <a:cs typeface="Verdana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68B88-1728-48CC-B7A4-D49A58D7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3" y="1714500"/>
            <a:ext cx="16499480" cy="857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530" y="3680758"/>
            <a:ext cx="171450" cy="171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5410" marR="5080">
              <a:lnSpc>
                <a:spcPct val="117000"/>
              </a:lnSpc>
              <a:spcBef>
                <a:spcPts val="90"/>
              </a:spcBef>
            </a:pPr>
            <a:r>
              <a:rPr spc="-340" dirty="0"/>
              <a:t>W</a:t>
            </a:r>
            <a:r>
              <a:rPr spc="50" dirty="0"/>
              <a:t>o</a:t>
            </a:r>
            <a:r>
              <a:rPr spc="-60" dirty="0"/>
              <a:t>m</a:t>
            </a:r>
            <a:r>
              <a:rPr spc="-20" dirty="0"/>
              <a:t>e</a:t>
            </a:r>
            <a:r>
              <a:rPr spc="-15" dirty="0"/>
              <a:t>n</a:t>
            </a:r>
            <a:r>
              <a:rPr spc="-220" dirty="0"/>
              <a:t> 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15" dirty="0"/>
              <a:t>e</a:t>
            </a:r>
            <a:r>
              <a:rPr spc="-220" dirty="0"/>
              <a:t> </a:t>
            </a:r>
            <a:r>
              <a:rPr spc="-60" dirty="0"/>
              <a:t>m</a:t>
            </a:r>
            <a:r>
              <a:rPr spc="50" dirty="0"/>
              <a:t>o</a:t>
            </a:r>
            <a:r>
              <a:rPr spc="-35" dirty="0"/>
              <a:t>r</a:t>
            </a:r>
            <a:r>
              <a:rPr spc="-15" dirty="0"/>
              <a:t>e</a:t>
            </a:r>
            <a:r>
              <a:rPr spc="-220" dirty="0"/>
              <a:t> </a:t>
            </a:r>
            <a:r>
              <a:rPr spc="35" dirty="0"/>
              <a:t>l</a:t>
            </a:r>
            <a:r>
              <a:rPr spc="-45" dirty="0"/>
              <a:t>i</a:t>
            </a:r>
            <a:r>
              <a:rPr spc="-229" dirty="0"/>
              <a:t>k</a:t>
            </a:r>
            <a:r>
              <a:rPr spc="-20" dirty="0"/>
              <a:t>e</a:t>
            </a:r>
            <a:r>
              <a:rPr spc="35" dirty="0"/>
              <a:t>l</a:t>
            </a:r>
            <a:r>
              <a:rPr spc="25" dirty="0"/>
              <a:t>y</a:t>
            </a:r>
            <a:r>
              <a:rPr spc="-220" dirty="0"/>
              <a:t> </a:t>
            </a:r>
            <a:r>
              <a:rPr spc="20" dirty="0"/>
              <a:t>t</a:t>
            </a:r>
            <a:r>
              <a:rPr spc="55" dirty="0"/>
              <a:t>o</a:t>
            </a:r>
            <a:r>
              <a:rPr spc="-220" dirty="0"/>
              <a:t> </a:t>
            </a:r>
            <a:r>
              <a:rPr spc="65" dirty="0"/>
              <a:t>b</a:t>
            </a:r>
            <a:r>
              <a:rPr spc="-55" dirty="0"/>
              <a:t>u</a:t>
            </a:r>
            <a:r>
              <a:rPr spc="25" dirty="0"/>
              <a:t>y</a:t>
            </a:r>
            <a:r>
              <a:rPr spc="-220" dirty="0"/>
              <a:t> </a:t>
            </a:r>
            <a:r>
              <a:rPr spc="120" dirty="0"/>
              <a:t>c</a:t>
            </a:r>
            <a:r>
              <a:rPr spc="50" dirty="0"/>
              <a:t>o</a:t>
            </a:r>
            <a:r>
              <a:rPr spc="-60" dirty="0"/>
              <a:t>m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20" dirty="0"/>
              <a:t>e</a:t>
            </a:r>
            <a:r>
              <a:rPr spc="85" dirty="0"/>
              <a:t>d</a:t>
            </a:r>
            <a:r>
              <a:rPr spc="-220" dirty="0"/>
              <a:t> </a:t>
            </a:r>
            <a:r>
              <a:rPr spc="20" dirty="0"/>
              <a:t>t</a:t>
            </a:r>
            <a:r>
              <a:rPr spc="55" dirty="0"/>
              <a:t>o</a:t>
            </a:r>
            <a:r>
              <a:rPr spc="-220" dirty="0"/>
              <a:t> </a:t>
            </a:r>
            <a:r>
              <a:rPr spc="-60" dirty="0"/>
              <a:t>m</a:t>
            </a:r>
            <a:r>
              <a:rPr spc="-20" dirty="0"/>
              <a:t>e</a:t>
            </a:r>
            <a:r>
              <a:rPr spc="-15" dirty="0"/>
              <a:t>n</a:t>
            </a:r>
            <a:r>
              <a:rPr spc="-220" dirty="0"/>
              <a:t> </a:t>
            </a:r>
            <a:r>
              <a:rPr spc="-380" dirty="0"/>
              <a:t>(</a:t>
            </a:r>
            <a:r>
              <a:rPr spc="60" dirty="0"/>
              <a:t>6</a:t>
            </a:r>
            <a:r>
              <a:rPr spc="-125" dirty="0"/>
              <a:t>5</a:t>
            </a:r>
            <a:r>
              <a:rPr spc="-1280" dirty="0"/>
              <a:t>%</a:t>
            </a:r>
            <a:r>
              <a:rPr spc="-290" dirty="0"/>
              <a:t>)  </a:t>
            </a:r>
            <a:r>
              <a:rPr spc="135" dirty="0"/>
              <a:t>M</a:t>
            </a:r>
            <a:r>
              <a:rPr spc="-110" dirty="0"/>
              <a:t>a</a:t>
            </a:r>
            <a:r>
              <a:rPr spc="-20" dirty="0"/>
              <a:t>h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110" dirty="0"/>
              <a:t>a</a:t>
            </a:r>
            <a:r>
              <a:rPr spc="-60" dirty="0"/>
              <a:t>s</a:t>
            </a:r>
            <a:r>
              <a:rPr spc="-20" dirty="0"/>
              <a:t>h</a:t>
            </a:r>
            <a:r>
              <a:rPr spc="20" dirty="0"/>
              <a:t>t</a:t>
            </a:r>
            <a:r>
              <a:rPr spc="-35" dirty="0"/>
              <a:t>r</a:t>
            </a:r>
            <a:r>
              <a:rPr spc="-110" dirty="0"/>
              <a:t>a</a:t>
            </a:r>
            <a:r>
              <a:rPr spc="-135" dirty="0"/>
              <a:t>,</a:t>
            </a:r>
            <a:r>
              <a:rPr spc="-130" dirty="0"/>
              <a:t>K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20" dirty="0"/>
              <a:t>n</a:t>
            </a:r>
            <a:r>
              <a:rPr spc="-110" dirty="0"/>
              <a:t>a</a:t>
            </a:r>
            <a:r>
              <a:rPr spc="20" dirty="0"/>
              <a:t>t</a:t>
            </a:r>
            <a:r>
              <a:rPr spc="-110" dirty="0"/>
              <a:t>a</a:t>
            </a:r>
            <a:r>
              <a:rPr spc="-229" dirty="0"/>
              <a:t>k</a:t>
            </a:r>
            <a:r>
              <a:rPr spc="-105" dirty="0"/>
              <a:t>a</a:t>
            </a:r>
            <a:r>
              <a:rPr spc="-220" dirty="0"/>
              <a:t> </a:t>
            </a:r>
            <a:r>
              <a:rPr spc="-110" dirty="0"/>
              <a:t>a</a:t>
            </a:r>
            <a:r>
              <a:rPr spc="-20" dirty="0"/>
              <a:t>n</a:t>
            </a:r>
            <a:r>
              <a:rPr spc="85" dirty="0"/>
              <a:t>d</a:t>
            </a:r>
            <a:r>
              <a:rPr spc="-220" dirty="0"/>
              <a:t> </a:t>
            </a:r>
            <a:r>
              <a:rPr spc="90" dirty="0"/>
              <a:t>U</a:t>
            </a:r>
            <a:r>
              <a:rPr spc="20" dirty="0"/>
              <a:t>tt</a:t>
            </a:r>
            <a:r>
              <a:rPr spc="-110" dirty="0"/>
              <a:t>a</a:t>
            </a:r>
            <a:r>
              <a:rPr spc="-30" dirty="0"/>
              <a:t>r</a:t>
            </a:r>
            <a:r>
              <a:rPr spc="-215" dirty="0"/>
              <a:t> </a:t>
            </a:r>
            <a:r>
              <a:rPr spc="-5" dirty="0"/>
              <a:t>P</a:t>
            </a:r>
            <a:r>
              <a:rPr spc="-35" dirty="0"/>
              <a:t>r</a:t>
            </a:r>
            <a:r>
              <a:rPr spc="-110" dirty="0"/>
              <a:t>a</a:t>
            </a:r>
            <a:r>
              <a:rPr spc="80" dirty="0"/>
              <a:t>d</a:t>
            </a:r>
            <a:r>
              <a:rPr spc="-20" dirty="0"/>
              <a:t>e</a:t>
            </a:r>
            <a:r>
              <a:rPr spc="-60" dirty="0"/>
              <a:t>s</a:t>
            </a:r>
            <a:r>
              <a:rPr spc="-15" dirty="0"/>
              <a:t>h</a:t>
            </a:r>
            <a:r>
              <a:rPr spc="-220" dirty="0"/>
              <a:t> 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15" dirty="0"/>
              <a:t>e</a:t>
            </a:r>
            <a:r>
              <a:rPr spc="-220" dirty="0"/>
              <a:t> </a:t>
            </a:r>
            <a:r>
              <a:rPr spc="20" dirty="0"/>
              <a:t>t</a:t>
            </a:r>
            <a:r>
              <a:rPr spc="50" dirty="0"/>
              <a:t>o</a:t>
            </a:r>
            <a:r>
              <a:rPr spc="80" dirty="0"/>
              <a:t>p</a:t>
            </a:r>
            <a:r>
              <a:rPr spc="-220" dirty="0"/>
              <a:t> </a:t>
            </a:r>
            <a:r>
              <a:rPr spc="-160" dirty="0"/>
              <a:t>3</a:t>
            </a:r>
            <a:r>
              <a:rPr spc="-220" dirty="0"/>
              <a:t> </a:t>
            </a:r>
            <a:r>
              <a:rPr spc="-60" dirty="0"/>
              <a:t>s</a:t>
            </a:r>
            <a:r>
              <a:rPr spc="20" dirty="0"/>
              <a:t>t</a:t>
            </a:r>
            <a:r>
              <a:rPr spc="-110" dirty="0"/>
              <a:t>a</a:t>
            </a:r>
            <a:r>
              <a:rPr spc="20" dirty="0"/>
              <a:t>t</a:t>
            </a:r>
            <a:r>
              <a:rPr spc="-20" dirty="0"/>
              <a:t>e</a:t>
            </a:r>
            <a:r>
              <a:rPr spc="-60" dirty="0"/>
              <a:t>s</a:t>
            </a:r>
            <a:r>
              <a:rPr spc="-380" dirty="0"/>
              <a:t>(</a:t>
            </a:r>
            <a:r>
              <a:rPr spc="-165" dirty="0"/>
              <a:t>3</a:t>
            </a:r>
            <a:r>
              <a:rPr spc="-125" dirty="0"/>
              <a:t>5</a:t>
            </a:r>
            <a:r>
              <a:rPr spc="-1280" dirty="0"/>
              <a:t>%</a:t>
            </a:r>
            <a:r>
              <a:rPr spc="-290" dirty="0"/>
              <a:t>)  </a:t>
            </a:r>
            <a:r>
              <a:rPr spc="30" dirty="0"/>
              <a:t>Adult </a:t>
            </a:r>
            <a:r>
              <a:rPr spc="-125" dirty="0"/>
              <a:t>age </a:t>
            </a:r>
            <a:r>
              <a:rPr spc="-45" dirty="0"/>
              <a:t>group </a:t>
            </a:r>
            <a:r>
              <a:rPr spc="-75" dirty="0"/>
              <a:t>(30-49 </a:t>
            </a:r>
            <a:r>
              <a:rPr spc="-114" dirty="0"/>
              <a:t>yrs) </a:t>
            </a:r>
            <a:r>
              <a:rPr spc="-50" dirty="0"/>
              <a:t>is </a:t>
            </a:r>
            <a:r>
              <a:rPr spc="-165" dirty="0"/>
              <a:t>max </a:t>
            </a:r>
            <a:r>
              <a:rPr spc="-125" dirty="0"/>
              <a:t>contributing(50%) </a:t>
            </a:r>
            <a:r>
              <a:rPr spc="-120" dirty="0"/>
              <a:t> </a:t>
            </a:r>
            <a:r>
              <a:rPr spc="-45" dirty="0"/>
              <a:t>Amazon,Flipkart</a:t>
            </a:r>
            <a:r>
              <a:rPr spc="-210" dirty="0"/>
              <a:t> </a:t>
            </a:r>
            <a:r>
              <a:rPr spc="-15" dirty="0"/>
              <a:t>and</a:t>
            </a:r>
            <a:r>
              <a:rPr spc="-220" dirty="0"/>
              <a:t> </a:t>
            </a:r>
            <a:r>
              <a:rPr dirty="0"/>
              <a:t>Myntra</a:t>
            </a:r>
            <a:r>
              <a:rPr spc="-215" dirty="0"/>
              <a:t> </a:t>
            </a:r>
            <a:r>
              <a:rPr spc="-10" dirty="0"/>
              <a:t>channels</a:t>
            </a:r>
            <a:r>
              <a:rPr spc="-210" dirty="0"/>
              <a:t> </a:t>
            </a:r>
            <a:r>
              <a:rPr spc="-55" dirty="0"/>
              <a:t>are</a:t>
            </a:r>
            <a:r>
              <a:rPr spc="-215" dirty="0"/>
              <a:t> </a:t>
            </a:r>
            <a:r>
              <a:rPr spc="-165" dirty="0"/>
              <a:t>max</a:t>
            </a:r>
            <a:r>
              <a:rPr spc="-215" dirty="0"/>
              <a:t> </a:t>
            </a:r>
            <a:r>
              <a:rPr spc="-15" dirty="0"/>
              <a:t>contributing</a:t>
            </a:r>
            <a:r>
              <a:rPr spc="-215" dirty="0"/>
              <a:t> </a:t>
            </a:r>
            <a:r>
              <a:rPr spc="-375" dirty="0"/>
              <a:t>(80%)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530" y="4376083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530" y="5071408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530" y="5766733"/>
            <a:ext cx="171450" cy="1714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8821" y="843943"/>
            <a:ext cx="452437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Tahoma"/>
                <a:cs typeface="Tahoma"/>
              </a:rPr>
              <a:t>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79635" y="6172687"/>
            <a:ext cx="3607435" cy="4114165"/>
            <a:chOff x="14679635" y="6172687"/>
            <a:chExt cx="3607435" cy="4114165"/>
          </a:xfrm>
        </p:grpSpPr>
        <p:sp>
          <p:nvSpPr>
            <p:cNvPr id="3" name="object 3"/>
            <p:cNvSpPr/>
            <p:nvPr/>
          </p:nvSpPr>
          <p:spPr>
            <a:xfrm>
              <a:off x="16123641" y="6172694"/>
              <a:ext cx="2163445" cy="4114165"/>
            </a:xfrm>
            <a:custGeom>
              <a:avLst/>
              <a:gdLst/>
              <a:ahLst/>
              <a:cxnLst/>
              <a:rect l="l" t="t" r="r" b="b"/>
              <a:pathLst>
                <a:path w="2163444" h="4114165">
                  <a:moveTo>
                    <a:pt x="2163140" y="296760"/>
                  </a:moveTo>
                  <a:lnTo>
                    <a:pt x="2159241" y="248691"/>
                  </a:lnTo>
                  <a:lnTo>
                    <a:pt x="2147989" y="203060"/>
                  </a:lnTo>
                  <a:lnTo>
                    <a:pt x="2129980" y="160502"/>
                  </a:lnTo>
                  <a:lnTo>
                    <a:pt x="2105825" y="121615"/>
                  </a:lnTo>
                  <a:lnTo>
                    <a:pt x="2076145" y="87020"/>
                  </a:lnTo>
                  <a:lnTo>
                    <a:pt x="2041575" y="57327"/>
                  </a:lnTo>
                  <a:lnTo>
                    <a:pt x="2002701" y="33172"/>
                  </a:lnTo>
                  <a:lnTo>
                    <a:pt x="1960156" y="15151"/>
                  </a:lnTo>
                  <a:lnTo>
                    <a:pt x="1914537" y="3886"/>
                  </a:lnTo>
                  <a:lnTo>
                    <a:pt x="1866493" y="0"/>
                  </a:lnTo>
                  <a:lnTo>
                    <a:pt x="296646" y="0"/>
                  </a:lnTo>
                  <a:lnTo>
                    <a:pt x="248589" y="3886"/>
                  </a:lnTo>
                  <a:lnTo>
                    <a:pt x="202984" y="15151"/>
                  </a:lnTo>
                  <a:lnTo>
                    <a:pt x="160439" y="33172"/>
                  </a:lnTo>
                  <a:lnTo>
                    <a:pt x="121564" y="57327"/>
                  </a:lnTo>
                  <a:lnTo>
                    <a:pt x="86982" y="87020"/>
                  </a:lnTo>
                  <a:lnTo>
                    <a:pt x="57315" y="121615"/>
                  </a:lnTo>
                  <a:lnTo>
                    <a:pt x="33159" y="160502"/>
                  </a:lnTo>
                  <a:lnTo>
                    <a:pt x="15151" y="203060"/>
                  </a:lnTo>
                  <a:lnTo>
                    <a:pt x="3886" y="248691"/>
                  </a:lnTo>
                  <a:lnTo>
                    <a:pt x="0" y="296760"/>
                  </a:lnTo>
                  <a:lnTo>
                    <a:pt x="0" y="3817048"/>
                  </a:lnTo>
                  <a:lnTo>
                    <a:pt x="3886" y="3865130"/>
                  </a:lnTo>
                  <a:lnTo>
                    <a:pt x="15151" y="3910761"/>
                  </a:lnTo>
                  <a:lnTo>
                    <a:pt x="33159" y="3953319"/>
                  </a:lnTo>
                  <a:lnTo>
                    <a:pt x="57315" y="3992207"/>
                  </a:lnTo>
                  <a:lnTo>
                    <a:pt x="86982" y="4026801"/>
                  </a:lnTo>
                  <a:lnTo>
                    <a:pt x="121564" y="4056494"/>
                  </a:lnTo>
                  <a:lnTo>
                    <a:pt x="160439" y="4080649"/>
                  </a:lnTo>
                  <a:lnTo>
                    <a:pt x="202984" y="4098671"/>
                  </a:lnTo>
                  <a:lnTo>
                    <a:pt x="248589" y="4109936"/>
                  </a:lnTo>
                  <a:lnTo>
                    <a:pt x="296646" y="4113822"/>
                  </a:lnTo>
                  <a:lnTo>
                    <a:pt x="1866493" y="4113822"/>
                  </a:lnTo>
                  <a:lnTo>
                    <a:pt x="1914537" y="4109936"/>
                  </a:lnTo>
                  <a:lnTo>
                    <a:pt x="1960156" y="4098671"/>
                  </a:lnTo>
                  <a:lnTo>
                    <a:pt x="2002701" y="4080649"/>
                  </a:lnTo>
                  <a:lnTo>
                    <a:pt x="2041575" y="4056494"/>
                  </a:lnTo>
                  <a:lnTo>
                    <a:pt x="2076145" y="4026801"/>
                  </a:lnTo>
                  <a:lnTo>
                    <a:pt x="2105825" y="3992207"/>
                  </a:lnTo>
                  <a:lnTo>
                    <a:pt x="2129980" y="3953319"/>
                  </a:lnTo>
                  <a:lnTo>
                    <a:pt x="2147989" y="3910761"/>
                  </a:lnTo>
                  <a:lnTo>
                    <a:pt x="2159241" y="3865130"/>
                  </a:lnTo>
                  <a:lnTo>
                    <a:pt x="2163140" y="3817048"/>
                  </a:lnTo>
                  <a:lnTo>
                    <a:pt x="2163140" y="296760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36147" y="6182921"/>
              <a:ext cx="2143125" cy="4093845"/>
            </a:xfrm>
            <a:custGeom>
              <a:avLst/>
              <a:gdLst/>
              <a:ahLst/>
              <a:cxnLst/>
              <a:rect l="l" t="t" r="r" b="b"/>
              <a:pathLst>
                <a:path w="2143125" h="4093845">
                  <a:moveTo>
                    <a:pt x="1854832" y="4093357"/>
                  </a:moveTo>
                  <a:lnTo>
                    <a:pt x="287849" y="4093357"/>
                  </a:lnTo>
                  <a:lnTo>
                    <a:pt x="241158" y="4089588"/>
                  </a:lnTo>
                  <a:lnTo>
                    <a:pt x="196866" y="4078676"/>
                  </a:lnTo>
                  <a:lnTo>
                    <a:pt x="155565" y="4061215"/>
                  </a:lnTo>
                  <a:lnTo>
                    <a:pt x="117849" y="4037796"/>
                  </a:lnTo>
                  <a:lnTo>
                    <a:pt x="84309" y="4009013"/>
                  </a:lnTo>
                  <a:lnTo>
                    <a:pt x="55538" y="3975459"/>
                  </a:lnTo>
                  <a:lnTo>
                    <a:pt x="32129" y="3937727"/>
                  </a:lnTo>
                  <a:lnTo>
                    <a:pt x="14674" y="3896409"/>
                  </a:lnTo>
                  <a:lnTo>
                    <a:pt x="3767" y="3852099"/>
                  </a:lnTo>
                  <a:lnTo>
                    <a:pt x="0" y="3805389"/>
                  </a:lnTo>
                  <a:lnTo>
                    <a:pt x="0" y="287967"/>
                  </a:lnTo>
                  <a:lnTo>
                    <a:pt x="3767" y="241257"/>
                  </a:lnTo>
                  <a:lnTo>
                    <a:pt x="14674" y="196947"/>
                  </a:lnTo>
                  <a:lnTo>
                    <a:pt x="32129" y="155629"/>
                  </a:lnTo>
                  <a:lnTo>
                    <a:pt x="55538" y="117897"/>
                  </a:lnTo>
                  <a:lnTo>
                    <a:pt x="84309" y="84343"/>
                  </a:lnTo>
                  <a:lnTo>
                    <a:pt x="117849" y="55561"/>
                  </a:lnTo>
                  <a:lnTo>
                    <a:pt x="155565" y="32142"/>
                  </a:lnTo>
                  <a:lnTo>
                    <a:pt x="196866" y="14680"/>
                  </a:lnTo>
                  <a:lnTo>
                    <a:pt x="241158" y="3769"/>
                  </a:lnTo>
                  <a:lnTo>
                    <a:pt x="287849" y="0"/>
                  </a:lnTo>
                  <a:lnTo>
                    <a:pt x="1854832" y="0"/>
                  </a:lnTo>
                  <a:lnTo>
                    <a:pt x="1901523" y="3769"/>
                  </a:lnTo>
                  <a:lnTo>
                    <a:pt x="1945815" y="14680"/>
                  </a:lnTo>
                  <a:lnTo>
                    <a:pt x="1987115" y="32142"/>
                  </a:lnTo>
                  <a:lnTo>
                    <a:pt x="2024832" y="55561"/>
                  </a:lnTo>
                  <a:lnTo>
                    <a:pt x="2058372" y="84343"/>
                  </a:lnTo>
                  <a:lnTo>
                    <a:pt x="2087143" y="117897"/>
                  </a:lnTo>
                  <a:lnTo>
                    <a:pt x="2110552" y="155629"/>
                  </a:lnTo>
                  <a:lnTo>
                    <a:pt x="2128007" y="196947"/>
                  </a:lnTo>
                  <a:lnTo>
                    <a:pt x="2138914" y="241257"/>
                  </a:lnTo>
                  <a:lnTo>
                    <a:pt x="2142681" y="287967"/>
                  </a:lnTo>
                  <a:lnTo>
                    <a:pt x="2142681" y="3805389"/>
                  </a:lnTo>
                  <a:lnTo>
                    <a:pt x="2138914" y="3852099"/>
                  </a:lnTo>
                  <a:lnTo>
                    <a:pt x="2128007" y="3896409"/>
                  </a:lnTo>
                  <a:lnTo>
                    <a:pt x="2110552" y="3937727"/>
                  </a:lnTo>
                  <a:lnTo>
                    <a:pt x="2087143" y="3975459"/>
                  </a:lnTo>
                  <a:lnTo>
                    <a:pt x="2058372" y="4009013"/>
                  </a:lnTo>
                  <a:lnTo>
                    <a:pt x="2024832" y="4037796"/>
                  </a:lnTo>
                  <a:lnTo>
                    <a:pt x="1987115" y="4061215"/>
                  </a:lnTo>
                  <a:lnTo>
                    <a:pt x="1945815" y="4078676"/>
                  </a:lnTo>
                  <a:lnTo>
                    <a:pt x="1901523" y="4089588"/>
                  </a:lnTo>
                  <a:lnTo>
                    <a:pt x="1854832" y="4093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25917" y="6172687"/>
              <a:ext cx="2163445" cy="4114165"/>
            </a:xfrm>
            <a:custGeom>
              <a:avLst/>
              <a:gdLst/>
              <a:ahLst/>
              <a:cxnLst/>
              <a:rect l="l" t="t" r="r" b="b"/>
              <a:pathLst>
                <a:path w="2163444" h="4114165">
                  <a:moveTo>
                    <a:pt x="1866494" y="4113824"/>
                  </a:moveTo>
                  <a:lnTo>
                    <a:pt x="296646" y="4113824"/>
                  </a:lnTo>
                  <a:lnTo>
                    <a:pt x="248592" y="4109932"/>
                  </a:lnTo>
                  <a:lnTo>
                    <a:pt x="202983" y="4098669"/>
                  </a:lnTo>
                  <a:lnTo>
                    <a:pt x="160435" y="4080649"/>
                  </a:lnTo>
                  <a:lnTo>
                    <a:pt x="121564" y="4056489"/>
                  </a:lnTo>
                  <a:lnTo>
                    <a:pt x="86984" y="4026804"/>
                  </a:lnTo>
                  <a:lnTo>
                    <a:pt x="57311" y="3992210"/>
                  </a:lnTo>
                  <a:lnTo>
                    <a:pt x="33160" y="3953322"/>
                  </a:lnTo>
                  <a:lnTo>
                    <a:pt x="15148" y="3910756"/>
                  </a:lnTo>
                  <a:lnTo>
                    <a:pt x="3889" y="3865129"/>
                  </a:lnTo>
                  <a:lnTo>
                    <a:pt x="0" y="3817055"/>
                  </a:lnTo>
                  <a:lnTo>
                    <a:pt x="0" y="296768"/>
                  </a:lnTo>
                  <a:lnTo>
                    <a:pt x="3889" y="248694"/>
                  </a:lnTo>
                  <a:lnTo>
                    <a:pt x="15148" y="203067"/>
                  </a:lnTo>
                  <a:lnTo>
                    <a:pt x="33160" y="160501"/>
                  </a:lnTo>
                  <a:lnTo>
                    <a:pt x="57311" y="121614"/>
                  </a:lnTo>
                  <a:lnTo>
                    <a:pt x="86984" y="87019"/>
                  </a:lnTo>
                  <a:lnTo>
                    <a:pt x="121564" y="57334"/>
                  </a:lnTo>
                  <a:lnTo>
                    <a:pt x="160435" y="33174"/>
                  </a:lnTo>
                  <a:lnTo>
                    <a:pt x="202983" y="15154"/>
                  </a:lnTo>
                  <a:lnTo>
                    <a:pt x="248592" y="3891"/>
                  </a:lnTo>
                  <a:lnTo>
                    <a:pt x="296646" y="0"/>
                  </a:lnTo>
                  <a:lnTo>
                    <a:pt x="1866494" y="0"/>
                  </a:lnTo>
                  <a:lnTo>
                    <a:pt x="1914548" y="3891"/>
                  </a:lnTo>
                  <a:lnTo>
                    <a:pt x="1960157" y="15154"/>
                  </a:lnTo>
                  <a:lnTo>
                    <a:pt x="1972700" y="20466"/>
                  </a:lnTo>
                  <a:lnTo>
                    <a:pt x="296646" y="20466"/>
                  </a:lnTo>
                  <a:lnTo>
                    <a:pt x="247065" y="24926"/>
                  </a:lnTo>
                  <a:lnTo>
                    <a:pt x="200373" y="37780"/>
                  </a:lnTo>
                  <a:lnTo>
                    <a:pt x="157357" y="58244"/>
                  </a:lnTo>
                  <a:lnTo>
                    <a:pt x="118802" y="85529"/>
                  </a:lnTo>
                  <a:lnTo>
                    <a:pt x="85494" y="118851"/>
                  </a:lnTo>
                  <a:lnTo>
                    <a:pt x="58220" y="157421"/>
                  </a:lnTo>
                  <a:lnTo>
                    <a:pt x="37765" y="200456"/>
                  </a:lnTo>
                  <a:lnTo>
                    <a:pt x="24916" y="247167"/>
                  </a:lnTo>
                  <a:lnTo>
                    <a:pt x="20458" y="296768"/>
                  </a:lnTo>
                  <a:lnTo>
                    <a:pt x="20458" y="3817055"/>
                  </a:lnTo>
                  <a:lnTo>
                    <a:pt x="24916" y="3866657"/>
                  </a:lnTo>
                  <a:lnTo>
                    <a:pt x="37765" y="3913368"/>
                  </a:lnTo>
                  <a:lnTo>
                    <a:pt x="58220" y="3956402"/>
                  </a:lnTo>
                  <a:lnTo>
                    <a:pt x="85494" y="3994973"/>
                  </a:lnTo>
                  <a:lnTo>
                    <a:pt x="118802" y="4028294"/>
                  </a:lnTo>
                  <a:lnTo>
                    <a:pt x="157357" y="4055580"/>
                  </a:lnTo>
                  <a:lnTo>
                    <a:pt x="200373" y="4076043"/>
                  </a:lnTo>
                  <a:lnTo>
                    <a:pt x="247065" y="4088897"/>
                  </a:lnTo>
                  <a:lnTo>
                    <a:pt x="296646" y="4093357"/>
                  </a:lnTo>
                  <a:lnTo>
                    <a:pt x="1972700" y="4093357"/>
                  </a:lnTo>
                  <a:lnTo>
                    <a:pt x="1960157" y="4098669"/>
                  </a:lnTo>
                  <a:lnTo>
                    <a:pt x="1914548" y="4109932"/>
                  </a:lnTo>
                  <a:lnTo>
                    <a:pt x="1866494" y="4113824"/>
                  </a:lnTo>
                  <a:close/>
                </a:path>
                <a:path w="2163444" h="4114165">
                  <a:moveTo>
                    <a:pt x="1972700" y="4093357"/>
                  </a:moveTo>
                  <a:lnTo>
                    <a:pt x="1866494" y="4093357"/>
                  </a:lnTo>
                  <a:lnTo>
                    <a:pt x="1916076" y="4088897"/>
                  </a:lnTo>
                  <a:lnTo>
                    <a:pt x="1962767" y="4076043"/>
                  </a:lnTo>
                  <a:lnTo>
                    <a:pt x="2005784" y="4055580"/>
                  </a:lnTo>
                  <a:lnTo>
                    <a:pt x="2044339" y="4028294"/>
                  </a:lnTo>
                  <a:lnTo>
                    <a:pt x="2077646" y="3994973"/>
                  </a:lnTo>
                  <a:lnTo>
                    <a:pt x="2104921" y="3956402"/>
                  </a:lnTo>
                  <a:lnTo>
                    <a:pt x="2125375" y="3913368"/>
                  </a:lnTo>
                  <a:lnTo>
                    <a:pt x="2138225" y="3866657"/>
                  </a:lnTo>
                  <a:lnTo>
                    <a:pt x="2142683" y="3817055"/>
                  </a:lnTo>
                  <a:lnTo>
                    <a:pt x="2142683" y="296768"/>
                  </a:lnTo>
                  <a:lnTo>
                    <a:pt x="2138225" y="247166"/>
                  </a:lnTo>
                  <a:lnTo>
                    <a:pt x="2125375" y="200456"/>
                  </a:lnTo>
                  <a:lnTo>
                    <a:pt x="2104921" y="157421"/>
                  </a:lnTo>
                  <a:lnTo>
                    <a:pt x="2077646" y="118851"/>
                  </a:lnTo>
                  <a:lnTo>
                    <a:pt x="2044339" y="85529"/>
                  </a:lnTo>
                  <a:lnTo>
                    <a:pt x="2005784" y="58244"/>
                  </a:lnTo>
                  <a:lnTo>
                    <a:pt x="1962767" y="37780"/>
                  </a:lnTo>
                  <a:lnTo>
                    <a:pt x="1916076" y="24926"/>
                  </a:lnTo>
                  <a:lnTo>
                    <a:pt x="1866494" y="20466"/>
                  </a:lnTo>
                  <a:lnTo>
                    <a:pt x="1972700" y="20466"/>
                  </a:lnTo>
                  <a:lnTo>
                    <a:pt x="2041577" y="57334"/>
                  </a:lnTo>
                  <a:lnTo>
                    <a:pt x="2076157" y="87019"/>
                  </a:lnTo>
                  <a:lnTo>
                    <a:pt x="2105830" y="121614"/>
                  </a:lnTo>
                  <a:lnTo>
                    <a:pt x="2129980" y="160501"/>
                  </a:lnTo>
                  <a:lnTo>
                    <a:pt x="2147993" y="203067"/>
                  </a:lnTo>
                  <a:lnTo>
                    <a:pt x="2159251" y="248694"/>
                  </a:lnTo>
                  <a:lnTo>
                    <a:pt x="2163141" y="296768"/>
                  </a:lnTo>
                  <a:lnTo>
                    <a:pt x="2163141" y="3817055"/>
                  </a:lnTo>
                  <a:lnTo>
                    <a:pt x="2159251" y="3865129"/>
                  </a:lnTo>
                  <a:lnTo>
                    <a:pt x="2147993" y="3910756"/>
                  </a:lnTo>
                  <a:lnTo>
                    <a:pt x="2129980" y="3953322"/>
                  </a:lnTo>
                  <a:lnTo>
                    <a:pt x="2105830" y="3992210"/>
                  </a:lnTo>
                  <a:lnTo>
                    <a:pt x="2076157" y="4026804"/>
                  </a:lnTo>
                  <a:lnTo>
                    <a:pt x="2041577" y="4056489"/>
                  </a:lnTo>
                  <a:lnTo>
                    <a:pt x="2002705" y="4080649"/>
                  </a:lnTo>
                  <a:lnTo>
                    <a:pt x="1972700" y="4093357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36148" y="6182921"/>
              <a:ext cx="2143125" cy="475615"/>
            </a:xfrm>
            <a:custGeom>
              <a:avLst/>
              <a:gdLst/>
              <a:ahLst/>
              <a:cxnLst/>
              <a:rect l="l" t="t" r="r" b="b"/>
              <a:pathLst>
                <a:path w="2143125" h="475615">
                  <a:moveTo>
                    <a:pt x="2142681" y="475337"/>
                  </a:moveTo>
                  <a:lnTo>
                    <a:pt x="0" y="475337"/>
                  </a:lnTo>
                  <a:lnTo>
                    <a:pt x="0" y="286535"/>
                  </a:lnTo>
                  <a:lnTo>
                    <a:pt x="3748" y="240057"/>
                  </a:lnTo>
                  <a:lnTo>
                    <a:pt x="14601" y="195967"/>
                  </a:lnTo>
                  <a:lnTo>
                    <a:pt x="31969" y="154855"/>
                  </a:lnTo>
                  <a:lnTo>
                    <a:pt x="55261" y="117311"/>
                  </a:lnTo>
                  <a:lnTo>
                    <a:pt x="83889" y="83924"/>
                  </a:lnTo>
                  <a:lnTo>
                    <a:pt x="117262" y="55284"/>
                  </a:lnTo>
                  <a:lnTo>
                    <a:pt x="154792" y="31982"/>
                  </a:lnTo>
                  <a:lnTo>
                    <a:pt x="195887" y="14607"/>
                  </a:lnTo>
                  <a:lnTo>
                    <a:pt x="239958" y="3750"/>
                  </a:lnTo>
                  <a:lnTo>
                    <a:pt x="286417" y="0"/>
                  </a:lnTo>
                  <a:lnTo>
                    <a:pt x="1856264" y="0"/>
                  </a:lnTo>
                  <a:lnTo>
                    <a:pt x="1902722" y="3750"/>
                  </a:lnTo>
                  <a:lnTo>
                    <a:pt x="1946794" y="14607"/>
                  </a:lnTo>
                  <a:lnTo>
                    <a:pt x="1987889" y="31982"/>
                  </a:lnTo>
                  <a:lnTo>
                    <a:pt x="2025418" y="55284"/>
                  </a:lnTo>
                  <a:lnTo>
                    <a:pt x="2058791" y="83924"/>
                  </a:lnTo>
                  <a:lnTo>
                    <a:pt x="2087419" y="117311"/>
                  </a:lnTo>
                  <a:lnTo>
                    <a:pt x="2110712" y="154855"/>
                  </a:lnTo>
                  <a:lnTo>
                    <a:pt x="2128079" y="195967"/>
                  </a:lnTo>
                  <a:lnTo>
                    <a:pt x="2138932" y="240057"/>
                  </a:lnTo>
                  <a:lnTo>
                    <a:pt x="2142681" y="286535"/>
                  </a:lnTo>
                  <a:lnTo>
                    <a:pt x="2142681" y="475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25917" y="6172687"/>
              <a:ext cx="2163445" cy="495934"/>
            </a:xfrm>
            <a:custGeom>
              <a:avLst/>
              <a:gdLst/>
              <a:ahLst/>
              <a:cxnLst/>
              <a:rect l="l" t="t" r="r" b="b"/>
              <a:pathLst>
                <a:path w="2163444" h="495934">
                  <a:moveTo>
                    <a:pt x="2158562" y="495803"/>
                  </a:moveTo>
                  <a:lnTo>
                    <a:pt x="4579" y="495803"/>
                  </a:lnTo>
                  <a:lnTo>
                    <a:pt x="0" y="491222"/>
                  </a:lnTo>
                  <a:lnTo>
                    <a:pt x="0" y="296768"/>
                  </a:lnTo>
                  <a:lnTo>
                    <a:pt x="3889" y="248694"/>
                  </a:lnTo>
                  <a:lnTo>
                    <a:pt x="15148" y="203067"/>
                  </a:lnTo>
                  <a:lnTo>
                    <a:pt x="33160" y="160501"/>
                  </a:lnTo>
                  <a:lnTo>
                    <a:pt x="57311" y="121614"/>
                  </a:lnTo>
                  <a:lnTo>
                    <a:pt x="86984" y="87019"/>
                  </a:lnTo>
                  <a:lnTo>
                    <a:pt x="121564" y="57334"/>
                  </a:lnTo>
                  <a:lnTo>
                    <a:pt x="160435" y="33174"/>
                  </a:lnTo>
                  <a:lnTo>
                    <a:pt x="202983" y="15154"/>
                  </a:lnTo>
                  <a:lnTo>
                    <a:pt x="248592" y="3891"/>
                  </a:lnTo>
                  <a:lnTo>
                    <a:pt x="296646" y="0"/>
                  </a:lnTo>
                  <a:lnTo>
                    <a:pt x="1866494" y="0"/>
                  </a:lnTo>
                  <a:lnTo>
                    <a:pt x="1914548" y="3891"/>
                  </a:lnTo>
                  <a:lnTo>
                    <a:pt x="1960157" y="15154"/>
                  </a:lnTo>
                  <a:lnTo>
                    <a:pt x="1972700" y="20466"/>
                  </a:lnTo>
                  <a:lnTo>
                    <a:pt x="296646" y="20466"/>
                  </a:lnTo>
                  <a:lnTo>
                    <a:pt x="247065" y="24926"/>
                  </a:lnTo>
                  <a:lnTo>
                    <a:pt x="200373" y="37780"/>
                  </a:lnTo>
                  <a:lnTo>
                    <a:pt x="157357" y="58244"/>
                  </a:lnTo>
                  <a:lnTo>
                    <a:pt x="118802" y="85529"/>
                  </a:lnTo>
                  <a:lnTo>
                    <a:pt x="85494" y="118851"/>
                  </a:lnTo>
                  <a:lnTo>
                    <a:pt x="58220" y="157421"/>
                  </a:lnTo>
                  <a:lnTo>
                    <a:pt x="37765" y="200456"/>
                  </a:lnTo>
                  <a:lnTo>
                    <a:pt x="24916" y="247166"/>
                  </a:lnTo>
                  <a:lnTo>
                    <a:pt x="20458" y="296768"/>
                  </a:lnTo>
                  <a:lnTo>
                    <a:pt x="20458" y="475337"/>
                  </a:lnTo>
                  <a:lnTo>
                    <a:pt x="2163141" y="475337"/>
                  </a:lnTo>
                  <a:lnTo>
                    <a:pt x="2163141" y="491222"/>
                  </a:lnTo>
                  <a:lnTo>
                    <a:pt x="2158562" y="495803"/>
                  </a:lnTo>
                  <a:close/>
                </a:path>
                <a:path w="2163444" h="495934">
                  <a:moveTo>
                    <a:pt x="2163141" y="475337"/>
                  </a:moveTo>
                  <a:lnTo>
                    <a:pt x="2142683" y="475337"/>
                  </a:lnTo>
                  <a:lnTo>
                    <a:pt x="2142683" y="296768"/>
                  </a:lnTo>
                  <a:lnTo>
                    <a:pt x="2138225" y="247166"/>
                  </a:lnTo>
                  <a:lnTo>
                    <a:pt x="2125375" y="200456"/>
                  </a:lnTo>
                  <a:lnTo>
                    <a:pt x="2104921" y="157421"/>
                  </a:lnTo>
                  <a:lnTo>
                    <a:pt x="2077646" y="118851"/>
                  </a:lnTo>
                  <a:lnTo>
                    <a:pt x="2044339" y="85529"/>
                  </a:lnTo>
                  <a:lnTo>
                    <a:pt x="2005784" y="58244"/>
                  </a:lnTo>
                  <a:lnTo>
                    <a:pt x="1962767" y="37780"/>
                  </a:lnTo>
                  <a:lnTo>
                    <a:pt x="1916076" y="24926"/>
                  </a:lnTo>
                  <a:lnTo>
                    <a:pt x="1866494" y="20466"/>
                  </a:lnTo>
                  <a:lnTo>
                    <a:pt x="1972700" y="20466"/>
                  </a:lnTo>
                  <a:lnTo>
                    <a:pt x="2041577" y="57334"/>
                  </a:lnTo>
                  <a:lnTo>
                    <a:pt x="2076157" y="87019"/>
                  </a:lnTo>
                  <a:lnTo>
                    <a:pt x="2105830" y="121614"/>
                  </a:lnTo>
                  <a:lnTo>
                    <a:pt x="2129980" y="160501"/>
                  </a:lnTo>
                  <a:lnTo>
                    <a:pt x="2147993" y="203067"/>
                  </a:lnTo>
                  <a:lnTo>
                    <a:pt x="2159251" y="248694"/>
                  </a:lnTo>
                  <a:lnTo>
                    <a:pt x="2163141" y="296768"/>
                  </a:lnTo>
                  <a:lnTo>
                    <a:pt x="2163141" y="475337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36148" y="9800939"/>
              <a:ext cx="2143125" cy="475615"/>
            </a:xfrm>
            <a:custGeom>
              <a:avLst/>
              <a:gdLst/>
              <a:ahLst/>
              <a:cxnLst/>
              <a:rect l="l" t="t" r="r" b="b"/>
              <a:pathLst>
                <a:path w="2143125" h="475615">
                  <a:moveTo>
                    <a:pt x="1856264" y="475337"/>
                  </a:moveTo>
                  <a:lnTo>
                    <a:pt x="286417" y="475337"/>
                  </a:lnTo>
                  <a:lnTo>
                    <a:pt x="239958" y="471587"/>
                  </a:lnTo>
                  <a:lnTo>
                    <a:pt x="195887" y="460730"/>
                  </a:lnTo>
                  <a:lnTo>
                    <a:pt x="154792" y="443355"/>
                  </a:lnTo>
                  <a:lnTo>
                    <a:pt x="117262" y="420053"/>
                  </a:lnTo>
                  <a:lnTo>
                    <a:pt x="83889" y="391413"/>
                  </a:lnTo>
                  <a:lnTo>
                    <a:pt x="55261" y="358026"/>
                  </a:lnTo>
                  <a:lnTo>
                    <a:pt x="31969" y="320482"/>
                  </a:lnTo>
                  <a:lnTo>
                    <a:pt x="14601" y="279370"/>
                  </a:lnTo>
                  <a:lnTo>
                    <a:pt x="3748" y="235280"/>
                  </a:lnTo>
                  <a:lnTo>
                    <a:pt x="0" y="188803"/>
                  </a:lnTo>
                  <a:lnTo>
                    <a:pt x="0" y="0"/>
                  </a:lnTo>
                  <a:lnTo>
                    <a:pt x="2142681" y="0"/>
                  </a:lnTo>
                  <a:lnTo>
                    <a:pt x="2142681" y="188803"/>
                  </a:lnTo>
                  <a:lnTo>
                    <a:pt x="2138932" y="235280"/>
                  </a:lnTo>
                  <a:lnTo>
                    <a:pt x="2128079" y="279370"/>
                  </a:lnTo>
                  <a:lnTo>
                    <a:pt x="2110712" y="320482"/>
                  </a:lnTo>
                  <a:lnTo>
                    <a:pt x="2087419" y="358026"/>
                  </a:lnTo>
                  <a:lnTo>
                    <a:pt x="2058791" y="391413"/>
                  </a:lnTo>
                  <a:lnTo>
                    <a:pt x="2025418" y="420053"/>
                  </a:lnTo>
                  <a:lnTo>
                    <a:pt x="1987889" y="443355"/>
                  </a:lnTo>
                  <a:lnTo>
                    <a:pt x="1946794" y="460730"/>
                  </a:lnTo>
                  <a:lnTo>
                    <a:pt x="1902722" y="471587"/>
                  </a:lnTo>
                  <a:lnTo>
                    <a:pt x="1856264" y="475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25917" y="9790707"/>
              <a:ext cx="2163445" cy="495934"/>
            </a:xfrm>
            <a:custGeom>
              <a:avLst/>
              <a:gdLst/>
              <a:ahLst/>
              <a:cxnLst/>
              <a:rect l="l" t="t" r="r" b="b"/>
              <a:pathLst>
                <a:path w="2163444" h="495934">
                  <a:moveTo>
                    <a:pt x="1866494" y="495803"/>
                  </a:moveTo>
                  <a:lnTo>
                    <a:pt x="296646" y="495803"/>
                  </a:lnTo>
                  <a:lnTo>
                    <a:pt x="248592" y="491912"/>
                  </a:lnTo>
                  <a:lnTo>
                    <a:pt x="202983" y="480649"/>
                  </a:lnTo>
                  <a:lnTo>
                    <a:pt x="160435" y="462629"/>
                  </a:lnTo>
                  <a:lnTo>
                    <a:pt x="121564" y="438469"/>
                  </a:lnTo>
                  <a:lnTo>
                    <a:pt x="86984" y="408784"/>
                  </a:lnTo>
                  <a:lnTo>
                    <a:pt x="57311" y="374189"/>
                  </a:lnTo>
                  <a:lnTo>
                    <a:pt x="33160" y="335302"/>
                  </a:lnTo>
                  <a:lnTo>
                    <a:pt x="15148" y="292736"/>
                  </a:lnTo>
                  <a:lnTo>
                    <a:pt x="3889" y="247109"/>
                  </a:lnTo>
                  <a:lnTo>
                    <a:pt x="0" y="199035"/>
                  </a:lnTo>
                  <a:lnTo>
                    <a:pt x="0" y="4581"/>
                  </a:lnTo>
                  <a:lnTo>
                    <a:pt x="4579" y="0"/>
                  </a:lnTo>
                  <a:lnTo>
                    <a:pt x="2158562" y="0"/>
                  </a:lnTo>
                  <a:lnTo>
                    <a:pt x="2163141" y="4581"/>
                  </a:lnTo>
                  <a:lnTo>
                    <a:pt x="2163141" y="20466"/>
                  </a:lnTo>
                  <a:lnTo>
                    <a:pt x="20458" y="20466"/>
                  </a:lnTo>
                  <a:lnTo>
                    <a:pt x="20458" y="199035"/>
                  </a:lnTo>
                  <a:lnTo>
                    <a:pt x="24916" y="248637"/>
                  </a:lnTo>
                  <a:lnTo>
                    <a:pt x="37765" y="295347"/>
                  </a:lnTo>
                  <a:lnTo>
                    <a:pt x="58220" y="338382"/>
                  </a:lnTo>
                  <a:lnTo>
                    <a:pt x="85494" y="376953"/>
                  </a:lnTo>
                  <a:lnTo>
                    <a:pt x="118802" y="410274"/>
                  </a:lnTo>
                  <a:lnTo>
                    <a:pt x="157357" y="437559"/>
                  </a:lnTo>
                  <a:lnTo>
                    <a:pt x="200373" y="458023"/>
                  </a:lnTo>
                  <a:lnTo>
                    <a:pt x="247065" y="470877"/>
                  </a:lnTo>
                  <a:lnTo>
                    <a:pt x="296646" y="475337"/>
                  </a:lnTo>
                  <a:lnTo>
                    <a:pt x="1972700" y="475337"/>
                  </a:lnTo>
                  <a:lnTo>
                    <a:pt x="1960157" y="480649"/>
                  </a:lnTo>
                  <a:lnTo>
                    <a:pt x="1914548" y="491912"/>
                  </a:lnTo>
                  <a:lnTo>
                    <a:pt x="1866494" y="495803"/>
                  </a:lnTo>
                  <a:close/>
                </a:path>
                <a:path w="2163444" h="495934">
                  <a:moveTo>
                    <a:pt x="1972700" y="475337"/>
                  </a:moveTo>
                  <a:lnTo>
                    <a:pt x="1866494" y="475337"/>
                  </a:lnTo>
                  <a:lnTo>
                    <a:pt x="1916076" y="470877"/>
                  </a:lnTo>
                  <a:lnTo>
                    <a:pt x="1962767" y="458023"/>
                  </a:lnTo>
                  <a:lnTo>
                    <a:pt x="2005784" y="437559"/>
                  </a:lnTo>
                  <a:lnTo>
                    <a:pt x="2044339" y="410274"/>
                  </a:lnTo>
                  <a:lnTo>
                    <a:pt x="2077646" y="376953"/>
                  </a:lnTo>
                  <a:lnTo>
                    <a:pt x="2104921" y="338382"/>
                  </a:lnTo>
                  <a:lnTo>
                    <a:pt x="2125375" y="295347"/>
                  </a:lnTo>
                  <a:lnTo>
                    <a:pt x="2138225" y="248637"/>
                  </a:lnTo>
                  <a:lnTo>
                    <a:pt x="2142683" y="199035"/>
                  </a:lnTo>
                  <a:lnTo>
                    <a:pt x="2142683" y="20466"/>
                  </a:lnTo>
                  <a:lnTo>
                    <a:pt x="2163141" y="20466"/>
                  </a:lnTo>
                  <a:lnTo>
                    <a:pt x="2163141" y="199035"/>
                  </a:lnTo>
                  <a:lnTo>
                    <a:pt x="2159251" y="247109"/>
                  </a:lnTo>
                  <a:lnTo>
                    <a:pt x="2147993" y="292736"/>
                  </a:lnTo>
                  <a:lnTo>
                    <a:pt x="2129980" y="335302"/>
                  </a:lnTo>
                  <a:lnTo>
                    <a:pt x="2105830" y="374189"/>
                  </a:lnTo>
                  <a:lnTo>
                    <a:pt x="2076157" y="408784"/>
                  </a:lnTo>
                  <a:lnTo>
                    <a:pt x="2041577" y="438469"/>
                  </a:lnTo>
                  <a:lnTo>
                    <a:pt x="2002705" y="462629"/>
                  </a:lnTo>
                  <a:lnTo>
                    <a:pt x="1972700" y="475337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15424" y="6182931"/>
              <a:ext cx="1763395" cy="4093845"/>
            </a:xfrm>
            <a:custGeom>
              <a:avLst/>
              <a:gdLst/>
              <a:ahLst/>
              <a:cxnLst/>
              <a:rect l="l" t="t" r="r" b="b"/>
              <a:pathLst>
                <a:path w="1763394" h="4093845">
                  <a:moveTo>
                    <a:pt x="1763395" y="3618014"/>
                  </a:moveTo>
                  <a:lnTo>
                    <a:pt x="109575" y="3618014"/>
                  </a:lnTo>
                  <a:lnTo>
                    <a:pt x="0" y="4093349"/>
                  </a:lnTo>
                  <a:lnTo>
                    <a:pt x="1476984" y="4093349"/>
                  </a:lnTo>
                  <a:lnTo>
                    <a:pt x="1523441" y="4089603"/>
                  </a:lnTo>
                  <a:lnTo>
                    <a:pt x="1567510" y="4078744"/>
                  </a:lnTo>
                  <a:lnTo>
                    <a:pt x="1608607" y="4061371"/>
                  </a:lnTo>
                  <a:lnTo>
                    <a:pt x="1646135" y="4038066"/>
                  </a:lnTo>
                  <a:lnTo>
                    <a:pt x="1679511" y="4009428"/>
                  </a:lnTo>
                  <a:lnTo>
                    <a:pt x="1708137" y="3976039"/>
                  </a:lnTo>
                  <a:lnTo>
                    <a:pt x="1731429" y="3938498"/>
                  </a:lnTo>
                  <a:lnTo>
                    <a:pt x="1748802" y="3897388"/>
                  </a:lnTo>
                  <a:lnTo>
                    <a:pt x="1759648" y="3853294"/>
                  </a:lnTo>
                  <a:lnTo>
                    <a:pt x="1763395" y="3806812"/>
                  </a:lnTo>
                  <a:lnTo>
                    <a:pt x="1763395" y="3618014"/>
                  </a:lnTo>
                  <a:close/>
                </a:path>
                <a:path w="1763394" h="4093845">
                  <a:moveTo>
                    <a:pt x="1763395" y="286537"/>
                  </a:moveTo>
                  <a:lnTo>
                    <a:pt x="1759648" y="240055"/>
                  </a:lnTo>
                  <a:lnTo>
                    <a:pt x="1748802" y="195961"/>
                  </a:lnTo>
                  <a:lnTo>
                    <a:pt x="1731429" y="154851"/>
                  </a:lnTo>
                  <a:lnTo>
                    <a:pt x="1708137" y="117309"/>
                  </a:lnTo>
                  <a:lnTo>
                    <a:pt x="1679511" y="83921"/>
                  </a:lnTo>
                  <a:lnTo>
                    <a:pt x="1646135" y="55283"/>
                  </a:lnTo>
                  <a:lnTo>
                    <a:pt x="1608607" y="31978"/>
                  </a:lnTo>
                  <a:lnTo>
                    <a:pt x="1567510" y="14605"/>
                  </a:lnTo>
                  <a:lnTo>
                    <a:pt x="1523441" y="3746"/>
                  </a:lnTo>
                  <a:lnTo>
                    <a:pt x="1476984" y="0"/>
                  </a:lnTo>
                  <a:lnTo>
                    <a:pt x="943660" y="0"/>
                  </a:lnTo>
                  <a:lnTo>
                    <a:pt x="834072" y="475335"/>
                  </a:lnTo>
                  <a:lnTo>
                    <a:pt x="1763395" y="475335"/>
                  </a:lnTo>
                  <a:lnTo>
                    <a:pt x="1763395" y="286537"/>
                  </a:lnTo>
                  <a:close/>
                </a:path>
              </a:pathLst>
            </a:custGeom>
            <a:solidFill>
              <a:srgbClr val="7BC8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25915" y="6172694"/>
              <a:ext cx="2163445" cy="4114165"/>
            </a:xfrm>
            <a:custGeom>
              <a:avLst/>
              <a:gdLst/>
              <a:ahLst/>
              <a:cxnLst/>
              <a:rect l="l" t="t" r="r" b="b"/>
              <a:pathLst>
                <a:path w="2163444" h="4114165">
                  <a:moveTo>
                    <a:pt x="2163140" y="3622598"/>
                  </a:moveTo>
                  <a:lnTo>
                    <a:pt x="2158555" y="3618014"/>
                  </a:lnTo>
                  <a:lnTo>
                    <a:pt x="2142680" y="3618014"/>
                  </a:lnTo>
                  <a:lnTo>
                    <a:pt x="2142680" y="3638486"/>
                  </a:lnTo>
                  <a:lnTo>
                    <a:pt x="2142680" y="3817048"/>
                  </a:lnTo>
                  <a:lnTo>
                    <a:pt x="2138222" y="3866654"/>
                  </a:lnTo>
                  <a:lnTo>
                    <a:pt x="2125370" y="3913365"/>
                  </a:lnTo>
                  <a:lnTo>
                    <a:pt x="2104923" y="3956405"/>
                  </a:lnTo>
                  <a:lnTo>
                    <a:pt x="2077643" y="3994975"/>
                  </a:lnTo>
                  <a:lnTo>
                    <a:pt x="2044331" y="4028287"/>
                  </a:lnTo>
                  <a:lnTo>
                    <a:pt x="2005787" y="4055580"/>
                  </a:lnTo>
                  <a:lnTo>
                    <a:pt x="1962759" y="4076039"/>
                  </a:lnTo>
                  <a:lnTo>
                    <a:pt x="1916074" y="4088892"/>
                  </a:lnTo>
                  <a:lnTo>
                    <a:pt x="1866493" y="4093362"/>
                  </a:lnTo>
                  <a:lnTo>
                    <a:pt x="296646" y="4093362"/>
                  </a:lnTo>
                  <a:lnTo>
                    <a:pt x="247065" y="4088892"/>
                  </a:lnTo>
                  <a:lnTo>
                    <a:pt x="200367" y="4076039"/>
                  </a:lnTo>
                  <a:lnTo>
                    <a:pt x="157353" y="4055580"/>
                  </a:lnTo>
                  <a:lnTo>
                    <a:pt x="118795" y="4028287"/>
                  </a:lnTo>
                  <a:lnTo>
                    <a:pt x="85496" y="3994975"/>
                  </a:lnTo>
                  <a:lnTo>
                    <a:pt x="58216" y="3956405"/>
                  </a:lnTo>
                  <a:lnTo>
                    <a:pt x="37757" y="3913365"/>
                  </a:lnTo>
                  <a:lnTo>
                    <a:pt x="24917" y="3866654"/>
                  </a:lnTo>
                  <a:lnTo>
                    <a:pt x="20459" y="3817048"/>
                  </a:lnTo>
                  <a:lnTo>
                    <a:pt x="20459" y="3638486"/>
                  </a:lnTo>
                  <a:lnTo>
                    <a:pt x="2142680" y="3638486"/>
                  </a:lnTo>
                  <a:lnTo>
                    <a:pt x="2142680" y="3618014"/>
                  </a:lnTo>
                  <a:lnTo>
                    <a:pt x="4572" y="3618014"/>
                  </a:lnTo>
                  <a:lnTo>
                    <a:pt x="0" y="3622598"/>
                  </a:lnTo>
                  <a:lnTo>
                    <a:pt x="0" y="3817048"/>
                  </a:lnTo>
                  <a:lnTo>
                    <a:pt x="3886" y="3865130"/>
                  </a:lnTo>
                  <a:lnTo>
                    <a:pt x="15151" y="3910761"/>
                  </a:lnTo>
                  <a:lnTo>
                    <a:pt x="33159" y="3953319"/>
                  </a:lnTo>
                  <a:lnTo>
                    <a:pt x="57302" y="3992207"/>
                  </a:lnTo>
                  <a:lnTo>
                    <a:pt x="86982" y="4026801"/>
                  </a:lnTo>
                  <a:lnTo>
                    <a:pt x="121564" y="4056494"/>
                  </a:lnTo>
                  <a:lnTo>
                    <a:pt x="160439" y="4080649"/>
                  </a:lnTo>
                  <a:lnTo>
                    <a:pt x="202984" y="4098671"/>
                  </a:lnTo>
                  <a:lnTo>
                    <a:pt x="248589" y="4109936"/>
                  </a:lnTo>
                  <a:lnTo>
                    <a:pt x="296646" y="4113822"/>
                  </a:lnTo>
                  <a:lnTo>
                    <a:pt x="1866493" y="4113822"/>
                  </a:lnTo>
                  <a:lnTo>
                    <a:pt x="1914550" y="4109936"/>
                  </a:lnTo>
                  <a:lnTo>
                    <a:pt x="1960156" y="4098671"/>
                  </a:lnTo>
                  <a:lnTo>
                    <a:pt x="2002701" y="4080649"/>
                  </a:lnTo>
                  <a:lnTo>
                    <a:pt x="2041575" y="4056494"/>
                  </a:lnTo>
                  <a:lnTo>
                    <a:pt x="2076157" y="4026801"/>
                  </a:lnTo>
                  <a:lnTo>
                    <a:pt x="2105825" y="3992207"/>
                  </a:lnTo>
                  <a:lnTo>
                    <a:pt x="2129980" y="3953319"/>
                  </a:lnTo>
                  <a:lnTo>
                    <a:pt x="2147989" y="3910761"/>
                  </a:lnTo>
                  <a:lnTo>
                    <a:pt x="2159254" y="3865130"/>
                  </a:lnTo>
                  <a:lnTo>
                    <a:pt x="2163140" y="3817048"/>
                  </a:lnTo>
                  <a:lnTo>
                    <a:pt x="2163140" y="3638486"/>
                  </a:lnTo>
                  <a:lnTo>
                    <a:pt x="2163140" y="3622598"/>
                  </a:lnTo>
                  <a:close/>
                </a:path>
                <a:path w="2163444" h="4114165">
                  <a:moveTo>
                    <a:pt x="2163140" y="296760"/>
                  </a:moveTo>
                  <a:lnTo>
                    <a:pt x="2159254" y="248691"/>
                  </a:lnTo>
                  <a:lnTo>
                    <a:pt x="2147989" y="203060"/>
                  </a:lnTo>
                  <a:lnTo>
                    <a:pt x="2142680" y="190525"/>
                  </a:lnTo>
                  <a:lnTo>
                    <a:pt x="2142680" y="296760"/>
                  </a:lnTo>
                  <a:lnTo>
                    <a:pt x="2142680" y="475335"/>
                  </a:lnTo>
                  <a:lnTo>
                    <a:pt x="20459" y="475335"/>
                  </a:lnTo>
                  <a:lnTo>
                    <a:pt x="20459" y="296760"/>
                  </a:lnTo>
                  <a:lnTo>
                    <a:pt x="24917" y="247167"/>
                  </a:lnTo>
                  <a:lnTo>
                    <a:pt x="37757" y="200456"/>
                  </a:lnTo>
                  <a:lnTo>
                    <a:pt x="58216" y="157416"/>
                  </a:lnTo>
                  <a:lnTo>
                    <a:pt x="85496" y="118846"/>
                  </a:lnTo>
                  <a:lnTo>
                    <a:pt x="118795" y="85534"/>
                  </a:lnTo>
                  <a:lnTo>
                    <a:pt x="157353" y="58242"/>
                  </a:lnTo>
                  <a:lnTo>
                    <a:pt x="200367" y="37782"/>
                  </a:lnTo>
                  <a:lnTo>
                    <a:pt x="247065" y="24930"/>
                  </a:lnTo>
                  <a:lnTo>
                    <a:pt x="296646" y="20459"/>
                  </a:lnTo>
                  <a:lnTo>
                    <a:pt x="1866493" y="20459"/>
                  </a:lnTo>
                  <a:lnTo>
                    <a:pt x="1916074" y="24930"/>
                  </a:lnTo>
                  <a:lnTo>
                    <a:pt x="1962759" y="37782"/>
                  </a:lnTo>
                  <a:lnTo>
                    <a:pt x="2005787" y="58242"/>
                  </a:lnTo>
                  <a:lnTo>
                    <a:pt x="2044331" y="85534"/>
                  </a:lnTo>
                  <a:lnTo>
                    <a:pt x="2077643" y="118846"/>
                  </a:lnTo>
                  <a:lnTo>
                    <a:pt x="2104923" y="157416"/>
                  </a:lnTo>
                  <a:lnTo>
                    <a:pt x="2125370" y="200456"/>
                  </a:lnTo>
                  <a:lnTo>
                    <a:pt x="2138222" y="247167"/>
                  </a:lnTo>
                  <a:lnTo>
                    <a:pt x="2142680" y="296760"/>
                  </a:lnTo>
                  <a:lnTo>
                    <a:pt x="2142680" y="190525"/>
                  </a:lnTo>
                  <a:lnTo>
                    <a:pt x="2105825" y="121615"/>
                  </a:lnTo>
                  <a:lnTo>
                    <a:pt x="2076157" y="87020"/>
                  </a:lnTo>
                  <a:lnTo>
                    <a:pt x="2041575" y="57327"/>
                  </a:lnTo>
                  <a:lnTo>
                    <a:pt x="2002701" y="33172"/>
                  </a:lnTo>
                  <a:lnTo>
                    <a:pt x="1960156" y="15151"/>
                  </a:lnTo>
                  <a:lnTo>
                    <a:pt x="1914550" y="3886"/>
                  </a:lnTo>
                  <a:lnTo>
                    <a:pt x="1866493" y="0"/>
                  </a:lnTo>
                  <a:lnTo>
                    <a:pt x="296646" y="0"/>
                  </a:lnTo>
                  <a:lnTo>
                    <a:pt x="248589" y="3886"/>
                  </a:lnTo>
                  <a:lnTo>
                    <a:pt x="202984" y="15151"/>
                  </a:lnTo>
                  <a:lnTo>
                    <a:pt x="160439" y="33172"/>
                  </a:lnTo>
                  <a:lnTo>
                    <a:pt x="121564" y="57327"/>
                  </a:lnTo>
                  <a:lnTo>
                    <a:pt x="86982" y="87020"/>
                  </a:lnTo>
                  <a:lnTo>
                    <a:pt x="57302" y="121615"/>
                  </a:lnTo>
                  <a:lnTo>
                    <a:pt x="33159" y="160502"/>
                  </a:lnTo>
                  <a:lnTo>
                    <a:pt x="15151" y="203060"/>
                  </a:lnTo>
                  <a:lnTo>
                    <a:pt x="3886" y="248691"/>
                  </a:lnTo>
                  <a:lnTo>
                    <a:pt x="0" y="296760"/>
                  </a:lnTo>
                  <a:lnTo>
                    <a:pt x="0" y="491223"/>
                  </a:lnTo>
                  <a:lnTo>
                    <a:pt x="4572" y="495808"/>
                  </a:lnTo>
                  <a:lnTo>
                    <a:pt x="2158555" y="495808"/>
                  </a:lnTo>
                  <a:lnTo>
                    <a:pt x="2163140" y="491223"/>
                  </a:lnTo>
                  <a:lnTo>
                    <a:pt x="2163140" y="475335"/>
                  </a:lnTo>
                  <a:lnTo>
                    <a:pt x="2163140" y="296760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33525" y="6377431"/>
              <a:ext cx="95359" cy="954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5915" y="6414909"/>
              <a:ext cx="2163445" cy="3778250"/>
            </a:xfrm>
            <a:custGeom>
              <a:avLst/>
              <a:gdLst/>
              <a:ahLst/>
              <a:cxnLst/>
              <a:rect l="l" t="t" r="r" b="b"/>
              <a:pathLst>
                <a:path w="2163444" h="3778250">
                  <a:moveTo>
                    <a:pt x="1235671" y="3623703"/>
                  </a:moveTo>
                  <a:lnTo>
                    <a:pt x="1227797" y="3575024"/>
                  </a:lnTo>
                  <a:lnTo>
                    <a:pt x="1215212" y="3550716"/>
                  </a:lnTo>
                  <a:lnTo>
                    <a:pt x="1215212" y="3623703"/>
                  </a:lnTo>
                  <a:lnTo>
                    <a:pt x="1208392" y="3665918"/>
                  </a:lnTo>
                  <a:lnTo>
                    <a:pt x="1189393" y="3702608"/>
                  </a:lnTo>
                  <a:lnTo>
                    <a:pt x="1160449" y="3731577"/>
                  </a:lnTo>
                  <a:lnTo>
                    <a:pt x="1123759" y="3750576"/>
                  </a:lnTo>
                  <a:lnTo>
                    <a:pt x="1081570" y="3757396"/>
                  </a:lnTo>
                  <a:lnTo>
                    <a:pt x="1039368" y="3750576"/>
                  </a:lnTo>
                  <a:lnTo>
                    <a:pt x="1002690" y="3731577"/>
                  </a:lnTo>
                  <a:lnTo>
                    <a:pt x="973747" y="3702608"/>
                  </a:lnTo>
                  <a:lnTo>
                    <a:pt x="954747" y="3665918"/>
                  </a:lnTo>
                  <a:lnTo>
                    <a:pt x="947928" y="3623703"/>
                  </a:lnTo>
                  <a:lnTo>
                    <a:pt x="954747" y="3581489"/>
                  </a:lnTo>
                  <a:lnTo>
                    <a:pt x="973747" y="3544798"/>
                  </a:lnTo>
                  <a:lnTo>
                    <a:pt x="1002690" y="3515842"/>
                  </a:lnTo>
                  <a:lnTo>
                    <a:pt x="1039368" y="3496830"/>
                  </a:lnTo>
                  <a:lnTo>
                    <a:pt x="1081570" y="3490010"/>
                  </a:lnTo>
                  <a:lnTo>
                    <a:pt x="1123759" y="3496830"/>
                  </a:lnTo>
                  <a:lnTo>
                    <a:pt x="1160449" y="3515842"/>
                  </a:lnTo>
                  <a:lnTo>
                    <a:pt x="1189393" y="3544798"/>
                  </a:lnTo>
                  <a:lnTo>
                    <a:pt x="1208392" y="3581489"/>
                  </a:lnTo>
                  <a:lnTo>
                    <a:pt x="1215212" y="3623703"/>
                  </a:lnTo>
                  <a:lnTo>
                    <a:pt x="1215212" y="3550716"/>
                  </a:lnTo>
                  <a:lnTo>
                    <a:pt x="1205903" y="3532721"/>
                  </a:lnTo>
                  <a:lnTo>
                    <a:pt x="1172514" y="3499320"/>
                  </a:lnTo>
                  <a:lnTo>
                    <a:pt x="1154531" y="3490010"/>
                  </a:lnTo>
                  <a:lnTo>
                    <a:pt x="1130223" y="3477412"/>
                  </a:lnTo>
                  <a:lnTo>
                    <a:pt x="1081570" y="3469538"/>
                  </a:lnTo>
                  <a:lnTo>
                    <a:pt x="1032916" y="3477412"/>
                  </a:lnTo>
                  <a:lnTo>
                    <a:pt x="990612" y="3499320"/>
                  </a:lnTo>
                  <a:lnTo>
                    <a:pt x="957237" y="3532721"/>
                  </a:lnTo>
                  <a:lnTo>
                    <a:pt x="935329" y="3575024"/>
                  </a:lnTo>
                  <a:lnTo>
                    <a:pt x="927468" y="3623703"/>
                  </a:lnTo>
                  <a:lnTo>
                    <a:pt x="935329" y="3672382"/>
                  </a:lnTo>
                  <a:lnTo>
                    <a:pt x="957237" y="3714699"/>
                  </a:lnTo>
                  <a:lnTo>
                    <a:pt x="990612" y="3748087"/>
                  </a:lnTo>
                  <a:lnTo>
                    <a:pt x="1032916" y="3769995"/>
                  </a:lnTo>
                  <a:lnTo>
                    <a:pt x="1081570" y="3777869"/>
                  </a:lnTo>
                  <a:lnTo>
                    <a:pt x="1130223" y="3769995"/>
                  </a:lnTo>
                  <a:lnTo>
                    <a:pt x="1154531" y="3757396"/>
                  </a:lnTo>
                  <a:lnTo>
                    <a:pt x="1172514" y="3748087"/>
                  </a:lnTo>
                  <a:lnTo>
                    <a:pt x="1205903" y="3714699"/>
                  </a:lnTo>
                  <a:lnTo>
                    <a:pt x="1227797" y="3672382"/>
                  </a:lnTo>
                  <a:lnTo>
                    <a:pt x="1235671" y="3623703"/>
                  </a:lnTo>
                  <a:close/>
                </a:path>
                <a:path w="2163444" h="3778250">
                  <a:moveTo>
                    <a:pt x="1455534" y="4572"/>
                  </a:moveTo>
                  <a:lnTo>
                    <a:pt x="1450949" y="0"/>
                  </a:lnTo>
                  <a:lnTo>
                    <a:pt x="876744" y="0"/>
                  </a:lnTo>
                  <a:lnTo>
                    <a:pt x="872159" y="4572"/>
                  </a:lnTo>
                  <a:lnTo>
                    <a:pt x="872159" y="15887"/>
                  </a:lnTo>
                  <a:lnTo>
                    <a:pt x="876744" y="20459"/>
                  </a:lnTo>
                  <a:lnTo>
                    <a:pt x="1445298" y="20459"/>
                  </a:lnTo>
                  <a:lnTo>
                    <a:pt x="1450949" y="20459"/>
                  </a:lnTo>
                  <a:lnTo>
                    <a:pt x="1455534" y="15887"/>
                  </a:lnTo>
                  <a:lnTo>
                    <a:pt x="1455534" y="4572"/>
                  </a:lnTo>
                  <a:close/>
                </a:path>
                <a:path w="2163444" h="3778250">
                  <a:moveTo>
                    <a:pt x="2163140" y="237705"/>
                  </a:moveTo>
                  <a:lnTo>
                    <a:pt x="2158555" y="233121"/>
                  </a:lnTo>
                  <a:lnTo>
                    <a:pt x="2142680" y="233121"/>
                  </a:lnTo>
                  <a:lnTo>
                    <a:pt x="2142680" y="253593"/>
                  </a:lnTo>
                  <a:lnTo>
                    <a:pt x="2142680" y="3375799"/>
                  </a:lnTo>
                  <a:lnTo>
                    <a:pt x="20459" y="3375799"/>
                  </a:lnTo>
                  <a:lnTo>
                    <a:pt x="20459" y="253593"/>
                  </a:lnTo>
                  <a:lnTo>
                    <a:pt x="2142680" y="253593"/>
                  </a:lnTo>
                  <a:lnTo>
                    <a:pt x="2142680" y="233121"/>
                  </a:lnTo>
                  <a:lnTo>
                    <a:pt x="4572" y="233121"/>
                  </a:lnTo>
                  <a:lnTo>
                    <a:pt x="0" y="237705"/>
                  </a:lnTo>
                  <a:lnTo>
                    <a:pt x="0" y="3391687"/>
                  </a:lnTo>
                  <a:lnTo>
                    <a:pt x="4572" y="3396272"/>
                  </a:lnTo>
                  <a:lnTo>
                    <a:pt x="2158555" y="3396272"/>
                  </a:lnTo>
                  <a:lnTo>
                    <a:pt x="2163140" y="3391687"/>
                  </a:lnTo>
                  <a:lnTo>
                    <a:pt x="2163140" y="3375799"/>
                  </a:lnTo>
                  <a:lnTo>
                    <a:pt x="2163140" y="253593"/>
                  </a:lnTo>
                  <a:lnTo>
                    <a:pt x="2163140" y="237705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9635" y="6986606"/>
              <a:ext cx="3175446" cy="329797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065319" y="6648030"/>
              <a:ext cx="221615" cy="3163570"/>
            </a:xfrm>
            <a:custGeom>
              <a:avLst/>
              <a:gdLst/>
              <a:ahLst/>
              <a:cxnLst/>
              <a:rect l="l" t="t" r="r" b="b"/>
              <a:pathLst>
                <a:path w="221615" h="3163570">
                  <a:moveTo>
                    <a:pt x="218186" y="3147542"/>
                  </a:moveTo>
                  <a:lnTo>
                    <a:pt x="213614" y="3142958"/>
                  </a:lnTo>
                  <a:lnTo>
                    <a:pt x="4584" y="3142958"/>
                  </a:lnTo>
                  <a:lnTo>
                    <a:pt x="0" y="3147542"/>
                  </a:lnTo>
                  <a:lnTo>
                    <a:pt x="0" y="3158845"/>
                  </a:lnTo>
                  <a:lnTo>
                    <a:pt x="4584" y="3163430"/>
                  </a:lnTo>
                  <a:lnTo>
                    <a:pt x="207962" y="3163430"/>
                  </a:lnTo>
                  <a:lnTo>
                    <a:pt x="213614" y="3163430"/>
                  </a:lnTo>
                  <a:lnTo>
                    <a:pt x="218186" y="3158845"/>
                  </a:lnTo>
                  <a:lnTo>
                    <a:pt x="218186" y="3147542"/>
                  </a:lnTo>
                  <a:close/>
                </a:path>
                <a:path w="221615" h="3163570">
                  <a:moveTo>
                    <a:pt x="221462" y="4584"/>
                  </a:moveTo>
                  <a:lnTo>
                    <a:pt x="216877" y="0"/>
                  </a:lnTo>
                  <a:lnTo>
                    <a:pt x="7861" y="0"/>
                  </a:lnTo>
                  <a:lnTo>
                    <a:pt x="3276" y="4584"/>
                  </a:lnTo>
                  <a:lnTo>
                    <a:pt x="3276" y="15887"/>
                  </a:lnTo>
                  <a:lnTo>
                    <a:pt x="7861" y="20472"/>
                  </a:lnTo>
                  <a:lnTo>
                    <a:pt x="211226" y="20472"/>
                  </a:lnTo>
                  <a:lnTo>
                    <a:pt x="216877" y="20472"/>
                  </a:lnTo>
                  <a:lnTo>
                    <a:pt x="221462" y="15887"/>
                  </a:lnTo>
                  <a:lnTo>
                    <a:pt x="221462" y="4584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02226" y="6658259"/>
              <a:ext cx="2376805" cy="339090"/>
            </a:xfrm>
            <a:custGeom>
              <a:avLst/>
              <a:gdLst/>
              <a:ahLst/>
              <a:cxnLst/>
              <a:rect l="l" t="t" r="r" b="b"/>
              <a:pathLst>
                <a:path w="2376805" h="339090">
                  <a:moveTo>
                    <a:pt x="2142624" y="338578"/>
                  </a:moveTo>
                  <a:lnTo>
                    <a:pt x="0" y="338578"/>
                  </a:lnTo>
                  <a:lnTo>
                    <a:pt x="233921" y="0"/>
                  </a:lnTo>
                  <a:lnTo>
                    <a:pt x="2376603" y="0"/>
                  </a:lnTo>
                  <a:lnTo>
                    <a:pt x="2142624" y="338578"/>
                  </a:lnTo>
                  <a:close/>
                </a:path>
              </a:pathLst>
            </a:custGeom>
            <a:solidFill>
              <a:srgbClr val="F5B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1401" y="6648024"/>
              <a:ext cx="2398395" cy="359410"/>
            </a:xfrm>
            <a:custGeom>
              <a:avLst/>
              <a:gdLst/>
              <a:ahLst/>
              <a:cxnLst/>
              <a:rect l="l" t="t" r="r" b="b"/>
              <a:pathLst>
                <a:path w="2398394" h="359409">
                  <a:moveTo>
                    <a:pt x="2156808" y="359048"/>
                  </a:moveTo>
                  <a:lnTo>
                    <a:pt x="7020" y="359048"/>
                  </a:lnTo>
                  <a:lnTo>
                    <a:pt x="3532" y="356937"/>
                  </a:lnTo>
                  <a:lnTo>
                    <a:pt x="0" y="350197"/>
                  </a:lnTo>
                  <a:lnTo>
                    <a:pt x="247" y="346124"/>
                  </a:lnTo>
                  <a:lnTo>
                    <a:pt x="238240" y="1650"/>
                  </a:lnTo>
                  <a:lnTo>
                    <a:pt x="241384" y="0"/>
                  </a:lnTo>
                  <a:lnTo>
                    <a:pt x="2391232" y="0"/>
                  </a:lnTo>
                  <a:lnTo>
                    <a:pt x="2394720" y="2110"/>
                  </a:lnTo>
                  <a:lnTo>
                    <a:pt x="2398252" y="8850"/>
                  </a:lnTo>
                  <a:lnTo>
                    <a:pt x="2398005" y="12923"/>
                  </a:lnTo>
                  <a:lnTo>
                    <a:pt x="2392792" y="20466"/>
                  </a:lnTo>
                  <a:lnTo>
                    <a:pt x="250107" y="20466"/>
                  </a:lnTo>
                  <a:lnTo>
                    <a:pt x="30327" y="338581"/>
                  </a:lnTo>
                  <a:lnTo>
                    <a:pt x="2172955" y="338581"/>
                  </a:lnTo>
                  <a:lnTo>
                    <a:pt x="2159952" y="357397"/>
                  </a:lnTo>
                  <a:lnTo>
                    <a:pt x="2156808" y="359048"/>
                  </a:lnTo>
                  <a:close/>
                </a:path>
                <a:path w="2398394" h="359409">
                  <a:moveTo>
                    <a:pt x="2172955" y="338581"/>
                  </a:moveTo>
                  <a:lnTo>
                    <a:pt x="2148084" y="338581"/>
                  </a:lnTo>
                  <a:lnTo>
                    <a:pt x="2367920" y="20466"/>
                  </a:lnTo>
                  <a:lnTo>
                    <a:pt x="2392792" y="20466"/>
                  </a:lnTo>
                  <a:lnTo>
                    <a:pt x="2172955" y="338581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07208" y="6658259"/>
              <a:ext cx="541655" cy="339090"/>
            </a:xfrm>
            <a:custGeom>
              <a:avLst/>
              <a:gdLst/>
              <a:ahLst/>
              <a:cxnLst/>
              <a:rect l="l" t="t" r="r" b="b"/>
              <a:pathLst>
                <a:path w="541655" h="339090">
                  <a:moveTo>
                    <a:pt x="307197" y="338578"/>
                  </a:moveTo>
                  <a:lnTo>
                    <a:pt x="0" y="338578"/>
                  </a:lnTo>
                  <a:lnTo>
                    <a:pt x="233922" y="0"/>
                  </a:lnTo>
                  <a:lnTo>
                    <a:pt x="541117" y="0"/>
                  </a:lnTo>
                  <a:lnTo>
                    <a:pt x="307197" y="338578"/>
                  </a:lnTo>
                  <a:close/>
                </a:path>
              </a:pathLst>
            </a:custGeom>
            <a:solidFill>
              <a:srgbClr val="EC8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96383" y="6648024"/>
              <a:ext cx="563245" cy="359410"/>
            </a:xfrm>
            <a:custGeom>
              <a:avLst/>
              <a:gdLst/>
              <a:ahLst/>
              <a:cxnLst/>
              <a:rect l="l" t="t" r="r" b="b"/>
              <a:pathLst>
                <a:path w="563244" h="359409">
                  <a:moveTo>
                    <a:pt x="321384" y="359048"/>
                  </a:moveTo>
                  <a:lnTo>
                    <a:pt x="7020" y="359048"/>
                  </a:lnTo>
                  <a:lnTo>
                    <a:pt x="3532" y="356937"/>
                  </a:lnTo>
                  <a:lnTo>
                    <a:pt x="0" y="350197"/>
                  </a:lnTo>
                  <a:lnTo>
                    <a:pt x="247" y="346124"/>
                  </a:lnTo>
                  <a:lnTo>
                    <a:pt x="238244" y="1650"/>
                  </a:lnTo>
                  <a:lnTo>
                    <a:pt x="241388" y="0"/>
                  </a:lnTo>
                  <a:lnTo>
                    <a:pt x="555748" y="0"/>
                  </a:lnTo>
                  <a:lnTo>
                    <a:pt x="559236" y="2110"/>
                  </a:lnTo>
                  <a:lnTo>
                    <a:pt x="562769" y="8850"/>
                  </a:lnTo>
                  <a:lnTo>
                    <a:pt x="562521" y="12923"/>
                  </a:lnTo>
                  <a:lnTo>
                    <a:pt x="557309" y="20466"/>
                  </a:lnTo>
                  <a:lnTo>
                    <a:pt x="250115" y="20466"/>
                  </a:lnTo>
                  <a:lnTo>
                    <a:pt x="30327" y="338581"/>
                  </a:lnTo>
                  <a:lnTo>
                    <a:pt x="337528" y="338581"/>
                  </a:lnTo>
                  <a:lnTo>
                    <a:pt x="324528" y="357397"/>
                  </a:lnTo>
                  <a:lnTo>
                    <a:pt x="321384" y="359048"/>
                  </a:lnTo>
                  <a:close/>
                </a:path>
                <a:path w="563244" h="359409">
                  <a:moveTo>
                    <a:pt x="337528" y="338581"/>
                  </a:moveTo>
                  <a:lnTo>
                    <a:pt x="312657" y="338581"/>
                  </a:lnTo>
                  <a:lnTo>
                    <a:pt x="532441" y="20466"/>
                  </a:lnTo>
                  <a:lnTo>
                    <a:pt x="557309" y="20466"/>
                  </a:lnTo>
                  <a:lnTo>
                    <a:pt x="337528" y="338581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314405" y="6658259"/>
              <a:ext cx="541655" cy="339090"/>
            </a:xfrm>
            <a:custGeom>
              <a:avLst/>
              <a:gdLst/>
              <a:ahLst/>
              <a:cxnLst/>
              <a:rect l="l" t="t" r="r" b="b"/>
              <a:pathLst>
                <a:path w="541655" h="339090">
                  <a:moveTo>
                    <a:pt x="307195" y="338578"/>
                  </a:moveTo>
                  <a:lnTo>
                    <a:pt x="0" y="338578"/>
                  </a:lnTo>
                  <a:lnTo>
                    <a:pt x="233920" y="0"/>
                  </a:lnTo>
                  <a:lnTo>
                    <a:pt x="541116" y="0"/>
                  </a:lnTo>
                  <a:lnTo>
                    <a:pt x="307195" y="338578"/>
                  </a:lnTo>
                  <a:close/>
                </a:path>
              </a:pathLst>
            </a:custGeom>
            <a:solidFill>
              <a:srgbClr val="F5B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03582" y="6648024"/>
              <a:ext cx="563245" cy="359410"/>
            </a:xfrm>
            <a:custGeom>
              <a:avLst/>
              <a:gdLst/>
              <a:ahLst/>
              <a:cxnLst/>
              <a:rect l="l" t="t" r="r" b="b"/>
              <a:pathLst>
                <a:path w="563244" h="359409">
                  <a:moveTo>
                    <a:pt x="321380" y="359048"/>
                  </a:moveTo>
                  <a:lnTo>
                    <a:pt x="7020" y="359048"/>
                  </a:lnTo>
                  <a:lnTo>
                    <a:pt x="3532" y="356937"/>
                  </a:lnTo>
                  <a:lnTo>
                    <a:pt x="0" y="350197"/>
                  </a:lnTo>
                  <a:lnTo>
                    <a:pt x="247" y="346124"/>
                  </a:lnTo>
                  <a:lnTo>
                    <a:pt x="238240" y="1650"/>
                  </a:lnTo>
                  <a:lnTo>
                    <a:pt x="241384" y="0"/>
                  </a:lnTo>
                  <a:lnTo>
                    <a:pt x="555744" y="0"/>
                  </a:lnTo>
                  <a:lnTo>
                    <a:pt x="559232" y="2110"/>
                  </a:lnTo>
                  <a:lnTo>
                    <a:pt x="562765" y="8850"/>
                  </a:lnTo>
                  <a:lnTo>
                    <a:pt x="562517" y="12923"/>
                  </a:lnTo>
                  <a:lnTo>
                    <a:pt x="557305" y="20466"/>
                  </a:lnTo>
                  <a:lnTo>
                    <a:pt x="250111" y="20466"/>
                  </a:lnTo>
                  <a:lnTo>
                    <a:pt x="30328" y="338581"/>
                  </a:lnTo>
                  <a:lnTo>
                    <a:pt x="337524" y="338581"/>
                  </a:lnTo>
                  <a:lnTo>
                    <a:pt x="324525" y="357397"/>
                  </a:lnTo>
                  <a:lnTo>
                    <a:pt x="321380" y="359048"/>
                  </a:lnTo>
                  <a:close/>
                </a:path>
                <a:path w="563244" h="359409">
                  <a:moveTo>
                    <a:pt x="337524" y="338581"/>
                  </a:moveTo>
                  <a:lnTo>
                    <a:pt x="312653" y="338581"/>
                  </a:lnTo>
                  <a:lnTo>
                    <a:pt x="532437" y="20466"/>
                  </a:lnTo>
                  <a:lnTo>
                    <a:pt x="557305" y="20466"/>
                  </a:lnTo>
                  <a:lnTo>
                    <a:pt x="337524" y="338581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621600" y="6658259"/>
              <a:ext cx="541655" cy="339090"/>
            </a:xfrm>
            <a:custGeom>
              <a:avLst/>
              <a:gdLst/>
              <a:ahLst/>
              <a:cxnLst/>
              <a:rect l="l" t="t" r="r" b="b"/>
              <a:pathLst>
                <a:path w="541655" h="339090">
                  <a:moveTo>
                    <a:pt x="307195" y="338578"/>
                  </a:moveTo>
                  <a:lnTo>
                    <a:pt x="0" y="338578"/>
                  </a:lnTo>
                  <a:lnTo>
                    <a:pt x="233920" y="0"/>
                  </a:lnTo>
                  <a:lnTo>
                    <a:pt x="541117" y="0"/>
                  </a:lnTo>
                  <a:lnTo>
                    <a:pt x="307195" y="338578"/>
                  </a:lnTo>
                  <a:close/>
                </a:path>
              </a:pathLst>
            </a:custGeom>
            <a:solidFill>
              <a:srgbClr val="EC8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10777" y="6648024"/>
              <a:ext cx="563245" cy="359410"/>
            </a:xfrm>
            <a:custGeom>
              <a:avLst/>
              <a:gdLst/>
              <a:ahLst/>
              <a:cxnLst/>
              <a:rect l="l" t="t" r="r" b="b"/>
              <a:pathLst>
                <a:path w="563244" h="359409">
                  <a:moveTo>
                    <a:pt x="321380" y="359048"/>
                  </a:moveTo>
                  <a:lnTo>
                    <a:pt x="7020" y="359048"/>
                  </a:lnTo>
                  <a:lnTo>
                    <a:pt x="3532" y="356937"/>
                  </a:lnTo>
                  <a:lnTo>
                    <a:pt x="0" y="350197"/>
                  </a:lnTo>
                  <a:lnTo>
                    <a:pt x="247" y="346124"/>
                  </a:lnTo>
                  <a:lnTo>
                    <a:pt x="238240" y="1650"/>
                  </a:lnTo>
                  <a:lnTo>
                    <a:pt x="241384" y="0"/>
                  </a:lnTo>
                  <a:lnTo>
                    <a:pt x="555744" y="0"/>
                  </a:lnTo>
                  <a:lnTo>
                    <a:pt x="559232" y="2110"/>
                  </a:lnTo>
                  <a:lnTo>
                    <a:pt x="562765" y="8850"/>
                  </a:lnTo>
                  <a:lnTo>
                    <a:pt x="562517" y="12923"/>
                  </a:lnTo>
                  <a:lnTo>
                    <a:pt x="557305" y="20466"/>
                  </a:lnTo>
                  <a:lnTo>
                    <a:pt x="250111" y="20466"/>
                  </a:lnTo>
                  <a:lnTo>
                    <a:pt x="30327" y="338581"/>
                  </a:lnTo>
                  <a:lnTo>
                    <a:pt x="337524" y="338581"/>
                  </a:lnTo>
                  <a:lnTo>
                    <a:pt x="324524" y="357397"/>
                  </a:lnTo>
                  <a:lnTo>
                    <a:pt x="321380" y="359048"/>
                  </a:lnTo>
                  <a:close/>
                </a:path>
                <a:path w="563244" h="359409">
                  <a:moveTo>
                    <a:pt x="337524" y="338581"/>
                  </a:moveTo>
                  <a:lnTo>
                    <a:pt x="312653" y="338581"/>
                  </a:lnTo>
                  <a:lnTo>
                    <a:pt x="532437" y="20466"/>
                  </a:lnTo>
                  <a:lnTo>
                    <a:pt x="557305" y="20466"/>
                  </a:lnTo>
                  <a:lnTo>
                    <a:pt x="337524" y="338581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28795" y="6658259"/>
              <a:ext cx="541655" cy="339090"/>
            </a:xfrm>
            <a:custGeom>
              <a:avLst/>
              <a:gdLst/>
              <a:ahLst/>
              <a:cxnLst/>
              <a:rect l="l" t="t" r="r" b="b"/>
              <a:pathLst>
                <a:path w="541655" h="339090">
                  <a:moveTo>
                    <a:pt x="307195" y="338578"/>
                  </a:moveTo>
                  <a:lnTo>
                    <a:pt x="0" y="338578"/>
                  </a:lnTo>
                  <a:lnTo>
                    <a:pt x="233922" y="0"/>
                  </a:lnTo>
                  <a:lnTo>
                    <a:pt x="541118" y="0"/>
                  </a:lnTo>
                  <a:lnTo>
                    <a:pt x="307195" y="338578"/>
                  </a:lnTo>
                  <a:close/>
                </a:path>
              </a:pathLst>
            </a:custGeom>
            <a:solidFill>
              <a:srgbClr val="F5B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7972" y="6648024"/>
              <a:ext cx="563245" cy="359410"/>
            </a:xfrm>
            <a:custGeom>
              <a:avLst/>
              <a:gdLst/>
              <a:ahLst/>
              <a:cxnLst/>
              <a:rect l="l" t="t" r="r" b="b"/>
              <a:pathLst>
                <a:path w="563244" h="359409">
                  <a:moveTo>
                    <a:pt x="321380" y="359048"/>
                  </a:moveTo>
                  <a:lnTo>
                    <a:pt x="7020" y="359048"/>
                  </a:lnTo>
                  <a:lnTo>
                    <a:pt x="3532" y="356937"/>
                  </a:lnTo>
                  <a:lnTo>
                    <a:pt x="0" y="350197"/>
                  </a:lnTo>
                  <a:lnTo>
                    <a:pt x="247" y="346124"/>
                  </a:lnTo>
                  <a:lnTo>
                    <a:pt x="238240" y="1650"/>
                  </a:lnTo>
                  <a:lnTo>
                    <a:pt x="241385" y="0"/>
                  </a:lnTo>
                  <a:lnTo>
                    <a:pt x="555744" y="0"/>
                  </a:lnTo>
                  <a:lnTo>
                    <a:pt x="559233" y="2110"/>
                  </a:lnTo>
                  <a:lnTo>
                    <a:pt x="562765" y="8850"/>
                  </a:lnTo>
                  <a:lnTo>
                    <a:pt x="562517" y="12923"/>
                  </a:lnTo>
                  <a:lnTo>
                    <a:pt x="557305" y="20466"/>
                  </a:lnTo>
                  <a:lnTo>
                    <a:pt x="250111" y="20466"/>
                  </a:lnTo>
                  <a:lnTo>
                    <a:pt x="30328" y="338581"/>
                  </a:lnTo>
                  <a:lnTo>
                    <a:pt x="337524" y="338581"/>
                  </a:lnTo>
                  <a:lnTo>
                    <a:pt x="324525" y="357397"/>
                  </a:lnTo>
                  <a:lnTo>
                    <a:pt x="321380" y="359048"/>
                  </a:lnTo>
                  <a:close/>
                </a:path>
                <a:path w="563244" h="359409">
                  <a:moveTo>
                    <a:pt x="337524" y="338581"/>
                  </a:moveTo>
                  <a:lnTo>
                    <a:pt x="312653" y="338581"/>
                  </a:lnTo>
                  <a:lnTo>
                    <a:pt x="532437" y="20466"/>
                  </a:lnTo>
                  <a:lnTo>
                    <a:pt x="557305" y="20466"/>
                  </a:lnTo>
                  <a:lnTo>
                    <a:pt x="337524" y="338581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35991" y="6658259"/>
              <a:ext cx="541655" cy="339090"/>
            </a:xfrm>
            <a:custGeom>
              <a:avLst/>
              <a:gdLst/>
              <a:ahLst/>
              <a:cxnLst/>
              <a:rect l="l" t="t" r="r" b="b"/>
              <a:pathLst>
                <a:path w="541655" h="339090">
                  <a:moveTo>
                    <a:pt x="307195" y="338578"/>
                  </a:moveTo>
                  <a:lnTo>
                    <a:pt x="0" y="338578"/>
                  </a:lnTo>
                  <a:lnTo>
                    <a:pt x="233922" y="0"/>
                  </a:lnTo>
                  <a:lnTo>
                    <a:pt x="541117" y="0"/>
                  </a:lnTo>
                  <a:lnTo>
                    <a:pt x="307195" y="338578"/>
                  </a:lnTo>
                  <a:close/>
                </a:path>
              </a:pathLst>
            </a:custGeom>
            <a:solidFill>
              <a:srgbClr val="EC8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25168" y="6648024"/>
              <a:ext cx="563245" cy="359410"/>
            </a:xfrm>
            <a:custGeom>
              <a:avLst/>
              <a:gdLst/>
              <a:ahLst/>
              <a:cxnLst/>
              <a:rect l="l" t="t" r="r" b="b"/>
              <a:pathLst>
                <a:path w="563244" h="359409">
                  <a:moveTo>
                    <a:pt x="321380" y="359048"/>
                  </a:moveTo>
                  <a:lnTo>
                    <a:pt x="7020" y="359048"/>
                  </a:lnTo>
                  <a:lnTo>
                    <a:pt x="3532" y="356937"/>
                  </a:lnTo>
                  <a:lnTo>
                    <a:pt x="0" y="350197"/>
                  </a:lnTo>
                  <a:lnTo>
                    <a:pt x="247" y="346124"/>
                  </a:lnTo>
                  <a:lnTo>
                    <a:pt x="238240" y="1650"/>
                  </a:lnTo>
                  <a:lnTo>
                    <a:pt x="241384" y="0"/>
                  </a:lnTo>
                  <a:lnTo>
                    <a:pt x="555744" y="0"/>
                  </a:lnTo>
                  <a:lnTo>
                    <a:pt x="559232" y="2110"/>
                  </a:lnTo>
                  <a:lnTo>
                    <a:pt x="562764" y="8850"/>
                  </a:lnTo>
                  <a:lnTo>
                    <a:pt x="562517" y="12923"/>
                  </a:lnTo>
                  <a:lnTo>
                    <a:pt x="557305" y="20466"/>
                  </a:lnTo>
                  <a:lnTo>
                    <a:pt x="250111" y="20466"/>
                  </a:lnTo>
                  <a:lnTo>
                    <a:pt x="30327" y="338581"/>
                  </a:lnTo>
                  <a:lnTo>
                    <a:pt x="337524" y="338581"/>
                  </a:lnTo>
                  <a:lnTo>
                    <a:pt x="324524" y="357397"/>
                  </a:lnTo>
                  <a:lnTo>
                    <a:pt x="321380" y="359048"/>
                  </a:lnTo>
                  <a:close/>
                </a:path>
                <a:path w="563244" h="359409">
                  <a:moveTo>
                    <a:pt x="337524" y="338581"/>
                  </a:moveTo>
                  <a:lnTo>
                    <a:pt x="312653" y="338581"/>
                  </a:lnTo>
                  <a:lnTo>
                    <a:pt x="532437" y="20466"/>
                  </a:lnTo>
                  <a:lnTo>
                    <a:pt x="557305" y="20466"/>
                  </a:lnTo>
                  <a:lnTo>
                    <a:pt x="337524" y="338581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70534" y="8935128"/>
              <a:ext cx="1051560" cy="414020"/>
            </a:xfrm>
            <a:custGeom>
              <a:avLst/>
              <a:gdLst/>
              <a:ahLst/>
              <a:cxnLst/>
              <a:rect l="l" t="t" r="r" b="b"/>
              <a:pathLst>
                <a:path w="1051559" h="414020">
                  <a:moveTo>
                    <a:pt x="959234" y="413428"/>
                  </a:moveTo>
                  <a:lnTo>
                    <a:pt x="92062" y="413428"/>
                  </a:lnTo>
                  <a:lnTo>
                    <a:pt x="56262" y="406179"/>
                  </a:lnTo>
                  <a:lnTo>
                    <a:pt x="26995" y="386422"/>
                  </a:lnTo>
                  <a:lnTo>
                    <a:pt x="7246" y="357143"/>
                  </a:lnTo>
                  <a:lnTo>
                    <a:pt x="0" y="321328"/>
                  </a:lnTo>
                  <a:lnTo>
                    <a:pt x="0" y="92100"/>
                  </a:lnTo>
                  <a:lnTo>
                    <a:pt x="7246" y="56285"/>
                  </a:lnTo>
                  <a:lnTo>
                    <a:pt x="26995" y="27006"/>
                  </a:lnTo>
                  <a:lnTo>
                    <a:pt x="56262" y="7249"/>
                  </a:lnTo>
                  <a:lnTo>
                    <a:pt x="92062" y="0"/>
                  </a:lnTo>
                  <a:lnTo>
                    <a:pt x="959234" y="0"/>
                  </a:lnTo>
                  <a:lnTo>
                    <a:pt x="995034" y="7249"/>
                  </a:lnTo>
                  <a:lnTo>
                    <a:pt x="1024301" y="27006"/>
                  </a:lnTo>
                  <a:lnTo>
                    <a:pt x="1044050" y="56285"/>
                  </a:lnTo>
                  <a:lnTo>
                    <a:pt x="1051296" y="92100"/>
                  </a:lnTo>
                  <a:lnTo>
                    <a:pt x="1051296" y="321328"/>
                  </a:lnTo>
                  <a:lnTo>
                    <a:pt x="1044050" y="357143"/>
                  </a:lnTo>
                  <a:lnTo>
                    <a:pt x="1024301" y="386422"/>
                  </a:lnTo>
                  <a:lnTo>
                    <a:pt x="995034" y="406179"/>
                  </a:lnTo>
                  <a:lnTo>
                    <a:pt x="959234" y="413428"/>
                  </a:lnTo>
                  <a:close/>
                </a:path>
              </a:pathLst>
            </a:custGeom>
            <a:solidFill>
              <a:srgbClr val="EC8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460306" y="8924894"/>
              <a:ext cx="1071880" cy="434340"/>
            </a:xfrm>
            <a:custGeom>
              <a:avLst/>
              <a:gdLst/>
              <a:ahLst/>
              <a:cxnLst/>
              <a:rect l="l" t="t" r="r" b="b"/>
              <a:pathLst>
                <a:path w="1071880" h="434340">
                  <a:moveTo>
                    <a:pt x="969461" y="433895"/>
                  </a:moveTo>
                  <a:lnTo>
                    <a:pt x="102291" y="433895"/>
                  </a:lnTo>
                  <a:lnTo>
                    <a:pt x="62513" y="425841"/>
                  </a:lnTo>
                  <a:lnTo>
                    <a:pt x="29994" y="403889"/>
                  </a:lnTo>
                  <a:lnTo>
                    <a:pt x="8051" y="371357"/>
                  </a:lnTo>
                  <a:lnTo>
                    <a:pt x="0" y="331562"/>
                  </a:lnTo>
                  <a:lnTo>
                    <a:pt x="0" y="102334"/>
                  </a:lnTo>
                  <a:lnTo>
                    <a:pt x="8051" y="62538"/>
                  </a:lnTo>
                  <a:lnTo>
                    <a:pt x="29994" y="30006"/>
                  </a:lnTo>
                  <a:lnTo>
                    <a:pt x="62513" y="8054"/>
                  </a:lnTo>
                  <a:lnTo>
                    <a:pt x="102291" y="0"/>
                  </a:lnTo>
                  <a:lnTo>
                    <a:pt x="969461" y="0"/>
                  </a:lnTo>
                  <a:lnTo>
                    <a:pt x="1009239" y="8054"/>
                  </a:lnTo>
                  <a:lnTo>
                    <a:pt x="1027627" y="20466"/>
                  </a:lnTo>
                  <a:lnTo>
                    <a:pt x="102291" y="20466"/>
                  </a:lnTo>
                  <a:lnTo>
                    <a:pt x="70438" y="26900"/>
                  </a:lnTo>
                  <a:lnTo>
                    <a:pt x="44426" y="44444"/>
                  </a:lnTo>
                  <a:lnTo>
                    <a:pt x="26889" y="70467"/>
                  </a:lnTo>
                  <a:lnTo>
                    <a:pt x="20458" y="102334"/>
                  </a:lnTo>
                  <a:lnTo>
                    <a:pt x="20458" y="331562"/>
                  </a:lnTo>
                  <a:lnTo>
                    <a:pt x="26889" y="363428"/>
                  </a:lnTo>
                  <a:lnTo>
                    <a:pt x="44426" y="389450"/>
                  </a:lnTo>
                  <a:lnTo>
                    <a:pt x="70438" y="406995"/>
                  </a:lnTo>
                  <a:lnTo>
                    <a:pt x="102291" y="413429"/>
                  </a:lnTo>
                  <a:lnTo>
                    <a:pt x="1027626" y="413429"/>
                  </a:lnTo>
                  <a:lnTo>
                    <a:pt x="1009239" y="425841"/>
                  </a:lnTo>
                  <a:lnTo>
                    <a:pt x="969461" y="433895"/>
                  </a:lnTo>
                  <a:close/>
                </a:path>
                <a:path w="1071880" h="434340">
                  <a:moveTo>
                    <a:pt x="1027626" y="413429"/>
                  </a:moveTo>
                  <a:lnTo>
                    <a:pt x="969461" y="413429"/>
                  </a:lnTo>
                  <a:lnTo>
                    <a:pt x="1001314" y="406995"/>
                  </a:lnTo>
                  <a:lnTo>
                    <a:pt x="1027326" y="389450"/>
                  </a:lnTo>
                  <a:lnTo>
                    <a:pt x="1044863" y="363428"/>
                  </a:lnTo>
                  <a:lnTo>
                    <a:pt x="1051294" y="331562"/>
                  </a:lnTo>
                  <a:lnTo>
                    <a:pt x="1051294" y="102334"/>
                  </a:lnTo>
                  <a:lnTo>
                    <a:pt x="1044863" y="70467"/>
                  </a:lnTo>
                  <a:lnTo>
                    <a:pt x="1027326" y="44444"/>
                  </a:lnTo>
                  <a:lnTo>
                    <a:pt x="1001314" y="26900"/>
                  </a:lnTo>
                  <a:lnTo>
                    <a:pt x="969461" y="20466"/>
                  </a:lnTo>
                  <a:lnTo>
                    <a:pt x="1027627" y="20466"/>
                  </a:lnTo>
                  <a:lnTo>
                    <a:pt x="1041758" y="30006"/>
                  </a:lnTo>
                  <a:lnTo>
                    <a:pt x="1063701" y="62538"/>
                  </a:lnTo>
                  <a:lnTo>
                    <a:pt x="1071753" y="102334"/>
                  </a:lnTo>
                  <a:lnTo>
                    <a:pt x="1071753" y="331562"/>
                  </a:lnTo>
                  <a:lnTo>
                    <a:pt x="1063701" y="371357"/>
                  </a:lnTo>
                  <a:lnTo>
                    <a:pt x="1041758" y="403889"/>
                  </a:lnTo>
                  <a:lnTo>
                    <a:pt x="1027626" y="413429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307682" y="7595305"/>
              <a:ext cx="1424940" cy="885825"/>
            </a:xfrm>
            <a:custGeom>
              <a:avLst/>
              <a:gdLst/>
              <a:ahLst/>
              <a:cxnLst/>
              <a:rect l="l" t="t" r="r" b="b"/>
              <a:pathLst>
                <a:path w="1424940" h="885825">
                  <a:moveTo>
                    <a:pt x="1349249" y="885712"/>
                  </a:moveTo>
                  <a:lnTo>
                    <a:pt x="75695" y="885712"/>
                  </a:lnTo>
                  <a:lnTo>
                    <a:pt x="46259" y="879751"/>
                  </a:lnTo>
                  <a:lnTo>
                    <a:pt x="22195" y="863507"/>
                  </a:lnTo>
                  <a:lnTo>
                    <a:pt x="5957" y="839433"/>
                  </a:lnTo>
                  <a:lnTo>
                    <a:pt x="0" y="809985"/>
                  </a:lnTo>
                  <a:lnTo>
                    <a:pt x="0" y="75727"/>
                  </a:lnTo>
                  <a:lnTo>
                    <a:pt x="5957" y="46278"/>
                  </a:lnTo>
                  <a:lnTo>
                    <a:pt x="22195" y="22204"/>
                  </a:lnTo>
                  <a:lnTo>
                    <a:pt x="46259" y="5960"/>
                  </a:lnTo>
                  <a:lnTo>
                    <a:pt x="75695" y="0"/>
                  </a:lnTo>
                  <a:lnTo>
                    <a:pt x="1349249" y="0"/>
                  </a:lnTo>
                  <a:lnTo>
                    <a:pt x="1378686" y="5960"/>
                  </a:lnTo>
                  <a:lnTo>
                    <a:pt x="1402750" y="22204"/>
                  </a:lnTo>
                  <a:lnTo>
                    <a:pt x="1418987" y="46278"/>
                  </a:lnTo>
                  <a:lnTo>
                    <a:pt x="1424945" y="75727"/>
                  </a:lnTo>
                  <a:lnTo>
                    <a:pt x="1424945" y="809985"/>
                  </a:lnTo>
                  <a:lnTo>
                    <a:pt x="1418987" y="839433"/>
                  </a:lnTo>
                  <a:lnTo>
                    <a:pt x="1402750" y="863507"/>
                  </a:lnTo>
                  <a:lnTo>
                    <a:pt x="1378686" y="879751"/>
                  </a:lnTo>
                  <a:lnTo>
                    <a:pt x="1349249" y="885712"/>
                  </a:lnTo>
                  <a:close/>
                </a:path>
              </a:pathLst>
            </a:custGeom>
            <a:solidFill>
              <a:srgbClr val="7BC8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97455" y="7585072"/>
              <a:ext cx="1445895" cy="906780"/>
            </a:xfrm>
            <a:custGeom>
              <a:avLst/>
              <a:gdLst/>
              <a:ahLst/>
              <a:cxnLst/>
              <a:rect l="l" t="t" r="r" b="b"/>
              <a:pathLst>
                <a:path w="1445894" h="906779">
                  <a:moveTo>
                    <a:pt x="1359476" y="906180"/>
                  </a:moveTo>
                  <a:lnTo>
                    <a:pt x="85925" y="906180"/>
                  </a:lnTo>
                  <a:lnTo>
                    <a:pt x="52510" y="899414"/>
                  </a:lnTo>
                  <a:lnTo>
                    <a:pt x="25195" y="880974"/>
                  </a:lnTo>
                  <a:lnTo>
                    <a:pt x="6763" y="853647"/>
                  </a:lnTo>
                  <a:lnTo>
                    <a:pt x="0" y="820219"/>
                  </a:lnTo>
                  <a:lnTo>
                    <a:pt x="0" y="85960"/>
                  </a:lnTo>
                  <a:lnTo>
                    <a:pt x="6763" y="52532"/>
                  </a:lnTo>
                  <a:lnTo>
                    <a:pt x="25195" y="25205"/>
                  </a:lnTo>
                  <a:lnTo>
                    <a:pt x="52510" y="6765"/>
                  </a:lnTo>
                  <a:lnTo>
                    <a:pt x="85925" y="0"/>
                  </a:lnTo>
                  <a:lnTo>
                    <a:pt x="1359476" y="0"/>
                  </a:lnTo>
                  <a:lnTo>
                    <a:pt x="1392891" y="6765"/>
                  </a:lnTo>
                  <a:lnTo>
                    <a:pt x="1413186" y="20466"/>
                  </a:lnTo>
                  <a:lnTo>
                    <a:pt x="85925" y="20466"/>
                  </a:lnTo>
                  <a:lnTo>
                    <a:pt x="60441" y="25613"/>
                  </a:lnTo>
                  <a:lnTo>
                    <a:pt x="39632" y="39649"/>
                  </a:lnTo>
                  <a:lnTo>
                    <a:pt x="25602" y="60467"/>
                  </a:lnTo>
                  <a:lnTo>
                    <a:pt x="20458" y="85960"/>
                  </a:lnTo>
                  <a:lnTo>
                    <a:pt x="20458" y="820219"/>
                  </a:lnTo>
                  <a:lnTo>
                    <a:pt x="25602" y="845712"/>
                  </a:lnTo>
                  <a:lnTo>
                    <a:pt x="39632" y="866530"/>
                  </a:lnTo>
                  <a:lnTo>
                    <a:pt x="60441" y="880566"/>
                  </a:lnTo>
                  <a:lnTo>
                    <a:pt x="85925" y="885713"/>
                  </a:lnTo>
                  <a:lnTo>
                    <a:pt x="1413187" y="885713"/>
                  </a:lnTo>
                  <a:lnTo>
                    <a:pt x="1392891" y="899414"/>
                  </a:lnTo>
                  <a:lnTo>
                    <a:pt x="1359476" y="906180"/>
                  </a:lnTo>
                  <a:close/>
                </a:path>
                <a:path w="1445894" h="906779">
                  <a:moveTo>
                    <a:pt x="1413187" y="885713"/>
                  </a:moveTo>
                  <a:lnTo>
                    <a:pt x="1359476" y="885713"/>
                  </a:lnTo>
                  <a:lnTo>
                    <a:pt x="1384959" y="880566"/>
                  </a:lnTo>
                  <a:lnTo>
                    <a:pt x="1405768" y="866530"/>
                  </a:lnTo>
                  <a:lnTo>
                    <a:pt x="1419798" y="845712"/>
                  </a:lnTo>
                  <a:lnTo>
                    <a:pt x="1424943" y="820219"/>
                  </a:lnTo>
                  <a:lnTo>
                    <a:pt x="1424943" y="85960"/>
                  </a:lnTo>
                  <a:lnTo>
                    <a:pt x="1419798" y="60467"/>
                  </a:lnTo>
                  <a:lnTo>
                    <a:pt x="1405768" y="39649"/>
                  </a:lnTo>
                  <a:lnTo>
                    <a:pt x="1384959" y="25613"/>
                  </a:lnTo>
                  <a:lnTo>
                    <a:pt x="1359476" y="20466"/>
                  </a:lnTo>
                  <a:lnTo>
                    <a:pt x="1413186" y="20466"/>
                  </a:lnTo>
                  <a:lnTo>
                    <a:pt x="1420206" y="25205"/>
                  </a:lnTo>
                  <a:lnTo>
                    <a:pt x="1438638" y="52532"/>
                  </a:lnTo>
                  <a:lnTo>
                    <a:pt x="1445401" y="85960"/>
                  </a:lnTo>
                  <a:lnTo>
                    <a:pt x="1445401" y="820219"/>
                  </a:lnTo>
                  <a:lnTo>
                    <a:pt x="1438638" y="853647"/>
                  </a:lnTo>
                  <a:lnTo>
                    <a:pt x="1420206" y="880974"/>
                  </a:lnTo>
                  <a:lnTo>
                    <a:pt x="1413187" y="885713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1581" y="8197936"/>
              <a:ext cx="162484" cy="16255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432009" y="8059457"/>
              <a:ext cx="1151255" cy="230504"/>
            </a:xfrm>
            <a:custGeom>
              <a:avLst/>
              <a:gdLst/>
              <a:ahLst/>
              <a:cxnLst/>
              <a:rect l="l" t="t" r="r" b="b"/>
              <a:pathLst>
                <a:path w="1151255" h="230504">
                  <a:moveTo>
                    <a:pt x="261023" y="4584"/>
                  </a:moveTo>
                  <a:lnTo>
                    <a:pt x="256438" y="0"/>
                  </a:lnTo>
                  <a:lnTo>
                    <a:pt x="4572" y="0"/>
                  </a:lnTo>
                  <a:lnTo>
                    <a:pt x="0" y="4584"/>
                  </a:lnTo>
                  <a:lnTo>
                    <a:pt x="0" y="15887"/>
                  </a:lnTo>
                  <a:lnTo>
                    <a:pt x="4572" y="20472"/>
                  </a:lnTo>
                  <a:lnTo>
                    <a:pt x="250786" y="20472"/>
                  </a:lnTo>
                  <a:lnTo>
                    <a:pt x="256438" y="20472"/>
                  </a:lnTo>
                  <a:lnTo>
                    <a:pt x="261023" y="15887"/>
                  </a:lnTo>
                  <a:lnTo>
                    <a:pt x="261023" y="4584"/>
                  </a:lnTo>
                  <a:close/>
                </a:path>
                <a:path w="1151255" h="230504">
                  <a:moveTo>
                    <a:pt x="557657" y="4584"/>
                  </a:moveTo>
                  <a:lnTo>
                    <a:pt x="553085" y="0"/>
                  </a:lnTo>
                  <a:lnTo>
                    <a:pt x="301218" y="0"/>
                  </a:lnTo>
                  <a:lnTo>
                    <a:pt x="296646" y="4584"/>
                  </a:lnTo>
                  <a:lnTo>
                    <a:pt x="296646" y="15887"/>
                  </a:lnTo>
                  <a:lnTo>
                    <a:pt x="301218" y="20472"/>
                  </a:lnTo>
                  <a:lnTo>
                    <a:pt x="547433" y="20472"/>
                  </a:lnTo>
                  <a:lnTo>
                    <a:pt x="553085" y="20472"/>
                  </a:lnTo>
                  <a:lnTo>
                    <a:pt x="557657" y="15887"/>
                  </a:lnTo>
                  <a:lnTo>
                    <a:pt x="557657" y="4584"/>
                  </a:lnTo>
                  <a:close/>
                </a:path>
                <a:path w="1151255" h="230504">
                  <a:moveTo>
                    <a:pt x="854303" y="4584"/>
                  </a:moveTo>
                  <a:lnTo>
                    <a:pt x="849718" y="0"/>
                  </a:lnTo>
                  <a:lnTo>
                    <a:pt x="597865" y="0"/>
                  </a:lnTo>
                  <a:lnTo>
                    <a:pt x="593280" y="4584"/>
                  </a:lnTo>
                  <a:lnTo>
                    <a:pt x="593280" y="15887"/>
                  </a:lnTo>
                  <a:lnTo>
                    <a:pt x="597865" y="20472"/>
                  </a:lnTo>
                  <a:lnTo>
                    <a:pt x="844080" y="20472"/>
                  </a:lnTo>
                  <a:lnTo>
                    <a:pt x="849718" y="20472"/>
                  </a:lnTo>
                  <a:lnTo>
                    <a:pt x="854303" y="15887"/>
                  </a:lnTo>
                  <a:lnTo>
                    <a:pt x="854303" y="4584"/>
                  </a:lnTo>
                  <a:close/>
                </a:path>
                <a:path w="1151255" h="230504">
                  <a:moveTo>
                    <a:pt x="1150950" y="214109"/>
                  </a:moveTo>
                  <a:lnTo>
                    <a:pt x="1146365" y="209524"/>
                  </a:lnTo>
                  <a:lnTo>
                    <a:pt x="653808" y="209524"/>
                  </a:lnTo>
                  <a:lnTo>
                    <a:pt x="649224" y="214109"/>
                  </a:lnTo>
                  <a:lnTo>
                    <a:pt x="649224" y="225412"/>
                  </a:lnTo>
                  <a:lnTo>
                    <a:pt x="653808" y="229997"/>
                  </a:lnTo>
                  <a:lnTo>
                    <a:pt x="1140714" y="229997"/>
                  </a:lnTo>
                  <a:lnTo>
                    <a:pt x="1146365" y="229997"/>
                  </a:lnTo>
                  <a:lnTo>
                    <a:pt x="1150950" y="225412"/>
                  </a:lnTo>
                  <a:lnTo>
                    <a:pt x="1150950" y="214109"/>
                  </a:lnTo>
                  <a:close/>
                </a:path>
                <a:path w="1151255" h="230504">
                  <a:moveTo>
                    <a:pt x="1150950" y="4584"/>
                  </a:moveTo>
                  <a:lnTo>
                    <a:pt x="1146365" y="0"/>
                  </a:lnTo>
                  <a:lnTo>
                    <a:pt x="894511" y="0"/>
                  </a:lnTo>
                  <a:lnTo>
                    <a:pt x="889927" y="4584"/>
                  </a:lnTo>
                  <a:lnTo>
                    <a:pt x="889927" y="15887"/>
                  </a:lnTo>
                  <a:lnTo>
                    <a:pt x="894511" y="20472"/>
                  </a:lnTo>
                  <a:lnTo>
                    <a:pt x="1140714" y="20472"/>
                  </a:lnTo>
                  <a:lnTo>
                    <a:pt x="1146365" y="20472"/>
                  </a:lnTo>
                  <a:lnTo>
                    <a:pt x="1150950" y="15887"/>
                  </a:lnTo>
                  <a:lnTo>
                    <a:pt x="1150950" y="4584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32100" y="7768090"/>
              <a:ext cx="240632" cy="17673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6432009" y="7715846"/>
              <a:ext cx="1151255" cy="239395"/>
            </a:xfrm>
            <a:custGeom>
              <a:avLst/>
              <a:gdLst/>
              <a:ahLst/>
              <a:cxnLst/>
              <a:rect l="l" t="t" r="r" b="b"/>
              <a:pathLst>
                <a:path w="1151255" h="239395">
                  <a:moveTo>
                    <a:pt x="574395" y="4584"/>
                  </a:moveTo>
                  <a:lnTo>
                    <a:pt x="569810" y="0"/>
                  </a:lnTo>
                  <a:lnTo>
                    <a:pt x="4572" y="0"/>
                  </a:lnTo>
                  <a:lnTo>
                    <a:pt x="0" y="4584"/>
                  </a:lnTo>
                  <a:lnTo>
                    <a:pt x="0" y="15887"/>
                  </a:lnTo>
                  <a:lnTo>
                    <a:pt x="4572" y="20459"/>
                  </a:lnTo>
                  <a:lnTo>
                    <a:pt x="564172" y="20459"/>
                  </a:lnTo>
                  <a:lnTo>
                    <a:pt x="569810" y="20459"/>
                  </a:lnTo>
                  <a:lnTo>
                    <a:pt x="574395" y="15887"/>
                  </a:lnTo>
                  <a:lnTo>
                    <a:pt x="574395" y="4584"/>
                  </a:lnTo>
                  <a:close/>
                </a:path>
                <a:path w="1151255" h="239395">
                  <a:moveTo>
                    <a:pt x="1150950" y="93179"/>
                  </a:moveTo>
                  <a:lnTo>
                    <a:pt x="1146924" y="73279"/>
                  </a:lnTo>
                  <a:lnTo>
                    <a:pt x="1139634" y="62484"/>
                  </a:lnTo>
                  <a:lnTo>
                    <a:pt x="1135951" y="57023"/>
                  </a:lnTo>
                  <a:lnTo>
                    <a:pt x="1130490" y="53340"/>
                  </a:lnTo>
                  <a:lnTo>
                    <a:pt x="1130490" y="93179"/>
                  </a:lnTo>
                  <a:lnTo>
                    <a:pt x="1130490" y="188061"/>
                  </a:lnTo>
                  <a:lnTo>
                    <a:pt x="1128077" y="199999"/>
                  </a:lnTo>
                  <a:lnTo>
                    <a:pt x="1121486" y="209753"/>
                  </a:lnTo>
                  <a:lnTo>
                    <a:pt x="1111732" y="216344"/>
                  </a:lnTo>
                  <a:lnTo>
                    <a:pt x="1099794" y="218757"/>
                  </a:lnTo>
                  <a:lnTo>
                    <a:pt x="941006" y="218757"/>
                  </a:lnTo>
                  <a:lnTo>
                    <a:pt x="929068" y="216344"/>
                  </a:lnTo>
                  <a:lnTo>
                    <a:pt x="919314" y="209753"/>
                  </a:lnTo>
                  <a:lnTo>
                    <a:pt x="912723" y="199999"/>
                  </a:lnTo>
                  <a:lnTo>
                    <a:pt x="910310" y="188061"/>
                  </a:lnTo>
                  <a:lnTo>
                    <a:pt x="910310" y="93179"/>
                  </a:lnTo>
                  <a:lnTo>
                    <a:pt x="912723" y="81241"/>
                  </a:lnTo>
                  <a:lnTo>
                    <a:pt x="919314" y="71488"/>
                  </a:lnTo>
                  <a:lnTo>
                    <a:pt x="929068" y="64897"/>
                  </a:lnTo>
                  <a:lnTo>
                    <a:pt x="941006" y="62484"/>
                  </a:lnTo>
                  <a:lnTo>
                    <a:pt x="1099794" y="62484"/>
                  </a:lnTo>
                  <a:lnTo>
                    <a:pt x="1111732" y="64897"/>
                  </a:lnTo>
                  <a:lnTo>
                    <a:pt x="1121486" y="71488"/>
                  </a:lnTo>
                  <a:lnTo>
                    <a:pt x="1128077" y="81241"/>
                  </a:lnTo>
                  <a:lnTo>
                    <a:pt x="1130490" y="93179"/>
                  </a:lnTo>
                  <a:lnTo>
                    <a:pt x="1130490" y="53340"/>
                  </a:lnTo>
                  <a:lnTo>
                    <a:pt x="1119695" y="46037"/>
                  </a:lnTo>
                  <a:lnTo>
                    <a:pt x="1099794" y="42011"/>
                  </a:lnTo>
                  <a:lnTo>
                    <a:pt x="941006" y="42011"/>
                  </a:lnTo>
                  <a:lnTo>
                    <a:pt x="921105" y="46037"/>
                  </a:lnTo>
                  <a:lnTo>
                    <a:pt x="904849" y="57023"/>
                  </a:lnTo>
                  <a:lnTo>
                    <a:pt x="893876" y="73279"/>
                  </a:lnTo>
                  <a:lnTo>
                    <a:pt x="889850" y="93179"/>
                  </a:lnTo>
                  <a:lnTo>
                    <a:pt x="889850" y="188061"/>
                  </a:lnTo>
                  <a:lnTo>
                    <a:pt x="893876" y="207949"/>
                  </a:lnTo>
                  <a:lnTo>
                    <a:pt x="904849" y="224218"/>
                  </a:lnTo>
                  <a:lnTo>
                    <a:pt x="921105" y="235191"/>
                  </a:lnTo>
                  <a:lnTo>
                    <a:pt x="941006" y="239229"/>
                  </a:lnTo>
                  <a:lnTo>
                    <a:pt x="1099794" y="239229"/>
                  </a:lnTo>
                  <a:lnTo>
                    <a:pt x="1119695" y="235191"/>
                  </a:lnTo>
                  <a:lnTo>
                    <a:pt x="1135951" y="224218"/>
                  </a:lnTo>
                  <a:lnTo>
                    <a:pt x="1139634" y="218757"/>
                  </a:lnTo>
                  <a:lnTo>
                    <a:pt x="1146924" y="207949"/>
                  </a:lnTo>
                  <a:lnTo>
                    <a:pt x="1150950" y="188061"/>
                  </a:lnTo>
                  <a:lnTo>
                    <a:pt x="1150950" y="93179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2014" y="8197936"/>
              <a:ext cx="162484" cy="16255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6237516" y="7491512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416" y="332969"/>
                  </a:moveTo>
                  <a:lnTo>
                    <a:pt x="122226" y="327011"/>
                  </a:lnTo>
                  <a:lnTo>
                    <a:pt x="82487" y="310206"/>
                  </a:lnTo>
                  <a:lnTo>
                    <a:pt x="48796" y="284152"/>
                  </a:lnTo>
                  <a:lnTo>
                    <a:pt x="22753" y="250447"/>
                  </a:lnTo>
                  <a:lnTo>
                    <a:pt x="5954" y="210691"/>
                  </a:lnTo>
                  <a:lnTo>
                    <a:pt x="0" y="166484"/>
                  </a:lnTo>
                  <a:lnTo>
                    <a:pt x="5954" y="122277"/>
                  </a:lnTo>
                  <a:lnTo>
                    <a:pt x="22753" y="82521"/>
                  </a:lnTo>
                  <a:lnTo>
                    <a:pt x="48796" y="48816"/>
                  </a:lnTo>
                  <a:lnTo>
                    <a:pt x="82487" y="22762"/>
                  </a:lnTo>
                  <a:lnTo>
                    <a:pt x="122226" y="5957"/>
                  </a:lnTo>
                  <a:lnTo>
                    <a:pt x="166416" y="0"/>
                  </a:lnTo>
                  <a:lnTo>
                    <a:pt x="210603" y="5957"/>
                  </a:lnTo>
                  <a:lnTo>
                    <a:pt x="250341" y="22762"/>
                  </a:lnTo>
                  <a:lnTo>
                    <a:pt x="284031" y="48816"/>
                  </a:lnTo>
                  <a:lnTo>
                    <a:pt x="310075" y="82521"/>
                  </a:lnTo>
                  <a:lnTo>
                    <a:pt x="326873" y="122277"/>
                  </a:lnTo>
                  <a:lnTo>
                    <a:pt x="332828" y="166484"/>
                  </a:lnTo>
                  <a:lnTo>
                    <a:pt x="326873" y="210691"/>
                  </a:lnTo>
                  <a:lnTo>
                    <a:pt x="310075" y="250447"/>
                  </a:lnTo>
                  <a:lnTo>
                    <a:pt x="284031" y="284152"/>
                  </a:lnTo>
                  <a:lnTo>
                    <a:pt x="250341" y="310206"/>
                  </a:lnTo>
                  <a:lnTo>
                    <a:pt x="210603" y="327011"/>
                  </a:lnTo>
                  <a:lnTo>
                    <a:pt x="166416" y="3329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227287" y="7481279"/>
              <a:ext cx="353695" cy="353695"/>
            </a:xfrm>
            <a:custGeom>
              <a:avLst/>
              <a:gdLst/>
              <a:ahLst/>
              <a:cxnLst/>
              <a:rect l="l" t="t" r="r" b="b"/>
              <a:pathLst>
                <a:path w="353694" h="353695">
                  <a:moveTo>
                    <a:pt x="176643" y="353432"/>
                  </a:moveTo>
                  <a:lnTo>
                    <a:pt x="129738" y="347109"/>
                  </a:lnTo>
                  <a:lnTo>
                    <a:pt x="87557" y="329271"/>
                  </a:lnTo>
                  <a:lnTo>
                    <a:pt x="51796" y="301615"/>
                  </a:lnTo>
                  <a:lnTo>
                    <a:pt x="24151" y="265839"/>
                  </a:lnTo>
                  <a:lnTo>
                    <a:pt x="6320" y="223640"/>
                  </a:lnTo>
                  <a:lnTo>
                    <a:pt x="0" y="176716"/>
                  </a:lnTo>
                  <a:lnTo>
                    <a:pt x="6320" y="129792"/>
                  </a:lnTo>
                  <a:lnTo>
                    <a:pt x="24151" y="87593"/>
                  </a:lnTo>
                  <a:lnTo>
                    <a:pt x="51796" y="51817"/>
                  </a:lnTo>
                  <a:lnTo>
                    <a:pt x="87557" y="24161"/>
                  </a:lnTo>
                  <a:lnTo>
                    <a:pt x="129738" y="6323"/>
                  </a:lnTo>
                  <a:lnTo>
                    <a:pt x="176643" y="0"/>
                  </a:lnTo>
                  <a:lnTo>
                    <a:pt x="223547" y="6323"/>
                  </a:lnTo>
                  <a:lnTo>
                    <a:pt x="256991" y="20466"/>
                  </a:lnTo>
                  <a:lnTo>
                    <a:pt x="176643" y="20466"/>
                  </a:lnTo>
                  <a:lnTo>
                    <a:pt x="127276" y="28432"/>
                  </a:lnTo>
                  <a:lnTo>
                    <a:pt x="84402" y="50613"/>
                  </a:lnTo>
                  <a:lnTo>
                    <a:pt x="50592" y="84437"/>
                  </a:lnTo>
                  <a:lnTo>
                    <a:pt x="28420" y="127329"/>
                  </a:lnTo>
                  <a:lnTo>
                    <a:pt x="20458" y="176716"/>
                  </a:lnTo>
                  <a:lnTo>
                    <a:pt x="28420" y="226103"/>
                  </a:lnTo>
                  <a:lnTo>
                    <a:pt x="50592" y="268995"/>
                  </a:lnTo>
                  <a:lnTo>
                    <a:pt x="84402" y="302818"/>
                  </a:lnTo>
                  <a:lnTo>
                    <a:pt x="127276" y="325000"/>
                  </a:lnTo>
                  <a:lnTo>
                    <a:pt x="176643" y="332966"/>
                  </a:lnTo>
                  <a:lnTo>
                    <a:pt x="256992" y="332966"/>
                  </a:lnTo>
                  <a:lnTo>
                    <a:pt x="223547" y="347109"/>
                  </a:lnTo>
                  <a:lnTo>
                    <a:pt x="176643" y="353432"/>
                  </a:lnTo>
                  <a:close/>
                </a:path>
                <a:path w="353694" h="353695">
                  <a:moveTo>
                    <a:pt x="256992" y="332966"/>
                  </a:moveTo>
                  <a:lnTo>
                    <a:pt x="176643" y="332966"/>
                  </a:lnTo>
                  <a:lnTo>
                    <a:pt x="226009" y="325000"/>
                  </a:lnTo>
                  <a:lnTo>
                    <a:pt x="268884" y="302818"/>
                  </a:lnTo>
                  <a:lnTo>
                    <a:pt x="302693" y="268995"/>
                  </a:lnTo>
                  <a:lnTo>
                    <a:pt x="324865" y="226103"/>
                  </a:lnTo>
                  <a:lnTo>
                    <a:pt x="332828" y="176716"/>
                  </a:lnTo>
                  <a:lnTo>
                    <a:pt x="324865" y="127329"/>
                  </a:lnTo>
                  <a:lnTo>
                    <a:pt x="302693" y="84437"/>
                  </a:lnTo>
                  <a:lnTo>
                    <a:pt x="268884" y="50613"/>
                  </a:lnTo>
                  <a:lnTo>
                    <a:pt x="226009" y="28432"/>
                  </a:lnTo>
                  <a:lnTo>
                    <a:pt x="176643" y="20466"/>
                  </a:lnTo>
                  <a:lnTo>
                    <a:pt x="256991" y="20466"/>
                  </a:lnTo>
                  <a:lnTo>
                    <a:pt x="301490" y="51817"/>
                  </a:lnTo>
                  <a:lnTo>
                    <a:pt x="329134" y="87593"/>
                  </a:lnTo>
                  <a:lnTo>
                    <a:pt x="346965" y="129792"/>
                  </a:lnTo>
                  <a:lnTo>
                    <a:pt x="353286" y="176716"/>
                  </a:lnTo>
                  <a:lnTo>
                    <a:pt x="346965" y="223640"/>
                  </a:lnTo>
                  <a:lnTo>
                    <a:pt x="329134" y="265839"/>
                  </a:lnTo>
                  <a:lnTo>
                    <a:pt x="301490" y="301615"/>
                  </a:lnTo>
                  <a:lnTo>
                    <a:pt x="265729" y="329271"/>
                  </a:lnTo>
                  <a:lnTo>
                    <a:pt x="256992" y="332966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99858" y="7596863"/>
              <a:ext cx="208143" cy="1485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38740" y="9019909"/>
              <a:ext cx="221026" cy="24386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6628511" y="9009675"/>
              <a:ext cx="241935" cy="264795"/>
            </a:xfrm>
            <a:custGeom>
              <a:avLst/>
              <a:gdLst/>
              <a:ahLst/>
              <a:cxnLst/>
              <a:rect l="l" t="t" r="r" b="b"/>
              <a:pathLst>
                <a:path w="241934" h="264795">
                  <a:moveTo>
                    <a:pt x="92166" y="264334"/>
                  </a:moveTo>
                  <a:lnTo>
                    <a:pt x="20458" y="264334"/>
                  </a:lnTo>
                  <a:lnTo>
                    <a:pt x="12495" y="262726"/>
                  </a:lnTo>
                  <a:lnTo>
                    <a:pt x="5992" y="258339"/>
                  </a:lnTo>
                  <a:lnTo>
                    <a:pt x="1607" y="251834"/>
                  </a:lnTo>
                  <a:lnTo>
                    <a:pt x="0" y="243867"/>
                  </a:lnTo>
                  <a:lnTo>
                    <a:pt x="0" y="20466"/>
                  </a:lnTo>
                  <a:lnTo>
                    <a:pt x="1607" y="12500"/>
                  </a:lnTo>
                  <a:lnTo>
                    <a:pt x="5992" y="5994"/>
                  </a:lnTo>
                  <a:lnTo>
                    <a:pt x="12495" y="1608"/>
                  </a:lnTo>
                  <a:lnTo>
                    <a:pt x="20458" y="0"/>
                  </a:lnTo>
                  <a:lnTo>
                    <a:pt x="112329" y="0"/>
                  </a:lnTo>
                  <a:lnTo>
                    <a:pt x="153909" y="2218"/>
                  </a:lnTo>
                  <a:lnTo>
                    <a:pt x="193698" y="13777"/>
                  </a:lnTo>
                  <a:lnTo>
                    <a:pt x="204385" y="20466"/>
                  </a:lnTo>
                  <a:lnTo>
                    <a:pt x="20458" y="20466"/>
                  </a:lnTo>
                  <a:lnTo>
                    <a:pt x="20458" y="243867"/>
                  </a:lnTo>
                  <a:lnTo>
                    <a:pt x="112624" y="243867"/>
                  </a:lnTo>
                  <a:lnTo>
                    <a:pt x="111017" y="251834"/>
                  </a:lnTo>
                  <a:lnTo>
                    <a:pt x="106632" y="258339"/>
                  </a:lnTo>
                  <a:lnTo>
                    <a:pt x="100129" y="262726"/>
                  </a:lnTo>
                  <a:lnTo>
                    <a:pt x="92166" y="264334"/>
                  </a:lnTo>
                  <a:close/>
                </a:path>
                <a:path w="241934" h="264795">
                  <a:moveTo>
                    <a:pt x="112624" y="243867"/>
                  </a:moveTo>
                  <a:lnTo>
                    <a:pt x="92166" y="243867"/>
                  </a:lnTo>
                  <a:lnTo>
                    <a:pt x="92166" y="175467"/>
                  </a:lnTo>
                  <a:lnTo>
                    <a:pt x="135069" y="175467"/>
                  </a:lnTo>
                  <a:lnTo>
                    <a:pt x="154691" y="174221"/>
                  </a:lnTo>
                  <a:lnTo>
                    <a:pt x="198893" y="155523"/>
                  </a:lnTo>
                  <a:lnTo>
                    <a:pt x="219643" y="115754"/>
                  </a:lnTo>
                  <a:lnTo>
                    <a:pt x="220914" y="95684"/>
                  </a:lnTo>
                  <a:lnTo>
                    <a:pt x="220552" y="87862"/>
                  </a:lnTo>
                  <a:lnTo>
                    <a:pt x="203895" y="47197"/>
                  </a:lnTo>
                  <a:lnTo>
                    <a:pt x="169155" y="26083"/>
                  </a:lnTo>
                  <a:lnTo>
                    <a:pt x="126773" y="20689"/>
                  </a:lnTo>
                  <a:lnTo>
                    <a:pt x="112329" y="20466"/>
                  </a:lnTo>
                  <a:lnTo>
                    <a:pt x="204385" y="20466"/>
                  </a:lnTo>
                  <a:lnTo>
                    <a:pt x="231815" y="52406"/>
                  </a:lnTo>
                  <a:lnTo>
                    <a:pt x="241366" y="95684"/>
                  </a:lnTo>
                  <a:lnTo>
                    <a:pt x="241295" y="100401"/>
                  </a:lnTo>
                  <a:lnTo>
                    <a:pt x="234225" y="139532"/>
                  </a:lnTo>
                  <a:lnTo>
                    <a:pt x="197266" y="181724"/>
                  </a:lnTo>
                  <a:lnTo>
                    <a:pt x="158440" y="194348"/>
                  </a:lnTo>
                  <a:lnTo>
                    <a:pt x="135069" y="195934"/>
                  </a:lnTo>
                  <a:lnTo>
                    <a:pt x="112624" y="195934"/>
                  </a:lnTo>
                  <a:lnTo>
                    <a:pt x="112624" y="243867"/>
                  </a:lnTo>
                  <a:close/>
                </a:path>
                <a:path w="241934" h="264795">
                  <a:moveTo>
                    <a:pt x="115210" y="120867"/>
                  </a:moveTo>
                  <a:lnTo>
                    <a:pt x="92166" y="120867"/>
                  </a:lnTo>
                  <a:lnTo>
                    <a:pt x="92166" y="75217"/>
                  </a:lnTo>
                  <a:lnTo>
                    <a:pt x="115210" y="75217"/>
                  </a:lnTo>
                  <a:lnTo>
                    <a:pt x="125746" y="75530"/>
                  </a:lnTo>
                  <a:lnTo>
                    <a:pt x="152806" y="89524"/>
                  </a:lnTo>
                  <a:lnTo>
                    <a:pt x="152806" y="95684"/>
                  </a:lnTo>
                  <a:lnTo>
                    <a:pt x="112624" y="95684"/>
                  </a:lnTo>
                  <a:lnTo>
                    <a:pt x="112624" y="100401"/>
                  </a:lnTo>
                  <a:lnTo>
                    <a:pt x="152806" y="100401"/>
                  </a:lnTo>
                  <a:lnTo>
                    <a:pt x="152806" y="106612"/>
                  </a:lnTo>
                  <a:lnTo>
                    <a:pt x="125499" y="120555"/>
                  </a:lnTo>
                  <a:lnTo>
                    <a:pt x="115210" y="120867"/>
                  </a:lnTo>
                  <a:close/>
                </a:path>
                <a:path w="241934" h="264795">
                  <a:moveTo>
                    <a:pt x="152806" y="100401"/>
                  </a:moveTo>
                  <a:lnTo>
                    <a:pt x="124614" y="100401"/>
                  </a:lnTo>
                  <a:lnTo>
                    <a:pt x="129764" y="99660"/>
                  </a:lnTo>
                  <a:lnTo>
                    <a:pt x="132324" y="99096"/>
                  </a:lnTo>
                  <a:lnTo>
                    <a:pt x="132316" y="96904"/>
                  </a:lnTo>
                  <a:lnTo>
                    <a:pt x="129650" y="96362"/>
                  </a:lnTo>
                  <a:lnTo>
                    <a:pt x="124466" y="95684"/>
                  </a:lnTo>
                  <a:lnTo>
                    <a:pt x="152806" y="95684"/>
                  </a:lnTo>
                  <a:lnTo>
                    <a:pt x="152806" y="100401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69728" y="9019909"/>
              <a:ext cx="251174" cy="24386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6858975" y="9009675"/>
              <a:ext cx="273050" cy="264795"/>
            </a:xfrm>
            <a:custGeom>
              <a:avLst/>
              <a:gdLst/>
              <a:ahLst/>
              <a:cxnLst/>
              <a:rect l="l" t="t" r="r" b="b"/>
              <a:pathLst>
                <a:path w="273050" h="264795">
                  <a:moveTo>
                    <a:pt x="101085" y="264334"/>
                  </a:moveTo>
                  <a:lnTo>
                    <a:pt x="14866" y="264334"/>
                  </a:lnTo>
                  <a:lnTo>
                    <a:pt x="8642" y="261114"/>
                  </a:lnTo>
                  <a:lnTo>
                    <a:pt x="970" y="250281"/>
                  </a:lnTo>
                  <a:lnTo>
                    <a:pt x="0" y="243339"/>
                  </a:lnTo>
                  <a:lnTo>
                    <a:pt x="83611" y="5482"/>
                  </a:lnTo>
                  <a:lnTo>
                    <a:pt x="91347" y="0"/>
                  </a:lnTo>
                  <a:lnTo>
                    <a:pt x="181330" y="0"/>
                  </a:lnTo>
                  <a:lnTo>
                    <a:pt x="189066" y="5482"/>
                  </a:lnTo>
                  <a:lnTo>
                    <a:pt x="194333" y="20466"/>
                  </a:lnTo>
                  <a:lnTo>
                    <a:pt x="100030" y="20466"/>
                  </a:lnTo>
                  <a:lnTo>
                    <a:pt x="21501" y="243867"/>
                  </a:lnTo>
                  <a:lnTo>
                    <a:pt x="113310" y="243867"/>
                  </a:lnTo>
                  <a:lnTo>
                    <a:pt x="109084" y="258336"/>
                  </a:lnTo>
                  <a:lnTo>
                    <a:pt x="101085" y="264334"/>
                  </a:lnTo>
                  <a:close/>
                </a:path>
                <a:path w="273050" h="264795">
                  <a:moveTo>
                    <a:pt x="272603" y="243867"/>
                  </a:moveTo>
                  <a:lnTo>
                    <a:pt x="251176" y="243867"/>
                  </a:lnTo>
                  <a:lnTo>
                    <a:pt x="172647" y="20466"/>
                  </a:lnTo>
                  <a:lnTo>
                    <a:pt x="194333" y="20466"/>
                  </a:lnTo>
                  <a:lnTo>
                    <a:pt x="272677" y="243339"/>
                  </a:lnTo>
                  <a:lnTo>
                    <a:pt x="272603" y="243867"/>
                  </a:lnTo>
                  <a:close/>
                </a:path>
                <a:path w="273050" h="264795">
                  <a:moveTo>
                    <a:pt x="158700" y="167428"/>
                  </a:moveTo>
                  <a:lnTo>
                    <a:pt x="113675" y="167428"/>
                  </a:lnTo>
                  <a:lnTo>
                    <a:pt x="136415" y="90080"/>
                  </a:lnTo>
                  <a:lnTo>
                    <a:pt x="158700" y="167428"/>
                  </a:lnTo>
                  <a:close/>
                </a:path>
                <a:path w="273050" h="264795">
                  <a:moveTo>
                    <a:pt x="113310" y="243867"/>
                  </a:moveTo>
                  <a:lnTo>
                    <a:pt x="91996" y="243867"/>
                  </a:lnTo>
                  <a:lnTo>
                    <a:pt x="100637" y="214292"/>
                  </a:lnTo>
                  <a:lnTo>
                    <a:pt x="171738" y="214292"/>
                  </a:lnTo>
                  <a:lnTo>
                    <a:pt x="177507" y="234759"/>
                  </a:lnTo>
                  <a:lnTo>
                    <a:pt x="115971" y="234759"/>
                  </a:lnTo>
                  <a:lnTo>
                    <a:pt x="113310" y="243867"/>
                  </a:lnTo>
                  <a:close/>
                </a:path>
                <a:path w="273050" h="264795">
                  <a:moveTo>
                    <a:pt x="257811" y="264334"/>
                  </a:moveTo>
                  <a:lnTo>
                    <a:pt x="170915" y="264334"/>
                  </a:lnTo>
                  <a:lnTo>
                    <a:pt x="162871" y="258242"/>
                  </a:lnTo>
                  <a:lnTo>
                    <a:pt x="156250" y="234759"/>
                  </a:lnTo>
                  <a:lnTo>
                    <a:pt x="177507" y="234759"/>
                  </a:lnTo>
                  <a:lnTo>
                    <a:pt x="180075" y="243867"/>
                  </a:lnTo>
                  <a:lnTo>
                    <a:pt x="272603" y="243867"/>
                  </a:lnTo>
                  <a:lnTo>
                    <a:pt x="271706" y="250281"/>
                  </a:lnTo>
                  <a:lnTo>
                    <a:pt x="264034" y="261114"/>
                  </a:lnTo>
                  <a:lnTo>
                    <a:pt x="257811" y="264334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098630" y="9019909"/>
              <a:ext cx="255904" cy="244475"/>
            </a:xfrm>
            <a:custGeom>
              <a:avLst/>
              <a:gdLst/>
              <a:ahLst/>
              <a:cxnLst/>
              <a:rect l="l" t="t" r="r" b="b"/>
              <a:pathLst>
                <a:path w="255905" h="244475">
                  <a:moveTo>
                    <a:pt x="170220" y="243866"/>
                  </a:moveTo>
                  <a:lnTo>
                    <a:pt x="92862" y="243866"/>
                  </a:lnTo>
                  <a:lnTo>
                    <a:pt x="87211" y="243866"/>
                  </a:lnTo>
                  <a:lnTo>
                    <a:pt x="82632" y="239285"/>
                  </a:lnTo>
                  <a:lnTo>
                    <a:pt x="82632" y="153744"/>
                  </a:lnTo>
                  <a:lnTo>
                    <a:pt x="16" y="12228"/>
                  </a:lnTo>
                  <a:lnTo>
                    <a:pt x="0" y="8318"/>
                  </a:lnTo>
                  <a:lnTo>
                    <a:pt x="3648" y="1958"/>
                  </a:lnTo>
                  <a:lnTo>
                    <a:pt x="7032" y="0"/>
                  </a:lnTo>
                  <a:lnTo>
                    <a:pt x="93988" y="0"/>
                  </a:lnTo>
                  <a:lnTo>
                    <a:pt x="97517" y="2170"/>
                  </a:lnTo>
                  <a:lnTo>
                    <a:pt x="128676" y="63774"/>
                  </a:lnTo>
                  <a:lnTo>
                    <a:pt x="160086" y="2158"/>
                  </a:lnTo>
                  <a:lnTo>
                    <a:pt x="163607" y="0"/>
                  </a:lnTo>
                  <a:lnTo>
                    <a:pt x="248413" y="0"/>
                  </a:lnTo>
                  <a:lnTo>
                    <a:pt x="251782" y="1938"/>
                  </a:lnTo>
                  <a:lnTo>
                    <a:pt x="255446" y="8246"/>
                  </a:lnTo>
                  <a:lnTo>
                    <a:pt x="255462" y="12132"/>
                  </a:lnTo>
                  <a:lnTo>
                    <a:pt x="174799" y="153684"/>
                  </a:lnTo>
                  <a:lnTo>
                    <a:pt x="174799" y="239285"/>
                  </a:lnTo>
                  <a:lnTo>
                    <a:pt x="170220" y="243866"/>
                  </a:lnTo>
                  <a:close/>
                </a:path>
              </a:pathLst>
            </a:custGeom>
            <a:solidFill>
              <a:srgbClr val="F5B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087963" y="9009675"/>
              <a:ext cx="276860" cy="264795"/>
            </a:xfrm>
            <a:custGeom>
              <a:avLst/>
              <a:gdLst/>
              <a:ahLst/>
              <a:cxnLst/>
              <a:rect l="l" t="t" r="r" b="b"/>
              <a:pathLst>
                <a:path w="276859" h="264795">
                  <a:moveTo>
                    <a:pt x="175236" y="264334"/>
                  </a:moveTo>
                  <a:lnTo>
                    <a:pt x="103530" y="264334"/>
                  </a:lnTo>
                  <a:lnTo>
                    <a:pt x="95567" y="262726"/>
                  </a:lnTo>
                  <a:lnTo>
                    <a:pt x="89064" y="258339"/>
                  </a:lnTo>
                  <a:lnTo>
                    <a:pt x="84680" y="251834"/>
                  </a:lnTo>
                  <a:lnTo>
                    <a:pt x="83072" y="243867"/>
                  </a:lnTo>
                  <a:lnTo>
                    <a:pt x="83004" y="166634"/>
                  </a:lnTo>
                  <a:lnTo>
                    <a:pt x="0" y="24459"/>
                  </a:lnTo>
                  <a:lnTo>
                    <a:pt x="53" y="16489"/>
                  </a:lnTo>
                  <a:lnTo>
                    <a:pt x="7266" y="3920"/>
                  </a:lnTo>
                  <a:lnTo>
                    <a:pt x="14033" y="0"/>
                  </a:lnTo>
                  <a:lnTo>
                    <a:pt x="108515" y="0"/>
                  </a:lnTo>
                  <a:lnTo>
                    <a:pt x="115573" y="4341"/>
                  </a:lnTo>
                  <a:lnTo>
                    <a:pt x="123729" y="20466"/>
                  </a:lnTo>
                  <a:lnTo>
                    <a:pt x="21361" y="20466"/>
                  </a:lnTo>
                  <a:lnTo>
                    <a:pt x="103530" y="161210"/>
                  </a:lnTo>
                  <a:lnTo>
                    <a:pt x="103530" y="243867"/>
                  </a:lnTo>
                  <a:lnTo>
                    <a:pt x="195695" y="243867"/>
                  </a:lnTo>
                  <a:lnTo>
                    <a:pt x="194087" y="251834"/>
                  </a:lnTo>
                  <a:lnTo>
                    <a:pt x="189702" y="258339"/>
                  </a:lnTo>
                  <a:lnTo>
                    <a:pt x="183199" y="262726"/>
                  </a:lnTo>
                  <a:lnTo>
                    <a:pt x="175236" y="264334"/>
                  </a:lnTo>
                  <a:close/>
                </a:path>
                <a:path w="276859" h="264795">
                  <a:moveTo>
                    <a:pt x="162343" y="51410"/>
                  </a:moveTo>
                  <a:lnTo>
                    <a:pt x="139378" y="51410"/>
                  </a:lnTo>
                  <a:lnTo>
                    <a:pt x="163387" y="4314"/>
                  </a:lnTo>
                  <a:lnTo>
                    <a:pt x="170427" y="0"/>
                  </a:lnTo>
                  <a:lnTo>
                    <a:pt x="262722" y="0"/>
                  </a:lnTo>
                  <a:lnTo>
                    <a:pt x="269461" y="3879"/>
                  </a:lnTo>
                  <a:lnTo>
                    <a:pt x="276785" y="16489"/>
                  </a:lnTo>
                  <a:lnTo>
                    <a:pt x="276801" y="20466"/>
                  </a:lnTo>
                  <a:lnTo>
                    <a:pt x="178117" y="20466"/>
                  </a:lnTo>
                  <a:lnTo>
                    <a:pt x="162343" y="51410"/>
                  </a:lnTo>
                  <a:close/>
                </a:path>
                <a:path w="276859" h="264795">
                  <a:moveTo>
                    <a:pt x="139306" y="96602"/>
                  </a:moveTo>
                  <a:lnTo>
                    <a:pt x="100801" y="20466"/>
                  </a:lnTo>
                  <a:lnTo>
                    <a:pt x="123729" y="20466"/>
                  </a:lnTo>
                  <a:lnTo>
                    <a:pt x="139378" y="51410"/>
                  </a:lnTo>
                  <a:lnTo>
                    <a:pt x="162343" y="51410"/>
                  </a:lnTo>
                  <a:lnTo>
                    <a:pt x="139306" y="96602"/>
                  </a:lnTo>
                  <a:close/>
                </a:path>
                <a:path w="276859" h="264795">
                  <a:moveTo>
                    <a:pt x="195695" y="243867"/>
                  </a:moveTo>
                  <a:lnTo>
                    <a:pt x="175236" y="243867"/>
                  </a:lnTo>
                  <a:lnTo>
                    <a:pt x="175236" y="161210"/>
                  </a:lnTo>
                  <a:lnTo>
                    <a:pt x="255433" y="20466"/>
                  </a:lnTo>
                  <a:lnTo>
                    <a:pt x="276801" y="20466"/>
                  </a:lnTo>
                  <a:lnTo>
                    <a:pt x="276708" y="24459"/>
                  </a:lnTo>
                  <a:lnTo>
                    <a:pt x="195695" y="166634"/>
                  </a:lnTo>
                  <a:lnTo>
                    <a:pt x="195695" y="243867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219157" y="465596"/>
            <a:ext cx="643763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5" dirty="0"/>
              <a:t>Conclusion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016000" y="2651022"/>
            <a:ext cx="16071215" cy="481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5200" b="1" spc="100" dirty="0">
                <a:solidFill>
                  <a:srgbClr val="004AAC"/>
                </a:solidFill>
                <a:latin typeface="Trebuchet MS"/>
                <a:cs typeface="Trebuchet MS"/>
              </a:rPr>
              <a:t>To</a:t>
            </a:r>
            <a:r>
              <a:rPr sz="5200" b="1" spc="-35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5200" b="1" spc="220" dirty="0">
                <a:solidFill>
                  <a:srgbClr val="004AAC"/>
                </a:solidFill>
                <a:latin typeface="Trebuchet MS"/>
                <a:cs typeface="Trebuchet MS"/>
              </a:rPr>
              <a:t>Improve</a:t>
            </a:r>
            <a:r>
              <a:rPr sz="5200" b="1" spc="-35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5200" b="1" spc="155" dirty="0">
                <a:solidFill>
                  <a:srgbClr val="004AAC"/>
                </a:solidFill>
                <a:latin typeface="Trebuchet MS"/>
                <a:cs typeface="Trebuchet MS"/>
              </a:rPr>
              <a:t>Vrinda</a:t>
            </a:r>
            <a:r>
              <a:rPr sz="5200" b="1" spc="-35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5200" b="1" spc="190" dirty="0">
                <a:solidFill>
                  <a:srgbClr val="004AAC"/>
                </a:solidFill>
                <a:latin typeface="Trebuchet MS"/>
                <a:cs typeface="Trebuchet MS"/>
              </a:rPr>
              <a:t>Store</a:t>
            </a:r>
            <a:r>
              <a:rPr sz="5200" b="1" spc="-35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5200" b="1" spc="229" dirty="0">
                <a:solidFill>
                  <a:srgbClr val="004AAC"/>
                </a:solidFill>
                <a:latin typeface="Trebuchet MS"/>
                <a:cs typeface="Trebuchet MS"/>
              </a:rPr>
              <a:t>Sales</a:t>
            </a:r>
            <a:endParaRPr sz="520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  <a:spcBef>
                <a:spcPts val="5380"/>
              </a:spcBef>
            </a:pPr>
            <a:r>
              <a:rPr sz="4700" b="1" spc="70" dirty="0">
                <a:latin typeface="Trebuchet MS"/>
                <a:cs typeface="Trebuchet MS"/>
              </a:rPr>
              <a:t>Target</a:t>
            </a:r>
            <a:r>
              <a:rPr sz="4700" b="1" spc="-315" dirty="0">
                <a:latin typeface="Trebuchet MS"/>
                <a:cs typeface="Trebuchet MS"/>
              </a:rPr>
              <a:t> </a:t>
            </a:r>
            <a:r>
              <a:rPr sz="4700" b="1" spc="165" dirty="0">
                <a:latin typeface="Trebuchet MS"/>
                <a:cs typeface="Trebuchet MS"/>
              </a:rPr>
              <a:t>women</a:t>
            </a:r>
            <a:r>
              <a:rPr sz="4700" b="1" spc="-310" dirty="0">
                <a:latin typeface="Trebuchet MS"/>
                <a:cs typeface="Trebuchet MS"/>
              </a:rPr>
              <a:t> </a:t>
            </a:r>
            <a:r>
              <a:rPr sz="4700" b="1" spc="180" dirty="0">
                <a:latin typeface="Trebuchet MS"/>
                <a:cs typeface="Trebuchet MS"/>
              </a:rPr>
              <a:t>customers</a:t>
            </a:r>
            <a:r>
              <a:rPr sz="4700" b="1" spc="-310" dirty="0">
                <a:latin typeface="Trebuchet MS"/>
                <a:cs typeface="Trebuchet MS"/>
              </a:rPr>
              <a:t> </a:t>
            </a:r>
            <a:r>
              <a:rPr sz="4700" b="1" spc="175" dirty="0">
                <a:latin typeface="Trebuchet MS"/>
                <a:cs typeface="Trebuchet MS"/>
              </a:rPr>
              <a:t>of</a:t>
            </a:r>
            <a:r>
              <a:rPr sz="4700" b="1" spc="-310" dirty="0">
                <a:latin typeface="Trebuchet MS"/>
                <a:cs typeface="Trebuchet MS"/>
              </a:rPr>
              <a:t> </a:t>
            </a:r>
            <a:r>
              <a:rPr sz="4700" b="1" spc="155" dirty="0">
                <a:latin typeface="Trebuchet MS"/>
                <a:cs typeface="Trebuchet MS"/>
              </a:rPr>
              <a:t>age</a:t>
            </a:r>
            <a:r>
              <a:rPr sz="4700" b="1" spc="-310" dirty="0">
                <a:latin typeface="Trebuchet MS"/>
                <a:cs typeface="Trebuchet MS"/>
              </a:rPr>
              <a:t> </a:t>
            </a:r>
            <a:r>
              <a:rPr sz="4700" b="1" spc="185" dirty="0">
                <a:latin typeface="Trebuchet MS"/>
                <a:cs typeface="Trebuchet MS"/>
              </a:rPr>
              <a:t>group</a:t>
            </a:r>
            <a:r>
              <a:rPr sz="4700" b="1" spc="-310" dirty="0">
                <a:latin typeface="Trebuchet MS"/>
                <a:cs typeface="Trebuchet MS"/>
              </a:rPr>
              <a:t> </a:t>
            </a:r>
            <a:r>
              <a:rPr sz="4700" b="1" spc="160" dirty="0">
                <a:latin typeface="Trebuchet MS"/>
                <a:cs typeface="Trebuchet MS"/>
              </a:rPr>
              <a:t>(30-49</a:t>
            </a:r>
            <a:r>
              <a:rPr sz="4700" b="1" spc="-310" dirty="0">
                <a:latin typeface="Trebuchet MS"/>
                <a:cs typeface="Trebuchet MS"/>
              </a:rPr>
              <a:t> </a:t>
            </a:r>
            <a:r>
              <a:rPr sz="4700" b="1" spc="105" dirty="0">
                <a:latin typeface="Trebuchet MS"/>
                <a:cs typeface="Trebuchet MS"/>
              </a:rPr>
              <a:t>yrs)living </a:t>
            </a:r>
            <a:r>
              <a:rPr sz="4700" b="1" spc="-1400" dirty="0">
                <a:latin typeface="Trebuchet MS"/>
                <a:cs typeface="Trebuchet MS"/>
              </a:rPr>
              <a:t> </a:t>
            </a:r>
            <a:r>
              <a:rPr sz="4700" b="1" spc="65" dirty="0">
                <a:latin typeface="Trebuchet MS"/>
                <a:cs typeface="Trebuchet MS"/>
              </a:rPr>
              <a:t>in </a:t>
            </a:r>
            <a:r>
              <a:rPr sz="4700" b="1" spc="125" dirty="0">
                <a:latin typeface="Trebuchet MS"/>
                <a:cs typeface="Trebuchet MS"/>
              </a:rPr>
              <a:t>Maharashtra,Karnataka </a:t>
            </a:r>
            <a:r>
              <a:rPr sz="4700" b="1" spc="210" dirty="0">
                <a:latin typeface="Trebuchet MS"/>
                <a:cs typeface="Trebuchet MS"/>
              </a:rPr>
              <a:t>and </a:t>
            </a:r>
            <a:r>
              <a:rPr sz="4700" b="1" spc="135" dirty="0">
                <a:latin typeface="Trebuchet MS"/>
                <a:cs typeface="Trebuchet MS"/>
              </a:rPr>
              <a:t>Uttar </a:t>
            </a:r>
            <a:r>
              <a:rPr sz="4700" b="1" spc="175" dirty="0">
                <a:latin typeface="Trebuchet MS"/>
                <a:cs typeface="Trebuchet MS"/>
              </a:rPr>
              <a:t>Pradesh </a:t>
            </a:r>
            <a:r>
              <a:rPr sz="4700" b="1" spc="245" dirty="0">
                <a:latin typeface="Trebuchet MS"/>
                <a:cs typeface="Trebuchet MS"/>
              </a:rPr>
              <a:t>by </a:t>
            </a:r>
            <a:r>
              <a:rPr sz="4700" b="1" spc="250" dirty="0">
                <a:latin typeface="Trebuchet MS"/>
                <a:cs typeface="Trebuchet MS"/>
              </a:rPr>
              <a:t> </a:t>
            </a:r>
            <a:r>
              <a:rPr sz="4700" b="1" spc="165" dirty="0">
                <a:latin typeface="Trebuchet MS"/>
                <a:cs typeface="Trebuchet MS"/>
              </a:rPr>
              <a:t>showing </a:t>
            </a:r>
            <a:r>
              <a:rPr sz="4700" b="1" spc="175" dirty="0">
                <a:latin typeface="Trebuchet MS"/>
                <a:cs typeface="Trebuchet MS"/>
              </a:rPr>
              <a:t>ad/coupon/offers </a:t>
            </a:r>
            <a:r>
              <a:rPr sz="4700" b="1" spc="120" dirty="0">
                <a:latin typeface="Trebuchet MS"/>
                <a:cs typeface="Trebuchet MS"/>
              </a:rPr>
              <a:t>available </a:t>
            </a:r>
            <a:r>
              <a:rPr sz="4700" b="1" spc="225" dirty="0">
                <a:latin typeface="Trebuchet MS"/>
                <a:cs typeface="Trebuchet MS"/>
              </a:rPr>
              <a:t>on </a:t>
            </a:r>
            <a:r>
              <a:rPr sz="4700" b="1" spc="229" dirty="0">
                <a:latin typeface="Trebuchet MS"/>
                <a:cs typeface="Trebuchet MS"/>
              </a:rPr>
              <a:t> </a:t>
            </a:r>
            <a:r>
              <a:rPr sz="4700" b="1" spc="65" dirty="0">
                <a:latin typeface="Trebuchet MS"/>
                <a:cs typeface="Trebuchet MS"/>
              </a:rPr>
              <a:t>Amazon,Flipkart</a:t>
            </a:r>
            <a:r>
              <a:rPr sz="4700" b="1" spc="-315" dirty="0">
                <a:latin typeface="Trebuchet MS"/>
                <a:cs typeface="Trebuchet MS"/>
              </a:rPr>
              <a:t> </a:t>
            </a:r>
            <a:r>
              <a:rPr sz="4700" b="1" spc="210" dirty="0">
                <a:latin typeface="Trebuchet MS"/>
                <a:cs typeface="Trebuchet MS"/>
              </a:rPr>
              <a:t>and</a:t>
            </a:r>
            <a:r>
              <a:rPr sz="4700" b="1" spc="-310" dirty="0">
                <a:latin typeface="Trebuchet MS"/>
                <a:cs typeface="Trebuchet MS"/>
              </a:rPr>
              <a:t> </a:t>
            </a:r>
            <a:r>
              <a:rPr sz="4700" b="1" spc="235" dirty="0">
                <a:latin typeface="Trebuchet MS"/>
                <a:cs typeface="Trebuchet MS"/>
              </a:rPr>
              <a:t>Myntra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188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Lucida Sans Unicode</vt:lpstr>
      <vt:lpstr>Microsoft Sans Serif</vt:lpstr>
      <vt:lpstr>Tahoma</vt:lpstr>
      <vt:lpstr>Trebuchet MS</vt:lpstr>
      <vt:lpstr>Verdana</vt:lpstr>
      <vt:lpstr>Office Theme</vt:lpstr>
      <vt:lpstr>PowerPoint Presentation</vt:lpstr>
      <vt:lpstr>Business Problem</vt:lpstr>
      <vt:lpstr>Steps</vt:lpstr>
      <vt:lpstr>DashBoard</vt:lpstr>
      <vt:lpstr>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 Project</dc:title>
  <dc:creator>Radhika Jha</dc:creator>
  <cp:keywords>DAGMIqn6IvY,BAEwE9T5vyM</cp:keywords>
  <cp:lastModifiedBy>Radhika Jha</cp:lastModifiedBy>
  <cp:revision>1</cp:revision>
  <dcterms:created xsi:type="dcterms:W3CDTF">2024-09-03T07:06:04Z</dcterms:created>
  <dcterms:modified xsi:type="dcterms:W3CDTF">2024-09-03T12:40:08Z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2024-07-27T00:00:00Z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2024-09-03T00:00:00Z</vt:filetime>
  </property>
</Properties>
</file>