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EA01-C388-408A-A515-08FF6F63899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009AB90-657C-4855-BA37-D82C40A901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41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EA01-C388-408A-A515-08FF6F63899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AB90-657C-4855-BA37-D82C40A9017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53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EA01-C388-408A-A515-08FF6F63899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AB90-657C-4855-BA37-D82C40A901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55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EA01-C388-408A-A515-08FF6F63899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AB90-657C-4855-BA37-D82C40A9017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00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EA01-C388-408A-A515-08FF6F63899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AB90-657C-4855-BA37-D82C40A901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15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EA01-C388-408A-A515-08FF6F63899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AB90-657C-4855-BA37-D82C40A9017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3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EA01-C388-408A-A515-08FF6F63899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AB90-657C-4855-BA37-D82C40A9017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10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EA01-C388-408A-A515-08FF6F63899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AB90-657C-4855-BA37-D82C40A9017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84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EA01-C388-408A-A515-08FF6F63899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AB90-657C-4855-BA37-D82C40A90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6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EA01-C388-408A-A515-08FF6F63899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AB90-657C-4855-BA37-D82C40A9017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64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AF5EA01-C388-408A-A515-08FF6F63899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AB90-657C-4855-BA37-D82C40A9017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85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5EA01-C388-408A-A515-08FF6F63899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009AB90-657C-4855-BA37-D82C40A901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3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356B-50D2-474A-81A1-8C99C0CE3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/>
          </a:bodyPr>
          <a:lstStyle/>
          <a:p>
            <a:r>
              <a:rPr lang="en-US" sz="3200" dirty="0"/>
              <a:t>DATA WAREHOUSING AND BUSINESS INTELLIGENCE – MIDTERM PROJECT </a:t>
            </a:r>
            <a:r>
              <a:rPr lang="en-US" sz="2000" dirty="0"/>
              <a:t>(SPRING 2018)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84B0A-BADC-44DC-A3FC-799964CA0D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Team Members:					Guided By: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AAYUSHI Sachdeva					Richard Sherman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Karan Bhavsar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Radhika Maheshwari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Sandhiya Ramesh</a:t>
            </a:r>
          </a:p>
        </p:txBody>
      </p:sp>
    </p:spTree>
    <p:extLst>
      <p:ext uri="{BB962C8B-B14F-4D97-AF65-F5344CB8AC3E}">
        <p14:creationId xmlns:p14="http://schemas.microsoft.com/office/powerpoint/2010/main" val="50156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EC18-82F8-4608-BC6F-BEA4B6A6D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71794"/>
          </a:xfrm>
        </p:spPr>
        <p:txBody>
          <a:bodyPr/>
          <a:lstStyle/>
          <a:p>
            <a:r>
              <a:rPr lang="en-US" dirty="0"/>
              <a:t>SSIS CONTROL 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6B2032-35A1-4EBD-858D-4AFCF90F914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97272"/>
            <a:ext cx="9036039" cy="405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7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6D5B-8A8B-497F-8C61-9F2A9060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Talend</a:t>
            </a:r>
            <a:r>
              <a:rPr lang="en-US" dirty="0"/>
              <a:t> CONTROL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7F0562-BBD1-4289-8DB4-31D62F441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2016124"/>
            <a:ext cx="9490741" cy="4120515"/>
          </a:xfrm>
        </p:spPr>
      </p:pic>
    </p:spTree>
    <p:extLst>
      <p:ext uri="{BB962C8B-B14F-4D97-AF65-F5344CB8AC3E}">
        <p14:creationId xmlns:p14="http://schemas.microsoft.com/office/powerpoint/2010/main" val="891006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F2F219-C59F-46AE-A466-4F3566FB1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715017"/>
              </p:ext>
            </p:extLst>
          </p:nvPr>
        </p:nvGraphicFramePr>
        <p:xfrm>
          <a:off x="5118755" y="414779"/>
          <a:ext cx="6443536" cy="52666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7294">
                  <a:extLst>
                    <a:ext uri="{9D8B030D-6E8A-4147-A177-3AD203B41FA5}">
                      <a16:colId xmlns:a16="http://schemas.microsoft.com/office/drawing/2014/main" val="1434619444"/>
                    </a:ext>
                  </a:extLst>
                </a:gridCol>
                <a:gridCol w="2326242">
                  <a:extLst>
                    <a:ext uri="{9D8B030D-6E8A-4147-A177-3AD203B41FA5}">
                      <a16:colId xmlns:a16="http://schemas.microsoft.com/office/drawing/2014/main" val="3646149009"/>
                    </a:ext>
                  </a:extLst>
                </a:gridCol>
              </a:tblGrid>
              <a:tr h="2642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DimDate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23" marR="6362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3652 rows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23" marR="63623" marT="0" marB="0"/>
                </a:tc>
                <a:extLst>
                  <a:ext uri="{0D108BD9-81ED-4DB2-BD59-A6C34878D82A}">
                    <a16:rowId xmlns:a16="http://schemas.microsoft.com/office/drawing/2014/main" val="1367391471"/>
                  </a:ext>
                </a:extLst>
              </a:tr>
              <a:tr h="2642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DimEmployee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23" marR="6362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284 rows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23" marR="63623" marT="0" marB="0"/>
                </a:tc>
                <a:extLst>
                  <a:ext uri="{0D108BD9-81ED-4DB2-BD59-A6C34878D82A}">
                    <a16:rowId xmlns:a16="http://schemas.microsoft.com/office/drawing/2014/main" val="812603904"/>
                  </a:ext>
                </a:extLst>
              </a:tr>
              <a:tr h="2642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DimGeography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23" marR="6362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402 rows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23" marR="63623" marT="0" marB="0"/>
                </a:tc>
                <a:extLst>
                  <a:ext uri="{0D108BD9-81ED-4DB2-BD59-A6C34878D82A}">
                    <a16:rowId xmlns:a16="http://schemas.microsoft.com/office/drawing/2014/main" val="3319418774"/>
                  </a:ext>
                </a:extLst>
              </a:tr>
              <a:tr h="2642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DimLocation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23" marR="6362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 rows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23" marR="63623" marT="0" marB="0"/>
                </a:tc>
                <a:extLst>
                  <a:ext uri="{0D108BD9-81ED-4DB2-BD59-A6C34878D82A}">
                    <a16:rowId xmlns:a16="http://schemas.microsoft.com/office/drawing/2014/main" val="3729120712"/>
                  </a:ext>
                </a:extLst>
              </a:tr>
              <a:tr h="2642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DimProducts_Purchased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23" marR="6362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265 rows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23" marR="63623" marT="0" marB="0"/>
                </a:tc>
                <a:extLst>
                  <a:ext uri="{0D108BD9-81ED-4DB2-BD59-A6C34878D82A}">
                    <a16:rowId xmlns:a16="http://schemas.microsoft.com/office/drawing/2014/main" val="2271412194"/>
                  </a:ext>
                </a:extLst>
              </a:tr>
              <a:tr h="2642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DimProductsAll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23" marR="6362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504 rows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23" marR="63623" marT="0" marB="0"/>
                </a:tc>
                <a:extLst>
                  <a:ext uri="{0D108BD9-81ED-4DB2-BD59-A6C34878D82A}">
                    <a16:rowId xmlns:a16="http://schemas.microsoft.com/office/drawing/2014/main" val="1601486671"/>
                  </a:ext>
                </a:extLst>
              </a:tr>
              <a:tr h="2642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DimProductVendor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23" marR="6362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460 rows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23" marR="63623" marT="0" marB="0"/>
                </a:tc>
                <a:extLst>
                  <a:ext uri="{0D108BD9-81ED-4DB2-BD59-A6C34878D82A}">
                    <a16:rowId xmlns:a16="http://schemas.microsoft.com/office/drawing/2014/main" val="1175451220"/>
                  </a:ext>
                </a:extLst>
              </a:tr>
              <a:tr h="2642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DimSalesTerritory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23" marR="6362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 rows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23" marR="63623" marT="0" marB="0"/>
                </a:tc>
                <a:extLst>
                  <a:ext uri="{0D108BD9-81ED-4DB2-BD59-A6C34878D82A}">
                    <a16:rowId xmlns:a16="http://schemas.microsoft.com/office/drawing/2014/main" val="4174044915"/>
                  </a:ext>
                </a:extLst>
              </a:tr>
              <a:tr h="2642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DimScrapReason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23" marR="6362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 rows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23" marR="63623" marT="0" marB="0"/>
                </a:tc>
                <a:extLst>
                  <a:ext uri="{0D108BD9-81ED-4DB2-BD59-A6C34878D82A}">
                    <a16:rowId xmlns:a16="http://schemas.microsoft.com/office/drawing/2014/main" val="1787187707"/>
                  </a:ext>
                </a:extLst>
              </a:tr>
              <a:tr h="2642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DimShipMethod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23" marR="6362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 rows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23" marR="63623" marT="0" marB="0"/>
                </a:tc>
                <a:extLst>
                  <a:ext uri="{0D108BD9-81ED-4DB2-BD59-A6C34878D82A}">
                    <a16:rowId xmlns:a16="http://schemas.microsoft.com/office/drawing/2014/main" val="2345808707"/>
                  </a:ext>
                </a:extLst>
              </a:tr>
              <a:tr h="2642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DimStore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23" marR="6362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427 rows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23" marR="63623" marT="0" marB="0"/>
                </a:tc>
                <a:extLst>
                  <a:ext uri="{0D108BD9-81ED-4DB2-BD59-A6C34878D82A}">
                    <a16:rowId xmlns:a16="http://schemas.microsoft.com/office/drawing/2014/main" val="4113769536"/>
                  </a:ext>
                </a:extLst>
              </a:tr>
              <a:tr h="2642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DimVendorContacts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23" marR="6362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156 rows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23" marR="63623" marT="0" marB="0"/>
                </a:tc>
                <a:extLst>
                  <a:ext uri="{0D108BD9-81ED-4DB2-BD59-A6C34878D82A}">
                    <a16:rowId xmlns:a16="http://schemas.microsoft.com/office/drawing/2014/main" val="138401427"/>
                  </a:ext>
                </a:extLst>
              </a:tr>
              <a:tr h="2642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DimVendors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23" marR="6362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104 rows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23" marR="63623" marT="0" marB="0"/>
                </a:tc>
                <a:extLst>
                  <a:ext uri="{0D108BD9-81ED-4DB2-BD59-A6C34878D82A}">
                    <a16:rowId xmlns:a16="http://schemas.microsoft.com/office/drawing/2014/main" val="1946118701"/>
                  </a:ext>
                </a:extLst>
              </a:tr>
              <a:tr h="2642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Fact_WorkOrder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23" marR="6362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71856 rows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23" marR="63623" marT="0" marB="0"/>
                </a:tc>
                <a:extLst>
                  <a:ext uri="{0D108BD9-81ED-4DB2-BD59-A6C34878D82A}">
                    <a16:rowId xmlns:a16="http://schemas.microsoft.com/office/drawing/2014/main" val="1067881607"/>
                  </a:ext>
                </a:extLst>
              </a:tr>
              <a:tr h="2642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Fact_WorkOrder_Rejects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23" marR="6362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735 rows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23" marR="63623" marT="0" marB="0"/>
                </a:tc>
                <a:extLst>
                  <a:ext uri="{0D108BD9-81ED-4DB2-BD59-A6C34878D82A}">
                    <a16:rowId xmlns:a16="http://schemas.microsoft.com/office/drawing/2014/main" val="2307049158"/>
                  </a:ext>
                </a:extLst>
              </a:tr>
              <a:tr h="2642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Fact_WorkOrderRouting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23" marR="6362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66748 rows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23" marR="63623" marT="0" marB="0"/>
                </a:tc>
                <a:extLst>
                  <a:ext uri="{0D108BD9-81ED-4DB2-BD59-A6C34878D82A}">
                    <a16:rowId xmlns:a16="http://schemas.microsoft.com/office/drawing/2014/main" val="1813137565"/>
                  </a:ext>
                </a:extLst>
              </a:tr>
              <a:tr h="5095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Fact_WorkOrderRouting_Rejects  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23" marR="6362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383 rows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23" marR="63623" marT="0" marB="0"/>
                </a:tc>
                <a:extLst>
                  <a:ext uri="{0D108BD9-81ED-4DB2-BD59-A6C34878D82A}">
                    <a16:rowId xmlns:a16="http://schemas.microsoft.com/office/drawing/2014/main" val="2574216104"/>
                  </a:ext>
                </a:extLst>
              </a:tr>
              <a:tr h="2642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FactPurchases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23" marR="6362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9578 rows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23" marR="63623" marT="0" marB="0"/>
                </a:tc>
                <a:extLst>
                  <a:ext uri="{0D108BD9-81ED-4DB2-BD59-A6C34878D82A}">
                    <a16:rowId xmlns:a16="http://schemas.microsoft.com/office/drawing/2014/main" val="676529350"/>
                  </a:ext>
                </a:extLst>
              </a:tr>
              <a:tr h="2642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FactPurchases_Rejects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23" marR="6362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152 rows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23" marR="63623" marT="0" marB="0"/>
                </a:tc>
                <a:extLst>
                  <a:ext uri="{0D108BD9-81ED-4DB2-BD59-A6C34878D82A}">
                    <a16:rowId xmlns:a16="http://schemas.microsoft.com/office/drawing/2014/main" val="119494332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08D0B84-1BA9-4DE8-BDCA-BC892E04BA21}"/>
              </a:ext>
            </a:extLst>
          </p:cNvPr>
          <p:cNvSpPr txBox="1"/>
          <p:nvPr/>
        </p:nvSpPr>
        <p:spPr>
          <a:xfrm rot="10800000" flipH="1" flipV="1">
            <a:off x="743303" y="935346"/>
            <a:ext cx="3593027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Outputs Rows</a:t>
            </a:r>
          </a:p>
        </p:txBody>
      </p:sp>
    </p:spTree>
    <p:extLst>
      <p:ext uri="{BB962C8B-B14F-4D97-AF65-F5344CB8AC3E}">
        <p14:creationId xmlns:p14="http://schemas.microsoft.com/office/powerpoint/2010/main" val="33902571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178</TotalTime>
  <Words>96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Times New Roman</vt:lpstr>
      <vt:lpstr>Gallery</vt:lpstr>
      <vt:lpstr>DATA WAREHOUSING AND BUSINESS INTELLIGENCE – MIDTERM PROJECT (SPRING 2018)</vt:lpstr>
      <vt:lpstr>SSIS CONTROL FLOW</vt:lpstr>
      <vt:lpstr>Talend CONTROL 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 AND BUSINESS INTELLIGENCE – MIDTERM PROJECT</dc:title>
  <dc:creator>Radhika</dc:creator>
  <cp:lastModifiedBy>Radhika</cp:lastModifiedBy>
  <cp:revision>7</cp:revision>
  <dcterms:created xsi:type="dcterms:W3CDTF">2018-04-05T02:04:22Z</dcterms:created>
  <dcterms:modified xsi:type="dcterms:W3CDTF">2018-04-05T20:17:37Z</dcterms:modified>
</cp:coreProperties>
</file>