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Texture/Bump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Radhika Mattoo</a:t>
            </a:r>
          </a:p>
          <a:p>
            <a:r>
              <a:rPr lang="en-US" smtClean="0"/>
              <a:t>Computer Graphics </a:t>
            </a:r>
            <a:r>
              <a:rPr lang="en-US" dirty="0" smtClean="0"/>
              <a:t>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8411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Texture/Bump Mapping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Texture/Bump Mapping</dc:title>
  <dc:creator>Radhika Mattoo</dc:creator>
  <cp:lastModifiedBy>Radhika Mattoo</cp:lastModifiedBy>
  <cp:revision>1</cp:revision>
  <dcterms:created xsi:type="dcterms:W3CDTF">2017-12-14T17:56:50Z</dcterms:created>
  <dcterms:modified xsi:type="dcterms:W3CDTF">2017-12-14T17:57:30Z</dcterms:modified>
</cp:coreProperties>
</file>