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C8D1-F9C6-45F3-985F-0D9268906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6AD-FAB6-4DF3-90F1-E14FEBDDD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761F-9E6F-4C07-870C-09B3F257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B18B-C18D-4D94-83A7-9F29FEE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E35A-9BB7-41A1-AF8A-02A44A21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9EB-C61F-4A1F-9008-DC538F04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AFCA-C85C-4EA5-AF9B-A8833728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2B77-6878-4164-B8E2-CD3257C4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871F-8361-4E7B-8FAD-A025A0A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2750-8444-43D5-8454-0EBCDAD7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A649C-7ED9-4124-8EAF-055AA0D3E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01826-FE54-4561-A211-DBADEBB9E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96CB-BB6E-4FBA-80C6-E5732DAA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68CE-0B2F-49C5-A3FD-634F0BC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E755-FEAB-4810-AA21-9A1EA376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A13-3DB7-4814-9D98-B0092E8E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D17-DA13-44F0-B426-6CAC29B3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1FE4-13EA-4797-9228-A0EA7E08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7E65-120A-4A44-B46A-C64C6849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AD81-E4DB-4636-9BB0-2584061F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592-1AE0-4A44-B8AB-11593869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EF4B-03A3-4C9E-A130-3F461931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78B6-9874-46B8-B608-8310D076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65AB-C908-466A-8EFE-05B80C8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A3F6-7AF7-4EAE-B8C6-2337811D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A408-2887-44E9-A057-B8209CAD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4DA-9AC7-4389-B459-CAACDB63B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E57B-69C7-4E08-8B8B-A9AFFFCFC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6548-95AD-44CE-B44B-55B6E9C9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6544-29E7-468A-8745-BBE38EE8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E96FC-5C53-46AF-B1C9-D40DB5E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D95-B0EE-439D-BEA4-ABDADE7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5614-2180-4E17-BEB4-B65D2CE7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3E91-E984-4E74-88B0-FA16CFD7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F6FF8-4E92-4670-9CD4-DD62D4C77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7208E-787F-4767-88EC-BC0DAC1E1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FB321-D76B-4367-B2C9-0BBAA9F6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C1708-C2D9-48DB-BCA4-0E698A43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14AB4-D14C-4614-97C4-F50F7A0D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FE98-6240-475F-8F81-9E8664BD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94203-D76C-4C55-9FE4-BC72B0F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859BA-25F4-45AE-BFBF-C2D73FEA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66CCA-74E6-4168-A9C6-938A00EF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17CC-6511-42BA-9EAA-D2F1D485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E906B-FF4A-4E77-BB67-C5465FEB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1D48-83B5-48E7-8601-2C3BAC48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CEB5-6665-4303-BC5C-1969DFEA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93C0-FCF0-4527-BFB3-6C1DFE36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7EAD-714D-4970-A7A7-A3BBF7DCB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A09B-5FF7-46FB-BE06-CD1374DF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08A1-A1C8-4F45-A492-3D7D44A7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099D-AE1F-45A1-8F0C-C6EF7FE4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E35C-C98C-428D-BA17-4D234BD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79C6-C7DD-4FD7-A182-94F74BD1E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EC381-D2BB-4995-A0B0-EAF621C6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E9F1-8A27-4986-8FF1-4F1EB03A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00DA0-0E58-446C-AB2C-79CF8494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77665-FC54-46FC-8391-A8BA2ADB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6C287-92C3-447C-9276-24C5362C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A79A5-6B6E-4090-BC54-7C33A9D8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D204-C55B-4281-8C4B-7BCBC206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71F4-3090-4F27-BA14-316B36B3540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A2A5-BD63-46CE-8FCA-0C5C3F60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5B99-B3D4-4897-BA82-0DFF3992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31AF-C247-477D-9F13-F0A1D51A7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C827D5E7-C74A-48B2-942D-32421627D7DE}"/>
              </a:ext>
            </a:extLst>
          </p:cNvPr>
          <p:cNvSpPr/>
          <p:nvPr/>
        </p:nvSpPr>
        <p:spPr>
          <a:xfrm>
            <a:off x="130175" y="0"/>
            <a:ext cx="11931650" cy="5580488"/>
          </a:xfrm>
          <a:prstGeom prst="flowChartProcess">
            <a:avLst/>
          </a:prstGeom>
          <a:solidFill>
            <a:schemeClr val="accent6">
              <a:lumMod val="50000"/>
              <a:alpha val="21000"/>
            </a:schemeClr>
          </a:solidFill>
          <a:ln>
            <a:solidFill>
              <a:schemeClr val="accent4">
                <a:lumMod val="5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3302-CEF5-423D-9DC2-F38858AD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75" y="0"/>
            <a:ext cx="974866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main()</a:t>
            </a:r>
          </a:p>
          <a:p>
            <a:pPr marL="0" indent="0" algn="ctr">
              <a:buNone/>
            </a:pPr>
            <a:r>
              <a:rPr lang="en-US" dirty="0"/>
              <a:t>	isSparse()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ACE9E4-401F-454B-82AF-C248621321D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84334" y="872934"/>
            <a:ext cx="2233816" cy="89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60B93-29CC-4583-B6A5-6A838A0D0EC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18150" y="874586"/>
            <a:ext cx="3653968" cy="89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FF021C-8B97-48A0-9587-0CDBDBC5BB49}"/>
              </a:ext>
            </a:extLst>
          </p:cNvPr>
          <p:cNvSpPr txBox="1"/>
          <p:nvPr/>
        </p:nvSpPr>
        <p:spPr>
          <a:xfrm>
            <a:off x="372548" y="1768821"/>
            <a:ext cx="58235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sparsedOperation()</a:t>
            </a:r>
          </a:p>
          <a:p>
            <a:r>
              <a:rPr lang="en-US" dirty="0"/>
              <a:t>           arr2d = getCompressed()</a:t>
            </a:r>
          </a:p>
          <a:p>
            <a:r>
              <a:rPr lang="en-US" dirty="0"/>
              <a:t>           for i in range(NBLOCKS):				block3d = get3DblockFromCompressed(arr2d)</a:t>
            </a:r>
          </a:p>
          <a:p>
            <a:r>
              <a:rPr lang="en-US" dirty="0"/>
              <a:t>	operationTask()</a:t>
            </a:r>
          </a:p>
          <a:p>
            <a:r>
              <a:rPr lang="en-US" dirty="0"/>
              <a:t>	removeBorder()</a:t>
            </a:r>
          </a:p>
          <a:p>
            <a:r>
              <a:rPr lang="en-US" dirty="0"/>
              <a:t>	store to file</a:t>
            </a:r>
          </a:p>
          <a:p>
            <a:r>
              <a:rPr lang="en-US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965F1-5702-4AC3-A145-A56732CCE7E5}"/>
              </a:ext>
            </a:extLst>
          </p:cNvPr>
          <p:cNvSpPr txBox="1"/>
          <p:nvPr/>
        </p:nvSpPr>
        <p:spPr>
          <a:xfrm>
            <a:off x="6533235" y="1770473"/>
            <a:ext cx="527776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denseOperation()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      for i in range(NBLOCKS):		</a:t>
            </a:r>
          </a:p>
          <a:p>
            <a:r>
              <a:rPr lang="en-US" dirty="0"/>
              <a:t>                          block3d = get3dBlock (input3d)</a:t>
            </a:r>
          </a:p>
          <a:p>
            <a:r>
              <a:rPr lang="en-US" dirty="0"/>
              <a:t>	         operationTask()</a:t>
            </a:r>
          </a:p>
          <a:p>
            <a:r>
              <a:rPr lang="en-US" dirty="0"/>
              <a:t>	         removeBorder()</a:t>
            </a:r>
          </a:p>
          <a:p>
            <a:r>
              <a:rPr lang="en-US" dirty="0"/>
              <a:t>	         store to file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41F824-6DE3-4449-896E-1721CEE0943C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 flipH="1">
            <a:off x="6624151" y="4078797"/>
            <a:ext cx="2547967" cy="10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070C3-7521-446D-9EE2-D781C1CA8E40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3284334" y="4077145"/>
            <a:ext cx="3339817" cy="104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BC2114-BDBE-49DC-AACA-16F010050532}"/>
              </a:ext>
            </a:extLst>
          </p:cNvPr>
          <p:cNvSpPr txBox="1"/>
          <p:nvPr/>
        </p:nvSpPr>
        <p:spPr>
          <a:xfrm>
            <a:off x="4825027" y="5124664"/>
            <a:ext cx="359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 getDataFromBinaryFile()</a:t>
            </a:r>
          </a:p>
        </p:txBody>
      </p:sp>
    </p:spTree>
    <p:extLst>
      <p:ext uri="{BB962C8B-B14F-4D97-AF65-F5344CB8AC3E}">
        <p14:creationId xmlns:p14="http://schemas.microsoft.com/office/powerpoint/2010/main" val="290898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425E0D-78D1-48AA-B2F9-4B49CD561946}"/>
              </a:ext>
            </a:extLst>
          </p:cNvPr>
          <p:cNvSpPr/>
          <p:nvPr/>
        </p:nvSpPr>
        <p:spPr>
          <a:xfrm>
            <a:off x="838200" y="1837677"/>
            <a:ext cx="8758561" cy="312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EFEED-11C7-4155-B0DE-BDF2095D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14D44D-D110-4F3C-A2BE-82FC970E4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311157"/>
              </p:ext>
            </p:extLst>
          </p:nvPr>
        </p:nvGraphicFramePr>
        <p:xfrm>
          <a:off x="838200" y="1837677"/>
          <a:ext cx="8758561" cy="3127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281">
                  <a:extLst>
                    <a:ext uri="{9D8B030D-6E8A-4147-A177-3AD203B41FA5}">
                      <a16:colId xmlns:a16="http://schemas.microsoft.com/office/drawing/2014/main" val="2871475501"/>
                    </a:ext>
                  </a:extLst>
                </a:gridCol>
                <a:gridCol w="1281680">
                  <a:extLst>
                    <a:ext uri="{9D8B030D-6E8A-4147-A177-3AD203B41FA5}">
                      <a16:colId xmlns:a16="http://schemas.microsoft.com/office/drawing/2014/main" val="3241995416"/>
                    </a:ext>
                  </a:extLst>
                </a:gridCol>
                <a:gridCol w="3097600">
                  <a:extLst>
                    <a:ext uri="{9D8B030D-6E8A-4147-A177-3AD203B41FA5}">
                      <a16:colId xmlns:a16="http://schemas.microsoft.com/office/drawing/2014/main" val="2662453658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Spend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96733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Problem Statement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week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 24 - Sep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82894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01 - Oct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26929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Algorithm Development and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22  - Nov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84171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Testing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18 – Nov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99015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29 – Dec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89271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dirty="0"/>
                        <a:t>Prof and client suggestion implementation </a:t>
                      </a:r>
                    </a:p>
                    <a:p>
                      <a:r>
                        <a:rPr lang="en-US" dirty="0"/>
                        <a:t>Code clean up – Formatting, commenting</a:t>
                      </a:r>
                    </a:p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4  - Dec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0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16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999260-0B7A-41B3-A071-AFA33E00F82A}"/>
              </a:ext>
            </a:extLst>
          </p:cNvPr>
          <p:cNvSpPr/>
          <p:nvPr/>
        </p:nvSpPr>
        <p:spPr>
          <a:xfrm>
            <a:off x="195309" y="1198485"/>
            <a:ext cx="11896077" cy="5566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BEBDE-3581-4088-9A7B-5216C5A3133B}"/>
              </a:ext>
            </a:extLst>
          </p:cNvPr>
          <p:cNvSpPr/>
          <p:nvPr/>
        </p:nvSpPr>
        <p:spPr>
          <a:xfrm>
            <a:off x="332441" y="1408110"/>
            <a:ext cx="3400424" cy="512739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D24D72-21BB-4555-98D6-CDD8BA9679F7}"/>
              </a:ext>
            </a:extLst>
          </p:cNvPr>
          <p:cNvSpPr/>
          <p:nvPr/>
        </p:nvSpPr>
        <p:spPr>
          <a:xfrm>
            <a:off x="3849546" y="1424676"/>
            <a:ext cx="4169574" cy="5127398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6B099-0429-4E50-930C-3A4728C4126E}"/>
              </a:ext>
            </a:extLst>
          </p:cNvPr>
          <p:cNvSpPr/>
          <p:nvPr/>
        </p:nvSpPr>
        <p:spPr>
          <a:xfrm>
            <a:off x="8223914" y="1426988"/>
            <a:ext cx="3739294" cy="518842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E6BEA-EE47-465A-82ED-96019BC24EDC}"/>
              </a:ext>
            </a:extLst>
          </p:cNvPr>
          <p:cNvSpPr txBox="1"/>
          <p:nvPr/>
        </p:nvSpPr>
        <p:spPr>
          <a:xfrm>
            <a:off x="1475442" y="153352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Demo.</a:t>
            </a:r>
            <a:r>
              <a:rPr lang="en-US" b="1" dirty="0"/>
              <a:t>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9187DC-6673-4FEA-AE5C-6243BD29835B}"/>
              </a:ext>
            </a:extLst>
          </p:cNvPr>
          <p:cNvSpPr txBox="1"/>
          <p:nvPr/>
        </p:nvSpPr>
        <p:spPr>
          <a:xfrm>
            <a:off x="5147330" y="156459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voxel.py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F0E00-E970-4763-B538-8D881DBB888E}"/>
              </a:ext>
            </a:extLst>
          </p:cNvPr>
          <p:cNvSpPr txBox="1"/>
          <p:nvPr/>
        </p:nvSpPr>
        <p:spPr>
          <a:xfrm>
            <a:off x="8628718" y="153352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voxelProcessing.py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07872-22B7-4019-9EDC-150398106D05}"/>
              </a:ext>
            </a:extLst>
          </p:cNvPr>
          <p:cNvSpPr txBox="1"/>
          <p:nvPr/>
        </p:nvSpPr>
        <p:spPr>
          <a:xfrm>
            <a:off x="322913" y="1905000"/>
            <a:ext cx="3581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en-US" dirty="0"/>
              <a:t> voxel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vc</a:t>
            </a:r>
            <a:endParaRPr lang="en-US" dirty="0"/>
          </a:p>
          <a:p>
            <a:endParaRPr lang="en-US" dirty="0"/>
          </a:p>
          <a:p>
            <a:r>
              <a:rPr lang="en-US" dirty="0"/>
              <a:t>vc.grey_dilation(parameters…)</a:t>
            </a:r>
          </a:p>
          <a:p>
            <a:r>
              <a:rPr lang="en-US" dirty="0"/>
              <a:t>vc.grey_erosion(parameters…)</a:t>
            </a:r>
          </a:p>
          <a:p>
            <a:r>
              <a:rPr lang="en-US" dirty="0"/>
              <a:t>vc.grey_closing(parameters…)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D8787-7E3A-497F-93C4-65519C4DC927}"/>
              </a:ext>
            </a:extLst>
          </p:cNvPr>
          <p:cNvSpPr txBox="1"/>
          <p:nvPr/>
        </p:nvSpPr>
        <p:spPr>
          <a:xfrm>
            <a:off x="3756684" y="1902857"/>
            <a:ext cx="4443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voxelProcessing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VoxelProcessing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grey_dilation</a:t>
            </a:r>
            <a:r>
              <a:rPr lang="en-US" dirty="0"/>
              <a:t>(parameters …):</a:t>
            </a:r>
          </a:p>
          <a:p>
            <a:r>
              <a:rPr lang="en-US" dirty="0"/>
              <a:t>       </a:t>
            </a:r>
            <a:r>
              <a:rPr lang="en-US" dirty="0" err="1"/>
              <a:t>Dic</a:t>
            </a:r>
            <a:r>
              <a:rPr lang="en-US" dirty="0"/>
              <a:t> = {“</a:t>
            </a:r>
            <a:r>
              <a:rPr lang="en-US" dirty="0" err="1"/>
              <a:t>sructure</a:t>
            </a:r>
            <a:r>
              <a:rPr lang="en-US" dirty="0"/>
              <a:t>":structure,…}</a:t>
            </a:r>
          </a:p>
          <a:p>
            <a:r>
              <a:rPr lang="en-US" dirty="0"/>
              <a:t>       v = </a:t>
            </a:r>
            <a:r>
              <a:rPr lang="en-US" dirty="0" err="1"/>
              <a:t>VoxelProcessing</a:t>
            </a:r>
            <a:r>
              <a:rPr lang="en-US" dirty="0"/>
              <a:t>(parameters …)</a:t>
            </a:r>
          </a:p>
          <a:p>
            <a:r>
              <a:rPr lang="en-US" dirty="0"/>
              <a:t>       return </a:t>
            </a:r>
            <a:r>
              <a:rPr lang="en-US" dirty="0" err="1"/>
              <a:t>v.main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grey_erosion</a:t>
            </a:r>
            <a:r>
              <a:rPr lang="en-US" dirty="0"/>
              <a:t>(parameters …):</a:t>
            </a:r>
          </a:p>
          <a:p>
            <a:r>
              <a:rPr lang="en-US" dirty="0"/>
              <a:t>       </a:t>
            </a:r>
            <a:r>
              <a:rPr lang="en-US" dirty="0" err="1"/>
              <a:t>Dic</a:t>
            </a:r>
            <a:r>
              <a:rPr lang="en-US" dirty="0"/>
              <a:t> = {“</a:t>
            </a:r>
            <a:r>
              <a:rPr lang="en-US" dirty="0" err="1"/>
              <a:t>sructure</a:t>
            </a:r>
            <a:r>
              <a:rPr lang="en-US" dirty="0"/>
              <a:t>":structure,…}</a:t>
            </a:r>
          </a:p>
          <a:p>
            <a:r>
              <a:rPr lang="en-US" dirty="0"/>
              <a:t>       v = </a:t>
            </a:r>
            <a:r>
              <a:rPr lang="en-US" dirty="0" err="1"/>
              <a:t>VoxelProcessing</a:t>
            </a:r>
            <a:r>
              <a:rPr lang="en-US" dirty="0"/>
              <a:t>(parameters …)</a:t>
            </a:r>
          </a:p>
          <a:p>
            <a:r>
              <a:rPr lang="en-US" dirty="0"/>
              <a:t>       return </a:t>
            </a:r>
            <a:r>
              <a:rPr lang="en-US" dirty="0" err="1"/>
              <a:t>v.main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grey_closing</a:t>
            </a:r>
            <a:r>
              <a:rPr lang="en-US" dirty="0"/>
              <a:t>(parameters …):</a:t>
            </a:r>
          </a:p>
          <a:p>
            <a:r>
              <a:rPr lang="en-US" dirty="0"/>
              <a:t>       </a:t>
            </a:r>
            <a:r>
              <a:rPr lang="en-US" dirty="0" err="1"/>
              <a:t>Dic</a:t>
            </a:r>
            <a:r>
              <a:rPr lang="en-US" dirty="0"/>
              <a:t> = {“</a:t>
            </a:r>
            <a:r>
              <a:rPr lang="en-US" dirty="0" err="1"/>
              <a:t>sructure</a:t>
            </a:r>
            <a:r>
              <a:rPr lang="en-US" dirty="0"/>
              <a:t>":structure,…}</a:t>
            </a:r>
          </a:p>
          <a:p>
            <a:r>
              <a:rPr lang="en-US" dirty="0"/>
              <a:t>       v = </a:t>
            </a:r>
            <a:r>
              <a:rPr lang="en-US" dirty="0" err="1"/>
              <a:t>VoxelProcessing</a:t>
            </a:r>
            <a:r>
              <a:rPr lang="en-US" dirty="0"/>
              <a:t>(parameters …)</a:t>
            </a:r>
          </a:p>
          <a:p>
            <a:r>
              <a:rPr lang="en-US" dirty="0"/>
              <a:t>       return </a:t>
            </a:r>
            <a:r>
              <a:rPr lang="en-US" dirty="0" err="1"/>
              <a:t>v.main</a:t>
            </a:r>
            <a:r>
              <a:rPr lang="en-US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874269-B921-4C2A-A404-BBD75DB51A64}"/>
              </a:ext>
            </a:extLst>
          </p:cNvPr>
          <p:cNvCxnSpPr>
            <a:cxnSpLocks/>
          </p:cNvCxnSpPr>
          <p:nvPr/>
        </p:nvCxnSpPr>
        <p:spPr>
          <a:xfrm>
            <a:off x="3228043" y="2619375"/>
            <a:ext cx="564357" cy="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4CFE78-1BB6-46C5-9F78-4B0C0194B3CC}"/>
              </a:ext>
            </a:extLst>
          </p:cNvPr>
          <p:cNvCxnSpPr>
            <a:cxnSpLocks/>
          </p:cNvCxnSpPr>
          <p:nvPr/>
        </p:nvCxnSpPr>
        <p:spPr>
          <a:xfrm>
            <a:off x="3261539" y="2993834"/>
            <a:ext cx="760335" cy="10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F47500-9CA7-43E0-863D-B62AA2709474}"/>
              </a:ext>
            </a:extLst>
          </p:cNvPr>
          <p:cNvCxnSpPr>
            <a:cxnSpLocks/>
          </p:cNvCxnSpPr>
          <p:nvPr/>
        </p:nvCxnSpPr>
        <p:spPr>
          <a:xfrm>
            <a:off x="3172085" y="3244081"/>
            <a:ext cx="664181" cy="217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D5A8D8-DB78-45F5-B563-1A12CE0FCEE0}"/>
              </a:ext>
            </a:extLst>
          </p:cNvPr>
          <p:cNvSpPr txBox="1"/>
          <p:nvPr/>
        </p:nvSpPr>
        <p:spPr>
          <a:xfrm>
            <a:off x="8140560" y="1933928"/>
            <a:ext cx="3822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</a:t>
            </a:r>
            <a:r>
              <a:rPr lang="en-US" dirty="0"/>
              <a:t> np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en-US" dirty="0"/>
              <a:t> sparse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ndimage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dirty="0" err="1"/>
              <a:t>oxelProcessing</a:t>
            </a:r>
            <a:r>
              <a:rPr lang="en-US" dirty="0"/>
              <a:t>:</a:t>
            </a:r>
          </a:p>
          <a:p>
            <a:r>
              <a:rPr lang="en-US" dirty="0"/>
              <a:t>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self,paramets</a:t>
            </a:r>
            <a:r>
              <a:rPr lang="en-US" dirty="0"/>
              <a:t>..)</a:t>
            </a:r>
          </a:p>
          <a:p>
            <a:r>
              <a:rPr lang="en-US" dirty="0"/>
              <a:t>	attribute setting</a:t>
            </a:r>
          </a:p>
          <a:p>
            <a:endParaRPr lang="en-US" dirty="0"/>
          </a:p>
          <a:p>
            <a:pPr lvl="1"/>
            <a:r>
              <a:rPr lang="en-US" dirty="0"/>
              <a:t>def main(</a:t>
            </a:r>
            <a:r>
              <a:rPr lang="en-US" dirty="0" err="1"/>
              <a:t>ip,bs,fg,op,Dic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         .</a:t>
            </a:r>
          </a:p>
          <a:p>
            <a:pPr lvl="1"/>
            <a:r>
              <a:rPr lang="en-US" dirty="0"/>
              <a:t>         .</a:t>
            </a:r>
          </a:p>
          <a:p>
            <a:pPr lvl="1"/>
            <a:r>
              <a:rPr lang="en-US" dirty="0"/>
              <a:t>         .</a:t>
            </a:r>
          </a:p>
          <a:p>
            <a:pPr lvl="1"/>
            <a:r>
              <a:rPr lang="en-US" dirty="0"/>
              <a:t>def isSparse(input):</a:t>
            </a:r>
          </a:p>
          <a:p>
            <a:pPr lvl="1"/>
            <a:r>
              <a:rPr lang="en-US" dirty="0"/>
              <a:t>        if 50% or less nonzero values </a:t>
            </a:r>
          </a:p>
          <a:p>
            <a:pPr lvl="1"/>
            <a:r>
              <a:rPr lang="en-US" dirty="0"/>
              <a:t>	return true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 private methods …..</a:t>
            </a:r>
          </a:p>
          <a:p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7FEB11-44F2-4DEB-B204-F7B6B435098A}"/>
              </a:ext>
            </a:extLst>
          </p:cNvPr>
          <p:cNvCxnSpPr>
            <a:cxnSpLocks/>
          </p:cNvCxnSpPr>
          <p:nvPr/>
        </p:nvCxnSpPr>
        <p:spPr>
          <a:xfrm>
            <a:off x="7466113" y="3195778"/>
            <a:ext cx="1162605" cy="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F29F52-A316-4349-A7F5-215F9EAD7A65}"/>
              </a:ext>
            </a:extLst>
          </p:cNvPr>
          <p:cNvCxnSpPr>
            <a:cxnSpLocks/>
          </p:cNvCxnSpPr>
          <p:nvPr/>
        </p:nvCxnSpPr>
        <p:spPr>
          <a:xfrm flipV="1">
            <a:off x="7270804" y="3267016"/>
            <a:ext cx="1357914" cy="123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6354E3-D088-43E0-917F-8255F5C4038E}"/>
              </a:ext>
            </a:extLst>
          </p:cNvPr>
          <p:cNvCxnSpPr>
            <a:cxnSpLocks/>
          </p:cNvCxnSpPr>
          <p:nvPr/>
        </p:nvCxnSpPr>
        <p:spPr>
          <a:xfrm flipV="1">
            <a:off x="7345230" y="3267017"/>
            <a:ext cx="1283488" cy="25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3C4AE8C-2CCE-43DB-AF82-A6406CF838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94286" y="5197670"/>
            <a:ext cx="1545135" cy="433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386B8DE-D187-488A-A2AF-AB2A1D895C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57875" y="4552507"/>
            <a:ext cx="725090" cy="340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6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244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</dc:creator>
  <cp:lastModifiedBy>Radhika</cp:lastModifiedBy>
  <cp:revision>21</cp:revision>
  <dcterms:created xsi:type="dcterms:W3CDTF">2018-11-14T22:32:10Z</dcterms:created>
  <dcterms:modified xsi:type="dcterms:W3CDTF">2018-12-16T02:05:16Z</dcterms:modified>
</cp:coreProperties>
</file>