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zh-TW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按一下以編輯母片標題樣式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1/28/19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7261D30-000C-402E-8ED8-096A04EE6B1A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zh-TW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zh-TW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zh-TW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zh-TW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2273760" y="96120"/>
            <a:ext cx="1327680" cy="1936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Client_Core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2273760" y="3531960"/>
            <a:ext cx="1327680" cy="1936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Client_Example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2273760" y="1814040"/>
            <a:ext cx="1327680" cy="1936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Client_Test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3829320" y="3531960"/>
            <a:ext cx="1327680" cy="19368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3829320" y="3825000"/>
            <a:ext cx="1327680" cy="19368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Client_Device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3829320" y="96120"/>
            <a:ext cx="1327680" cy="19368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Bootstrap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3829320" y="366120"/>
            <a:ext cx="1327680" cy="19368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DevDescFW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8"/>
          <p:cNvSpPr/>
          <p:nvPr/>
        </p:nvSpPr>
        <p:spPr>
          <a:xfrm>
            <a:off x="3829320" y="636120"/>
            <a:ext cx="1327680" cy="19368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Security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9"/>
          <p:cNvSpPr/>
          <p:nvPr/>
        </p:nvSpPr>
        <p:spPr>
          <a:xfrm>
            <a:off x="5384880" y="98280"/>
            <a:ext cx="1327680" cy="19368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Package_Flow_Mgr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10"/>
          <p:cNvSpPr/>
          <p:nvPr/>
        </p:nvSpPr>
        <p:spPr>
          <a:xfrm>
            <a:off x="5384880" y="368280"/>
            <a:ext cx="1327680" cy="19368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DM_Cmds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11"/>
          <p:cNvSpPr/>
          <p:nvPr/>
        </p:nvSpPr>
        <p:spPr>
          <a:xfrm>
            <a:off x="5384880" y="638280"/>
            <a:ext cx="1327680" cy="19368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 Mgr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2"/>
          <p:cNvSpPr/>
          <p:nvPr/>
        </p:nvSpPr>
        <p:spPr>
          <a:xfrm>
            <a:off x="5384880" y="908280"/>
            <a:ext cx="1327680" cy="19368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Package_Terminator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3"/>
          <p:cNvSpPr/>
          <p:nvPr/>
        </p:nvSpPr>
        <p:spPr>
          <a:xfrm>
            <a:off x="5384880" y="1178640"/>
            <a:ext cx="1327680" cy="19368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Executor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4"/>
          <p:cNvSpPr/>
          <p:nvPr/>
        </p:nvSpPr>
        <p:spPr>
          <a:xfrm>
            <a:off x="6940080" y="99360"/>
            <a:ext cx="1327680" cy="19368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5"/>
          <p:cNvSpPr/>
          <p:nvPr/>
        </p:nvSpPr>
        <p:spPr>
          <a:xfrm>
            <a:off x="6940080" y="367920"/>
            <a:ext cx="1327680" cy="19368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6"/>
          <p:cNvSpPr/>
          <p:nvPr/>
        </p:nvSpPr>
        <p:spPr>
          <a:xfrm>
            <a:off x="6940080" y="636120"/>
            <a:ext cx="1327680" cy="19368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Utils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7"/>
          <p:cNvSpPr/>
          <p:nvPr/>
        </p:nvSpPr>
        <p:spPr>
          <a:xfrm>
            <a:off x="3829320" y="908280"/>
            <a:ext cx="1327680" cy="19368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Usr_Cmds_Mgr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8"/>
          <p:cNvSpPr/>
          <p:nvPr/>
        </p:nvSpPr>
        <p:spPr>
          <a:xfrm>
            <a:off x="8495640" y="96120"/>
            <a:ext cx="1327680" cy="19368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Sqlite3_Wrapper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19"/>
          <p:cNvSpPr/>
          <p:nvPr/>
        </p:nvSpPr>
        <p:spPr>
          <a:xfrm>
            <a:off x="8495640" y="365400"/>
            <a:ext cx="1327680" cy="19368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Libpcre_2.8_Wrapper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20"/>
          <p:cNvSpPr/>
          <p:nvPr/>
        </p:nvSpPr>
        <p:spPr>
          <a:xfrm>
            <a:off x="8495640" y="634680"/>
            <a:ext cx="1327680" cy="19368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Libcurl_Wrapper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1"/>
          <p:cNvSpPr/>
          <p:nvPr/>
        </p:nvSpPr>
        <p:spPr>
          <a:xfrm>
            <a:off x="8495640" y="904320"/>
            <a:ext cx="1327680" cy="19368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OpenSSL_Wrapper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22"/>
          <p:cNvSpPr/>
          <p:nvPr/>
        </p:nvSpPr>
        <p:spPr>
          <a:xfrm>
            <a:off x="8495640" y="1173600"/>
            <a:ext cx="1327680" cy="19368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Libconfig_Wrapper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23"/>
          <p:cNvSpPr/>
          <p:nvPr/>
        </p:nvSpPr>
        <p:spPr>
          <a:xfrm>
            <a:off x="8495640" y="1442880"/>
            <a:ext cx="1327680" cy="19368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Argtable_Wrapper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24"/>
          <p:cNvSpPr/>
          <p:nvPr/>
        </p:nvSpPr>
        <p:spPr>
          <a:xfrm>
            <a:off x="3829320" y="4118040"/>
            <a:ext cx="1327680" cy="19368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Client_Security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25"/>
          <p:cNvSpPr/>
          <p:nvPr/>
        </p:nvSpPr>
        <p:spPr>
          <a:xfrm>
            <a:off x="3829320" y="4411440"/>
            <a:ext cx="1327680" cy="19368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Client_Server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26"/>
          <p:cNvSpPr/>
          <p:nvPr/>
        </p:nvSpPr>
        <p:spPr>
          <a:xfrm>
            <a:off x="3829320" y="4704480"/>
            <a:ext cx="1327680" cy="19368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Client_Firmware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27"/>
          <p:cNvSpPr/>
          <p:nvPr/>
        </p:nvSpPr>
        <p:spPr>
          <a:xfrm>
            <a:off x="3829320" y="1814040"/>
            <a:ext cx="1327680" cy="19368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Bootstrap_Tester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8"/>
          <p:cNvSpPr/>
          <p:nvPr/>
        </p:nvSpPr>
        <p:spPr>
          <a:xfrm>
            <a:off x="3829320" y="2084040"/>
            <a:ext cx="1327680" cy="19368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DevDescFW_Tester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29"/>
          <p:cNvSpPr/>
          <p:nvPr/>
        </p:nvSpPr>
        <p:spPr>
          <a:xfrm>
            <a:off x="3829320" y="2354040"/>
            <a:ext cx="1327680" cy="19368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Security_Tester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30"/>
          <p:cNvSpPr/>
          <p:nvPr/>
        </p:nvSpPr>
        <p:spPr>
          <a:xfrm>
            <a:off x="5384880" y="1816200"/>
            <a:ext cx="1327680" cy="19368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Pkg_Flow_Mgr_Tester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31"/>
          <p:cNvSpPr/>
          <p:nvPr/>
        </p:nvSpPr>
        <p:spPr>
          <a:xfrm>
            <a:off x="5384880" y="2086200"/>
            <a:ext cx="1327680" cy="19368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DM_Cmds_Tester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32"/>
          <p:cNvSpPr/>
          <p:nvPr/>
        </p:nvSpPr>
        <p:spPr>
          <a:xfrm>
            <a:off x="5384880" y="2356200"/>
            <a:ext cx="1327680" cy="19368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Mo_Mgr_Tester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33"/>
          <p:cNvSpPr/>
          <p:nvPr/>
        </p:nvSpPr>
        <p:spPr>
          <a:xfrm>
            <a:off x="5384880" y="2626200"/>
            <a:ext cx="1327680" cy="19368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Pkg_Terminat_Tester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34"/>
          <p:cNvSpPr/>
          <p:nvPr/>
        </p:nvSpPr>
        <p:spPr>
          <a:xfrm>
            <a:off x="5384880" y="2896200"/>
            <a:ext cx="1327680" cy="19368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Executor_Tester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35"/>
          <p:cNvSpPr/>
          <p:nvPr/>
        </p:nvSpPr>
        <p:spPr>
          <a:xfrm>
            <a:off x="6940080" y="1817280"/>
            <a:ext cx="1327680" cy="19368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JSON_Tester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6"/>
          <p:cNvSpPr/>
          <p:nvPr/>
        </p:nvSpPr>
        <p:spPr>
          <a:xfrm>
            <a:off x="6940080" y="2085840"/>
            <a:ext cx="1327680" cy="19368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Parser_Tester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37"/>
          <p:cNvSpPr/>
          <p:nvPr/>
        </p:nvSpPr>
        <p:spPr>
          <a:xfrm>
            <a:off x="6940080" y="2354040"/>
            <a:ext cx="1327680" cy="19368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Utils_Tester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38"/>
          <p:cNvSpPr/>
          <p:nvPr/>
        </p:nvSpPr>
        <p:spPr>
          <a:xfrm>
            <a:off x="3829320" y="2626200"/>
            <a:ext cx="1327680" cy="19368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Usr_Cmds_Mgr_Tester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39"/>
          <p:cNvSpPr/>
          <p:nvPr/>
        </p:nvSpPr>
        <p:spPr>
          <a:xfrm>
            <a:off x="8495640" y="1814040"/>
            <a:ext cx="1327680" cy="19368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Sqlite3_Tester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40"/>
          <p:cNvSpPr/>
          <p:nvPr/>
        </p:nvSpPr>
        <p:spPr>
          <a:xfrm>
            <a:off x="8495640" y="2083320"/>
            <a:ext cx="1327680" cy="19368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Libpcre_2.8_Tester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41"/>
          <p:cNvSpPr/>
          <p:nvPr/>
        </p:nvSpPr>
        <p:spPr>
          <a:xfrm>
            <a:off x="8495640" y="2352600"/>
            <a:ext cx="1327680" cy="19368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Libcurl_Tester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42"/>
          <p:cNvSpPr/>
          <p:nvPr/>
        </p:nvSpPr>
        <p:spPr>
          <a:xfrm>
            <a:off x="8495640" y="2622240"/>
            <a:ext cx="1327680" cy="19368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OpenSSL_Tester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43"/>
          <p:cNvSpPr/>
          <p:nvPr/>
        </p:nvSpPr>
        <p:spPr>
          <a:xfrm>
            <a:off x="8495640" y="2891520"/>
            <a:ext cx="1327680" cy="19368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Libconfig_Tester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44"/>
          <p:cNvSpPr/>
          <p:nvPr/>
        </p:nvSpPr>
        <p:spPr>
          <a:xfrm>
            <a:off x="8495640" y="3160800"/>
            <a:ext cx="1327680" cy="19368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Argtable_Tester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45"/>
          <p:cNvSpPr/>
          <p:nvPr/>
        </p:nvSpPr>
        <p:spPr>
          <a:xfrm>
            <a:off x="2273760" y="5384880"/>
            <a:ext cx="1327680" cy="19368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.gitignore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46"/>
          <p:cNvSpPr/>
          <p:nvPr/>
        </p:nvSpPr>
        <p:spPr>
          <a:xfrm>
            <a:off x="2273760" y="5718600"/>
            <a:ext cx="1327680" cy="19368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.gitlab.yml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47"/>
          <p:cNvSpPr/>
          <p:nvPr/>
        </p:nvSpPr>
        <p:spPr>
          <a:xfrm>
            <a:off x="2273760" y="6052320"/>
            <a:ext cx="1327680" cy="19368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8"/>
          <p:cNvSpPr/>
          <p:nvPr/>
        </p:nvSpPr>
        <p:spPr>
          <a:xfrm>
            <a:off x="2273760" y="6385680"/>
            <a:ext cx="1327680" cy="19368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Setup.sh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49"/>
          <p:cNvSpPr/>
          <p:nvPr/>
        </p:nvSpPr>
        <p:spPr>
          <a:xfrm>
            <a:off x="2273760" y="5055840"/>
            <a:ext cx="1327680" cy="1936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libs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50"/>
          <p:cNvSpPr/>
          <p:nvPr/>
        </p:nvSpPr>
        <p:spPr>
          <a:xfrm>
            <a:off x="3829320" y="5055840"/>
            <a:ext cx="1327680" cy="1936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googletest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51"/>
          <p:cNvSpPr/>
          <p:nvPr/>
        </p:nvSpPr>
        <p:spPr>
          <a:xfrm>
            <a:off x="718200" y="96120"/>
            <a:ext cx="1327680" cy="1936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OMA_DM_Client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52"/>
          <p:cNvSpPr/>
          <p:nvPr/>
        </p:nvSpPr>
        <p:spPr>
          <a:xfrm>
            <a:off x="2108880" y="156600"/>
            <a:ext cx="164520" cy="6342840"/>
          </a:xfrm>
          <a:prstGeom prst="leftBrace">
            <a:avLst>
              <a:gd name="adj1" fmla="val 8333"/>
              <a:gd name="adj2" fmla="val 718"/>
            </a:avLst>
          </a:prstGeom>
          <a:noFill/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91" name="CustomShape 53"/>
          <p:cNvSpPr/>
          <p:nvPr/>
        </p:nvSpPr>
        <p:spPr>
          <a:xfrm>
            <a:off x="3664440" y="162360"/>
            <a:ext cx="161280" cy="1358640"/>
          </a:xfrm>
          <a:prstGeom prst="leftBrace">
            <a:avLst>
              <a:gd name="adj1" fmla="val 8333"/>
              <a:gd name="adj2" fmla="val 718"/>
            </a:avLst>
          </a:prstGeom>
          <a:noFill/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92" name="CustomShape 54"/>
          <p:cNvSpPr/>
          <p:nvPr/>
        </p:nvSpPr>
        <p:spPr>
          <a:xfrm>
            <a:off x="3664440" y="1899720"/>
            <a:ext cx="161280" cy="1342800"/>
          </a:xfrm>
          <a:prstGeom prst="leftBrace">
            <a:avLst>
              <a:gd name="adj1" fmla="val 8333"/>
              <a:gd name="adj2" fmla="val 718"/>
            </a:avLst>
          </a:prstGeom>
          <a:noFill/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93" name="CustomShape 55"/>
          <p:cNvSpPr/>
          <p:nvPr/>
        </p:nvSpPr>
        <p:spPr>
          <a:xfrm>
            <a:off x="3665160" y="3628800"/>
            <a:ext cx="160560" cy="1181880"/>
          </a:xfrm>
          <a:prstGeom prst="leftBrace">
            <a:avLst>
              <a:gd name="adj1" fmla="val 8333"/>
              <a:gd name="adj2" fmla="val 718"/>
            </a:avLst>
          </a:prstGeom>
          <a:noFill/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94" name="Line 56"/>
          <p:cNvSpPr/>
          <p:nvPr/>
        </p:nvSpPr>
        <p:spPr>
          <a:xfrm>
            <a:off x="3601440" y="5152680"/>
            <a:ext cx="227520" cy="36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95" name="Line 57"/>
          <p:cNvSpPr/>
          <p:nvPr/>
        </p:nvSpPr>
        <p:spPr>
          <a:xfrm>
            <a:off x="3826080" y="3242520"/>
            <a:ext cx="4669560" cy="1512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96" name="Line 58"/>
          <p:cNvSpPr/>
          <p:nvPr/>
        </p:nvSpPr>
        <p:spPr>
          <a:xfrm>
            <a:off x="3826080" y="1521360"/>
            <a:ext cx="4669560" cy="1836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97" name="CustomShape 59"/>
          <p:cNvSpPr/>
          <p:nvPr/>
        </p:nvSpPr>
        <p:spPr>
          <a:xfrm>
            <a:off x="5384880" y="3526200"/>
            <a:ext cx="1327680" cy="19368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Client_Add_MO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0313280" y="358416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Sqlite3_Wrapper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10313280" y="408996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Libpcre_2.8_Wrapper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10313280" y="464256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Libcurl_Wrapper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10313280" y="517140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OpenSSL_Wrapper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10313280" y="570060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Libconfig_Wrapper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6"/>
          <p:cNvSpPr/>
          <p:nvPr/>
        </p:nvSpPr>
        <p:spPr>
          <a:xfrm>
            <a:off x="10313280" y="622980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Argtable_Wrapper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7"/>
          <p:cNvSpPr/>
          <p:nvPr/>
        </p:nvSpPr>
        <p:spPr>
          <a:xfrm>
            <a:off x="2201760" y="3553920"/>
            <a:ext cx="1828080" cy="30607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05" name="CustomShape 8"/>
          <p:cNvSpPr/>
          <p:nvPr/>
        </p:nvSpPr>
        <p:spPr>
          <a:xfrm>
            <a:off x="2363400" y="385164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HGET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9"/>
          <p:cNvSpPr/>
          <p:nvPr/>
        </p:nvSpPr>
        <p:spPr>
          <a:xfrm>
            <a:off x="2363400" y="432720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HPUT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10"/>
          <p:cNvSpPr/>
          <p:nvPr/>
        </p:nvSpPr>
        <p:spPr>
          <a:xfrm>
            <a:off x="2363400" y="480312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HPOST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11"/>
          <p:cNvSpPr/>
          <p:nvPr/>
        </p:nvSpPr>
        <p:spPr>
          <a:xfrm>
            <a:off x="2363400" y="527868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12"/>
          <p:cNvSpPr/>
          <p:nvPr/>
        </p:nvSpPr>
        <p:spPr>
          <a:xfrm>
            <a:off x="2363400" y="575424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13"/>
          <p:cNvSpPr/>
          <p:nvPr/>
        </p:nvSpPr>
        <p:spPr>
          <a:xfrm>
            <a:off x="2363400" y="622980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14"/>
          <p:cNvSpPr/>
          <p:nvPr/>
        </p:nvSpPr>
        <p:spPr>
          <a:xfrm>
            <a:off x="2201760" y="3553920"/>
            <a:ext cx="1828080" cy="2671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DM_Cmds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15"/>
          <p:cNvSpPr/>
          <p:nvPr/>
        </p:nvSpPr>
        <p:spPr>
          <a:xfrm>
            <a:off x="205920" y="3562200"/>
            <a:ext cx="1828080" cy="30607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13" name="CustomShape 16"/>
          <p:cNvSpPr/>
          <p:nvPr/>
        </p:nvSpPr>
        <p:spPr>
          <a:xfrm>
            <a:off x="205920" y="3562200"/>
            <a:ext cx="1828080" cy="2671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Package_Flow_Mgr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17"/>
          <p:cNvSpPr/>
          <p:nvPr/>
        </p:nvSpPr>
        <p:spPr>
          <a:xfrm>
            <a:off x="361800" y="400968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Before Pkg #0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18"/>
          <p:cNvSpPr/>
          <p:nvPr/>
        </p:nvSpPr>
        <p:spPr>
          <a:xfrm>
            <a:off x="367560" y="470592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Pkg #0 Receiver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19"/>
          <p:cNvSpPr/>
          <p:nvPr/>
        </p:nvSpPr>
        <p:spPr>
          <a:xfrm>
            <a:off x="367560" y="540216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Pkg #1 Sender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0"/>
          <p:cNvSpPr/>
          <p:nvPr/>
        </p:nvSpPr>
        <p:spPr>
          <a:xfrm>
            <a:off x="361800" y="609804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Pkg #2 Receiver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1"/>
          <p:cNvSpPr/>
          <p:nvPr/>
        </p:nvSpPr>
        <p:spPr>
          <a:xfrm>
            <a:off x="6177240" y="279360"/>
            <a:ext cx="1828080" cy="30607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19" name="CustomShape 22"/>
          <p:cNvSpPr/>
          <p:nvPr/>
        </p:nvSpPr>
        <p:spPr>
          <a:xfrm>
            <a:off x="6177240" y="279360"/>
            <a:ext cx="1828080" cy="2671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Usr_Cmds_Mgr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3"/>
          <p:cNvSpPr/>
          <p:nvPr/>
        </p:nvSpPr>
        <p:spPr>
          <a:xfrm>
            <a:off x="6350400" y="70956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 MO with args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4"/>
          <p:cNvSpPr/>
          <p:nvPr/>
        </p:nvSpPr>
        <p:spPr>
          <a:xfrm>
            <a:off x="6350400" y="122796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Display DM tree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5"/>
          <p:cNvSpPr/>
          <p:nvPr/>
        </p:nvSpPr>
        <p:spPr>
          <a:xfrm>
            <a:off x="6350400" y="175716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Display MO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6"/>
          <p:cNvSpPr/>
          <p:nvPr/>
        </p:nvSpPr>
        <p:spPr>
          <a:xfrm>
            <a:off x="6350400" y="228636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Update MO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7"/>
          <p:cNvSpPr/>
          <p:nvPr/>
        </p:nvSpPr>
        <p:spPr>
          <a:xfrm>
            <a:off x="6350400" y="281556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Update MO binary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8"/>
          <p:cNvSpPr/>
          <p:nvPr/>
        </p:nvSpPr>
        <p:spPr>
          <a:xfrm>
            <a:off x="10173960" y="271800"/>
            <a:ext cx="1828080" cy="30607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26" name="CustomShape 29"/>
          <p:cNvSpPr/>
          <p:nvPr/>
        </p:nvSpPr>
        <p:spPr>
          <a:xfrm>
            <a:off x="10173960" y="271800"/>
            <a:ext cx="1828080" cy="2671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30"/>
          <p:cNvSpPr/>
          <p:nvPr/>
        </p:nvSpPr>
        <p:spPr>
          <a:xfrm>
            <a:off x="10330200" y="116316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Argtable Parser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31"/>
          <p:cNvSpPr/>
          <p:nvPr/>
        </p:nvSpPr>
        <p:spPr>
          <a:xfrm>
            <a:off x="10330200" y="169236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UpdateFormatChecker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2"/>
          <p:cNvSpPr/>
          <p:nvPr/>
        </p:nvSpPr>
        <p:spPr>
          <a:xfrm>
            <a:off x="10335960" y="222156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URI Parser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33"/>
          <p:cNvSpPr/>
          <p:nvPr/>
        </p:nvSpPr>
        <p:spPr>
          <a:xfrm>
            <a:off x="8180640" y="271800"/>
            <a:ext cx="1828080" cy="30607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31" name="CustomShape 34"/>
          <p:cNvSpPr/>
          <p:nvPr/>
        </p:nvSpPr>
        <p:spPr>
          <a:xfrm>
            <a:off x="8180640" y="271800"/>
            <a:ext cx="1828080" cy="2671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35"/>
          <p:cNvSpPr/>
          <p:nvPr/>
        </p:nvSpPr>
        <p:spPr>
          <a:xfrm>
            <a:off x="8345880" y="145692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Response Generator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6"/>
          <p:cNvSpPr/>
          <p:nvPr/>
        </p:nvSpPr>
        <p:spPr>
          <a:xfrm>
            <a:off x="8345880" y="192348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Response Queue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7"/>
          <p:cNvSpPr/>
          <p:nvPr/>
        </p:nvSpPr>
        <p:spPr>
          <a:xfrm>
            <a:off x="4197600" y="279360"/>
            <a:ext cx="1828080" cy="30607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35" name="CustomShape 38"/>
          <p:cNvSpPr/>
          <p:nvPr/>
        </p:nvSpPr>
        <p:spPr>
          <a:xfrm>
            <a:off x="4197600" y="279360"/>
            <a:ext cx="1828080" cy="2671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Security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39"/>
          <p:cNvSpPr/>
          <p:nvPr/>
        </p:nvSpPr>
        <p:spPr>
          <a:xfrm>
            <a:off x="4353480" y="117072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Auth Schema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40"/>
          <p:cNvSpPr/>
          <p:nvPr/>
        </p:nvSpPr>
        <p:spPr>
          <a:xfrm>
            <a:off x="4353480" y="169992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Certificate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41"/>
          <p:cNvSpPr/>
          <p:nvPr/>
        </p:nvSpPr>
        <p:spPr>
          <a:xfrm>
            <a:off x="4359240" y="222912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OpenSSL/HTTPS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42"/>
          <p:cNvSpPr/>
          <p:nvPr/>
        </p:nvSpPr>
        <p:spPr>
          <a:xfrm>
            <a:off x="205920" y="282960"/>
            <a:ext cx="1828080" cy="30607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40" name="CustomShape 43"/>
          <p:cNvSpPr/>
          <p:nvPr/>
        </p:nvSpPr>
        <p:spPr>
          <a:xfrm>
            <a:off x="205920" y="282960"/>
            <a:ext cx="1828080" cy="2671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Bootstrap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44"/>
          <p:cNvSpPr/>
          <p:nvPr/>
        </p:nvSpPr>
        <p:spPr>
          <a:xfrm>
            <a:off x="379080" y="111312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CFG Setter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45"/>
          <p:cNvSpPr/>
          <p:nvPr/>
        </p:nvSpPr>
        <p:spPr>
          <a:xfrm>
            <a:off x="379080" y="164808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Factory Bootstrap(DDF)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46"/>
          <p:cNvSpPr/>
          <p:nvPr/>
        </p:nvSpPr>
        <p:spPr>
          <a:xfrm>
            <a:off x="379080" y="222156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Bootstrap Security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47"/>
          <p:cNvSpPr/>
          <p:nvPr/>
        </p:nvSpPr>
        <p:spPr>
          <a:xfrm>
            <a:off x="8172000" y="3561480"/>
            <a:ext cx="1828080" cy="30607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45" name="CustomShape 48"/>
          <p:cNvSpPr/>
          <p:nvPr/>
        </p:nvSpPr>
        <p:spPr>
          <a:xfrm>
            <a:off x="8172000" y="3553920"/>
            <a:ext cx="1828080" cy="2671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Executor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49"/>
          <p:cNvSpPr/>
          <p:nvPr/>
        </p:nvSpPr>
        <p:spPr>
          <a:xfrm>
            <a:off x="8342280" y="476712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Binary Executor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50"/>
          <p:cNvSpPr/>
          <p:nvPr/>
        </p:nvSpPr>
        <p:spPr>
          <a:xfrm>
            <a:off x="8342280" y="527328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Async Report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51"/>
          <p:cNvSpPr/>
          <p:nvPr/>
        </p:nvSpPr>
        <p:spPr>
          <a:xfrm>
            <a:off x="4197600" y="3553920"/>
            <a:ext cx="1828080" cy="30607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49" name="CustomShape 52"/>
          <p:cNvSpPr/>
          <p:nvPr/>
        </p:nvSpPr>
        <p:spPr>
          <a:xfrm>
            <a:off x="4197600" y="3553920"/>
            <a:ext cx="1828080" cy="2671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Mo_Mgr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53"/>
          <p:cNvSpPr/>
          <p:nvPr/>
        </p:nvSpPr>
        <p:spPr>
          <a:xfrm>
            <a:off x="4370760" y="504864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DM tree Maintainer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54"/>
          <p:cNvSpPr/>
          <p:nvPr/>
        </p:nvSpPr>
        <p:spPr>
          <a:xfrm>
            <a:off x="4370760" y="575136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 reader / writer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55"/>
          <p:cNvSpPr/>
          <p:nvPr/>
        </p:nvSpPr>
        <p:spPr>
          <a:xfrm>
            <a:off x="4370760" y="432684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 Initializer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56"/>
          <p:cNvSpPr/>
          <p:nvPr/>
        </p:nvSpPr>
        <p:spPr>
          <a:xfrm>
            <a:off x="6187680" y="3561480"/>
            <a:ext cx="1828080" cy="30607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54" name="CustomShape 57"/>
          <p:cNvSpPr/>
          <p:nvPr/>
        </p:nvSpPr>
        <p:spPr>
          <a:xfrm>
            <a:off x="6187680" y="3553920"/>
            <a:ext cx="1828080" cy="2671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Package_Terminator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58"/>
          <p:cNvSpPr/>
          <p:nvPr/>
        </p:nvSpPr>
        <p:spPr>
          <a:xfrm>
            <a:off x="6351120" y="435276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Generic Alert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59"/>
          <p:cNvSpPr/>
          <p:nvPr/>
        </p:nvSpPr>
        <p:spPr>
          <a:xfrm>
            <a:off x="6351120" y="571968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 Error Handler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60"/>
          <p:cNvSpPr/>
          <p:nvPr/>
        </p:nvSpPr>
        <p:spPr>
          <a:xfrm>
            <a:off x="6351120" y="504252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Sync Report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61"/>
          <p:cNvSpPr/>
          <p:nvPr/>
        </p:nvSpPr>
        <p:spPr>
          <a:xfrm>
            <a:off x="2202840" y="279360"/>
            <a:ext cx="1828080" cy="30607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59" name="CustomShape 62"/>
          <p:cNvSpPr/>
          <p:nvPr/>
        </p:nvSpPr>
        <p:spPr>
          <a:xfrm>
            <a:off x="2336400" y="272412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Mgr Ops base DDF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63"/>
          <p:cNvSpPr/>
          <p:nvPr/>
        </p:nvSpPr>
        <p:spPr>
          <a:xfrm>
            <a:off x="2202840" y="271800"/>
            <a:ext cx="1828080" cy="2671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DevDescFW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64"/>
          <p:cNvSpPr/>
          <p:nvPr/>
        </p:nvSpPr>
        <p:spPr>
          <a:xfrm>
            <a:off x="2336400" y="79668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Return MO Info (DDFlink, MOID, MIIDs)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65"/>
          <p:cNvSpPr/>
          <p:nvPr/>
        </p:nvSpPr>
        <p:spPr>
          <a:xfrm>
            <a:off x="2336400" y="127872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Sync status auto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66"/>
          <p:cNvSpPr/>
          <p:nvPr/>
        </p:nvSpPr>
        <p:spPr>
          <a:xfrm>
            <a:off x="2336400" y="224244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Store DDF(boostrap?)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67"/>
          <p:cNvSpPr/>
          <p:nvPr/>
        </p:nvSpPr>
        <p:spPr>
          <a:xfrm>
            <a:off x="2336400" y="176040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Sync status by req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6193080" y="273960"/>
            <a:ext cx="1828080" cy="30607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66" name="CustomShape 2"/>
          <p:cNvSpPr/>
          <p:nvPr/>
        </p:nvSpPr>
        <p:spPr>
          <a:xfrm>
            <a:off x="6193080" y="273960"/>
            <a:ext cx="1828080" cy="2671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Client_Server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6348960" y="113184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Display server 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6354720" y="166104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Clean server 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5"/>
          <p:cNvSpPr/>
          <p:nvPr/>
        </p:nvSpPr>
        <p:spPr>
          <a:xfrm>
            <a:off x="205920" y="282960"/>
            <a:ext cx="1828080" cy="30571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70" name="CustomShape 6"/>
          <p:cNvSpPr/>
          <p:nvPr/>
        </p:nvSpPr>
        <p:spPr>
          <a:xfrm>
            <a:off x="205920" y="282960"/>
            <a:ext cx="1828080" cy="2671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7"/>
          <p:cNvSpPr/>
          <p:nvPr/>
        </p:nvSpPr>
        <p:spPr>
          <a:xfrm>
            <a:off x="6348960" y="60768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Connect to 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8"/>
          <p:cNvSpPr/>
          <p:nvPr/>
        </p:nvSpPr>
        <p:spPr>
          <a:xfrm>
            <a:off x="379080" y="105588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Prv Add MO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9"/>
          <p:cNvSpPr/>
          <p:nvPr/>
        </p:nvSpPr>
        <p:spPr>
          <a:xfrm>
            <a:off x="2202840" y="279360"/>
            <a:ext cx="1828080" cy="30607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74" name="CustomShape 10"/>
          <p:cNvSpPr/>
          <p:nvPr/>
        </p:nvSpPr>
        <p:spPr>
          <a:xfrm>
            <a:off x="2336400" y="232668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Prv Display DDF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11"/>
          <p:cNvSpPr/>
          <p:nvPr/>
        </p:nvSpPr>
        <p:spPr>
          <a:xfrm>
            <a:off x="2202840" y="271800"/>
            <a:ext cx="1828080" cy="2671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Client_Device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12"/>
          <p:cNvSpPr/>
          <p:nvPr/>
        </p:nvSpPr>
        <p:spPr>
          <a:xfrm>
            <a:off x="2336400" y="67212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Return MO Info (DDFlink, MOID, MIIDs)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13"/>
          <p:cNvSpPr/>
          <p:nvPr/>
        </p:nvSpPr>
        <p:spPr>
          <a:xfrm>
            <a:off x="2336400" y="122364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Sync status auto/req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14"/>
          <p:cNvSpPr/>
          <p:nvPr/>
        </p:nvSpPr>
        <p:spPr>
          <a:xfrm>
            <a:off x="2336400" y="177516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Setting DDF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15"/>
          <p:cNvSpPr/>
          <p:nvPr/>
        </p:nvSpPr>
        <p:spPr>
          <a:xfrm>
            <a:off x="379080" y="152604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Prv Display DM tree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16"/>
          <p:cNvSpPr/>
          <p:nvPr/>
        </p:nvSpPr>
        <p:spPr>
          <a:xfrm>
            <a:off x="379080" y="199584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Prv Display MO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17"/>
          <p:cNvSpPr/>
          <p:nvPr/>
        </p:nvSpPr>
        <p:spPr>
          <a:xfrm>
            <a:off x="379080" y="246600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Prv Update MO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18"/>
          <p:cNvSpPr/>
          <p:nvPr/>
        </p:nvSpPr>
        <p:spPr>
          <a:xfrm>
            <a:off x="379080" y="293580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Prv Update MO binary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19"/>
          <p:cNvSpPr/>
          <p:nvPr/>
        </p:nvSpPr>
        <p:spPr>
          <a:xfrm>
            <a:off x="379080" y="58608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Factory Bootstrap(DDF)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0"/>
          <p:cNvSpPr/>
          <p:nvPr/>
        </p:nvSpPr>
        <p:spPr>
          <a:xfrm>
            <a:off x="6348960" y="219024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Setting Serv Privileges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21"/>
          <p:cNvSpPr/>
          <p:nvPr/>
        </p:nvSpPr>
        <p:spPr>
          <a:xfrm>
            <a:off x="8187840" y="271800"/>
            <a:ext cx="1828080" cy="30607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86" name="CustomShape 22"/>
          <p:cNvSpPr/>
          <p:nvPr/>
        </p:nvSpPr>
        <p:spPr>
          <a:xfrm>
            <a:off x="8187840" y="271800"/>
            <a:ext cx="1828080" cy="2671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Client_Firmware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3"/>
          <p:cNvSpPr/>
          <p:nvPr/>
        </p:nvSpPr>
        <p:spPr>
          <a:xfrm>
            <a:off x="8343720" y="62100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 firmware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4"/>
          <p:cNvSpPr/>
          <p:nvPr/>
        </p:nvSpPr>
        <p:spPr>
          <a:xfrm>
            <a:off x="8343720" y="281124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Free firmware object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5"/>
          <p:cNvSpPr/>
          <p:nvPr/>
        </p:nvSpPr>
        <p:spPr>
          <a:xfrm>
            <a:off x="4197600" y="279360"/>
            <a:ext cx="1828080" cy="30607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90" name="CustomShape 26"/>
          <p:cNvSpPr/>
          <p:nvPr/>
        </p:nvSpPr>
        <p:spPr>
          <a:xfrm>
            <a:off x="4197600" y="279360"/>
            <a:ext cx="1828080" cy="2671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Client_Security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7"/>
          <p:cNvSpPr/>
          <p:nvPr/>
        </p:nvSpPr>
        <p:spPr>
          <a:xfrm>
            <a:off x="4353480" y="114804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Renew Certificate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8"/>
          <p:cNvSpPr/>
          <p:nvPr/>
        </p:nvSpPr>
        <p:spPr>
          <a:xfrm>
            <a:off x="4359240" y="167724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 PSK/X509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29"/>
          <p:cNvSpPr/>
          <p:nvPr/>
        </p:nvSpPr>
        <p:spPr>
          <a:xfrm>
            <a:off x="4353480" y="222084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Setting Security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30"/>
          <p:cNvSpPr/>
          <p:nvPr/>
        </p:nvSpPr>
        <p:spPr>
          <a:xfrm>
            <a:off x="8343720" y="114804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Write firmware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31"/>
          <p:cNvSpPr/>
          <p:nvPr/>
        </p:nvSpPr>
        <p:spPr>
          <a:xfrm>
            <a:off x="8343720" y="166104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Execute firmware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32"/>
          <p:cNvSpPr/>
          <p:nvPr/>
        </p:nvSpPr>
        <p:spPr>
          <a:xfrm>
            <a:off x="8343720" y="222084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Display firmware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33"/>
          <p:cNvSpPr/>
          <p:nvPr/>
        </p:nvSpPr>
        <p:spPr>
          <a:xfrm>
            <a:off x="2336400" y="287820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Prv Delete DDF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34"/>
          <p:cNvSpPr/>
          <p:nvPr/>
        </p:nvSpPr>
        <p:spPr>
          <a:xfrm>
            <a:off x="8187840" y="3478320"/>
            <a:ext cx="18280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Access FUMO with local console.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35"/>
          <p:cNvSpPr/>
          <p:nvPr/>
        </p:nvSpPr>
        <p:spPr>
          <a:xfrm>
            <a:off x="6193080" y="3478320"/>
            <a:ext cx="18280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Access DevAcc MO with local console.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36"/>
          <p:cNvSpPr/>
          <p:nvPr/>
        </p:nvSpPr>
        <p:spPr>
          <a:xfrm>
            <a:off x="4191840" y="3483000"/>
            <a:ext cx="18280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Access DevAcc MO/Auth with local console.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37"/>
          <p:cNvSpPr/>
          <p:nvPr/>
        </p:nvSpPr>
        <p:spPr>
          <a:xfrm>
            <a:off x="2202840" y="3483000"/>
            <a:ext cx="18280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 have no sense on it, need some examples.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38"/>
          <p:cNvSpPr/>
          <p:nvPr/>
        </p:nvSpPr>
        <p:spPr>
          <a:xfrm>
            <a:off x="217440" y="3478320"/>
            <a:ext cx="18280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Main.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39"/>
          <p:cNvSpPr/>
          <p:nvPr/>
        </p:nvSpPr>
        <p:spPr>
          <a:xfrm>
            <a:off x="10172160" y="271800"/>
            <a:ext cx="1828080" cy="30607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204" name="CustomShape 40"/>
          <p:cNvSpPr/>
          <p:nvPr/>
        </p:nvSpPr>
        <p:spPr>
          <a:xfrm>
            <a:off x="10172160" y="271800"/>
            <a:ext cx="1828080" cy="2671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Client_Import_MO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41"/>
          <p:cNvSpPr/>
          <p:nvPr/>
        </p:nvSpPr>
        <p:spPr>
          <a:xfrm>
            <a:off x="10333800" y="1661040"/>
            <a:ext cx="1504800" cy="35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Import .SQL to SQLite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42"/>
          <p:cNvSpPr/>
          <p:nvPr/>
        </p:nvSpPr>
        <p:spPr>
          <a:xfrm>
            <a:off x="10167480" y="3478320"/>
            <a:ext cx="18280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SQL file to import MO.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5687</TotalTime>
  <Application>LibreOffice/5.1.6.2$Linux_X86_64 LibreOffice_project/10m0$Build-2</Application>
  <Words>297</Words>
  <Paragraphs>144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2019-01-22T10:44:27Z</dcterms:created>
  <dc:creator>莊般若</dc:creator>
  <dc:description/>
  <dc:language>en-US</dc:language>
  <cp:lastModifiedBy>莊般若</cp:lastModifiedBy>
  <dcterms:modified xsi:type="dcterms:W3CDTF">2019-01-28T05:31:59Z</dcterms:modified>
  <cp:revision>58</cp:revision>
  <dc:subject/>
  <dc:title>PowerPoint 簡報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寬螢幕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