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324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76" y="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CAB04-C6F8-40C3-BC45-E88BB3AEF41B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D4320-359D-4784-A46F-F02484080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8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5" name="Google Shape;4725;gdcc031ca31_0_8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6" name="Google Shape;4726;gdcc031ca31_0_8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840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5" name="Google Shape;4725;gdcc031ca31_0_8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6" name="Google Shape;4726;gdcc031ca31_0_8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038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5" name="Google Shape;4725;gdcc031ca31_0_8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6" name="Google Shape;4726;gdcc031ca31_0_8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124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5" name="Google Shape;4725;gdcc031ca31_0_8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6" name="Google Shape;4726;gdcc031ca31_0_8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536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5" name="Google Shape;4725;gdcc031ca31_0_8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6" name="Google Shape;4726;gdcc031ca31_0_8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914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5" name="Google Shape;4725;gdcc031ca31_0_8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6" name="Google Shape;4726;gdcc031ca31_0_8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960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5" name="Google Shape;4725;gdcc031ca31_0_8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6" name="Google Shape;4726;gdcc031ca31_0_8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275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d96099667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d96099667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635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d96099667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d96099667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d96099667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d96099667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08e19db59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08e19db59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5" name="Google Shape;4725;gdcc031ca31_0_8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6" name="Google Shape;4726;gdcc031ca31_0_8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5" name="Google Shape;4725;gdcc031ca31_0_8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6" name="Google Shape;4726;gdcc031ca31_0_8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125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5" name="Google Shape;4725;gdcc031ca31_0_8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6" name="Google Shape;4726;gdcc031ca31_0_8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64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5E15-3BAD-5F40-004E-C2F4EE798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BE14C-510A-5CD8-2E6B-F9B28E1FC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7CB6D-62FD-39FD-2B74-5CCFF96F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FFAF-94DB-4C9F-A27E-51483BB7EF10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FB793-DBCA-59E4-744A-C8F680C5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41855-83FC-F946-956A-5E73AF33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9864-6D92-46C1-B392-49AFB274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8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76F2A-67E2-4767-5B0A-45CD3EFA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427B9-9CF1-EB9A-D0F7-5D8F8BA38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FDF2B-3ED4-067E-3116-CCB98DAE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FFAF-94DB-4C9F-A27E-51483BB7EF10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0A663-8227-557F-8FF6-7F1DE74B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4798B-3DE8-0C0D-76D2-EAF57EB4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9864-6D92-46C1-B392-49AFB274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15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A429B-B558-1633-A74D-BCE32D32A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FDFFB-786E-D5D6-4151-EF1FE836E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8CDB-EADC-E6EA-8FAE-43914B1D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FFAF-94DB-4C9F-A27E-51483BB7EF10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F94A1-5876-969F-4195-33DC9CAFE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39C43-2CED-0F84-3C27-DCB029A3D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9864-6D92-46C1-B392-49AFB274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581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4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18" name="Google Shape;18;p4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" name="Google Shape;19;p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0" name="Google Shape;20;p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" name="Google Shape;22;p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952400" y="1609067"/>
            <a:ext cx="10287200" cy="4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2400" y="721133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8867" y="273000"/>
            <a:ext cx="12103171" cy="6585200"/>
            <a:chOff x="104750" y="204750"/>
            <a:chExt cx="9077378" cy="4938900"/>
          </a:xfrm>
        </p:grpSpPr>
        <p:grpSp>
          <p:nvGrpSpPr>
            <p:cNvPr id="26" name="Google Shape;26;p4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7" name="Google Shape;27;p4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8" name="Google Shape;28;p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" name="Google Shape;29;p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" name="Google Shape;30;p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" name="Google Shape;31;p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cxnSp>
          <p:nvCxnSpPr>
            <p:cNvPr id="32" name="Google Shape;32;p4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90896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952400" y="574233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 idx="2"/>
          </p:nvPr>
        </p:nvSpPr>
        <p:spPr>
          <a:xfrm>
            <a:off x="2216000" y="2049133"/>
            <a:ext cx="35560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 idx="3" hasCustomPrompt="1"/>
          </p:nvPr>
        </p:nvSpPr>
        <p:spPr>
          <a:xfrm>
            <a:off x="1022500" y="2115900"/>
            <a:ext cx="1206400" cy="7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2216000" y="2578100"/>
            <a:ext cx="30356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4"/>
          </p:nvPr>
        </p:nvSpPr>
        <p:spPr>
          <a:xfrm>
            <a:off x="2216000" y="4131933"/>
            <a:ext cx="35560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5" hasCustomPrompt="1"/>
          </p:nvPr>
        </p:nvSpPr>
        <p:spPr>
          <a:xfrm>
            <a:off x="1022300" y="4198700"/>
            <a:ext cx="1206400" cy="7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6"/>
          </p:nvPr>
        </p:nvSpPr>
        <p:spPr>
          <a:xfrm>
            <a:off x="2216000" y="4660900"/>
            <a:ext cx="30356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7"/>
          </p:nvPr>
        </p:nvSpPr>
        <p:spPr>
          <a:xfrm>
            <a:off x="7537300" y="2049133"/>
            <a:ext cx="36324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 idx="8" hasCustomPrompt="1"/>
          </p:nvPr>
        </p:nvSpPr>
        <p:spPr>
          <a:xfrm>
            <a:off x="6343500" y="2115900"/>
            <a:ext cx="1206400" cy="7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9"/>
          </p:nvPr>
        </p:nvSpPr>
        <p:spPr>
          <a:xfrm>
            <a:off x="7537300" y="2578100"/>
            <a:ext cx="30356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13"/>
          </p:nvPr>
        </p:nvSpPr>
        <p:spPr>
          <a:xfrm>
            <a:off x="7537300" y="4131933"/>
            <a:ext cx="36324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14" hasCustomPrompt="1"/>
          </p:nvPr>
        </p:nvSpPr>
        <p:spPr>
          <a:xfrm>
            <a:off x="6343600" y="4198700"/>
            <a:ext cx="1206400" cy="7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15"/>
          </p:nvPr>
        </p:nvSpPr>
        <p:spPr>
          <a:xfrm>
            <a:off x="7537300" y="4660900"/>
            <a:ext cx="30356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3728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952400" y="574233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title" idx="2"/>
          </p:nvPr>
        </p:nvSpPr>
        <p:spPr>
          <a:xfrm>
            <a:off x="984376" y="3471533"/>
            <a:ext cx="1938000" cy="1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 idx="3" hasCustomPrompt="1"/>
          </p:nvPr>
        </p:nvSpPr>
        <p:spPr>
          <a:xfrm>
            <a:off x="984376" y="2804584"/>
            <a:ext cx="1206400" cy="7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1"/>
          </p:nvPr>
        </p:nvSpPr>
        <p:spPr>
          <a:xfrm>
            <a:off x="984376" y="4406900"/>
            <a:ext cx="1654400" cy="12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 idx="4"/>
          </p:nvPr>
        </p:nvSpPr>
        <p:spPr>
          <a:xfrm>
            <a:off x="6397376" y="3471533"/>
            <a:ext cx="1938000" cy="1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 idx="5" hasCustomPrompt="1"/>
          </p:nvPr>
        </p:nvSpPr>
        <p:spPr>
          <a:xfrm>
            <a:off x="6397376" y="2804584"/>
            <a:ext cx="1206400" cy="7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6"/>
          </p:nvPr>
        </p:nvSpPr>
        <p:spPr>
          <a:xfrm>
            <a:off x="6397376" y="4406900"/>
            <a:ext cx="1654400" cy="12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 idx="7"/>
          </p:nvPr>
        </p:nvSpPr>
        <p:spPr>
          <a:xfrm>
            <a:off x="3690876" y="3471533"/>
            <a:ext cx="1938000" cy="1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8" hasCustomPrompt="1"/>
          </p:nvPr>
        </p:nvSpPr>
        <p:spPr>
          <a:xfrm>
            <a:off x="3690876" y="2804584"/>
            <a:ext cx="1206400" cy="7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9"/>
          </p:nvPr>
        </p:nvSpPr>
        <p:spPr>
          <a:xfrm>
            <a:off x="3690876" y="4406900"/>
            <a:ext cx="1619600" cy="12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13"/>
          </p:nvPr>
        </p:nvSpPr>
        <p:spPr>
          <a:xfrm>
            <a:off x="9103876" y="3471533"/>
            <a:ext cx="2096800" cy="1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 idx="14" hasCustomPrompt="1"/>
          </p:nvPr>
        </p:nvSpPr>
        <p:spPr>
          <a:xfrm>
            <a:off x="9103876" y="2804584"/>
            <a:ext cx="1206400" cy="7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5"/>
          </p:nvPr>
        </p:nvSpPr>
        <p:spPr>
          <a:xfrm>
            <a:off x="9103876" y="4406900"/>
            <a:ext cx="1690000" cy="12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113" name="Google Shape;113;p17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114" name="Google Shape;114;p17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5" name="Google Shape;115;p1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16" name="Google Shape;116;p1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" name="Google Shape;117;p1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1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9665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5586400" y="1864684"/>
            <a:ext cx="5653200" cy="11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667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6688300" y="3157700"/>
            <a:ext cx="4563200" cy="19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9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55" name="Google Shape;55;p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6" name="Google Shape;56;p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7" name="Google Shape;57;p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" name="Google Shape;58;p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0" name="Google Shape;60;p9"/>
          <p:cNvGrpSpPr/>
          <p:nvPr/>
        </p:nvGrpSpPr>
        <p:grpSpPr>
          <a:xfrm>
            <a:off x="88867" y="273000"/>
            <a:ext cx="12103171" cy="6585200"/>
            <a:chOff x="104750" y="204750"/>
            <a:chExt cx="9077378" cy="4938900"/>
          </a:xfrm>
        </p:grpSpPr>
        <p:grpSp>
          <p:nvGrpSpPr>
            <p:cNvPr id="61" name="Google Shape;61;p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62" name="Google Shape;62;p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" name="Google Shape;63;p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4" name="Google Shape;64;p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" name="Google Shape;65;p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" name="Google Shape;66;p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cxnSp>
          <p:nvCxnSpPr>
            <p:cNvPr id="67" name="Google Shape;67;p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495259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952400" y="3138900"/>
            <a:ext cx="4064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952400" y="4604200"/>
            <a:ext cx="33624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952400" y="1346800"/>
            <a:ext cx="4064000" cy="18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82414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DF34-054B-22A6-F112-192405BF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5F951-77C3-1F5B-5CBE-F9E730053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05E3A-4DDF-778D-890D-BD84442A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FFAF-94DB-4C9F-A27E-51483BB7EF10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C1E26-7FBD-165B-46BD-1F623F92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03B06-DABE-8261-AE2E-698F9764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9864-6D92-46C1-B392-49AFB274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96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30DF-0C66-04B5-98DB-92A60462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97C40-4388-E95F-9C84-6B3CF4E1D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AAC92-5AEE-F559-9D8D-83E29A7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FFAF-94DB-4C9F-A27E-51483BB7EF10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0831B-EE64-2082-BA8D-752AB0A3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9F75F-FCC3-238F-488F-5CD0AD5F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9864-6D92-46C1-B392-49AFB274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31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02D5-65E7-E3FF-FEB1-F4F86A6A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AF21B-C123-44B1-A358-D39D469F0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CBE51-3418-DF0B-4730-1D28EF782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A31AA-7FC2-9825-7165-C3CC0F07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FFAF-94DB-4C9F-A27E-51483BB7EF10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65554-2D35-1D8F-7F4A-C53A53CA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FB150-FE20-8DCB-548D-AEC3AAF3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9864-6D92-46C1-B392-49AFB274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9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C4398-F4F2-4F6B-B978-F413F88E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06498-6E7F-156A-4C46-FE29C5FE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F4687-60A3-417B-E780-B8CA4C5CC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EE4254-9084-6889-D5E5-392E38399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9CB1A0-6DA2-02A4-FC98-E78D1B297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81089-1573-F310-FFEA-8B74F5DF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FFAF-94DB-4C9F-A27E-51483BB7EF10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8A04A-1375-4E38-9BE7-02D08145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D838B-3ACD-F708-7329-97740433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9864-6D92-46C1-B392-49AFB274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66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58BF-1AD4-93B8-5336-B98915CD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01004-11EC-1664-4456-4371BCEF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FFAF-94DB-4C9F-A27E-51483BB7EF10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0B2A3-6149-3CDC-0C7A-6A79970D2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25440-9026-853A-EE4B-578D5B2C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9864-6D92-46C1-B392-49AFB274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A2806C-7E88-94E5-8F1E-85ADA395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FFAF-94DB-4C9F-A27E-51483BB7EF10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51447-0F5D-8B82-B884-481D479D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6CBDB-6F93-E61E-5254-878D01ED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9864-6D92-46C1-B392-49AFB274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01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E8DF1-ED9B-C242-94DB-E6E02757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1C68B-8818-1840-C071-9E5447958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EE608-84B2-7DBE-3A3F-93D1547ED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FF28B-0E5B-16A3-90EB-C93F1ECC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FFAF-94DB-4C9F-A27E-51483BB7EF10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83FE0-E5EC-16CE-3F26-8E44F4A0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29B7A-CF0C-4D63-1BFD-1DED4B5C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9864-6D92-46C1-B392-49AFB274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78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392E7-245B-EEA4-B439-C238044ED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D920E1-93E4-AED6-F309-06E3C4D62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570A1-3495-15E4-23AC-3F6572576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62D5D-6606-CE04-3C88-3F389214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FFAF-94DB-4C9F-A27E-51483BB7EF10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173BF-8D37-ED17-EB93-C4C163AFE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AA917-8F00-C61E-38D6-DDB2EB99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9864-6D92-46C1-B392-49AFB274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20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8AEF95-4B2A-5BEE-2ED2-193599E3B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21FDB-49AF-A687-A5DE-CA14C2AD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DE311-41AB-3C8A-C919-9BCC44B3B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2FFAF-94DB-4C9F-A27E-51483BB7EF10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16CD4-47B0-F281-34EE-0988C8B77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C9E83-25B1-98D6-5C3D-8ABA49645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49864-6D92-46C1-B392-49AFB274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75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8"/>
          <p:cNvSpPr/>
          <p:nvPr/>
        </p:nvSpPr>
        <p:spPr>
          <a:xfrm>
            <a:off x="10286032" y="1368337"/>
            <a:ext cx="886853" cy="881619"/>
          </a:xfrm>
          <a:custGeom>
            <a:avLst/>
            <a:gdLst/>
            <a:ahLst/>
            <a:cxnLst/>
            <a:rect l="l" t="t" r="r" b="b"/>
            <a:pathLst>
              <a:path w="9148" h="9094" extrusionOk="0">
                <a:moveTo>
                  <a:pt x="4561" y="2153"/>
                </a:moveTo>
                <a:cubicBezTo>
                  <a:pt x="4628" y="2153"/>
                  <a:pt x="4697" y="2157"/>
                  <a:pt x="4770" y="2164"/>
                </a:cubicBezTo>
                <a:cubicBezTo>
                  <a:pt x="4799" y="2164"/>
                  <a:pt x="4828" y="2164"/>
                  <a:pt x="4871" y="2179"/>
                </a:cubicBezTo>
                <a:lnTo>
                  <a:pt x="4972" y="2193"/>
                </a:lnTo>
                <a:cubicBezTo>
                  <a:pt x="5001" y="2193"/>
                  <a:pt x="5030" y="2193"/>
                  <a:pt x="5074" y="2208"/>
                </a:cubicBezTo>
                <a:cubicBezTo>
                  <a:pt x="5146" y="2222"/>
                  <a:pt x="5233" y="2251"/>
                  <a:pt x="5320" y="2280"/>
                </a:cubicBezTo>
                <a:lnTo>
                  <a:pt x="5393" y="2295"/>
                </a:lnTo>
                <a:cubicBezTo>
                  <a:pt x="5494" y="2338"/>
                  <a:pt x="5610" y="2382"/>
                  <a:pt x="5712" y="2440"/>
                </a:cubicBezTo>
                <a:cubicBezTo>
                  <a:pt x="5755" y="2469"/>
                  <a:pt x="5784" y="2483"/>
                  <a:pt x="5813" y="2498"/>
                </a:cubicBezTo>
                <a:cubicBezTo>
                  <a:pt x="5842" y="2527"/>
                  <a:pt x="5886" y="2541"/>
                  <a:pt x="5915" y="2570"/>
                </a:cubicBezTo>
                <a:lnTo>
                  <a:pt x="6002" y="2628"/>
                </a:lnTo>
                <a:lnTo>
                  <a:pt x="6016" y="2643"/>
                </a:lnTo>
                <a:cubicBezTo>
                  <a:pt x="6045" y="2657"/>
                  <a:pt x="6074" y="2686"/>
                  <a:pt x="6103" y="2715"/>
                </a:cubicBezTo>
                <a:cubicBezTo>
                  <a:pt x="6132" y="2730"/>
                  <a:pt x="6161" y="2759"/>
                  <a:pt x="6190" y="2788"/>
                </a:cubicBezTo>
                <a:cubicBezTo>
                  <a:pt x="6248" y="2845"/>
                  <a:pt x="6306" y="2903"/>
                  <a:pt x="6364" y="2961"/>
                </a:cubicBezTo>
                <a:cubicBezTo>
                  <a:pt x="6379" y="2990"/>
                  <a:pt x="6408" y="3005"/>
                  <a:pt x="6422" y="3034"/>
                </a:cubicBezTo>
                <a:cubicBezTo>
                  <a:pt x="6466" y="3077"/>
                  <a:pt x="6495" y="3121"/>
                  <a:pt x="6524" y="3164"/>
                </a:cubicBezTo>
                <a:lnTo>
                  <a:pt x="6567" y="3222"/>
                </a:lnTo>
                <a:cubicBezTo>
                  <a:pt x="6625" y="3309"/>
                  <a:pt x="6668" y="3382"/>
                  <a:pt x="6712" y="3469"/>
                </a:cubicBezTo>
                <a:cubicBezTo>
                  <a:pt x="6726" y="3498"/>
                  <a:pt x="6741" y="3527"/>
                  <a:pt x="6755" y="3556"/>
                </a:cubicBezTo>
                <a:lnTo>
                  <a:pt x="6770" y="3570"/>
                </a:lnTo>
                <a:cubicBezTo>
                  <a:pt x="6784" y="3614"/>
                  <a:pt x="6799" y="3643"/>
                  <a:pt x="6813" y="3686"/>
                </a:cubicBezTo>
                <a:lnTo>
                  <a:pt x="6813" y="3701"/>
                </a:lnTo>
                <a:cubicBezTo>
                  <a:pt x="6828" y="3730"/>
                  <a:pt x="6828" y="3759"/>
                  <a:pt x="6842" y="3788"/>
                </a:cubicBezTo>
                <a:cubicBezTo>
                  <a:pt x="6857" y="3802"/>
                  <a:pt x="6857" y="3817"/>
                  <a:pt x="6857" y="3846"/>
                </a:cubicBezTo>
                <a:cubicBezTo>
                  <a:pt x="6886" y="3918"/>
                  <a:pt x="6900" y="3991"/>
                  <a:pt x="6929" y="4078"/>
                </a:cubicBezTo>
                <a:cubicBezTo>
                  <a:pt x="6929" y="4107"/>
                  <a:pt x="6929" y="4121"/>
                  <a:pt x="6944" y="4150"/>
                </a:cubicBezTo>
                <a:cubicBezTo>
                  <a:pt x="6944" y="4208"/>
                  <a:pt x="6958" y="4266"/>
                  <a:pt x="6973" y="4324"/>
                </a:cubicBezTo>
                <a:cubicBezTo>
                  <a:pt x="6973" y="4382"/>
                  <a:pt x="6973" y="4498"/>
                  <a:pt x="6973" y="4585"/>
                </a:cubicBezTo>
                <a:cubicBezTo>
                  <a:pt x="6973" y="4657"/>
                  <a:pt x="6987" y="4701"/>
                  <a:pt x="6987" y="4788"/>
                </a:cubicBezTo>
                <a:cubicBezTo>
                  <a:pt x="6987" y="4788"/>
                  <a:pt x="6987" y="4802"/>
                  <a:pt x="6987" y="4802"/>
                </a:cubicBezTo>
                <a:lnTo>
                  <a:pt x="6973" y="4933"/>
                </a:lnTo>
                <a:cubicBezTo>
                  <a:pt x="6973" y="4976"/>
                  <a:pt x="6958" y="5005"/>
                  <a:pt x="6944" y="5049"/>
                </a:cubicBezTo>
                <a:cubicBezTo>
                  <a:pt x="6929" y="5136"/>
                  <a:pt x="6900" y="5208"/>
                  <a:pt x="6871" y="5295"/>
                </a:cubicBezTo>
                <a:cubicBezTo>
                  <a:pt x="6857" y="5339"/>
                  <a:pt x="6842" y="5382"/>
                  <a:pt x="6828" y="5426"/>
                </a:cubicBezTo>
                <a:cubicBezTo>
                  <a:pt x="6813" y="5484"/>
                  <a:pt x="6799" y="5513"/>
                  <a:pt x="6770" y="5556"/>
                </a:cubicBezTo>
                <a:lnTo>
                  <a:pt x="6726" y="5643"/>
                </a:lnTo>
                <a:cubicBezTo>
                  <a:pt x="6697" y="5716"/>
                  <a:pt x="6639" y="5788"/>
                  <a:pt x="6596" y="5861"/>
                </a:cubicBezTo>
                <a:lnTo>
                  <a:pt x="6553" y="5919"/>
                </a:lnTo>
                <a:cubicBezTo>
                  <a:pt x="6553" y="5933"/>
                  <a:pt x="6553" y="5948"/>
                  <a:pt x="6538" y="5948"/>
                </a:cubicBezTo>
                <a:lnTo>
                  <a:pt x="6495" y="6020"/>
                </a:lnTo>
                <a:lnTo>
                  <a:pt x="6422" y="6093"/>
                </a:lnTo>
                <a:cubicBezTo>
                  <a:pt x="6379" y="6151"/>
                  <a:pt x="6335" y="6194"/>
                  <a:pt x="6292" y="6237"/>
                </a:cubicBezTo>
                <a:cubicBezTo>
                  <a:pt x="6263" y="6266"/>
                  <a:pt x="6248" y="6281"/>
                  <a:pt x="6219" y="6310"/>
                </a:cubicBezTo>
                <a:lnTo>
                  <a:pt x="6161" y="6368"/>
                </a:lnTo>
                <a:lnTo>
                  <a:pt x="6060" y="6440"/>
                </a:lnTo>
                <a:cubicBezTo>
                  <a:pt x="5973" y="6513"/>
                  <a:pt x="5900" y="6571"/>
                  <a:pt x="5813" y="6614"/>
                </a:cubicBezTo>
                <a:lnTo>
                  <a:pt x="5726" y="6672"/>
                </a:lnTo>
                <a:lnTo>
                  <a:pt x="5625" y="6716"/>
                </a:lnTo>
                <a:lnTo>
                  <a:pt x="5538" y="6759"/>
                </a:lnTo>
                <a:lnTo>
                  <a:pt x="5378" y="6817"/>
                </a:lnTo>
                <a:cubicBezTo>
                  <a:pt x="5349" y="6832"/>
                  <a:pt x="5306" y="6846"/>
                  <a:pt x="5277" y="6846"/>
                </a:cubicBezTo>
                <a:cubicBezTo>
                  <a:pt x="5219" y="6875"/>
                  <a:pt x="5146" y="6890"/>
                  <a:pt x="5088" y="6904"/>
                </a:cubicBezTo>
                <a:cubicBezTo>
                  <a:pt x="5045" y="6904"/>
                  <a:pt x="5016" y="6919"/>
                  <a:pt x="4987" y="6919"/>
                </a:cubicBezTo>
                <a:cubicBezTo>
                  <a:pt x="4944" y="6933"/>
                  <a:pt x="4915" y="6933"/>
                  <a:pt x="4886" y="6933"/>
                </a:cubicBezTo>
                <a:cubicBezTo>
                  <a:pt x="4763" y="6944"/>
                  <a:pt x="4640" y="6954"/>
                  <a:pt x="4517" y="6954"/>
                </a:cubicBezTo>
                <a:cubicBezTo>
                  <a:pt x="4466" y="6954"/>
                  <a:pt x="4415" y="6952"/>
                  <a:pt x="4364" y="6948"/>
                </a:cubicBezTo>
                <a:cubicBezTo>
                  <a:pt x="4335" y="6948"/>
                  <a:pt x="4306" y="6933"/>
                  <a:pt x="4277" y="6933"/>
                </a:cubicBezTo>
                <a:cubicBezTo>
                  <a:pt x="4233" y="6933"/>
                  <a:pt x="4204" y="6933"/>
                  <a:pt x="4175" y="6919"/>
                </a:cubicBezTo>
                <a:cubicBezTo>
                  <a:pt x="4132" y="6919"/>
                  <a:pt x="4103" y="6904"/>
                  <a:pt x="4074" y="6904"/>
                </a:cubicBezTo>
                <a:cubicBezTo>
                  <a:pt x="3958" y="6875"/>
                  <a:pt x="3842" y="6846"/>
                  <a:pt x="3726" y="6803"/>
                </a:cubicBezTo>
                <a:cubicBezTo>
                  <a:pt x="3697" y="6788"/>
                  <a:pt x="3668" y="6788"/>
                  <a:pt x="3624" y="6774"/>
                </a:cubicBezTo>
                <a:lnTo>
                  <a:pt x="3523" y="6730"/>
                </a:lnTo>
                <a:lnTo>
                  <a:pt x="3508" y="6730"/>
                </a:lnTo>
                <a:cubicBezTo>
                  <a:pt x="3479" y="6716"/>
                  <a:pt x="3450" y="6701"/>
                  <a:pt x="3407" y="6687"/>
                </a:cubicBezTo>
                <a:cubicBezTo>
                  <a:pt x="3349" y="6643"/>
                  <a:pt x="3277" y="6600"/>
                  <a:pt x="3219" y="6556"/>
                </a:cubicBezTo>
                <a:cubicBezTo>
                  <a:pt x="3175" y="6542"/>
                  <a:pt x="3146" y="6527"/>
                  <a:pt x="3117" y="6498"/>
                </a:cubicBezTo>
                <a:lnTo>
                  <a:pt x="3045" y="6440"/>
                </a:lnTo>
                <a:cubicBezTo>
                  <a:pt x="3001" y="6411"/>
                  <a:pt x="2972" y="6368"/>
                  <a:pt x="2929" y="6339"/>
                </a:cubicBezTo>
                <a:cubicBezTo>
                  <a:pt x="2900" y="6310"/>
                  <a:pt x="2871" y="6281"/>
                  <a:pt x="2827" y="6237"/>
                </a:cubicBezTo>
                <a:lnTo>
                  <a:pt x="2755" y="6151"/>
                </a:lnTo>
                <a:cubicBezTo>
                  <a:pt x="2653" y="6049"/>
                  <a:pt x="2581" y="5933"/>
                  <a:pt x="2494" y="5817"/>
                </a:cubicBezTo>
                <a:cubicBezTo>
                  <a:pt x="2479" y="5774"/>
                  <a:pt x="2465" y="5745"/>
                  <a:pt x="2436" y="5716"/>
                </a:cubicBezTo>
                <a:cubicBezTo>
                  <a:pt x="2421" y="5672"/>
                  <a:pt x="2392" y="5629"/>
                  <a:pt x="2378" y="5600"/>
                </a:cubicBezTo>
                <a:cubicBezTo>
                  <a:pt x="2363" y="5556"/>
                  <a:pt x="2363" y="5556"/>
                  <a:pt x="2349" y="5527"/>
                </a:cubicBezTo>
                <a:cubicBezTo>
                  <a:pt x="2349" y="5513"/>
                  <a:pt x="2334" y="5498"/>
                  <a:pt x="2334" y="5484"/>
                </a:cubicBezTo>
                <a:cubicBezTo>
                  <a:pt x="2334" y="5469"/>
                  <a:pt x="2320" y="5440"/>
                  <a:pt x="2305" y="5426"/>
                </a:cubicBezTo>
                <a:cubicBezTo>
                  <a:pt x="2305" y="5397"/>
                  <a:pt x="2291" y="5368"/>
                  <a:pt x="2276" y="5339"/>
                </a:cubicBezTo>
                <a:cubicBezTo>
                  <a:pt x="2276" y="5339"/>
                  <a:pt x="2276" y="5324"/>
                  <a:pt x="2276" y="5310"/>
                </a:cubicBezTo>
                <a:cubicBezTo>
                  <a:pt x="2262" y="5281"/>
                  <a:pt x="2247" y="5252"/>
                  <a:pt x="2247" y="5223"/>
                </a:cubicBezTo>
                <a:cubicBezTo>
                  <a:pt x="2233" y="5165"/>
                  <a:pt x="2218" y="5121"/>
                  <a:pt x="2204" y="5063"/>
                </a:cubicBezTo>
                <a:cubicBezTo>
                  <a:pt x="2204" y="5034"/>
                  <a:pt x="2189" y="5005"/>
                  <a:pt x="2189" y="4976"/>
                </a:cubicBezTo>
                <a:cubicBezTo>
                  <a:pt x="2175" y="4918"/>
                  <a:pt x="2160" y="4860"/>
                  <a:pt x="2160" y="4802"/>
                </a:cubicBezTo>
                <a:cubicBezTo>
                  <a:pt x="2160" y="4730"/>
                  <a:pt x="2146" y="4643"/>
                  <a:pt x="2146" y="4556"/>
                </a:cubicBezTo>
                <a:cubicBezTo>
                  <a:pt x="2146" y="4484"/>
                  <a:pt x="2160" y="4397"/>
                  <a:pt x="2160" y="4310"/>
                </a:cubicBezTo>
                <a:cubicBezTo>
                  <a:pt x="2160" y="4310"/>
                  <a:pt x="2160" y="4295"/>
                  <a:pt x="2160" y="4295"/>
                </a:cubicBezTo>
                <a:cubicBezTo>
                  <a:pt x="2160" y="4252"/>
                  <a:pt x="2175" y="4208"/>
                  <a:pt x="2175" y="4179"/>
                </a:cubicBezTo>
                <a:cubicBezTo>
                  <a:pt x="2189" y="4136"/>
                  <a:pt x="2189" y="4092"/>
                  <a:pt x="2204" y="4049"/>
                </a:cubicBezTo>
                <a:cubicBezTo>
                  <a:pt x="2218" y="3962"/>
                  <a:pt x="2247" y="3889"/>
                  <a:pt x="2262" y="3802"/>
                </a:cubicBezTo>
                <a:lnTo>
                  <a:pt x="2305" y="3715"/>
                </a:lnTo>
                <a:cubicBezTo>
                  <a:pt x="2305" y="3686"/>
                  <a:pt x="2320" y="3657"/>
                  <a:pt x="2334" y="3643"/>
                </a:cubicBezTo>
                <a:cubicBezTo>
                  <a:pt x="2334" y="3614"/>
                  <a:pt x="2349" y="3599"/>
                  <a:pt x="2349" y="3585"/>
                </a:cubicBezTo>
                <a:cubicBezTo>
                  <a:pt x="2363" y="3570"/>
                  <a:pt x="2378" y="3541"/>
                  <a:pt x="2378" y="3527"/>
                </a:cubicBezTo>
                <a:cubicBezTo>
                  <a:pt x="2407" y="3454"/>
                  <a:pt x="2450" y="3396"/>
                  <a:pt x="2479" y="3338"/>
                </a:cubicBezTo>
                <a:lnTo>
                  <a:pt x="2537" y="3251"/>
                </a:lnTo>
                <a:lnTo>
                  <a:pt x="2581" y="3179"/>
                </a:lnTo>
                <a:cubicBezTo>
                  <a:pt x="2610" y="3135"/>
                  <a:pt x="2639" y="3106"/>
                  <a:pt x="2668" y="3077"/>
                </a:cubicBezTo>
                <a:cubicBezTo>
                  <a:pt x="2697" y="3034"/>
                  <a:pt x="2711" y="3005"/>
                  <a:pt x="2740" y="2976"/>
                </a:cubicBezTo>
                <a:cubicBezTo>
                  <a:pt x="2769" y="2947"/>
                  <a:pt x="2798" y="2918"/>
                  <a:pt x="2827" y="2874"/>
                </a:cubicBezTo>
                <a:cubicBezTo>
                  <a:pt x="2987" y="2730"/>
                  <a:pt x="3146" y="2599"/>
                  <a:pt x="3334" y="2483"/>
                </a:cubicBezTo>
                <a:lnTo>
                  <a:pt x="3421" y="2440"/>
                </a:lnTo>
                <a:lnTo>
                  <a:pt x="3508" y="2396"/>
                </a:lnTo>
                <a:lnTo>
                  <a:pt x="3610" y="2353"/>
                </a:lnTo>
                <a:cubicBezTo>
                  <a:pt x="3653" y="2324"/>
                  <a:pt x="3711" y="2309"/>
                  <a:pt x="3769" y="2280"/>
                </a:cubicBezTo>
                <a:cubicBezTo>
                  <a:pt x="3798" y="2266"/>
                  <a:pt x="3827" y="2266"/>
                  <a:pt x="3856" y="2251"/>
                </a:cubicBezTo>
                <a:lnTo>
                  <a:pt x="3958" y="2222"/>
                </a:lnTo>
                <a:cubicBezTo>
                  <a:pt x="4016" y="2208"/>
                  <a:pt x="4088" y="2193"/>
                  <a:pt x="4161" y="2193"/>
                </a:cubicBezTo>
                <a:lnTo>
                  <a:pt x="4262" y="2179"/>
                </a:lnTo>
                <a:lnTo>
                  <a:pt x="4364" y="2164"/>
                </a:lnTo>
                <a:cubicBezTo>
                  <a:pt x="4429" y="2157"/>
                  <a:pt x="4494" y="2153"/>
                  <a:pt x="4561" y="2153"/>
                </a:cubicBezTo>
                <a:close/>
                <a:moveTo>
                  <a:pt x="4588" y="1"/>
                </a:moveTo>
                <a:cubicBezTo>
                  <a:pt x="4422" y="1"/>
                  <a:pt x="4255" y="12"/>
                  <a:pt x="4088" y="33"/>
                </a:cubicBezTo>
                <a:cubicBezTo>
                  <a:pt x="3827" y="62"/>
                  <a:pt x="3624" y="309"/>
                  <a:pt x="3653" y="570"/>
                </a:cubicBezTo>
                <a:lnTo>
                  <a:pt x="3653" y="613"/>
                </a:lnTo>
                <a:cubicBezTo>
                  <a:pt x="3653" y="642"/>
                  <a:pt x="3653" y="657"/>
                  <a:pt x="3653" y="686"/>
                </a:cubicBezTo>
                <a:cubicBezTo>
                  <a:pt x="3653" y="874"/>
                  <a:pt x="3552" y="1048"/>
                  <a:pt x="3378" y="1135"/>
                </a:cubicBezTo>
                <a:lnTo>
                  <a:pt x="3334" y="1149"/>
                </a:lnTo>
                <a:lnTo>
                  <a:pt x="3190" y="1207"/>
                </a:lnTo>
                <a:lnTo>
                  <a:pt x="3059" y="1265"/>
                </a:lnTo>
                <a:lnTo>
                  <a:pt x="3030" y="1280"/>
                </a:lnTo>
                <a:cubicBezTo>
                  <a:pt x="2964" y="1306"/>
                  <a:pt x="2895" y="1319"/>
                  <a:pt x="2827" y="1319"/>
                </a:cubicBezTo>
                <a:cubicBezTo>
                  <a:pt x="2673" y="1319"/>
                  <a:pt x="2526" y="1252"/>
                  <a:pt x="2436" y="1121"/>
                </a:cubicBezTo>
                <a:cubicBezTo>
                  <a:pt x="2336" y="985"/>
                  <a:pt x="2185" y="917"/>
                  <a:pt x="2030" y="917"/>
                </a:cubicBezTo>
                <a:cubicBezTo>
                  <a:pt x="1937" y="917"/>
                  <a:pt x="1841" y="941"/>
                  <a:pt x="1754" y="990"/>
                </a:cubicBezTo>
                <a:lnTo>
                  <a:pt x="1711" y="1019"/>
                </a:lnTo>
                <a:cubicBezTo>
                  <a:pt x="1465" y="1222"/>
                  <a:pt x="1233" y="1454"/>
                  <a:pt x="1030" y="1715"/>
                </a:cubicBezTo>
                <a:cubicBezTo>
                  <a:pt x="928" y="1845"/>
                  <a:pt x="885" y="2005"/>
                  <a:pt x="943" y="2164"/>
                </a:cubicBezTo>
                <a:cubicBezTo>
                  <a:pt x="957" y="2208"/>
                  <a:pt x="972" y="2251"/>
                  <a:pt x="1001" y="2295"/>
                </a:cubicBezTo>
                <a:cubicBezTo>
                  <a:pt x="1015" y="2324"/>
                  <a:pt x="1044" y="2367"/>
                  <a:pt x="1073" y="2382"/>
                </a:cubicBezTo>
                <a:lnTo>
                  <a:pt x="1117" y="2425"/>
                </a:lnTo>
                <a:cubicBezTo>
                  <a:pt x="1305" y="2570"/>
                  <a:pt x="1378" y="2817"/>
                  <a:pt x="1276" y="3034"/>
                </a:cubicBezTo>
                <a:cubicBezTo>
                  <a:pt x="1233" y="3135"/>
                  <a:pt x="1189" y="3237"/>
                  <a:pt x="1146" y="3338"/>
                </a:cubicBezTo>
                <a:cubicBezTo>
                  <a:pt x="1131" y="3396"/>
                  <a:pt x="1102" y="3454"/>
                  <a:pt x="1059" y="3498"/>
                </a:cubicBezTo>
                <a:cubicBezTo>
                  <a:pt x="1030" y="3527"/>
                  <a:pt x="1001" y="3541"/>
                  <a:pt x="972" y="3570"/>
                </a:cubicBezTo>
                <a:cubicBezTo>
                  <a:pt x="943" y="3585"/>
                  <a:pt x="899" y="3599"/>
                  <a:pt x="870" y="3614"/>
                </a:cubicBezTo>
                <a:cubicBezTo>
                  <a:pt x="841" y="3628"/>
                  <a:pt x="827" y="3643"/>
                  <a:pt x="798" y="3643"/>
                </a:cubicBezTo>
                <a:cubicBezTo>
                  <a:pt x="769" y="3650"/>
                  <a:pt x="740" y="3654"/>
                  <a:pt x="711" y="3654"/>
                </a:cubicBezTo>
                <a:cubicBezTo>
                  <a:pt x="682" y="3654"/>
                  <a:pt x="653" y="3650"/>
                  <a:pt x="624" y="3643"/>
                </a:cubicBezTo>
                <a:lnTo>
                  <a:pt x="450" y="3643"/>
                </a:lnTo>
                <a:cubicBezTo>
                  <a:pt x="232" y="3686"/>
                  <a:pt x="73" y="3860"/>
                  <a:pt x="44" y="4078"/>
                </a:cubicBezTo>
                <a:cubicBezTo>
                  <a:pt x="0" y="4397"/>
                  <a:pt x="0" y="4730"/>
                  <a:pt x="44" y="5049"/>
                </a:cubicBezTo>
                <a:cubicBezTo>
                  <a:pt x="70" y="5305"/>
                  <a:pt x="277" y="5494"/>
                  <a:pt x="525" y="5494"/>
                </a:cubicBezTo>
                <a:cubicBezTo>
                  <a:pt x="557" y="5494"/>
                  <a:pt x="590" y="5490"/>
                  <a:pt x="624" y="5484"/>
                </a:cubicBezTo>
                <a:lnTo>
                  <a:pt x="696" y="5484"/>
                </a:lnTo>
                <a:cubicBezTo>
                  <a:pt x="798" y="5484"/>
                  <a:pt x="885" y="5527"/>
                  <a:pt x="972" y="5571"/>
                </a:cubicBezTo>
                <a:cubicBezTo>
                  <a:pt x="1001" y="5585"/>
                  <a:pt x="1015" y="5614"/>
                  <a:pt x="1030" y="5629"/>
                </a:cubicBezTo>
                <a:cubicBezTo>
                  <a:pt x="1088" y="5672"/>
                  <a:pt x="1131" y="5730"/>
                  <a:pt x="1160" y="5803"/>
                </a:cubicBezTo>
                <a:cubicBezTo>
                  <a:pt x="1189" y="5904"/>
                  <a:pt x="1233" y="6006"/>
                  <a:pt x="1276" y="6107"/>
                </a:cubicBezTo>
                <a:cubicBezTo>
                  <a:pt x="1378" y="6310"/>
                  <a:pt x="1320" y="6527"/>
                  <a:pt x="1175" y="6672"/>
                </a:cubicBezTo>
                <a:lnTo>
                  <a:pt x="1117" y="6716"/>
                </a:lnTo>
                <a:cubicBezTo>
                  <a:pt x="1073" y="6745"/>
                  <a:pt x="1030" y="6788"/>
                  <a:pt x="1001" y="6846"/>
                </a:cubicBezTo>
                <a:cubicBezTo>
                  <a:pt x="972" y="6875"/>
                  <a:pt x="957" y="6919"/>
                  <a:pt x="943" y="6977"/>
                </a:cubicBezTo>
                <a:cubicBezTo>
                  <a:pt x="943" y="6991"/>
                  <a:pt x="943" y="7006"/>
                  <a:pt x="928" y="7020"/>
                </a:cubicBezTo>
                <a:lnTo>
                  <a:pt x="928" y="7064"/>
                </a:lnTo>
                <a:cubicBezTo>
                  <a:pt x="928" y="7078"/>
                  <a:pt x="928" y="7093"/>
                  <a:pt x="928" y="7107"/>
                </a:cubicBezTo>
                <a:lnTo>
                  <a:pt x="928" y="7122"/>
                </a:lnTo>
                <a:lnTo>
                  <a:pt x="928" y="7194"/>
                </a:lnTo>
                <a:cubicBezTo>
                  <a:pt x="943" y="7223"/>
                  <a:pt x="943" y="7238"/>
                  <a:pt x="957" y="7267"/>
                </a:cubicBezTo>
                <a:cubicBezTo>
                  <a:pt x="957" y="7267"/>
                  <a:pt x="957" y="7281"/>
                  <a:pt x="957" y="7281"/>
                </a:cubicBezTo>
                <a:cubicBezTo>
                  <a:pt x="972" y="7296"/>
                  <a:pt x="972" y="7325"/>
                  <a:pt x="986" y="7339"/>
                </a:cubicBezTo>
                <a:lnTo>
                  <a:pt x="986" y="7354"/>
                </a:lnTo>
                <a:cubicBezTo>
                  <a:pt x="1001" y="7368"/>
                  <a:pt x="1001" y="7383"/>
                  <a:pt x="1015" y="7397"/>
                </a:cubicBezTo>
                <a:cubicBezTo>
                  <a:pt x="1218" y="7658"/>
                  <a:pt x="1450" y="7890"/>
                  <a:pt x="1711" y="8093"/>
                </a:cubicBezTo>
                <a:cubicBezTo>
                  <a:pt x="1796" y="8166"/>
                  <a:pt x="1901" y="8198"/>
                  <a:pt x="2001" y="8198"/>
                </a:cubicBezTo>
                <a:cubicBezTo>
                  <a:pt x="2021" y="8198"/>
                  <a:pt x="2040" y="8197"/>
                  <a:pt x="2059" y="8194"/>
                </a:cubicBezTo>
                <a:cubicBezTo>
                  <a:pt x="2102" y="8194"/>
                  <a:pt x="2146" y="8180"/>
                  <a:pt x="2189" y="8165"/>
                </a:cubicBezTo>
                <a:cubicBezTo>
                  <a:pt x="2291" y="8136"/>
                  <a:pt x="2363" y="8078"/>
                  <a:pt x="2421" y="8006"/>
                </a:cubicBezTo>
                <a:lnTo>
                  <a:pt x="2465" y="7948"/>
                </a:lnTo>
                <a:cubicBezTo>
                  <a:pt x="2523" y="7905"/>
                  <a:pt x="2581" y="7861"/>
                  <a:pt x="2653" y="7832"/>
                </a:cubicBezTo>
                <a:lnTo>
                  <a:pt x="2827" y="7789"/>
                </a:lnTo>
                <a:cubicBezTo>
                  <a:pt x="2900" y="7803"/>
                  <a:pt x="2972" y="7818"/>
                  <a:pt x="3030" y="7847"/>
                </a:cubicBezTo>
                <a:cubicBezTo>
                  <a:pt x="3132" y="7890"/>
                  <a:pt x="3233" y="7933"/>
                  <a:pt x="3334" y="7962"/>
                </a:cubicBezTo>
                <a:cubicBezTo>
                  <a:pt x="3421" y="8006"/>
                  <a:pt x="3508" y="8064"/>
                  <a:pt x="3566" y="8151"/>
                </a:cubicBezTo>
                <a:cubicBezTo>
                  <a:pt x="3581" y="8180"/>
                  <a:pt x="3610" y="8209"/>
                  <a:pt x="3610" y="8252"/>
                </a:cubicBezTo>
                <a:cubicBezTo>
                  <a:pt x="3653" y="8325"/>
                  <a:pt x="3653" y="8412"/>
                  <a:pt x="3639" y="8499"/>
                </a:cubicBezTo>
                <a:cubicBezTo>
                  <a:pt x="3610" y="8760"/>
                  <a:pt x="3769" y="9006"/>
                  <a:pt x="4030" y="9064"/>
                </a:cubicBezTo>
                <a:lnTo>
                  <a:pt x="4074" y="9064"/>
                </a:lnTo>
                <a:cubicBezTo>
                  <a:pt x="4248" y="9079"/>
                  <a:pt x="4407" y="9093"/>
                  <a:pt x="4567" y="9093"/>
                </a:cubicBezTo>
                <a:cubicBezTo>
                  <a:pt x="4726" y="9093"/>
                  <a:pt x="4900" y="9079"/>
                  <a:pt x="5059" y="9064"/>
                </a:cubicBezTo>
                <a:cubicBezTo>
                  <a:pt x="5175" y="9050"/>
                  <a:pt x="5277" y="9006"/>
                  <a:pt x="5364" y="8919"/>
                </a:cubicBezTo>
                <a:cubicBezTo>
                  <a:pt x="5393" y="8876"/>
                  <a:pt x="5422" y="8847"/>
                  <a:pt x="5436" y="8803"/>
                </a:cubicBezTo>
                <a:cubicBezTo>
                  <a:pt x="5451" y="8789"/>
                  <a:pt x="5465" y="8774"/>
                  <a:pt x="5465" y="8745"/>
                </a:cubicBezTo>
                <a:cubicBezTo>
                  <a:pt x="5494" y="8673"/>
                  <a:pt x="5509" y="8586"/>
                  <a:pt x="5494" y="8499"/>
                </a:cubicBezTo>
                <a:cubicBezTo>
                  <a:pt x="5494" y="8470"/>
                  <a:pt x="5494" y="8441"/>
                  <a:pt x="5494" y="8426"/>
                </a:cubicBezTo>
                <a:cubicBezTo>
                  <a:pt x="5494" y="8209"/>
                  <a:pt x="5625" y="8020"/>
                  <a:pt x="5813" y="7948"/>
                </a:cubicBezTo>
                <a:cubicBezTo>
                  <a:pt x="5915" y="7919"/>
                  <a:pt x="6016" y="7876"/>
                  <a:pt x="6118" y="7832"/>
                </a:cubicBezTo>
                <a:cubicBezTo>
                  <a:pt x="6183" y="7796"/>
                  <a:pt x="6255" y="7778"/>
                  <a:pt x="6328" y="7778"/>
                </a:cubicBezTo>
                <a:cubicBezTo>
                  <a:pt x="6400" y="7778"/>
                  <a:pt x="6473" y="7796"/>
                  <a:pt x="6538" y="7832"/>
                </a:cubicBezTo>
                <a:cubicBezTo>
                  <a:pt x="6582" y="7847"/>
                  <a:pt x="6611" y="7876"/>
                  <a:pt x="6639" y="7890"/>
                </a:cubicBezTo>
                <a:cubicBezTo>
                  <a:pt x="6654" y="7905"/>
                  <a:pt x="6668" y="7919"/>
                  <a:pt x="6683" y="7933"/>
                </a:cubicBezTo>
                <a:cubicBezTo>
                  <a:pt x="6697" y="7948"/>
                  <a:pt x="6712" y="7962"/>
                  <a:pt x="6726" y="7977"/>
                </a:cubicBezTo>
                <a:cubicBezTo>
                  <a:pt x="6817" y="8113"/>
                  <a:pt x="6964" y="8181"/>
                  <a:pt x="7119" y="8181"/>
                </a:cubicBezTo>
                <a:cubicBezTo>
                  <a:pt x="7211" y="8181"/>
                  <a:pt x="7306" y="8156"/>
                  <a:pt x="7393" y="8107"/>
                </a:cubicBezTo>
                <a:lnTo>
                  <a:pt x="7437" y="8078"/>
                </a:lnTo>
                <a:cubicBezTo>
                  <a:pt x="7553" y="7977"/>
                  <a:pt x="7683" y="7861"/>
                  <a:pt x="7799" y="7745"/>
                </a:cubicBezTo>
                <a:cubicBezTo>
                  <a:pt x="7915" y="7629"/>
                  <a:pt x="8017" y="7513"/>
                  <a:pt x="8118" y="7383"/>
                </a:cubicBezTo>
                <a:cubicBezTo>
                  <a:pt x="8220" y="7252"/>
                  <a:pt x="8249" y="7093"/>
                  <a:pt x="8205" y="6933"/>
                </a:cubicBezTo>
                <a:cubicBezTo>
                  <a:pt x="8205" y="6904"/>
                  <a:pt x="8191" y="6890"/>
                  <a:pt x="8176" y="6861"/>
                </a:cubicBezTo>
                <a:cubicBezTo>
                  <a:pt x="8176" y="6846"/>
                  <a:pt x="8162" y="6817"/>
                  <a:pt x="8147" y="6803"/>
                </a:cubicBezTo>
                <a:cubicBezTo>
                  <a:pt x="8133" y="6774"/>
                  <a:pt x="8104" y="6745"/>
                  <a:pt x="8075" y="6716"/>
                </a:cubicBezTo>
                <a:lnTo>
                  <a:pt x="8031" y="6672"/>
                </a:lnTo>
                <a:cubicBezTo>
                  <a:pt x="8017" y="6658"/>
                  <a:pt x="8002" y="6658"/>
                  <a:pt x="7988" y="6643"/>
                </a:cubicBezTo>
                <a:cubicBezTo>
                  <a:pt x="7828" y="6498"/>
                  <a:pt x="7785" y="6266"/>
                  <a:pt x="7872" y="6078"/>
                </a:cubicBezTo>
                <a:cubicBezTo>
                  <a:pt x="7915" y="5977"/>
                  <a:pt x="7959" y="5875"/>
                  <a:pt x="8002" y="5774"/>
                </a:cubicBezTo>
                <a:cubicBezTo>
                  <a:pt x="8065" y="5571"/>
                  <a:pt x="8250" y="5446"/>
                  <a:pt x="8449" y="5446"/>
                </a:cubicBezTo>
                <a:cubicBezTo>
                  <a:pt x="8479" y="5446"/>
                  <a:pt x="8509" y="5449"/>
                  <a:pt x="8538" y="5455"/>
                </a:cubicBezTo>
                <a:cubicBezTo>
                  <a:pt x="8558" y="5457"/>
                  <a:pt x="8578" y="5458"/>
                  <a:pt x="8598" y="5458"/>
                </a:cubicBezTo>
                <a:cubicBezTo>
                  <a:pt x="8694" y="5458"/>
                  <a:pt x="8788" y="5430"/>
                  <a:pt x="8872" y="5382"/>
                </a:cubicBezTo>
                <a:cubicBezTo>
                  <a:pt x="8901" y="5368"/>
                  <a:pt x="8915" y="5353"/>
                  <a:pt x="8944" y="5339"/>
                </a:cubicBezTo>
                <a:lnTo>
                  <a:pt x="8973" y="5295"/>
                </a:lnTo>
                <a:cubicBezTo>
                  <a:pt x="8988" y="5295"/>
                  <a:pt x="8988" y="5281"/>
                  <a:pt x="9002" y="5266"/>
                </a:cubicBezTo>
                <a:cubicBezTo>
                  <a:pt x="9060" y="5194"/>
                  <a:pt x="9104" y="5107"/>
                  <a:pt x="9104" y="5020"/>
                </a:cubicBezTo>
                <a:cubicBezTo>
                  <a:pt x="9147" y="4686"/>
                  <a:pt x="9147" y="4368"/>
                  <a:pt x="9104" y="4034"/>
                </a:cubicBezTo>
                <a:lnTo>
                  <a:pt x="9104" y="4063"/>
                </a:lnTo>
                <a:cubicBezTo>
                  <a:pt x="9104" y="4020"/>
                  <a:pt x="9089" y="3962"/>
                  <a:pt x="9075" y="3918"/>
                </a:cubicBezTo>
                <a:cubicBezTo>
                  <a:pt x="9060" y="3889"/>
                  <a:pt x="9046" y="3875"/>
                  <a:pt x="9031" y="3846"/>
                </a:cubicBezTo>
                <a:cubicBezTo>
                  <a:pt x="9017" y="3817"/>
                  <a:pt x="9002" y="3802"/>
                  <a:pt x="8973" y="3773"/>
                </a:cubicBezTo>
                <a:lnTo>
                  <a:pt x="8944" y="3744"/>
                </a:lnTo>
                <a:cubicBezTo>
                  <a:pt x="8930" y="3730"/>
                  <a:pt x="8915" y="3730"/>
                  <a:pt x="8915" y="3715"/>
                </a:cubicBezTo>
                <a:lnTo>
                  <a:pt x="8857" y="3686"/>
                </a:lnTo>
                <a:cubicBezTo>
                  <a:pt x="8828" y="3657"/>
                  <a:pt x="8785" y="3643"/>
                  <a:pt x="8741" y="3643"/>
                </a:cubicBezTo>
                <a:lnTo>
                  <a:pt x="8712" y="3628"/>
                </a:lnTo>
                <a:cubicBezTo>
                  <a:pt x="8683" y="3621"/>
                  <a:pt x="8654" y="3617"/>
                  <a:pt x="8625" y="3617"/>
                </a:cubicBezTo>
                <a:cubicBezTo>
                  <a:pt x="8596" y="3617"/>
                  <a:pt x="8567" y="3621"/>
                  <a:pt x="8538" y="3628"/>
                </a:cubicBezTo>
                <a:lnTo>
                  <a:pt x="8422" y="3628"/>
                </a:lnTo>
                <a:cubicBezTo>
                  <a:pt x="8335" y="3614"/>
                  <a:pt x="8249" y="3585"/>
                  <a:pt x="8176" y="3541"/>
                </a:cubicBezTo>
                <a:lnTo>
                  <a:pt x="8133" y="3512"/>
                </a:lnTo>
                <a:cubicBezTo>
                  <a:pt x="8118" y="3498"/>
                  <a:pt x="8104" y="3483"/>
                  <a:pt x="8104" y="3469"/>
                </a:cubicBezTo>
                <a:cubicBezTo>
                  <a:pt x="8075" y="3454"/>
                  <a:pt x="8060" y="3425"/>
                  <a:pt x="8046" y="3411"/>
                </a:cubicBezTo>
                <a:lnTo>
                  <a:pt x="8017" y="3353"/>
                </a:lnTo>
                <a:cubicBezTo>
                  <a:pt x="8002" y="3338"/>
                  <a:pt x="8002" y="3324"/>
                  <a:pt x="8002" y="3309"/>
                </a:cubicBezTo>
                <a:cubicBezTo>
                  <a:pt x="8002" y="3295"/>
                  <a:pt x="7988" y="3295"/>
                  <a:pt x="7988" y="3280"/>
                </a:cubicBezTo>
                <a:cubicBezTo>
                  <a:pt x="7959" y="3179"/>
                  <a:pt x="7915" y="3092"/>
                  <a:pt x="7872" y="3005"/>
                </a:cubicBezTo>
                <a:cubicBezTo>
                  <a:pt x="7872" y="2990"/>
                  <a:pt x="7857" y="2976"/>
                  <a:pt x="7857" y="2961"/>
                </a:cubicBezTo>
                <a:cubicBezTo>
                  <a:pt x="7828" y="2889"/>
                  <a:pt x="7828" y="2817"/>
                  <a:pt x="7828" y="2744"/>
                </a:cubicBezTo>
                <a:cubicBezTo>
                  <a:pt x="7843" y="2701"/>
                  <a:pt x="7857" y="2643"/>
                  <a:pt x="7886" y="2585"/>
                </a:cubicBezTo>
                <a:cubicBezTo>
                  <a:pt x="7901" y="2527"/>
                  <a:pt x="7930" y="2469"/>
                  <a:pt x="7973" y="2425"/>
                </a:cubicBezTo>
                <a:cubicBezTo>
                  <a:pt x="7988" y="2411"/>
                  <a:pt x="8002" y="2396"/>
                  <a:pt x="8017" y="2396"/>
                </a:cubicBezTo>
                <a:lnTo>
                  <a:pt x="8031" y="2396"/>
                </a:lnTo>
                <a:lnTo>
                  <a:pt x="8075" y="2353"/>
                </a:lnTo>
                <a:cubicBezTo>
                  <a:pt x="8118" y="2324"/>
                  <a:pt x="8147" y="2280"/>
                  <a:pt x="8176" y="2237"/>
                </a:cubicBezTo>
                <a:cubicBezTo>
                  <a:pt x="8176" y="2208"/>
                  <a:pt x="8191" y="2193"/>
                  <a:pt x="8205" y="2164"/>
                </a:cubicBezTo>
                <a:cubicBezTo>
                  <a:pt x="8205" y="2150"/>
                  <a:pt x="8220" y="2121"/>
                  <a:pt x="8220" y="2092"/>
                </a:cubicBezTo>
                <a:cubicBezTo>
                  <a:pt x="8249" y="1947"/>
                  <a:pt x="8220" y="1802"/>
                  <a:pt x="8133" y="1686"/>
                </a:cubicBezTo>
                <a:cubicBezTo>
                  <a:pt x="8017" y="1555"/>
                  <a:pt x="7915" y="1439"/>
                  <a:pt x="7799" y="1323"/>
                </a:cubicBezTo>
                <a:cubicBezTo>
                  <a:pt x="7683" y="1207"/>
                  <a:pt x="7567" y="1092"/>
                  <a:pt x="7437" y="990"/>
                </a:cubicBezTo>
                <a:cubicBezTo>
                  <a:pt x="7352" y="926"/>
                  <a:pt x="7244" y="886"/>
                  <a:pt x="7135" y="886"/>
                </a:cubicBezTo>
                <a:cubicBezTo>
                  <a:pt x="7095" y="886"/>
                  <a:pt x="7055" y="891"/>
                  <a:pt x="7016" y="903"/>
                </a:cubicBezTo>
                <a:lnTo>
                  <a:pt x="6958" y="918"/>
                </a:lnTo>
                <a:cubicBezTo>
                  <a:pt x="6886" y="947"/>
                  <a:pt x="6828" y="990"/>
                  <a:pt x="6770" y="1048"/>
                </a:cubicBezTo>
                <a:cubicBezTo>
                  <a:pt x="6755" y="1063"/>
                  <a:pt x="6741" y="1077"/>
                  <a:pt x="6726" y="1092"/>
                </a:cubicBezTo>
                <a:cubicBezTo>
                  <a:pt x="6668" y="1178"/>
                  <a:pt x="6596" y="1236"/>
                  <a:pt x="6509" y="1265"/>
                </a:cubicBezTo>
                <a:cubicBezTo>
                  <a:pt x="6466" y="1280"/>
                  <a:pt x="6437" y="1294"/>
                  <a:pt x="6408" y="1294"/>
                </a:cubicBezTo>
                <a:lnTo>
                  <a:pt x="6263" y="1294"/>
                </a:lnTo>
                <a:cubicBezTo>
                  <a:pt x="6234" y="1294"/>
                  <a:pt x="6205" y="1280"/>
                  <a:pt x="6190" y="1280"/>
                </a:cubicBezTo>
                <a:lnTo>
                  <a:pt x="6132" y="1251"/>
                </a:lnTo>
                <a:lnTo>
                  <a:pt x="6074" y="1222"/>
                </a:lnTo>
                <a:cubicBezTo>
                  <a:pt x="6045" y="1207"/>
                  <a:pt x="6016" y="1193"/>
                  <a:pt x="5987" y="1193"/>
                </a:cubicBezTo>
                <a:cubicBezTo>
                  <a:pt x="5944" y="1178"/>
                  <a:pt x="5871" y="1149"/>
                  <a:pt x="5828" y="1121"/>
                </a:cubicBezTo>
                <a:cubicBezTo>
                  <a:pt x="5625" y="1048"/>
                  <a:pt x="5494" y="845"/>
                  <a:pt x="5509" y="628"/>
                </a:cubicBezTo>
                <a:lnTo>
                  <a:pt x="5509" y="599"/>
                </a:lnTo>
                <a:cubicBezTo>
                  <a:pt x="5552" y="338"/>
                  <a:pt x="5378" y="106"/>
                  <a:pt x="5132" y="48"/>
                </a:cubicBezTo>
                <a:cubicBezTo>
                  <a:pt x="5117" y="33"/>
                  <a:pt x="5103" y="33"/>
                  <a:pt x="5088" y="33"/>
                </a:cubicBezTo>
                <a:cubicBezTo>
                  <a:pt x="4922" y="12"/>
                  <a:pt x="4755" y="1"/>
                  <a:pt x="45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7" name="Google Shape;587;p58"/>
          <p:cNvSpPr/>
          <p:nvPr/>
        </p:nvSpPr>
        <p:spPr>
          <a:xfrm>
            <a:off x="6563275" y="1261159"/>
            <a:ext cx="5185348" cy="4285869"/>
          </a:xfrm>
          <a:custGeom>
            <a:avLst/>
            <a:gdLst/>
            <a:ahLst/>
            <a:cxnLst/>
            <a:rect l="l" t="t" r="r" b="b"/>
            <a:pathLst>
              <a:path w="42729" h="35317" extrusionOk="0">
                <a:moveTo>
                  <a:pt x="19690" y="1"/>
                </a:moveTo>
                <a:cubicBezTo>
                  <a:pt x="18145" y="1"/>
                  <a:pt x="16885" y="1260"/>
                  <a:pt x="16885" y="2834"/>
                </a:cubicBezTo>
                <a:lnTo>
                  <a:pt x="16885" y="6898"/>
                </a:lnTo>
                <a:cubicBezTo>
                  <a:pt x="16885" y="7356"/>
                  <a:pt x="16513" y="7728"/>
                  <a:pt x="16084" y="7728"/>
                </a:cubicBezTo>
                <a:cubicBezTo>
                  <a:pt x="15626" y="7728"/>
                  <a:pt x="15283" y="7356"/>
                  <a:pt x="15283" y="6898"/>
                </a:cubicBezTo>
                <a:lnTo>
                  <a:pt x="15283" y="6383"/>
                </a:lnTo>
                <a:cubicBezTo>
                  <a:pt x="15283" y="4837"/>
                  <a:pt x="14024" y="3607"/>
                  <a:pt x="12507" y="3607"/>
                </a:cubicBezTo>
                <a:cubicBezTo>
                  <a:pt x="10961" y="3607"/>
                  <a:pt x="9702" y="4837"/>
                  <a:pt x="9702" y="6383"/>
                </a:cubicBezTo>
                <a:lnTo>
                  <a:pt x="9702" y="16800"/>
                </a:lnTo>
                <a:cubicBezTo>
                  <a:pt x="9702" y="17201"/>
                  <a:pt x="9387" y="17515"/>
                  <a:pt x="8987" y="17515"/>
                </a:cubicBezTo>
                <a:cubicBezTo>
                  <a:pt x="8615" y="17515"/>
                  <a:pt x="8271" y="17201"/>
                  <a:pt x="8271" y="16800"/>
                </a:cubicBezTo>
                <a:lnTo>
                  <a:pt x="8271" y="16113"/>
                </a:lnTo>
                <a:cubicBezTo>
                  <a:pt x="8271" y="15026"/>
                  <a:pt x="7413" y="14138"/>
                  <a:pt x="6325" y="14138"/>
                </a:cubicBezTo>
                <a:cubicBezTo>
                  <a:pt x="5237" y="14138"/>
                  <a:pt x="4350" y="15026"/>
                  <a:pt x="4379" y="16113"/>
                </a:cubicBezTo>
                <a:lnTo>
                  <a:pt x="4379" y="22467"/>
                </a:lnTo>
                <a:cubicBezTo>
                  <a:pt x="4379" y="22839"/>
                  <a:pt x="4035" y="23182"/>
                  <a:pt x="3663" y="23182"/>
                </a:cubicBezTo>
                <a:cubicBezTo>
                  <a:pt x="3263" y="23182"/>
                  <a:pt x="2948" y="22839"/>
                  <a:pt x="2948" y="22467"/>
                </a:cubicBezTo>
                <a:cubicBezTo>
                  <a:pt x="2948" y="21637"/>
                  <a:pt x="2261" y="20978"/>
                  <a:pt x="1460" y="20978"/>
                </a:cubicBezTo>
                <a:cubicBezTo>
                  <a:pt x="658" y="20978"/>
                  <a:pt x="0" y="21637"/>
                  <a:pt x="0" y="22467"/>
                </a:cubicBezTo>
                <a:lnTo>
                  <a:pt x="0" y="35317"/>
                </a:lnTo>
                <a:lnTo>
                  <a:pt x="42729" y="35317"/>
                </a:lnTo>
                <a:lnTo>
                  <a:pt x="42729" y="22839"/>
                </a:lnTo>
                <a:cubicBezTo>
                  <a:pt x="42729" y="21808"/>
                  <a:pt x="41899" y="20978"/>
                  <a:pt x="40897" y="20978"/>
                </a:cubicBezTo>
                <a:cubicBezTo>
                  <a:pt x="39867" y="20978"/>
                  <a:pt x="39037" y="21808"/>
                  <a:pt x="39037" y="22839"/>
                </a:cubicBezTo>
                <a:lnTo>
                  <a:pt x="39037" y="23497"/>
                </a:lnTo>
                <a:cubicBezTo>
                  <a:pt x="39037" y="23955"/>
                  <a:pt x="38665" y="24298"/>
                  <a:pt x="38235" y="24298"/>
                </a:cubicBezTo>
                <a:cubicBezTo>
                  <a:pt x="37806" y="24298"/>
                  <a:pt x="37434" y="23955"/>
                  <a:pt x="37434" y="23497"/>
                </a:cubicBezTo>
                <a:lnTo>
                  <a:pt x="37434" y="10990"/>
                </a:lnTo>
                <a:cubicBezTo>
                  <a:pt x="37434" y="9702"/>
                  <a:pt x="36375" y="8644"/>
                  <a:pt x="35087" y="8644"/>
                </a:cubicBezTo>
                <a:cubicBezTo>
                  <a:pt x="33799" y="8644"/>
                  <a:pt x="32741" y="9702"/>
                  <a:pt x="32741" y="10990"/>
                </a:cubicBezTo>
                <a:lnTo>
                  <a:pt x="32741" y="11763"/>
                </a:lnTo>
                <a:cubicBezTo>
                  <a:pt x="32741" y="12479"/>
                  <a:pt x="32168" y="13022"/>
                  <a:pt x="31481" y="13022"/>
                </a:cubicBezTo>
                <a:cubicBezTo>
                  <a:pt x="30766" y="13022"/>
                  <a:pt x="30222" y="12479"/>
                  <a:pt x="30222" y="11763"/>
                </a:cubicBezTo>
                <a:lnTo>
                  <a:pt x="30222" y="5324"/>
                </a:lnTo>
                <a:cubicBezTo>
                  <a:pt x="30222" y="3807"/>
                  <a:pt x="28963" y="2548"/>
                  <a:pt x="27446" y="2548"/>
                </a:cubicBezTo>
                <a:cubicBezTo>
                  <a:pt x="25901" y="2548"/>
                  <a:pt x="24641" y="3807"/>
                  <a:pt x="24641" y="5324"/>
                </a:cubicBezTo>
                <a:lnTo>
                  <a:pt x="24641" y="5696"/>
                </a:lnTo>
                <a:cubicBezTo>
                  <a:pt x="24641" y="6268"/>
                  <a:pt x="24155" y="6755"/>
                  <a:pt x="23582" y="6755"/>
                </a:cubicBezTo>
                <a:cubicBezTo>
                  <a:pt x="22981" y="6755"/>
                  <a:pt x="22495" y="6268"/>
                  <a:pt x="22495" y="5696"/>
                </a:cubicBezTo>
                <a:lnTo>
                  <a:pt x="22495" y="2834"/>
                </a:lnTo>
                <a:cubicBezTo>
                  <a:pt x="22495" y="1260"/>
                  <a:pt x="21236" y="1"/>
                  <a:pt x="196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8" name="Google Shape;588;p58"/>
          <p:cNvSpPr/>
          <p:nvPr/>
        </p:nvSpPr>
        <p:spPr>
          <a:xfrm>
            <a:off x="6386096" y="5727515"/>
            <a:ext cx="5442376" cy="118199"/>
          </a:xfrm>
          <a:custGeom>
            <a:avLst/>
            <a:gdLst/>
            <a:ahLst/>
            <a:cxnLst/>
            <a:rect l="l" t="t" r="r" b="b"/>
            <a:pathLst>
              <a:path w="44847" h="974" extrusionOk="0">
                <a:moveTo>
                  <a:pt x="659" y="1"/>
                </a:moveTo>
                <a:cubicBezTo>
                  <a:pt x="1" y="1"/>
                  <a:pt x="1" y="974"/>
                  <a:pt x="659" y="974"/>
                </a:cubicBezTo>
                <a:lnTo>
                  <a:pt x="44360" y="974"/>
                </a:lnTo>
                <a:cubicBezTo>
                  <a:pt x="44618" y="974"/>
                  <a:pt x="44847" y="745"/>
                  <a:pt x="44847" y="487"/>
                </a:cubicBezTo>
                <a:cubicBezTo>
                  <a:pt x="44847" y="201"/>
                  <a:pt x="44618" y="1"/>
                  <a:pt x="443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9" name="Google Shape;589;p58"/>
          <p:cNvSpPr/>
          <p:nvPr/>
        </p:nvSpPr>
        <p:spPr>
          <a:xfrm>
            <a:off x="6386097" y="5727515"/>
            <a:ext cx="2379151" cy="121719"/>
          </a:xfrm>
          <a:custGeom>
            <a:avLst/>
            <a:gdLst/>
            <a:ahLst/>
            <a:cxnLst/>
            <a:rect l="l" t="t" r="r" b="b"/>
            <a:pathLst>
              <a:path w="19605" h="1003" extrusionOk="0">
                <a:moveTo>
                  <a:pt x="659" y="1"/>
                </a:moveTo>
                <a:cubicBezTo>
                  <a:pt x="1" y="1"/>
                  <a:pt x="1" y="1003"/>
                  <a:pt x="659" y="1003"/>
                </a:cubicBezTo>
                <a:lnTo>
                  <a:pt x="19605" y="1003"/>
                </a:lnTo>
                <a:lnTo>
                  <a:pt x="196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0" name="Google Shape;590;p58"/>
          <p:cNvSpPr/>
          <p:nvPr/>
        </p:nvSpPr>
        <p:spPr>
          <a:xfrm>
            <a:off x="8633237" y="5666838"/>
            <a:ext cx="260548" cy="237127"/>
          </a:xfrm>
          <a:custGeom>
            <a:avLst/>
            <a:gdLst/>
            <a:ahLst/>
            <a:cxnLst/>
            <a:rect l="l" t="t" r="r" b="b"/>
            <a:pathLst>
              <a:path w="2147" h="1954" extrusionOk="0">
                <a:moveTo>
                  <a:pt x="1073" y="0"/>
                </a:moveTo>
                <a:cubicBezTo>
                  <a:pt x="823" y="0"/>
                  <a:pt x="573" y="100"/>
                  <a:pt x="372" y="301"/>
                </a:cubicBezTo>
                <a:cubicBezTo>
                  <a:pt x="0" y="673"/>
                  <a:pt x="0" y="1302"/>
                  <a:pt x="372" y="1674"/>
                </a:cubicBezTo>
                <a:cubicBezTo>
                  <a:pt x="573" y="1860"/>
                  <a:pt x="823" y="1953"/>
                  <a:pt x="1073" y="1953"/>
                </a:cubicBezTo>
                <a:cubicBezTo>
                  <a:pt x="1324" y="1953"/>
                  <a:pt x="1574" y="1860"/>
                  <a:pt x="1775" y="1674"/>
                </a:cubicBezTo>
                <a:cubicBezTo>
                  <a:pt x="2147" y="1302"/>
                  <a:pt x="2147" y="673"/>
                  <a:pt x="1775" y="301"/>
                </a:cubicBezTo>
                <a:cubicBezTo>
                  <a:pt x="1574" y="100"/>
                  <a:pt x="1324" y="0"/>
                  <a:pt x="10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1" name="Google Shape;591;p58"/>
          <p:cNvSpPr/>
          <p:nvPr/>
        </p:nvSpPr>
        <p:spPr>
          <a:xfrm>
            <a:off x="10456603" y="2940108"/>
            <a:ext cx="1840824" cy="2606933"/>
          </a:xfrm>
          <a:custGeom>
            <a:avLst/>
            <a:gdLst/>
            <a:ahLst/>
            <a:cxnLst/>
            <a:rect l="l" t="t" r="r" b="b"/>
            <a:pathLst>
              <a:path w="15169" h="21482" extrusionOk="0">
                <a:moveTo>
                  <a:pt x="5892" y="0"/>
                </a:moveTo>
                <a:cubicBezTo>
                  <a:pt x="1137" y="0"/>
                  <a:pt x="0" y="21482"/>
                  <a:pt x="0" y="21482"/>
                </a:cubicBezTo>
                <a:lnTo>
                  <a:pt x="8701" y="21482"/>
                </a:lnTo>
                <a:cubicBezTo>
                  <a:pt x="8701" y="21482"/>
                  <a:pt x="15168" y="2364"/>
                  <a:pt x="12020" y="1706"/>
                </a:cubicBezTo>
                <a:cubicBezTo>
                  <a:pt x="11914" y="1683"/>
                  <a:pt x="11808" y="1672"/>
                  <a:pt x="11704" y="1672"/>
                </a:cubicBezTo>
                <a:cubicBezTo>
                  <a:pt x="8733" y="1672"/>
                  <a:pt x="6560" y="10641"/>
                  <a:pt x="6443" y="10641"/>
                </a:cubicBezTo>
                <a:cubicBezTo>
                  <a:pt x="6442" y="10641"/>
                  <a:pt x="6440" y="10639"/>
                  <a:pt x="6440" y="10635"/>
                </a:cubicBezTo>
                <a:cubicBezTo>
                  <a:pt x="6382" y="10320"/>
                  <a:pt x="9216" y="447"/>
                  <a:pt x="6125" y="17"/>
                </a:cubicBezTo>
                <a:cubicBezTo>
                  <a:pt x="6046" y="6"/>
                  <a:pt x="5969" y="0"/>
                  <a:pt x="58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2" name="Google Shape;592;p58"/>
          <p:cNvSpPr/>
          <p:nvPr/>
        </p:nvSpPr>
        <p:spPr>
          <a:xfrm>
            <a:off x="7403662" y="2525317"/>
            <a:ext cx="3681647" cy="2389588"/>
          </a:xfrm>
          <a:custGeom>
            <a:avLst/>
            <a:gdLst/>
            <a:ahLst/>
            <a:cxnLst/>
            <a:rect l="l" t="t" r="r" b="b"/>
            <a:pathLst>
              <a:path w="30338" h="19691" extrusionOk="0">
                <a:moveTo>
                  <a:pt x="3292" y="1"/>
                </a:moveTo>
                <a:cubicBezTo>
                  <a:pt x="1461" y="1"/>
                  <a:pt x="1" y="1461"/>
                  <a:pt x="1" y="3264"/>
                </a:cubicBezTo>
                <a:lnTo>
                  <a:pt x="1" y="16400"/>
                </a:lnTo>
                <a:cubicBezTo>
                  <a:pt x="1" y="18203"/>
                  <a:pt x="1461" y="19691"/>
                  <a:pt x="3292" y="19691"/>
                </a:cubicBezTo>
                <a:lnTo>
                  <a:pt x="27075" y="19691"/>
                </a:lnTo>
                <a:cubicBezTo>
                  <a:pt x="28878" y="19691"/>
                  <a:pt x="30337" y="18203"/>
                  <a:pt x="30337" y="16400"/>
                </a:cubicBezTo>
                <a:lnTo>
                  <a:pt x="30337" y="3264"/>
                </a:lnTo>
                <a:cubicBezTo>
                  <a:pt x="30337" y="1461"/>
                  <a:pt x="28878" y="1"/>
                  <a:pt x="2707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3" name="Google Shape;593;p58"/>
          <p:cNvSpPr/>
          <p:nvPr/>
        </p:nvSpPr>
        <p:spPr>
          <a:xfrm>
            <a:off x="7563487" y="2664269"/>
            <a:ext cx="3365519" cy="1924193"/>
          </a:xfrm>
          <a:custGeom>
            <a:avLst/>
            <a:gdLst/>
            <a:ahLst/>
            <a:cxnLst/>
            <a:rect l="l" t="t" r="r" b="b"/>
            <a:pathLst>
              <a:path w="27733" h="15856" extrusionOk="0">
                <a:moveTo>
                  <a:pt x="0" y="1"/>
                </a:moveTo>
                <a:lnTo>
                  <a:pt x="0" y="15856"/>
                </a:lnTo>
                <a:lnTo>
                  <a:pt x="27732" y="15856"/>
                </a:lnTo>
                <a:lnTo>
                  <a:pt x="277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4" name="Google Shape;594;p58"/>
          <p:cNvSpPr/>
          <p:nvPr/>
        </p:nvSpPr>
        <p:spPr>
          <a:xfrm>
            <a:off x="8574136" y="4914801"/>
            <a:ext cx="1340723" cy="389183"/>
          </a:xfrm>
          <a:custGeom>
            <a:avLst/>
            <a:gdLst/>
            <a:ahLst/>
            <a:cxnLst/>
            <a:rect l="l" t="t" r="r" b="b"/>
            <a:pathLst>
              <a:path w="11048" h="3207" extrusionOk="0">
                <a:moveTo>
                  <a:pt x="1" y="1"/>
                </a:moveTo>
                <a:lnTo>
                  <a:pt x="1" y="3206"/>
                </a:lnTo>
                <a:lnTo>
                  <a:pt x="11048" y="3206"/>
                </a:lnTo>
                <a:lnTo>
                  <a:pt x="11048" y="1"/>
                </a:lnTo>
                <a:close/>
              </a:path>
            </a:pathLst>
          </a:custGeom>
          <a:solidFill>
            <a:srgbClr val="E3E9F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5" name="Google Shape;595;p58"/>
          <p:cNvSpPr/>
          <p:nvPr/>
        </p:nvSpPr>
        <p:spPr>
          <a:xfrm>
            <a:off x="8192109" y="5276073"/>
            <a:ext cx="2104769" cy="270984"/>
          </a:xfrm>
          <a:custGeom>
            <a:avLst/>
            <a:gdLst/>
            <a:ahLst/>
            <a:cxnLst/>
            <a:rect l="l" t="t" r="r" b="b"/>
            <a:pathLst>
              <a:path w="17344" h="2233" extrusionOk="0">
                <a:moveTo>
                  <a:pt x="2261" y="0"/>
                </a:moveTo>
                <a:cubicBezTo>
                  <a:pt x="1031" y="0"/>
                  <a:pt x="1" y="1002"/>
                  <a:pt x="29" y="2233"/>
                </a:cubicBezTo>
                <a:lnTo>
                  <a:pt x="17344" y="2233"/>
                </a:lnTo>
                <a:cubicBezTo>
                  <a:pt x="17344" y="1002"/>
                  <a:pt x="16342" y="0"/>
                  <a:pt x="15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6" name="Google Shape;596;p58"/>
          <p:cNvSpPr/>
          <p:nvPr/>
        </p:nvSpPr>
        <p:spPr>
          <a:xfrm>
            <a:off x="8331061" y="4841866"/>
            <a:ext cx="1844343" cy="142591"/>
          </a:xfrm>
          <a:custGeom>
            <a:avLst/>
            <a:gdLst/>
            <a:ahLst/>
            <a:cxnLst/>
            <a:rect l="l" t="t" r="r" b="b"/>
            <a:pathLst>
              <a:path w="15198" h="1175" extrusionOk="0">
                <a:moveTo>
                  <a:pt x="716" y="1"/>
                </a:moveTo>
                <a:cubicBezTo>
                  <a:pt x="0" y="58"/>
                  <a:pt x="0" y="1117"/>
                  <a:pt x="716" y="1174"/>
                </a:cubicBezTo>
                <a:lnTo>
                  <a:pt x="14482" y="1174"/>
                </a:lnTo>
                <a:cubicBezTo>
                  <a:pt x="15197" y="1117"/>
                  <a:pt x="15197" y="58"/>
                  <a:pt x="144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7" name="Google Shape;597;p58"/>
          <p:cNvSpPr/>
          <p:nvPr/>
        </p:nvSpPr>
        <p:spPr>
          <a:xfrm>
            <a:off x="7070298" y="5064188"/>
            <a:ext cx="885765" cy="482869"/>
          </a:xfrm>
          <a:custGeom>
            <a:avLst/>
            <a:gdLst/>
            <a:ahLst/>
            <a:cxnLst/>
            <a:rect l="l" t="t" r="r" b="b"/>
            <a:pathLst>
              <a:path w="7299" h="3979" extrusionOk="0">
                <a:moveTo>
                  <a:pt x="1031" y="1"/>
                </a:moveTo>
                <a:cubicBezTo>
                  <a:pt x="487" y="1"/>
                  <a:pt x="1" y="458"/>
                  <a:pt x="1" y="1031"/>
                </a:cubicBezTo>
                <a:cubicBezTo>
                  <a:pt x="1" y="2662"/>
                  <a:pt x="1346" y="3979"/>
                  <a:pt x="2977" y="3979"/>
                </a:cubicBezTo>
                <a:lnTo>
                  <a:pt x="4322" y="3979"/>
                </a:lnTo>
                <a:cubicBezTo>
                  <a:pt x="5982" y="3979"/>
                  <a:pt x="7298" y="2662"/>
                  <a:pt x="7298" y="1031"/>
                </a:cubicBezTo>
                <a:cubicBezTo>
                  <a:pt x="7298" y="458"/>
                  <a:pt x="6841" y="1"/>
                  <a:pt x="62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8" name="Google Shape;598;p58"/>
          <p:cNvSpPr/>
          <p:nvPr/>
        </p:nvSpPr>
        <p:spPr>
          <a:xfrm>
            <a:off x="6983529" y="4341517"/>
            <a:ext cx="1069739" cy="722787"/>
          </a:xfrm>
          <a:custGeom>
            <a:avLst/>
            <a:gdLst/>
            <a:ahLst/>
            <a:cxnLst/>
            <a:rect l="l" t="t" r="r" b="b"/>
            <a:pathLst>
              <a:path w="8815" h="5956" extrusionOk="0">
                <a:moveTo>
                  <a:pt x="4624" y="1"/>
                </a:moveTo>
                <a:cubicBezTo>
                  <a:pt x="4609" y="1"/>
                  <a:pt x="4594" y="2"/>
                  <a:pt x="4579" y="3"/>
                </a:cubicBezTo>
                <a:cubicBezTo>
                  <a:pt x="3492" y="60"/>
                  <a:pt x="3492" y="2951"/>
                  <a:pt x="3492" y="2951"/>
                </a:cubicBezTo>
                <a:cubicBezTo>
                  <a:pt x="3492" y="2951"/>
                  <a:pt x="2695" y="1756"/>
                  <a:pt x="2081" y="1756"/>
                </a:cubicBezTo>
                <a:cubicBezTo>
                  <a:pt x="1923" y="1756"/>
                  <a:pt x="1777" y="1835"/>
                  <a:pt x="1660" y="2035"/>
                </a:cubicBezTo>
                <a:cubicBezTo>
                  <a:pt x="1240" y="2714"/>
                  <a:pt x="1630" y="3394"/>
                  <a:pt x="1904" y="3742"/>
                </a:cubicBezTo>
                <a:lnTo>
                  <a:pt x="1904" y="3742"/>
                </a:lnTo>
                <a:cubicBezTo>
                  <a:pt x="1716" y="3560"/>
                  <a:pt x="1428" y="3341"/>
                  <a:pt x="1125" y="3341"/>
                </a:cubicBezTo>
                <a:cubicBezTo>
                  <a:pt x="959" y="3341"/>
                  <a:pt x="789" y="3407"/>
                  <a:pt x="630" y="3580"/>
                </a:cubicBezTo>
                <a:cubicBezTo>
                  <a:pt x="0" y="4296"/>
                  <a:pt x="2375" y="5927"/>
                  <a:pt x="2375" y="5927"/>
                </a:cubicBezTo>
                <a:lnTo>
                  <a:pt x="5924" y="5956"/>
                </a:lnTo>
                <a:cubicBezTo>
                  <a:pt x="5924" y="5956"/>
                  <a:pt x="8815" y="3552"/>
                  <a:pt x="8099" y="3094"/>
                </a:cubicBezTo>
                <a:cubicBezTo>
                  <a:pt x="7981" y="3013"/>
                  <a:pt x="7858" y="2980"/>
                  <a:pt x="7734" y="2980"/>
                </a:cubicBezTo>
                <a:cubicBezTo>
                  <a:pt x="7106" y="2980"/>
                  <a:pt x="6468" y="3838"/>
                  <a:pt x="6468" y="3838"/>
                </a:cubicBezTo>
                <a:cubicBezTo>
                  <a:pt x="6468" y="3838"/>
                  <a:pt x="8357" y="1262"/>
                  <a:pt x="7241" y="1062"/>
                </a:cubicBezTo>
                <a:cubicBezTo>
                  <a:pt x="7183" y="1050"/>
                  <a:pt x="7125" y="1044"/>
                  <a:pt x="7069" y="1044"/>
                </a:cubicBezTo>
                <a:cubicBezTo>
                  <a:pt x="6038" y="1044"/>
                  <a:pt x="5266" y="2922"/>
                  <a:pt x="5266" y="2922"/>
                </a:cubicBezTo>
                <a:cubicBezTo>
                  <a:pt x="5266" y="2922"/>
                  <a:pt x="5655" y="1"/>
                  <a:pt x="46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9" name="Google Shape;599;p58"/>
          <p:cNvSpPr/>
          <p:nvPr/>
        </p:nvSpPr>
        <p:spPr>
          <a:xfrm>
            <a:off x="6285372" y="5510654"/>
            <a:ext cx="5623073" cy="74269"/>
          </a:xfrm>
          <a:custGeom>
            <a:avLst/>
            <a:gdLst/>
            <a:ahLst/>
            <a:cxnLst/>
            <a:rect l="l" t="t" r="r" b="b"/>
            <a:pathLst>
              <a:path w="46336" h="612" extrusionOk="0">
                <a:moveTo>
                  <a:pt x="1060" y="1"/>
                </a:moveTo>
                <a:cubicBezTo>
                  <a:pt x="859" y="1"/>
                  <a:pt x="659" y="4"/>
                  <a:pt x="459" y="13"/>
                </a:cubicBezTo>
                <a:lnTo>
                  <a:pt x="401" y="13"/>
                </a:lnTo>
                <a:cubicBezTo>
                  <a:pt x="1" y="13"/>
                  <a:pt x="1" y="586"/>
                  <a:pt x="401" y="586"/>
                </a:cubicBezTo>
                <a:lnTo>
                  <a:pt x="44103" y="586"/>
                </a:lnTo>
                <a:cubicBezTo>
                  <a:pt x="44484" y="586"/>
                  <a:pt x="44879" y="611"/>
                  <a:pt x="45277" y="611"/>
                </a:cubicBezTo>
                <a:cubicBezTo>
                  <a:pt x="45477" y="611"/>
                  <a:pt x="45677" y="605"/>
                  <a:pt x="45877" y="586"/>
                </a:cubicBezTo>
                <a:lnTo>
                  <a:pt x="45963" y="586"/>
                </a:lnTo>
                <a:cubicBezTo>
                  <a:pt x="46335" y="586"/>
                  <a:pt x="46335" y="13"/>
                  <a:pt x="45963" y="13"/>
                </a:cubicBezTo>
                <a:lnTo>
                  <a:pt x="2262" y="13"/>
                </a:lnTo>
                <a:cubicBezTo>
                  <a:pt x="1861" y="13"/>
                  <a:pt x="1460" y="1"/>
                  <a:pt x="10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600" name="Google Shape;600;p58"/>
          <p:cNvGrpSpPr/>
          <p:nvPr/>
        </p:nvGrpSpPr>
        <p:grpSpPr>
          <a:xfrm>
            <a:off x="8202495" y="2800671"/>
            <a:ext cx="2104852" cy="1712941"/>
            <a:chOff x="2357113" y="709250"/>
            <a:chExt cx="2171252" cy="1766978"/>
          </a:xfrm>
        </p:grpSpPr>
        <p:sp>
          <p:nvSpPr>
            <p:cNvPr id="601" name="Google Shape;601;p58"/>
            <p:cNvSpPr/>
            <p:nvPr/>
          </p:nvSpPr>
          <p:spPr>
            <a:xfrm>
              <a:off x="3734270" y="747515"/>
              <a:ext cx="491253" cy="292716"/>
            </a:xfrm>
            <a:custGeom>
              <a:avLst/>
              <a:gdLst/>
              <a:ahLst/>
              <a:cxnLst/>
              <a:rect l="l" t="t" r="r" b="b"/>
              <a:pathLst>
                <a:path w="11246" h="6701" extrusionOk="0">
                  <a:moveTo>
                    <a:pt x="7977" y="2830"/>
                  </a:moveTo>
                  <a:cubicBezTo>
                    <a:pt x="9146" y="3597"/>
                    <a:pt x="10917" y="4272"/>
                    <a:pt x="11190" y="5787"/>
                  </a:cubicBezTo>
                  <a:cubicBezTo>
                    <a:pt x="11245" y="6079"/>
                    <a:pt x="11209" y="6390"/>
                    <a:pt x="11117" y="6700"/>
                  </a:cubicBezTo>
                  <a:cubicBezTo>
                    <a:pt x="7485" y="4875"/>
                    <a:pt x="3706" y="3159"/>
                    <a:pt x="0" y="1406"/>
                  </a:cubicBezTo>
                  <a:cubicBezTo>
                    <a:pt x="164" y="968"/>
                    <a:pt x="511" y="639"/>
                    <a:pt x="931" y="493"/>
                  </a:cubicBezTo>
                  <a:cubicBezTo>
                    <a:pt x="2209" y="0"/>
                    <a:pt x="3907" y="968"/>
                    <a:pt x="4911" y="1333"/>
                  </a:cubicBezTo>
                  <a:cubicBezTo>
                    <a:pt x="5257" y="767"/>
                    <a:pt x="5714" y="329"/>
                    <a:pt x="6499" y="329"/>
                  </a:cubicBezTo>
                  <a:cubicBezTo>
                    <a:pt x="7722" y="366"/>
                    <a:pt x="8525" y="1570"/>
                    <a:pt x="7977" y="28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2" name="Google Shape;602;p58"/>
            <p:cNvSpPr/>
            <p:nvPr/>
          </p:nvSpPr>
          <p:spPr>
            <a:xfrm>
              <a:off x="3960717" y="796963"/>
              <a:ext cx="124451" cy="106891"/>
            </a:xfrm>
            <a:custGeom>
              <a:avLst/>
              <a:gdLst/>
              <a:ahLst/>
              <a:cxnLst/>
              <a:rect l="l" t="t" r="r" b="b"/>
              <a:pathLst>
                <a:path w="2849" h="2447" extrusionOk="0">
                  <a:moveTo>
                    <a:pt x="1516" y="19"/>
                  </a:moveTo>
                  <a:cubicBezTo>
                    <a:pt x="2848" y="55"/>
                    <a:pt x="2319" y="2446"/>
                    <a:pt x="1004" y="1935"/>
                  </a:cubicBezTo>
                  <a:cubicBezTo>
                    <a:pt x="0" y="1552"/>
                    <a:pt x="585" y="0"/>
                    <a:pt x="151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3" name="Google Shape;603;p58"/>
            <p:cNvSpPr/>
            <p:nvPr/>
          </p:nvSpPr>
          <p:spPr>
            <a:xfrm>
              <a:off x="3015791" y="723578"/>
              <a:ext cx="1337296" cy="1547059"/>
            </a:xfrm>
            <a:custGeom>
              <a:avLst/>
              <a:gdLst/>
              <a:ahLst/>
              <a:cxnLst/>
              <a:rect l="l" t="t" r="r" b="b"/>
              <a:pathLst>
                <a:path w="30614" h="35416" extrusionOk="0">
                  <a:moveTo>
                    <a:pt x="9274" y="4948"/>
                  </a:moveTo>
                  <a:cubicBezTo>
                    <a:pt x="9456" y="4473"/>
                    <a:pt x="9767" y="3761"/>
                    <a:pt x="10095" y="3068"/>
                  </a:cubicBezTo>
                  <a:cubicBezTo>
                    <a:pt x="10771" y="1644"/>
                    <a:pt x="11337" y="1"/>
                    <a:pt x="12614" y="56"/>
                  </a:cubicBezTo>
                  <a:cubicBezTo>
                    <a:pt x="13235" y="92"/>
                    <a:pt x="14075" y="402"/>
                    <a:pt x="14896" y="731"/>
                  </a:cubicBezTo>
                  <a:cubicBezTo>
                    <a:pt x="15718" y="1041"/>
                    <a:pt x="16466" y="1461"/>
                    <a:pt x="17215" y="1808"/>
                  </a:cubicBezTo>
                  <a:cubicBezTo>
                    <a:pt x="20482" y="3378"/>
                    <a:pt x="22837" y="4820"/>
                    <a:pt x="26233" y="6317"/>
                  </a:cubicBezTo>
                  <a:cubicBezTo>
                    <a:pt x="26981" y="6646"/>
                    <a:pt x="27748" y="7047"/>
                    <a:pt x="28478" y="7431"/>
                  </a:cubicBezTo>
                  <a:cubicBezTo>
                    <a:pt x="29482" y="7978"/>
                    <a:pt x="30559" y="8471"/>
                    <a:pt x="30596" y="9347"/>
                  </a:cubicBezTo>
                  <a:cubicBezTo>
                    <a:pt x="30614" y="9767"/>
                    <a:pt x="30267" y="10333"/>
                    <a:pt x="30048" y="10917"/>
                  </a:cubicBezTo>
                  <a:cubicBezTo>
                    <a:pt x="29811" y="11501"/>
                    <a:pt x="29500" y="12031"/>
                    <a:pt x="29281" y="12506"/>
                  </a:cubicBezTo>
                  <a:cubicBezTo>
                    <a:pt x="28734" y="13637"/>
                    <a:pt x="28223" y="14678"/>
                    <a:pt x="27766" y="15645"/>
                  </a:cubicBezTo>
                  <a:cubicBezTo>
                    <a:pt x="26653" y="17964"/>
                    <a:pt x="25813" y="19990"/>
                    <a:pt x="24845" y="22199"/>
                  </a:cubicBezTo>
                  <a:cubicBezTo>
                    <a:pt x="23933" y="24298"/>
                    <a:pt x="23056" y="26562"/>
                    <a:pt x="22016" y="28771"/>
                  </a:cubicBezTo>
                  <a:cubicBezTo>
                    <a:pt x="21121" y="30651"/>
                    <a:pt x="20263" y="33353"/>
                    <a:pt x="18876" y="34503"/>
                  </a:cubicBezTo>
                  <a:cubicBezTo>
                    <a:pt x="17762" y="35416"/>
                    <a:pt x="16247" y="34850"/>
                    <a:pt x="14458" y="34138"/>
                  </a:cubicBezTo>
                  <a:cubicBezTo>
                    <a:pt x="10935" y="32732"/>
                    <a:pt x="7886" y="31016"/>
                    <a:pt x="4637" y="29483"/>
                  </a:cubicBezTo>
                  <a:cubicBezTo>
                    <a:pt x="3870" y="29118"/>
                    <a:pt x="2958" y="28734"/>
                    <a:pt x="2154" y="28333"/>
                  </a:cubicBezTo>
                  <a:cubicBezTo>
                    <a:pt x="1223" y="27876"/>
                    <a:pt x="329" y="27347"/>
                    <a:pt x="164" y="26781"/>
                  </a:cubicBezTo>
                  <a:cubicBezTo>
                    <a:pt x="0" y="26233"/>
                    <a:pt x="457" y="25138"/>
                    <a:pt x="876" y="24207"/>
                  </a:cubicBezTo>
                  <a:cubicBezTo>
                    <a:pt x="1296" y="23221"/>
                    <a:pt x="1753" y="22308"/>
                    <a:pt x="2136" y="21487"/>
                  </a:cubicBezTo>
                  <a:cubicBezTo>
                    <a:pt x="4637" y="16138"/>
                    <a:pt x="6882" y="10406"/>
                    <a:pt x="9256" y="5003"/>
                  </a:cubicBezTo>
                  <a:cubicBezTo>
                    <a:pt x="9256" y="4984"/>
                    <a:pt x="9274" y="4966"/>
                    <a:pt x="9274" y="49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4" name="Google Shape;604;p58"/>
            <p:cNvSpPr/>
            <p:nvPr/>
          </p:nvSpPr>
          <p:spPr>
            <a:xfrm>
              <a:off x="3142556" y="1637446"/>
              <a:ext cx="52681" cy="77362"/>
            </a:xfrm>
            <a:custGeom>
              <a:avLst/>
              <a:gdLst/>
              <a:ahLst/>
              <a:cxnLst/>
              <a:rect l="l" t="t" r="r" b="b"/>
              <a:pathLst>
                <a:path w="1206" h="1771" extrusionOk="0">
                  <a:moveTo>
                    <a:pt x="1206" y="128"/>
                  </a:moveTo>
                  <a:cubicBezTo>
                    <a:pt x="1206" y="420"/>
                    <a:pt x="950" y="876"/>
                    <a:pt x="658" y="1296"/>
                  </a:cubicBezTo>
                  <a:cubicBezTo>
                    <a:pt x="548" y="1479"/>
                    <a:pt x="348" y="1771"/>
                    <a:pt x="165" y="1680"/>
                  </a:cubicBezTo>
                  <a:cubicBezTo>
                    <a:pt x="1" y="1588"/>
                    <a:pt x="129" y="1205"/>
                    <a:pt x="202" y="1077"/>
                  </a:cubicBezTo>
                  <a:cubicBezTo>
                    <a:pt x="384" y="676"/>
                    <a:pt x="640" y="310"/>
                    <a:pt x="968" y="18"/>
                  </a:cubicBezTo>
                  <a:cubicBezTo>
                    <a:pt x="1060" y="0"/>
                    <a:pt x="1151" y="55"/>
                    <a:pt x="1206" y="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5" name="Google Shape;605;p58"/>
            <p:cNvSpPr/>
            <p:nvPr/>
          </p:nvSpPr>
          <p:spPr>
            <a:xfrm>
              <a:off x="3168896" y="1703624"/>
              <a:ext cx="42285" cy="50279"/>
            </a:xfrm>
            <a:custGeom>
              <a:avLst/>
              <a:gdLst/>
              <a:ahLst/>
              <a:cxnLst/>
              <a:rect l="l" t="t" r="r" b="b"/>
              <a:pathLst>
                <a:path w="968" h="1151" extrusionOk="0">
                  <a:moveTo>
                    <a:pt x="493" y="37"/>
                  </a:moveTo>
                  <a:cubicBezTo>
                    <a:pt x="968" y="165"/>
                    <a:pt x="493" y="1150"/>
                    <a:pt x="146" y="931"/>
                  </a:cubicBezTo>
                  <a:cubicBezTo>
                    <a:pt x="0" y="822"/>
                    <a:pt x="55" y="274"/>
                    <a:pt x="237" y="92"/>
                  </a:cubicBezTo>
                  <a:cubicBezTo>
                    <a:pt x="311" y="19"/>
                    <a:pt x="402" y="0"/>
                    <a:pt x="49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6" name="Google Shape;606;p58"/>
            <p:cNvSpPr/>
            <p:nvPr/>
          </p:nvSpPr>
          <p:spPr>
            <a:xfrm>
              <a:off x="3103504" y="1804092"/>
              <a:ext cx="27127" cy="50279"/>
            </a:xfrm>
            <a:custGeom>
              <a:avLst/>
              <a:gdLst/>
              <a:ahLst/>
              <a:cxnLst/>
              <a:rect l="l" t="t" r="r" b="b"/>
              <a:pathLst>
                <a:path w="621" h="1151" extrusionOk="0">
                  <a:moveTo>
                    <a:pt x="384" y="37"/>
                  </a:moveTo>
                  <a:cubicBezTo>
                    <a:pt x="566" y="73"/>
                    <a:pt x="621" y="329"/>
                    <a:pt x="566" y="566"/>
                  </a:cubicBezTo>
                  <a:cubicBezTo>
                    <a:pt x="548" y="767"/>
                    <a:pt x="384" y="1150"/>
                    <a:pt x="183" y="1041"/>
                  </a:cubicBezTo>
                  <a:cubicBezTo>
                    <a:pt x="55" y="931"/>
                    <a:pt x="0" y="749"/>
                    <a:pt x="37" y="585"/>
                  </a:cubicBezTo>
                  <a:cubicBezTo>
                    <a:pt x="73" y="329"/>
                    <a:pt x="165" y="0"/>
                    <a:pt x="384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7" name="Google Shape;607;p58"/>
            <p:cNvSpPr/>
            <p:nvPr/>
          </p:nvSpPr>
          <p:spPr>
            <a:xfrm>
              <a:off x="3179249" y="887865"/>
              <a:ext cx="1011163" cy="1217693"/>
            </a:xfrm>
            <a:custGeom>
              <a:avLst/>
              <a:gdLst/>
              <a:ahLst/>
              <a:cxnLst/>
              <a:rect l="l" t="t" r="r" b="b"/>
              <a:pathLst>
                <a:path w="23148" h="27876" extrusionOk="0">
                  <a:moveTo>
                    <a:pt x="7485" y="3962"/>
                  </a:moveTo>
                  <a:cubicBezTo>
                    <a:pt x="7631" y="3597"/>
                    <a:pt x="7887" y="3012"/>
                    <a:pt x="8161" y="2465"/>
                  </a:cubicBezTo>
                  <a:cubicBezTo>
                    <a:pt x="8690" y="1315"/>
                    <a:pt x="9146" y="0"/>
                    <a:pt x="10096" y="0"/>
                  </a:cubicBezTo>
                  <a:cubicBezTo>
                    <a:pt x="10570" y="0"/>
                    <a:pt x="11173" y="219"/>
                    <a:pt x="11757" y="457"/>
                  </a:cubicBezTo>
                  <a:cubicBezTo>
                    <a:pt x="12359" y="676"/>
                    <a:pt x="12907" y="986"/>
                    <a:pt x="13454" y="1260"/>
                  </a:cubicBezTo>
                  <a:cubicBezTo>
                    <a:pt x="15828" y="2392"/>
                    <a:pt x="17544" y="3469"/>
                    <a:pt x="20008" y="4564"/>
                  </a:cubicBezTo>
                  <a:cubicBezTo>
                    <a:pt x="20556" y="4801"/>
                    <a:pt x="21103" y="5093"/>
                    <a:pt x="21633" y="5386"/>
                  </a:cubicBezTo>
                  <a:cubicBezTo>
                    <a:pt x="22381" y="5787"/>
                    <a:pt x="23148" y="6134"/>
                    <a:pt x="23148" y="6846"/>
                  </a:cubicBezTo>
                  <a:cubicBezTo>
                    <a:pt x="23148" y="7175"/>
                    <a:pt x="22874" y="7631"/>
                    <a:pt x="22692" y="8106"/>
                  </a:cubicBezTo>
                  <a:cubicBezTo>
                    <a:pt x="22509" y="8580"/>
                    <a:pt x="22272" y="9000"/>
                    <a:pt x="22089" y="9383"/>
                  </a:cubicBezTo>
                  <a:cubicBezTo>
                    <a:pt x="21651" y="10296"/>
                    <a:pt x="21249" y="11136"/>
                    <a:pt x="20866" y="11921"/>
                  </a:cubicBezTo>
                  <a:cubicBezTo>
                    <a:pt x="19990" y="13783"/>
                    <a:pt x="19314" y="15426"/>
                    <a:pt x="18529" y="17197"/>
                  </a:cubicBezTo>
                  <a:cubicBezTo>
                    <a:pt x="17781" y="18894"/>
                    <a:pt x="17087" y="20720"/>
                    <a:pt x="16248" y="22491"/>
                  </a:cubicBezTo>
                  <a:cubicBezTo>
                    <a:pt x="15536" y="24006"/>
                    <a:pt x="14805" y="26178"/>
                    <a:pt x="13747" y="27127"/>
                  </a:cubicBezTo>
                  <a:cubicBezTo>
                    <a:pt x="12907" y="27876"/>
                    <a:pt x="11793" y="27474"/>
                    <a:pt x="10479" y="26963"/>
                  </a:cubicBezTo>
                  <a:cubicBezTo>
                    <a:pt x="7923" y="25941"/>
                    <a:pt x="5714" y="24663"/>
                    <a:pt x="3341" y="23549"/>
                  </a:cubicBezTo>
                  <a:cubicBezTo>
                    <a:pt x="2775" y="23276"/>
                    <a:pt x="2118" y="23002"/>
                    <a:pt x="1534" y="22691"/>
                  </a:cubicBezTo>
                  <a:cubicBezTo>
                    <a:pt x="858" y="22363"/>
                    <a:pt x="201" y="21979"/>
                    <a:pt x="110" y="21541"/>
                  </a:cubicBezTo>
                  <a:cubicBezTo>
                    <a:pt x="0" y="21103"/>
                    <a:pt x="384" y="20227"/>
                    <a:pt x="712" y="19460"/>
                  </a:cubicBezTo>
                  <a:cubicBezTo>
                    <a:pt x="1041" y="18712"/>
                    <a:pt x="1406" y="17945"/>
                    <a:pt x="1716" y="17288"/>
                  </a:cubicBezTo>
                  <a:cubicBezTo>
                    <a:pt x="3725" y="12980"/>
                    <a:pt x="5550" y="8361"/>
                    <a:pt x="7467" y="3998"/>
                  </a:cubicBezTo>
                  <a:cubicBezTo>
                    <a:pt x="7467" y="3998"/>
                    <a:pt x="7485" y="3980"/>
                    <a:pt x="7485" y="39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8" name="Google Shape;608;p58"/>
            <p:cNvSpPr/>
            <p:nvPr/>
          </p:nvSpPr>
          <p:spPr>
            <a:xfrm>
              <a:off x="3597109" y="954829"/>
              <a:ext cx="116458" cy="110080"/>
            </a:xfrm>
            <a:custGeom>
              <a:avLst/>
              <a:gdLst/>
              <a:ahLst/>
              <a:cxnLst/>
              <a:rect l="l" t="t" r="r" b="b"/>
              <a:pathLst>
                <a:path w="2666" h="2520" extrusionOk="0">
                  <a:moveTo>
                    <a:pt x="749" y="1297"/>
                  </a:moveTo>
                  <a:cubicBezTo>
                    <a:pt x="968" y="1133"/>
                    <a:pt x="1205" y="877"/>
                    <a:pt x="1461" y="658"/>
                  </a:cubicBezTo>
                  <a:cubicBezTo>
                    <a:pt x="1698" y="457"/>
                    <a:pt x="1972" y="147"/>
                    <a:pt x="2264" y="74"/>
                  </a:cubicBezTo>
                  <a:cubicBezTo>
                    <a:pt x="2410" y="19"/>
                    <a:pt x="2574" y="110"/>
                    <a:pt x="2629" y="256"/>
                  </a:cubicBezTo>
                  <a:cubicBezTo>
                    <a:pt x="2665" y="585"/>
                    <a:pt x="1972" y="1187"/>
                    <a:pt x="1826" y="1370"/>
                  </a:cubicBezTo>
                  <a:cubicBezTo>
                    <a:pt x="1552" y="1717"/>
                    <a:pt x="1260" y="2045"/>
                    <a:pt x="931" y="2337"/>
                  </a:cubicBezTo>
                  <a:cubicBezTo>
                    <a:pt x="785" y="2447"/>
                    <a:pt x="621" y="2502"/>
                    <a:pt x="457" y="2520"/>
                  </a:cubicBezTo>
                  <a:cubicBezTo>
                    <a:pt x="0" y="2465"/>
                    <a:pt x="0" y="1498"/>
                    <a:pt x="0" y="950"/>
                  </a:cubicBezTo>
                  <a:cubicBezTo>
                    <a:pt x="0" y="640"/>
                    <a:pt x="37" y="19"/>
                    <a:pt x="329" y="1"/>
                  </a:cubicBezTo>
                  <a:cubicBezTo>
                    <a:pt x="749" y="1"/>
                    <a:pt x="712" y="877"/>
                    <a:pt x="749" y="12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9" name="Google Shape;609;p58"/>
            <p:cNvSpPr/>
            <p:nvPr/>
          </p:nvSpPr>
          <p:spPr>
            <a:xfrm>
              <a:off x="3444004" y="1271436"/>
              <a:ext cx="116458" cy="110080"/>
            </a:xfrm>
            <a:custGeom>
              <a:avLst/>
              <a:gdLst/>
              <a:ahLst/>
              <a:cxnLst/>
              <a:rect l="l" t="t" r="r" b="b"/>
              <a:pathLst>
                <a:path w="2666" h="2520" extrusionOk="0">
                  <a:moveTo>
                    <a:pt x="749" y="1278"/>
                  </a:moveTo>
                  <a:cubicBezTo>
                    <a:pt x="968" y="1114"/>
                    <a:pt x="1205" y="876"/>
                    <a:pt x="1461" y="639"/>
                  </a:cubicBezTo>
                  <a:cubicBezTo>
                    <a:pt x="1698" y="456"/>
                    <a:pt x="1972" y="146"/>
                    <a:pt x="2264" y="55"/>
                  </a:cubicBezTo>
                  <a:cubicBezTo>
                    <a:pt x="2410" y="18"/>
                    <a:pt x="2574" y="110"/>
                    <a:pt x="2611" y="256"/>
                  </a:cubicBezTo>
                  <a:cubicBezTo>
                    <a:pt x="2665" y="566"/>
                    <a:pt x="1972" y="1187"/>
                    <a:pt x="1826" y="1351"/>
                  </a:cubicBezTo>
                  <a:cubicBezTo>
                    <a:pt x="1552" y="1716"/>
                    <a:pt x="1260" y="2026"/>
                    <a:pt x="931" y="2318"/>
                  </a:cubicBezTo>
                  <a:cubicBezTo>
                    <a:pt x="785" y="2428"/>
                    <a:pt x="621" y="2501"/>
                    <a:pt x="457" y="2519"/>
                  </a:cubicBezTo>
                  <a:cubicBezTo>
                    <a:pt x="0" y="2464"/>
                    <a:pt x="0" y="1497"/>
                    <a:pt x="0" y="949"/>
                  </a:cubicBezTo>
                  <a:cubicBezTo>
                    <a:pt x="0" y="639"/>
                    <a:pt x="37" y="18"/>
                    <a:pt x="329" y="0"/>
                  </a:cubicBezTo>
                  <a:cubicBezTo>
                    <a:pt x="749" y="0"/>
                    <a:pt x="712" y="876"/>
                    <a:pt x="749" y="12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0" name="Google Shape;610;p58"/>
            <p:cNvSpPr/>
            <p:nvPr/>
          </p:nvSpPr>
          <p:spPr>
            <a:xfrm>
              <a:off x="3500616" y="1122306"/>
              <a:ext cx="126810" cy="106105"/>
            </a:xfrm>
            <a:custGeom>
              <a:avLst/>
              <a:gdLst/>
              <a:ahLst/>
              <a:cxnLst/>
              <a:rect l="l" t="t" r="r" b="b"/>
              <a:pathLst>
                <a:path w="2903" h="2429" extrusionOk="0">
                  <a:moveTo>
                    <a:pt x="621" y="1406"/>
                  </a:moveTo>
                  <a:cubicBezTo>
                    <a:pt x="895" y="1223"/>
                    <a:pt x="1187" y="931"/>
                    <a:pt x="1534" y="676"/>
                  </a:cubicBezTo>
                  <a:cubicBezTo>
                    <a:pt x="1881" y="420"/>
                    <a:pt x="2209" y="128"/>
                    <a:pt x="2574" y="19"/>
                  </a:cubicBezTo>
                  <a:cubicBezTo>
                    <a:pt x="2702" y="0"/>
                    <a:pt x="2830" y="92"/>
                    <a:pt x="2866" y="219"/>
                  </a:cubicBezTo>
                  <a:cubicBezTo>
                    <a:pt x="2903" y="457"/>
                    <a:pt x="2465" y="785"/>
                    <a:pt x="2373" y="877"/>
                  </a:cubicBezTo>
                  <a:cubicBezTo>
                    <a:pt x="1990" y="1242"/>
                    <a:pt x="1570" y="1570"/>
                    <a:pt x="1150" y="1899"/>
                  </a:cubicBezTo>
                  <a:cubicBezTo>
                    <a:pt x="877" y="2100"/>
                    <a:pt x="365" y="2428"/>
                    <a:pt x="128" y="2008"/>
                  </a:cubicBezTo>
                  <a:cubicBezTo>
                    <a:pt x="0" y="1789"/>
                    <a:pt x="37" y="1260"/>
                    <a:pt x="73" y="895"/>
                  </a:cubicBezTo>
                  <a:cubicBezTo>
                    <a:pt x="110" y="548"/>
                    <a:pt x="219" y="219"/>
                    <a:pt x="457" y="292"/>
                  </a:cubicBezTo>
                  <a:cubicBezTo>
                    <a:pt x="712" y="365"/>
                    <a:pt x="603" y="1041"/>
                    <a:pt x="621" y="14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1" name="Google Shape;611;p58"/>
            <p:cNvSpPr/>
            <p:nvPr/>
          </p:nvSpPr>
          <p:spPr>
            <a:xfrm>
              <a:off x="3293258" y="1576029"/>
              <a:ext cx="126068" cy="106105"/>
            </a:xfrm>
            <a:custGeom>
              <a:avLst/>
              <a:gdLst/>
              <a:ahLst/>
              <a:cxnLst/>
              <a:rect l="l" t="t" r="r" b="b"/>
              <a:pathLst>
                <a:path w="2886" h="2429" extrusionOk="0">
                  <a:moveTo>
                    <a:pt x="603" y="1406"/>
                  </a:moveTo>
                  <a:cubicBezTo>
                    <a:pt x="877" y="1224"/>
                    <a:pt x="1188" y="913"/>
                    <a:pt x="1516" y="676"/>
                  </a:cubicBezTo>
                  <a:cubicBezTo>
                    <a:pt x="1863" y="420"/>
                    <a:pt x="2192" y="110"/>
                    <a:pt x="2557" y="19"/>
                  </a:cubicBezTo>
                  <a:cubicBezTo>
                    <a:pt x="2684" y="0"/>
                    <a:pt x="2812" y="73"/>
                    <a:pt x="2867" y="220"/>
                  </a:cubicBezTo>
                  <a:cubicBezTo>
                    <a:pt x="2885" y="457"/>
                    <a:pt x="2465" y="785"/>
                    <a:pt x="2374" y="858"/>
                  </a:cubicBezTo>
                  <a:cubicBezTo>
                    <a:pt x="1973" y="1224"/>
                    <a:pt x="1571" y="1570"/>
                    <a:pt x="1133" y="1899"/>
                  </a:cubicBezTo>
                  <a:cubicBezTo>
                    <a:pt x="859" y="2100"/>
                    <a:pt x="366" y="2428"/>
                    <a:pt x="129" y="2009"/>
                  </a:cubicBezTo>
                  <a:cubicBezTo>
                    <a:pt x="1" y="1771"/>
                    <a:pt x="19" y="1260"/>
                    <a:pt x="74" y="895"/>
                  </a:cubicBezTo>
                  <a:cubicBezTo>
                    <a:pt x="110" y="548"/>
                    <a:pt x="202" y="220"/>
                    <a:pt x="457" y="293"/>
                  </a:cubicBezTo>
                  <a:cubicBezTo>
                    <a:pt x="713" y="384"/>
                    <a:pt x="603" y="1041"/>
                    <a:pt x="603" y="14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2" name="Google Shape;612;p58"/>
            <p:cNvSpPr/>
            <p:nvPr/>
          </p:nvSpPr>
          <p:spPr>
            <a:xfrm>
              <a:off x="3350700" y="1440484"/>
              <a:ext cx="110866" cy="104489"/>
            </a:xfrm>
            <a:custGeom>
              <a:avLst/>
              <a:gdLst/>
              <a:ahLst/>
              <a:cxnLst/>
              <a:rect l="l" t="t" r="r" b="b"/>
              <a:pathLst>
                <a:path w="2538" h="2392" extrusionOk="0">
                  <a:moveTo>
                    <a:pt x="1716" y="0"/>
                  </a:moveTo>
                  <a:cubicBezTo>
                    <a:pt x="1534" y="0"/>
                    <a:pt x="1406" y="256"/>
                    <a:pt x="1278" y="511"/>
                  </a:cubicBezTo>
                  <a:lnTo>
                    <a:pt x="1223" y="621"/>
                  </a:lnTo>
                  <a:cubicBezTo>
                    <a:pt x="1187" y="676"/>
                    <a:pt x="1150" y="749"/>
                    <a:pt x="1114" y="822"/>
                  </a:cubicBezTo>
                  <a:lnTo>
                    <a:pt x="1041" y="785"/>
                  </a:lnTo>
                  <a:lnTo>
                    <a:pt x="895" y="730"/>
                  </a:lnTo>
                  <a:cubicBezTo>
                    <a:pt x="712" y="657"/>
                    <a:pt x="530" y="603"/>
                    <a:pt x="329" y="584"/>
                  </a:cubicBezTo>
                  <a:cubicBezTo>
                    <a:pt x="128" y="584"/>
                    <a:pt x="73" y="676"/>
                    <a:pt x="55" y="749"/>
                  </a:cubicBezTo>
                  <a:cubicBezTo>
                    <a:pt x="0" y="986"/>
                    <a:pt x="365" y="1205"/>
                    <a:pt x="840" y="1406"/>
                  </a:cubicBezTo>
                  <a:cubicBezTo>
                    <a:pt x="822" y="1461"/>
                    <a:pt x="804" y="1497"/>
                    <a:pt x="785" y="1552"/>
                  </a:cubicBezTo>
                  <a:cubicBezTo>
                    <a:pt x="658" y="1826"/>
                    <a:pt x="548" y="2118"/>
                    <a:pt x="621" y="2282"/>
                  </a:cubicBezTo>
                  <a:cubicBezTo>
                    <a:pt x="639" y="2337"/>
                    <a:pt x="694" y="2373"/>
                    <a:pt x="767" y="2392"/>
                  </a:cubicBezTo>
                  <a:lnTo>
                    <a:pt x="804" y="2392"/>
                  </a:lnTo>
                  <a:cubicBezTo>
                    <a:pt x="1023" y="2392"/>
                    <a:pt x="1242" y="2045"/>
                    <a:pt x="1461" y="1625"/>
                  </a:cubicBezTo>
                  <a:cubicBezTo>
                    <a:pt x="1607" y="1661"/>
                    <a:pt x="1753" y="1698"/>
                    <a:pt x="1881" y="1734"/>
                  </a:cubicBezTo>
                  <a:cubicBezTo>
                    <a:pt x="1972" y="1771"/>
                    <a:pt x="2081" y="1789"/>
                    <a:pt x="2191" y="1807"/>
                  </a:cubicBezTo>
                  <a:cubicBezTo>
                    <a:pt x="2392" y="1807"/>
                    <a:pt x="2465" y="1716"/>
                    <a:pt x="2501" y="1643"/>
                  </a:cubicBezTo>
                  <a:cubicBezTo>
                    <a:pt x="2538" y="1424"/>
                    <a:pt x="2246" y="1296"/>
                    <a:pt x="1972" y="1168"/>
                  </a:cubicBezTo>
                  <a:lnTo>
                    <a:pt x="1862" y="1132"/>
                  </a:lnTo>
                  <a:cubicBezTo>
                    <a:pt x="1808" y="1095"/>
                    <a:pt x="1753" y="1077"/>
                    <a:pt x="1698" y="1041"/>
                  </a:cubicBezTo>
                  <a:cubicBezTo>
                    <a:pt x="1753" y="895"/>
                    <a:pt x="1808" y="749"/>
                    <a:pt x="1844" y="621"/>
                  </a:cubicBezTo>
                  <a:cubicBezTo>
                    <a:pt x="1899" y="493"/>
                    <a:pt x="2027" y="91"/>
                    <a:pt x="1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3" name="Google Shape;613;p58"/>
            <p:cNvSpPr/>
            <p:nvPr/>
          </p:nvSpPr>
          <p:spPr>
            <a:xfrm>
              <a:off x="3698364" y="1017032"/>
              <a:ext cx="429879" cy="256023"/>
            </a:xfrm>
            <a:custGeom>
              <a:avLst/>
              <a:gdLst/>
              <a:ahLst/>
              <a:cxnLst/>
              <a:rect l="l" t="t" r="r" b="b"/>
              <a:pathLst>
                <a:path w="9841" h="5861" extrusionOk="0">
                  <a:moveTo>
                    <a:pt x="475" y="1"/>
                  </a:moveTo>
                  <a:lnTo>
                    <a:pt x="1" y="986"/>
                  </a:lnTo>
                  <a:cubicBezTo>
                    <a:pt x="201" y="1096"/>
                    <a:pt x="402" y="1187"/>
                    <a:pt x="585" y="1279"/>
                  </a:cubicBezTo>
                  <a:cubicBezTo>
                    <a:pt x="3195" y="2556"/>
                    <a:pt x="5696" y="4017"/>
                    <a:pt x="8215" y="5313"/>
                  </a:cubicBezTo>
                  <a:cubicBezTo>
                    <a:pt x="8544" y="5477"/>
                    <a:pt x="8946" y="5714"/>
                    <a:pt x="9274" y="5861"/>
                  </a:cubicBezTo>
                  <a:cubicBezTo>
                    <a:pt x="9438" y="5550"/>
                    <a:pt x="9621" y="5240"/>
                    <a:pt x="9767" y="4893"/>
                  </a:cubicBezTo>
                  <a:cubicBezTo>
                    <a:pt x="9804" y="4856"/>
                    <a:pt x="9822" y="4802"/>
                    <a:pt x="9840" y="4747"/>
                  </a:cubicBezTo>
                  <a:cubicBezTo>
                    <a:pt x="9493" y="4546"/>
                    <a:pt x="9128" y="4364"/>
                    <a:pt x="8781" y="4199"/>
                  </a:cubicBezTo>
                  <a:cubicBezTo>
                    <a:pt x="7193" y="3341"/>
                    <a:pt x="5787" y="2593"/>
                    <a:pt x="4163" y="1790"/>
                  </a:cubicBezTo>
                  <a:cubicBezTo>
                    <a:pt x="3177" y="1297"/>
                    <a:pt x="2155" y="840"/>
                    <a:pt x="1096" y="311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4" name="Google Shape;614;p58"/>
            <p:cNvSpPr/>
            <p:nvPr/>
          </p:nvSpPr>
          <p:spPr>
            <a:xfrm>
              <a:off x="3646513" y="1121519"/>
              <a:ext cx="427477" cy="253621"/>
            </a:xfrm>
            <a:custGeom>
              <a:avLst/>
              <a:gdLst/>
              <a:ahLst/>
              <a:cxnLst/>
              <a:rect l="l" t="t" r="r" b="b"/>
              <a:pathLst>
                <a:path w="9786" h="5806" extrusionOk="0">
                  <a:moveTo>
                    <a:pt x="494" y="0"/>
                  </a:moveTo>
                  <a:lnTo>
                    <a:pt x="1" y="986"/>
                  </a:lnTo>
                  <a:lnTo>
                    <a:pt x="220" y="1095"/>
                  </a:lnTo>
                  <a:cubicBezTo>
                    <a:pt x="2812" y="2373"/>
                    <a:pt x="5313" y="3815"/>
                    <a:pt x="7832" y="5130"/>
                  </a:cubicBezTo>
                  <a:cubicBezTo>
                    <a:pt x="8325" y="5385"/>
                    <a:pt x="8982" y="5787"/>
                    <a:pt x="9293" y="5805"/>
                  </a:cubicBezTo>
                  <a:cubicBezTo>
                    <a:pt x="9457" y="5458"/>
                    <a:pt x="9621" y="5093"/>
                    <a:pt x="9786" y="4728"/>
                  </a:cubicBezTo>
                  <a:cubicBezTo>
                    <a:pt x="9366" y="4454"/>
                    <a:pt x="8873" y="4235"/>
                    <a:pt x="8417" y="3998"/>
                  </a:cubicBezTo>
                  <a:cubicBezTo>
                    <a:pt x="6828" y="3158"/>
                    <a:pt x="5404" y="2410"/>
                    <a:pt x="3780" y="1588"/>
                  </a:cubicBezTo>
                  <a:cubicBezTo>
                    <a:pt x="2794" y="1114"/>
                    <a:pt x="1790" y="639"/>
                    <a:pt x="713" y="110"/>
                  </a:cubicBez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5" name="Google Shape;615;p58"/>
            <p:cNvSpPr/>
            <p:nvPr/>
          </p:nvSpPr>
          <p:spPr>
            <a:xfrm>
              <a:off x="3596279" y="1223560"/>
              <a:ext cx="428263" cy="253621"/>
            </a:xfrm>
            <a:custGeom>
              <a:avLst/>
              <a:gdLst/>
              <a:ahLst/>
              <a:cxnLst/>
              <a:rect l="l" t="t" r="r" b="b"/>
              <a:pathLst>
                <a:path w="9804" h="5806" extrusionOk="0">
                  <a:moveTo>
                    <a:pt x="494" y="1"/>
                  </a:moveTo>
                  <a:lnTo>
                    <a:pt x="1" y="968"/>
                  </a:lnTo>
                  <a:cubicBezTo>
                    <a:pt x="293" y="1114"/>
                    <a:pt x="567" y="1260"/>
                    <a:pt x="822" y="1388"/>
                  </a:cubicBezTo>
                  <a:cubicBezTo>
                    <a:pt x="3415" y="2648"/>
                    <a:pt x="5934" y="4108"/>
                    <a:pt x="8435" y="5404"/>
                  </a:cubicBezTo>
                  <a:cubicBezTo>
                    <a:pt x="8672" y="5532"/>
                    <a:pt x="8909" y="5678"/>
                    <a:pt x="9165" y="5806"/>
                  </a:cubicBezTo>
                  <a:cubicBezTo>
                    <a:pt x="9384" y="5441"/>
                    <a:pt x="9585" y="5057"/>
                    <a:pt x="9804" y="4692"/>
                  </a:cubicBezTo>
                  <a:cubicBezTo>
                    <a:pt x="9530" y="4546"/>
                    <a:pt x="9274" y="4418"/>
                    <a:pt x="9019" y="4291"/>
                  </a:cubicBezTo>
                  <a:cubicBezTo>
                    <a:pt x="7431" y="3451"/>
                    <a:pt x="6007" y="2684"/>
                    <a:pt x="4382" y="1881"/>
                  </a:cubicBezTo>
                  <a:cubicBezTo>
                    <a:pt x="3396" y="1406"/>
                    <a:pt x="2374" y="932"/>
                    <a:pt x="1315" y="402"/>
                  </a:cubicBezTo>
                  <a:cubicBezTo>
                    <a:pt x="1060" y="275"/>
                    <a:pt x="804" y="147"/>
                    <a:pt x="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6" name="Google Shape;616;p58"/>
            <p:cNvSpPr/>
            <p:nvPr/>
          </p:nvSpPr>
          <p:spPr>
            <a:xfrm>
              <a:off x="3545259" y="1327217"/>
              <a:ext cx="420269" cy="249645"/>
            </a:xfrm>
            <a:custGeom>
              <a:avLst/>
              <a:gdLst/>
              <a:ahLst/>
              <a:cxnLst/>
              <a:rect l="l" t="t" r="r" b="b"/>
              <a:pathLst>
                <a:path w="9621" h="5715" extrusionOk="0">
                  <a:moveTo>
                    <a:pt x="493" y="1"/>
                  </a:moveTo>
                  <a:lnTo>
                    <a:pt x="1" y="1005"/>
                  </a:lnTo>
                  <a:lnTo>
                    <a:pt x="420" y="1224"/>
                  </a:lnTo>
                  <a:cubicBezTo>
                    <a:pt x="3031" y="2484"/>
                    <a:pt x="5532" y="3944"/>
                    <a:pt x="8051" y="5240"/>
                  </a:cubicBezTo>
                  <a:cubicBezTo>
                    <a:pt x="8325" y="5386"/>
                    <a:pt x="8653" y="5587"/>
                    <a:pt x="8946" y="5715"/>
                  </a:cubicBezTo>
                  <a:lnTo>
                    <a:pt x="9621" y="4638"/>
                  </a:lnTo>
                  <a:cubicBezTo>
                    <a:pt x="9292" y="4455"/>
                    <a:pt x="8946" y="4291"/>
                    <a:pt x="8617" y="4127"/>
                  </a:cubicBezTo>
                  <a:cubicBezTo>
                    <a:pt x="7047" y="3269"/>
                    <a:pt x="5623" y="2520"/>
                    <a:pt x="3998" y="1717"/>
                  </a:cubicBezTo>
                  <a:cubicBezTo>
                    <a:pt x="3013" y="1224"/>
                    <a:pt x="1990" y="768"/>
                    <a:pt x="932" y="238"/>
                  </a:cubicBezTo>
                  <a:lnTo>
                    <a:pt x="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7" name="Google Shape;617;p58"/>
            <p:cNvSpPr/>
            <p:nvPr/>
          </p:nvSpPr>
          <p:spPr>
            <a:xfrm>
              <a:off x="3499830" y="1421308"/>
              <a:ext cx="425031" cy="253664"/>
            </a:xfrm>
            <a:custGeom>
              <a:avLst/>
              <a:gdLst/>
              <a:ahLst/>
              <a:cxnLst/>
              <a:rect l="l" t="t" r="r" b="b"/>
              <a:pathLst>
                <a:path w="9730" h="5807" extrusionOk="0">
                  <a:moveTo>
                    <a:pt x="475" y="1"/>
                  </a:moveTo>
                  <a:lnTo>
                    <a:pt x="0" y="987"/>
                  </a:lnTo>
                  <a:lnTo>
                    <a:pt x="475" y="1224"/>
                  </a:lnTo>
                  <a:cubicBezTo>
                    <a:pt x="3067" y="2502"/>
                    <a:pt x="5586" y="3944"/>
                    <a:pt x="8087" y="5258"/>
                  </a:cubicBezTo>
                  <a:cubicBezTo>
                    <a:pt x="8434" y="5423"/>
                    <a:pt x="8835" y="5660"/>
                    <a:pt x="9146" y="5806"/>
                  </a:cubicBezTo>
                  <a:cubicBezTo>
                    <a:pt x="9328" y="5477"/>
                    <a:pt x="9511" y="5167"/>
                    <a:pt x="9657" y="4839"/>
                  </a:cubicBezTo>
                  <a:cubicBezTo>
                    <a:pt x="9693" y="4784"/>
                    <a:pt x="9712" y="4729"/>
                    <a:pt x="9730" y="4674"/>
                  </a:cubicBezTo>
                  <a:cubicBezTo>
                    <a:pt x="9383" y="4492"/>
                    <a:pt x="9018" y="4309"/>
                    <a:pt x="8671" y="4127"/>
                  </a:cubicBezTo>
                  <a:cubicBezTo>
                    <a:pt x="7083" y="3287"/>
                    <a:pt x="5659" y="2538"/>
                    <a:pt x="4034" y="1717"/>
                  </a:cubicBezTo>
                  <a:cubicBezTo>
                    <a:pt x="3049" y="1242"/>
                    <a:pt x="2045" y="768"/>
                    <a:pt x="986" y="238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8" name="Google Shape;618;p58"/>
            <p:cNvSpPr/>
            <p:nvPr/>
          </p:nvSpPr>
          <p:spPr>
            <a:xfrm>
              <a:off x="3447979" y="1525795"/>
              <a:ext cx="422672" cy="251218"/>
            </a:xfrm>
            <a:custGeom>
              <a:avLst/>
              <a:gdLst/>
              <a:ahLst/>
              <a:cxnLst/>
              <a:rect l="l" t="t" r="r" b="b"/>
              <a:pathLst>
                <a:path w="9676" h="5751" extrusionOk="0">
                  <a:moveTo>
                    <a:pt x="493" y="0"/>
                  </a:moveTo>
                  <a:lnTo>
                    <a:pt x="0" y="986"/>
                  </a:lnTo>
                  <a:lnTo>
                    <a:pt x="92" y="1041"/>
                  </a:lnTo>
                  <a:cubicBezTo>
                    <a:pt x="2702" y="2301"/>
                    <a:pt x="5221" y="3761"/>
                    <a:pt x="7722" y="5057"/>
                  </a:cubicBezTo>
                  <a:cubicBezTo>
                    <a:pt x="8215" y="5313"/>
                    <a:pt x="8872" y="5714"/>
                    <a:pt x="9183" y="5751"/>
                  </a:cubicBezTo>
                  <a:cubicBezTo>
                    <a:pt x="9347" y="5386"/>
                    <a:pt x="9511" y="5039"/>
                    <a:pt x="9676" y="4674"/>
                  </a:cubicBezTo>
                  <a:cubicBezTo>
                    <a:pt x="9256" y="4400"/>
                    <a:pt x="8763" y="4181"/>
                    <a:pt x="8307" y="3943"/>
                  </a:cubicBezTo>
                  <a:cubicBezTo>
                    <a:pt x="6718" y="3085"/>
                    <a:pt x="5294" y="2337"/>
                    <a:pt x="3670" y="1534"/>
                  </a:cubicBezTo>
                  <a:cubicBezTo>
                    <a:pt x="2684" y="1041"/>
                    <a:pt x="1662" y="585"/>
                    <a:pt x="603" y="55"/>
                  </a:cubicBez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9" name="Google Shape;619;p58"/>
            <p:cNvSpPr/>
            <p:nvPr/>
          </p:nvSpPr>
          <p:spPr>
            <a:xfrm>
              <a:off x="3398531" y="1627050"/>
              <a:ext cx="422672" cy="251262"/>
            </a:xfrm>
            <a:custGeom>
              <a:avLst/>
              <a:gdLst/>
              <a:ahLst/>
              <a:cxnLst/>
              <a:rect l="l" t="t" r="r" b="b"/>
              <a:pathLst>
                <a:path w="9676" h="5752" extrusionOk="0">
                  <a:moveTo>
                    <a:pt x="475" y="1"/>
                  </a:moveTo>
                  <a:lnTo>
                    <a:pt x="1" y="987"/>
                  </a:lnTo>
                  <a:cubicBezTo>
                    <a:pt x="238" y="1114"/>
                    <a:pt x="475" y="1224"/>
                    <a:pt x="694" y="1333"/>
                  </a:cubicBezTo>
                  <a:cubicBezTo>
                    <a:pt x="3287" y="2611"/>
                    <a:pt x="5787" y="4072"/>
                    <a:pt x="8307" y="5368"/>
                  </a:cubicBezTo>
                  <a:cubicBezTo>
                    <a:pt x="8544" y="5477"/>
                    <a:pt x="8800" y="5623"/>
                    <a:pt x="9037" y="5751"/>
                  </a:cubicBezTo>
                  <a:cubicBezTo>
                    <a:pt x="9256" y="5386"/>
                    <a:pt x="9475" y="5021"/>
                    <a:pt x="9676" y="4638"/>
                  </a:cubicBezTo>
                  <a:cubicBezTo>
                    <a:pt x="9420" y="4510"/>
                    <a:pt x="9146" y="4382"/>
                    <a:pt x="8891" y="4254"/>
                  </a:cubicBezTo>
                  <a:cubicBezTo>
                    <a:pt x="7303" y="3396"/>
                    <a:pt x="5879" y="2648"/>
                    <a:pt x="4254" y="1845"/>
                  </a:cubicBezTo>
                  <a:cubicBezTo>
                    <a:pt x="3268" y="1352"/>
                    <a:pt x="2264" y="895"/>
                    <a:pt x="1187" y="366"/>
                  </a:cubicBezTo>
                  <a:cubicBezTo>
                    <a:pt x="968" y="238"/>
                    <a:pt x="731" y="129"/>
                    <a:pt x="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0" name="Google Shape;620;p58"/>
            <p:cNvSpPr/>
            <p:nvPr/>
          </p:nvSpPr>
          <p:spPr>
            <a:xfrm>
              <a:off x="3346725" y="1731537"/>
              <a:ext cx="415464" cy="247243"/>
            </a:xfrm>
            <a:custGeom>
              <a:avLst/>
              <a:gdLst/>
              <a:ahLst/>
              <a:cxnLst/>
              <a:rect l="l" t="t" r="r" b="b"/>
              <a:pathLst>
                <a:path w="9511" h="5660" extrusionOk="0">
                  <a:moveTo>
                    <a:pt x="493" y="0"/>
                  </a:moveTo>
                  <a:lnTo>
                    <a:pt x="0" y="1004"/>
                  </a:lnTo>
                  <a:lnTo>
                    <a:pt x="310" y="1150"/>
                  </a:lnTo>
                  <a:cubicBezTo>
                    <a:pt x="2921" y="2428"/>
                    <a:pt x="5422" y="3870"/>
                    <a:pt x="7941" y="5185"/>
                  </a:cubicBezTo>
                  <a:cubicBezTo>
                    <a:pt x="8215" y="5331"/>
                    <a:pt x="8543" y="5513"/>
                    <a:pt x="8836" y="5659"/>
                  </a:cubicBezTo>
                  <a:lnTo>
                    <a:pt x="9511" y="4564"/>
                  </a:lnTo>
                  <a:cubicBezTo>
                    <a:pt x="9182" y="4400"/>
                    <a:pt x="8836" y="4235"/>
                    <a:pt x="8507" y="4053"/>
                  </a:cubicBezTo>
                  <a:cubicBezTo>
                    <a:pt x="6919" y="3213"/>
                    <a:pt x="5513" y="2465"/>
                    <a:pt x="3888" y="1661"/>
                  </a:cubicBezTo>
                  <a:cubicBezTo>
                    <a:pt x="2903" y="1169"/>
                    <a:pt x="1880" y="712"/>
                    <a:pt x="822" y="164"/>
                  </a:cubicBez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1" name="Google Shape;621;p58"/>
            <p:cNvSpPr/>
            <p:nvPr/>
          </p:nvSpPr>
          <p:spPr>
            <a:xfrm>
              <a:off x="3114643" y="2036917"/>
              <a:ext cx="50279" cy="90161"/>
            </a:xfrm>
            <a:custGeom>
              <a:avLst/>
              <a:gdLst/>
              <a:ahLst/>
              <a:cxnLst/>
              <a:rect l="l" t="t" r="r" b="b"/>
              <a:pathLst>
                <a:path w="1151" h="2064" extrusionOk="0">
                  <a:moveTo>
                    <a:pt x="1" y="1"/>
                  </a:moveTo>
                  <a:lnTo>
                    <a:pt x="256" y="1005"/>
                  </a:lnTo>
                  <a:cubicBezTo>
                    <a:pt x="329" y="1297"/>
                    <a:pt x="402" y="1589"/>
                    <a:pt x="457" y="1826"/>
                  </a:cubicBezTo>
                  <a:cubicBezTo>
                    <a:pt x="494" y="1899"/>
                    <a:pt x="512" y="2027"/>
                    <a:pt x="603" y="2064"/>
                  </a:cubicBezTo>
                  <a:lnTo>
                    <a:pt x="622" y="2064"/>
                  </a:lnTo>
                  <a:cubicBezTo>
                    <a:pt x="822" y="1461"/>
                    <a:pt x="950" y="804"/>
                    <a:pt x="1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2" name="Google Shape;622;p58"/>
            <p:cNvSpPr/>
            <p:nvPr/>
          </p:nvSpPr>
          <p:spPr>
            <a:xfrm>
              <a:off x="3089919" y="1912554"/>
              <a:ext cx="98155" cy="125238"/>
            </a:xfrm>
            <a:custGeom>
              <a:avLst/>
              <a:gdLst/>
              <a:ahLst/>
              <a:cxnLst/>
              <a:rect l="l" t="t" r="r" b="b"/>
              <a:pathLst>
                <a:path w="2247" h="2867" extrusionOk="0">
                  <a:moveTo>
                    <a:pt x="1114" y="0"/>
                  </a:moveTo>
                  <a:cubicBezTo>
                    <a:pt x="968" y="0"/>
                    <a:pt x="804" y="0"/>
                    <a:pt x="658" y="18"/>
                  </a:cubicBezTo>
                  <a:cubicBezTo>
                    <a:pt x="494" y="18"/>
                    <a:pt x="330" y="55"/>
                    <a:pt x="183" y="110"/>
                  </a:cubicBezTo>
                  <a:cubicBezTo>
                    <a:pt x="74" y="256"/>
                    <a:pt x="1" y="438"/>
                    <a:pt x="1" y="639"/>
                  </a:cubicBezTo>
                  <a:cubicBezTo>
                    <a:pt x="37" y="822"/>
                    <a:pt x="92" y="1004"/>
                    <a:pt x="147" y="1168"/>
                  </a:cubicBezTo>
                  <a:cubicBezTo>
                    <a:pt x="293" y="1734"/>
                    <a:pt x="439" y="2300"/>
                    <a:pt x="585" y="2866"/>
                  </a:cubicBezTo>
                  <a:lnTo>
                    <a:pt x="1717" y="2848"/>
                  </a:lnTo>
                  <a:cubicBezTo>
                    <a:pt x="1717" y="2830"/>
                    <a:pt x="1735" y="2793"/>
                    <a:pt x="1735" y="2757"/>
                  </a:cubicBezTo>
                  <a:cubicBezTo>
                    <a:pt x="1863" y="2264"/>
                    <a:pt x="2009" y="1753"/>
                    <a:pt x="2137" y="1241"/>
                  </a:cubicBezTo>
                  <a:cubicBezTo>
                    <a:pt x="2192" y="1059"/>
                    <a:pt x="2228" y="895"/>
                    <a:pt x="2246" y="712"/>
                  </a:cubicBezTo>
                  <a:cubicBezTo>
                    <a:pt x="2173" y="511"/>
                    <a:pt x="2045" y="310"/>
                    <a:pt x="1918" y="146"/>
                  </a:cubicBezTo>
                  <a:cubicBezTo>
                    <a:pt x="1772" y="18"/>
                    <a:pt x="1352" y="0"/>
                    <a:pt x="1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3" name="Google Shape;623;p58"/>
            <p:cNvSpPr/>
            <p:nvPr/>
          </p:nvSpPr>
          <p:spPr>
            <a:xfrm>
              <a:off x="3089133" y="1313676"/>
              <a:ext cx="113269" cy="630819"/>
            </a:xfrm>
            <a:custGeom>
              <a:avLst/>
              <a:gdLst/>
              <a:ahLst/>
              <a:cxnLst/>
              <a:rect l="l" t="t" r="r" b="b"/>
              <a:pathLst>
                <a:path w="2593" h="14441" extrusionOk="0">
                  <a:moveTo>
                    <a:pt x="1863" y="14002"/>
                  </a:moveTo>
                  <a:cubicBezTo>
                    <a:pt x="1735" y="14130"/>
                    <a:pt x="1607" y="14239"/>
                    <a:pt x="1461" y="14331"/>
                  </a:cubicBezTo>
                  <a:cubicBezTo>
                    <a:pt x="1352" y="14203"/>
                    <a:pt x="1242" y="14057"/>
                    <a:pt x="1151" y="13911"/>
                  </a:cubicBezTo>
                  <a:cubicBezTo>
                    <a:pt x="1023" y="13966"/>
                    <a:pt x="950" y="14203"/>
                    <a:pt x="767" y="14294"/>
                  </a:cubicBezTo>
                  <a:cubicBezTo>
                    <a:pt x="658" y="14166"/>
                    <a:pt x="548" y="14057"/>
                    <a:pt x="439" y="13929"/>
                  </a:cubicBezTo>
                  <a:cubicBezTo>
                    <a:pt x="274" y="14039"/>
                    <a:pt x="238" y="14294"/>
                    <a:pt x="55" y="14349"/>
                  </a:cubicBezTo>
                  <a:cubicBezTo>
                    <a:pt x="1" y="14057"/>
                    <a:pt x="1" y="13747"/>
                    <a:pt x="37" y="13455"/>
                  </a:cubicBezTo>
                  <a:cubicBezTo>
                    <a:pt x="165" y="9000"/>
                    <a:pt x="238" y="4473"/>
                    <a:pt x="384" y="1"/>
                  </a:cubicBezTo>
                  <a:cubicBezTo>
                    <a:pt x="1132" y="1"/>
                    <a:pt x="1844" y="19"/>
                    <a:pt x="2556" y="55"/>
                  </a:cubicBezTo>
                  <a:cubicBezTo>
                    <a:pt x="2593" y="183"/>
                    <a:pt x="2593" y="329"/>
                    <a:pt x="2575" y="475"/>
                  </a:cubicBezTo>
                  <a:cubicBezTo>
                    <a:pt x="2465" y="4747"/>
                    <a:pt x="2392" y="9146"/>
                    <a:pt x="2283" y="13455"/>
                  </a:cubicBezTo>
                  <a:cubicBezTo>
                    <a:pt x="2283" y="13783"/>
                    <a:pt x="2283" y="14112"/>
                    <a:pt x="2246" y="14422"/>
                  </a:cubicBezTo>
                  <a:cubicBezTo>
                    <a:pt x="2082" y="14440"/>
                    <a:pt x="1990" y="14130"/>
                    <a:pt x="1863" y="140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4" name="Google Shape;624;p58"/>
            <p:cNvSpPr/>
            <p:nvPr/>
          </p:nvSpPr>
          <p:spPr>
            <a:xfrm>
              <a:off x="3106693" y="1247498"/>
              <a:ext cx="98111" cy="75789"/>
            </a:xfrm>
            <a:custGeom>
              <a:avLst/>
              <a:gdLst/>
              <a:ahLst/>
              <a:cxnLst/>
              <a:rect l="l" t="t" r="r" b="b"/>
              <a:pathLst>
                <a:path w="2246" h="1735" extrusionOk="0">
                  <a:moveTo>
                    <a:pt x="2173" y="1607"/>
                  </a:moveTo>
                  <a:cubicBezTo>
                    <a:pt x="1369" y="1735"/>
                    <a:pt x="730" y="1570"/>
                    <a:pt x="19" y="1534"/>
                  </a:cubicBezTo>
                  <a:cubicBezTo>
                    <a:pt x="0" y="1096"/>
                    <a:pt x="219" y="694"/>
                    <a:pt x="584" y="457"/>
                  </a:cubicBezTo>
                  <a:cubicBezTo>
                    <a:pt x="1388" y="0"/>
                    <a:pt x="2246" y="658"/>
                    <a:pt x="2173" y="16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5" name="Google Shape;625;p58"/>
            <p:cNvSpPr/>
            <p:nvPr/>
          </p:nvSpPr>
          <p:spPr>
            <a:xfrm>
              <a:off x="3094724" y="1312890"/>
              <a:ext cx="115671" cy="97325"/>
            </a:xfrm>
            <a:custGeom>
              <a:avLst/>
              <a:gdLst/>
              <a:ahLst/>
              <a:cxnLst/>
              <a:rect l="l" t="t" r="r" b="b"/>
              <a:pathLst>
                <a:path w="2648" h="2228" extrusionOk="0">
                  <a:moveTo>
                    <a:pt x="183" y="2191"/>
                  </a:moveTo>
                  <a:cubicBezTo>
                    <a:pt x="201" y="1990"/>
                    <a:pt x="165" y="1808"/>
                    <a:pt x="73" y="1643"/>
                  </a:cubicBezTo>
                  <a:cubicBezTo>
                    <a:pt x="73" y="1552"/>
                    <a:pt x="146" y="1479"/>
                    <a:pt x="183" y="1388"/>
                  </a:cubicBezTo>
                  <a:cubicBezTo>
                    <a:pt x="0" y="1169"/>
                    <a:pt x="201" y="1004"/>
                    <a:pt x="201" y="840"/>
                  </a:cubicBezTo>
                  <a:cubicBezTo>
                    <a:pt x="201" y="767"/>
                    <a:pt x="146" y="694"/>
                    <a:pt x="146" y="639"/>
                  </a:cubicBezTo>
                  <a:cubicBezTo>
                    <a:pt x="146" y="511"/>
                    <a:pt x="220" y="457"/>
                    <a:pt x="238" y="329"/>
                  </a:cubicBezTo>
                  <a:cubicBezTo>
                    <a:pt x="256" y="219"/>
                    <a:pt x="183" y="146"/>
                    <a:pt x="238" y="55"/>
                  </a:cubicBezTo>
                  <a:cubicBezTo>
                    <a:pt x="603" y="0"/>
                    <a:pt x="986" y="0"/>
                    <a:pt x="1370" y="55"/>
                  </a:cubicBezTo>
                  <a:cubicBezTo>
                    <a:pt x="1735" y="55"/>
                    <a:pt x="2100" y="73"/>
                    <a:pt x="2483" y="110"/>
                  </a:cubicBezTo>
                  <a:cubicBezTo>
                    <a:pt x="2647" y="329"/>
                    <a:pt x="2501" y="566"/>
                    <a:pt x="2501" y="767"/>
                  </a:cubicBezTo>
                  <a:cubicBezTo>
                    <a:pt x="2501" y="895"/>
                    <a:pt x="2556" y="1004"/>
                    <a:pt x="2556" y="1132"/>
                  </a:cubicBezTo>
                  <a:cubicBezTo>
                    <a:pt x="2556" y="1315"/>
                    <a:pt x="2392" y="1479"/>
                    <a:pt x="2556" y="1771"/>
                  </a:cubicBezTo>
                  <a:cubicBezTo>
                    <a:pt x="2520" y="1917"/>
                    <a:pt x="2374" y="2008"/>
                    <a:pt x="2410" y="2191"/>
                  </a:cubicBezTo>
                  <a:cubicBezTo>
                    <a:pt x="2392" y="2209"/>
                    <a:pt x="2374" y="2227"/>
                    <a:pt x="2374" y="2209"/>
                  </a:cubicBezTo>
                  <a:cubicBezTo>
                    <a:pt x="1643" y="2209"/>
                    <a:pt x="895" y="2227"/>
                    <a:pt x="183" y="21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6" name="Google Shape;626;p58"/>
            <p:cNvSpPr/>
            <p:nvPr/>
          </p:nvSpPr>
          <p:spPr>
            <a:xfrm>
              <a:off x="3700155" y="2273410"/>
              <a:ext cx="190456" cy="202818"/>
            </a:xfrm>
            <a:custGeom>
              <a:avLst/>
              <a:gdLst/>
              <a:ahLst/>
              <a:cxnLst/>
              <a:rect l="l" t="t" r="r" b="b"/>
              <a:pathLst>
                <a:path w="4360" h="4643" extrusionOk="0">
                  <a:moveTo>
                    <a:pt x="3275" y="0"/>
                  </a:moveTo>
                  <a:cubicBezTo>
                    <a:pt x="3119" y="0"/>
                    <a:pt x="2971" y="73"/>
                    <a:pt x="2880" y="209"/>
                  </a:cubicBezTo>
                  <a:lnTo>
                    <a:pt x="1146" y="2765"/>
                  </a:lnTo>
                  <a:cubicBezTo>
                    <a:pt x="1128" y="2802"/>
                    <a:pt x="1110" y="2820"/>
                    <a:pt x="1091" y="2856"/>
                  </a:cubicBezTo>
                  <a:lnTo>
                    <a:pt x="562" y="2510"/>
                  </a:lnTo>
                  <a:cubicBezTo>
                    <a:pt x="506" y="2464"/>
                    <a:pt x="448" y="2445"/>
                    <a:pt x="394" y="2445"/>
                  </a:cubicBezTo>
                  <a:cubicBezTo>
                    <a:pt x="167" y="2445"/>
                    <a:pt x="1" y="2786"/>
                    <a:pt x="252" y="2948"/>
                  </a:cubicBezTo>
                  <a:lnTo>
                    <a:pt x="252" y="2929"/>
                  </a:lnTo>
                  <a:lnTo>
                    <a:pt x="2680" y="4591"/>
                  </a:lnTo>
                  <a:cubicBezTo>
                    <a:pt x="2732" y="4627"/>
                    <a:pt x="2785" y="4642"/>
                    <a:pt x="2835" y="4642"/>
                  </a:cubicBezTo>
                  <a:cubicBezTo>
                    <a:pt x="3063" y="4642"/>
                    <a:pt x="3230" y="4317"/>
                    <a:pt x="2990" y="4153"/>
                  </a:cubicBezTo>
                  <a:lnTo>
                    <a:pt x="2406" y="3751"/>
                  </a:lnTo>
                  <a:cubicBezTo>
                    <a:pt x="2442" y="3714"/>
                    <a:pt x="2460" y="3696"/>
                    <a:pt x="2479" y="3660"/>
                  </a:cubicBezTo>
                  <a:lnTo>
                    <a:pt x="4213" y="1122"/>
                  </a:lnTo>
                  <a:cubicBezTo>
                    <a:pt x="4359" y="903"/>
                    <a:pt x="4304" y="593"/>
                    <a:pt x="4085" y="429"/>
                  </a:cubicBezTo>
                  <a:lnTo>
                    <a:pt x="3556" y="82"/>
                  </a:lnTo>
                  <a:cubicBezTo>
                    <a:pt x="3466" y="27"/>
                    <a:pt x="3369" y="0"/>
                    <a:pt x="3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7" name="Google Shape;627;p58"/>
            <p:cNvSpPr/>
            <p:nvPr/>
          </p:nvSpPr>
          <p:spPr>
            <a:xfrm>
              <a:off x="3749908" y="2207494"/>
              <a:ext cx="231211" cy="160140"/>
            </a:xfrm>
            <a:custGeom>
              <a:avLst/>
              <a:gdLst/>
              <a:ahLst/>
              <a:cxnLst/>
              <a:rect l="l" t="t" r="r" b="b"/>
              <a:pathLst>
                <a:path w="5293" h="3666" extrusionOk="0">
                  <a:moveTo>
                    <a:pt x="571" y="1"/>
                  </a:moveTo>
                  <a:cubicBezTo>
                    <a:pt x="161" y="1"/>
                    <a:pt x="1" y="556"/>
                    <a:pt x="390" y="751"/>
                  </a:cubicBezTo>
                  <a:lnTo>
                    <a:pt x="2453" y="2157"/>
                  </a:lnTo>
                  <a:lnTo>
                    <a:pt x="4534" y="3562"/>
                  </a:lnTo>
                  <a:cubicBezTo>
                    <a:pt x="4615" y="3634"/>
                    <a:pt x="4705" y="3665"/>
                    <a:pt x="4792" y="3665"/>
                  </a:cubicBezTo>
                  <a:cubicBezTo>
                    <a:pt x="5057" y="3665"/>
                    <a:pt x="5293" y="3376"/>
                    <a:pt x="5155" y="3088"/>
                  </a:cubicBezTo>
                  <a:cubicBezTo>
                    <a:pt x="4443" y="1390"/>
                    <a:pt x="4133" y="897"/>
                    <a:pt x="3585" y="514"/>
                  </a:cubicBezTo>
                  <a:cubicBezTo>
                    <a:pt x="3019" y="130"/>
                    <a:pt x="2453" y="21"/>
                    <a:pt x="610" y="2"/>
                  </a:cubicBezTo>
                  <a:cubicBezTo>
                    <a:pt x="596" y="1"/>
                    <a:pt x="583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8" name="Google Shape;628;p58"/>
            <p:cNvSpPr/>
            <p:nvPr/>
          </p:nvSpPr>
          <p:spPr>
            <a:xfrm>
              <a:off x="4239800" y="1559692"/>
              <a:ext cx="142798" cy="144676"/>
            </a:xfrm>
            <a:custGeom>
              <a:avLst/>
              <a:gdLst/>
              <a:ahLst/>
              <a:cxnLst/>
              <a:rect l="l" t="t" r="r" b="b"/>
              <a:pathLst>
                <a:path w="3269" h="3312" extrusionOk="0">
                  <a:moveTo>
                    <a:pt x="1651" y="1"/>
                  </a:moveTo>
                  <a:cubicBezTo>
                    <a:pt x="1499" y="1"/>
                    <a:pt x="1351" y="74"/>
                    <a:pt x="1260" y="210"/>
                  </a:cubicBezTo>
                  <a:lnTo>
                    <a:pt x="165" y="1835"/>
                  </a:lnTo>
                  <a:cubicBezTo>
                    <a:pt x="1" y="2054"/>
                    <a:pt x="56" y="2346"/>
                    <a:pt x="293" y="2492"/>
                  </a:cubicBezTo>
                  <a:lnTo>
                    <a:pt x="1352" y="3222"/>
                  </a:lnTo>
                  <a:cubicBezTo>
                    <a:pt x="1433" y="3284"/>
                    <a:pt x="1525" y="3312"/>
                    <a:pt x="1617" y="3312"/>
                  </a:cubicBezTo>
                  <a:cubicBezTo>
                    <a:pt x="1771" y="3312"/>
                    <a:pt x="1924" y="3232"/>
                    <a:pt x="2027" y="3094"/>
                  </a:cubicBezTo>
                  <a:lnTo>
                    <a:pt x="3122" y="1488"/>
                  </a:lnTo>
                  <a:cubicBezTo>
                    <a:pt x="3268" y="1269"/>
                    <a:pt x="3214" y="959"/>
                    <a:pt x="2995" y="813"/>
                  </a:cubicBezTo>
                  <a:lnTo>
                    <a:pt x="1918" y="82"/>
                  </a:lnTo>
                  <a:cubicBezTo>
                    <a:pt x="1835" y="27"/>
                    <a:pt x="1742" y="1"/>
                    <a:pt x="1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9" name="Google Shape;629;p58"/>
            <p:cNvSpPr/>
            <p:nvPr/>
          </p:nvSpPr>
          <p:spPr>
            <a:xfrm>
              <a:off x="4317947" y="1518981"/>
              <a:ext cx="79808" cy="84831"/>
            </a:xfrm>
            <a:custGeom>
              <a:avLst/>
              <a:gdLst/>
              <a:ahLst/>
              <a:cxnLst/>
              <a:rect l="l" t="t" r="r" b="b"/>
              <a:pathLst>
                <a:path w="1827" h="1942" extrusionOk="0">
                  <a:moveTo>
                    <a:pt x="1247" y="0"/>
                  </a:moveTo>
                  <a:cubicBezTo>
                    <a:pt x="1176" y="0"/>
                    <a:pt x="1103" y="24"/>
                    <a:pt x="1041" y="65"/>
                  </a:cubicBezTo>
                  <a:lnTo>
                    <a:pt x="1041" y="83"/>
                  </a:lnTo>
                  <a:lnTo>
                    <a:pt x="92" y="1014"/>
                  </a:lnTo>
                  <a:cubicBezTo>
                    <a:pt x="1" y="1160"/>
                    <a:pt x="37" y="1343"/>
                    <a:pt x="183" y="1434"/>
                  </a:cubicBezTo>
                  <a:lnTo>
                    <a:pt x="840" y="1891"/>
                  </a:lnTo>
                  <a:cubicBezTo>
                    <a:pt x="896" y="1925"/>
                    <a:pt x="956" y="1941"/>
                    <a:pt x="1015" y="1941"/>
                  </a:cubicBezTo>
                  <a:cubicBezTo>
                    <a:pt x="1111" y="1941"/>
                    <a:pt x="1204" y="1897"/>
                    <a:pt x="1260" y="1818"/>
                  </a:cubicBezTo>
                  <a:cubicBezTo>
                    <a:pt x="1260" y="1818"/>
                    <a:pt x="1790" y="613"/>
                    <a:pt x="1790" y="595"/>
                  </a:cubicBezTo>
                  <a:cubicBezTo>
                    <a:pt x="1826" y="467"/>
                    <a:pt x="1790" y="321"/>
                    <a:pt x="1680" y="248"/>
                  </a:cubicBezTo>
                  <a:lnTo>
                    <a:pt x="1406" y="47"/>
                  </a:lnTo>
                  <a:cubicBezTo>
                    <a:pt x="1358" y="15"/>
                    <a:pt x="1303" y="0"/>
                    <a:pt x="1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0" name="Google Shape;630;p58"/>
            <p:cNvSpPr/>
            <p:nvPr/>
          </p:nvSpPr>
          <p:spPr>
            <a:xfrm>
              <a:off x="4378577" y="1317433"/>
              <a:ext cx="149787" cy="214787"/>
            </a:xfrm>
            <a:custGeom>
              <a:avLst/>
              <a:gdLst/>
              <a:ahLst/>
              <a:cxnLst/>
              <a:rect l="l" t="t" r="r" b="b"/>
              <a:pathLst>
                <a:path w="3429" h="4917" extrusionOk="0">
                  <a:moveTo>
                    <a:pt x="3355" y="1"/>
                  </a:moveTo>
                  <a:cubicBezTo>
                    <a:pt x="3349" y="1"/>
                    <a:pt x="3344" y="2"/>
                    <a:pt x="3341" y="6"/>
                  </a:cubicBezTo>
                  <a:lnTo>
                    <a:pt x="0" y="4770"/>
                  </a:lnTo>
                  <a:lnTo>
                    <a:pt x="219" y="4916"/>
                  </a:lnTo>
                  <a:lnTo>
                    <a:pt x="3414" y="61"/>
                  </a:lnTo>
                  <a:cubicBezTo>
                    <a:pt x="3429" y="31"/>
                    <a:pt x="3383" y="1"/>
                    <a:pt x="3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1" name="Google Shape;631;p58"/>
            <p:cNvSpPr/>
            <p:nvPr/>
          </p:nvSpPr>
          <p:spPr>
            <a:xfrm>
              <a:off x="4374559" y="1516971"/>
              <a:ext cx="23152" cy="16818"/>
            </a:xfrm>
            <a:custGeom>
              <a:avLst/>
              <a:gdLst/>
              <a:ahLst/>
              <a:cxnLst/>
              <a:rect l="l" t="t" r="r" b="b"/>
              <a:pathLst>
                <a:path w="530" h="385" extrusionOk="0">
                  <a:moveTo>
                    <a:pt x="122" y="1"/>
                  </a:moveTo>
                  <a:cubicBezTo>
                    <a:pt x="84" y="1"/>
                    <a:pt x="49" y="21"/>
                    <a:pt x="37" y="56"/>
                  </a:cubicBezTo>
                  <a:cubicBezTo>
                    <a:pt x="1" y="93"/>
                    <a:pt x="1" y="166"/>
                    <a:pt x="56" y="202"/>
                  </a:cubicBezTo>
                  <a:lnTo>
                    <a:pt x="311" y="367"/>
                  </a:lnTo>
                  <a:cubicBezTo>
                    <a:pt x="334" y="379"/>
                    <a:pt x="355" y="385"/>
                    <a:pt x="376" y="385"/>
                  </a:cubicBezTo>
                  <a:cubicBezTo>
                    <a:pt x="471" y="385"/>
                    <a:pt x="529" y="263"/>
                    <a:pt x="439" y="202"/>
                  </a:cubicBezTo>
                  <a:lnTo>
                    <a:pt x="183" y="20"/>
                  </a:lnTo>
                  <a:cubicBezTo>
                    <a:pt x="164" y="7"/>
                    <a:pt x="142" y="1"/>
                    <a:pt x="122" y="1"/>
                  </a:cubicBezTo>
                  <a:close/>
                </a:path>
              </a:pathLst>
            </a:custGeom>
            <a:solidFill>
              <a:srgbClr val="334F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2" name="Google Shape;632;p58"/>
            <p:cNvSpPr/>
            <p:nvPr/>
          </p:nvSpPr>
          <p:spPr>
            <a:xfrm>
              <a:off x="4221454" y="1665359"/>
              <a:ext cx="86972" cy="74173"/>
            </a:xfrm>
            <a:custGeom>
              <a:avLst/>
              <a:gdLst/>
              <a:ahLst/>
              <a:cxnLst/>
              <a:rect l="l" t="t" r="r" b="b"/>
              <a:pathLst>
                <a:path w="1991" h="1698" extrusionOk="0">
                  <a:moveTo>
                    <a:pt x="457" y="0"/>
                  </a:moveTo>
                  <a:lnTo>
                    <a:pt x="1" y="657"/>
                  </a:lnTo>
                  <a:lnTo>
                    <a:pt x="1534" y="1698"/>
                  </a:lnTo>
                  <a:lnTo>
                    <a:pt x="1991" y="1041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3" name="Google Shape;633;p58"/>
            <p:cNvSpPr/>
            <p:nvPr/>
          </p:nvSpPr>
          <p:spPr>
            <a:xfrm>
              <a:off x="4211101" y="1635218"/>
              <a:ext cx="136508" cy="95403"/>
            </a:xfrm>
            <a:custGeom>
              <a:avLst/>
              <a:gdLst/>
              <a:ahLst/>
              <a:cxnLst/>
              <a:rect l="l" t="t" r="r" b="b"/>
              <a:pathLst>
                <a:path w="3125" h="2184" extrusionOk="0">
                  <a:moveTo>
                    <a:pt x="311" y="0"/>
                  </a:moveTo>
                  <a:cubicBezTo>
                    <a:pt x="225" y="0"/>
                    <a:pt x="137" y="45"/>
                    <a:pt x="92" y="124"/>
                  </a:cubicBezTo>
                  <a:cubicBezTo>
                    <a:pt x="1" y="234"/>
                    <a:pt x="37" y="398"/>
                    <a:pt x="165" y="489"/>
                  </a:cubicBezTo>
                  <a:lnTo>
                    <a:pt x="2593" y="2132"/>
                  </a:lnTo>
                  <a:cubicBezTo>
                    <a:pt x="2645" y="2168"/>
                    <a:pt x="2697" y="2184"/>
                    <a:pt x="2746" y="2184"/>
                  </a:cubicBezTo>
                  <a:cubicBezTo>
                    <a:pt x="2971" y="2184"/>
                    <a:pt x="3125" y="1859"/>
                    <a:pt x="2885" y="1694"/>
                  </a:cubicBezTo>
                  <a:lnTo>
                    <a:pt x="457" y="51"/>
                  </a:lnTo>
                  <a:cubicBezTo>
                    <a:pt x="416" y="17"/>
                    <a:pt x="364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4" name="Google Shape;634;p58"/>
            <p:cNvSpPr/>
            <p:nvPr/>
          </p:nvSpPr>
          <p:spPr>
            <a:xfrm>
              <a:off x="3833908" y="1676847"/>
              <a:ext cx="481687" cy="617714"/>
            </a:xfrm>
            <a:custGeom>
              <a:avLst/>
              <a:gdLst/>
              <a:ahLst/>
              <a:cxnLst/>
              <a:rect l="l" t="t" r="r" b="b"/>
              <a:pathLst>
                <a:path w="11027" h="14141" extrusionOk="0">
                  <a:moveTo>
                    <a:pt x="8540" y="1"/>
                  </a:moveTo>
                  <a:cubicBezTo>
                    <a:pt x="8361" y="1"/>
                    <a:pt x="8183" y="89"/>
                    <a:pt x="8070" y="248"/>
                  </a:cubicBezTo>
                  <a:lnTo>
                    <a:pt x="1" y="12205"/>
                  </a:lnTo>
                  <a:lnTo>
                    <a:pt x="2776" y="14140"/>
                  </a:lnTo>
                  <a:lnTo>
                    <a:pt x="10863" y="2147"/>
                  </a:lnTo>
                  <a:cubicBezTo>
                    <a:pt x="11027" y="1873"/>
                    <a:pt x="10972" y="1526"/>
                    <a:pt x="10717" y="1362"/>
                  </a:cubicBezTo>
                  <a:lnTo>
                    <a:pt x="8855" y="102"/>
                  </a:lnTo>
                  <a:cubicBezTo>
                    <a:pt x="8758" y="33"/>
                    <a:pt x="8649" y="1"/>
                    <a:pt x="85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5" name="Google Shape;635;p58"/>
            <p:cNvSpPr/>
            <p:nvPr/>
          </p:nvSpPr>
          <p:spPr>
            <a:xfrm>
              <a:off x="4091500" y="1676847"/>
              <a:ext cx="224091" cy="233352"/>
            </a:xfrm>
            <a:custGeom>
              <a:avLst/>
              <a:gdLst/>
              <a:ahLst/>
              <a:cxnLst/>
              <a:rect l="l" t="t" r="r" b="b"/>
              <a:pathLst>
                <a:path w="5130" h="5342" extrusionOk="0">
                  <a:moveTo>
                    <a:pt x="2638" y="1"/>
                  </a:moveTo>
                  <a:cubicBezTo>
                    <a:pt x="2455" y="1"/>
                    <a:pt x="2275" y="89"/>
                    <a:pt x="2173" y="248"/>
                  </a:cubicBezTo>
                  <a:lnTo>
                    <a:pt x="0" y="3461"/>
                  </a:lnTo>
                  <a:lnTo>
                    <a:pt x="2812" y="5341"/>
                  </a:lnTo>
                  <a:lnTo>
                    <a:pt x="4966" y="2147"/>
                  </a:lnTo>
                  <a:cubicBezTo>
                    <a:pt x="5130" y="1891"/>
                    <a:pt x="5057" y="1544"/>
                    <a:pt x="4801" y="1362"/>
                  </a:cubicBezTo>
                  <a:lnTo>
                    <a:pt x="2958" y="102"/>
                  </a:lnTo>
                  <a:cubicBezTo>
                    <a:pt x="2861" y="33"/>
                    <a:pt x="2749" y="1"/>
                    <a:pt x="26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6" name="Google Shape;636;p58"/>
            <p:cNvSpPr/>
            <p:nvPr/>
          </p:nvSpPr>
          <p:spPr>
            <a:xfrm>
              <a:off x="4235039" y="1772335"/>
              <a:ext cx="52681" cy="40581"/>
            </a:xfrm>
            <a:custGeom>
              <a:avLst/>
              <a:gdLst/>
              <a:ahLst/>
              <a:cxnLst/>
              <a:rect l="l" t="t" r="r" b="b"/>
              <a:pathLst>
                <a:path w="1206" h="929" extrusionOk="0">
                  <a:moveTo>
                    <a:pt x="171" y="1"/>
                  </a:moveTo>
                  <a:cubicBezTo>
                    <a:pt x="122" y="1"/>
                    <a:pt x="76" y="20"/>
                    <a:pt x="55" y="52"/>
                  </a:cubicBezTo>
                  <a:cubicBezTo>
                    <a:pt x="0" y="125"/>
                    <a:pt x="18" y="235"/>
                    <a:pt x="91" y="289"/>
                  </a:cubicBezTo>
                  <a:lnTo>
                    <a:pt x="1022" y="928"/>
                  </a:lnTo>
                  <a:lnTo>
                    <a:pt x="1205" y="673"/>
                  </a:lnTo>
                  <a:lnTo>
                    <a:pt x="274" y="34"/>
                  </a:lnTo>
                  <a:cubicBezTo>
                    <a:pt x="243" y="11"/>
                    <a:pt x="206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7" name="Google Shape;637;p58"/>
            <p:cNvSpPr/>
            <p:nvPr/>
          </p:nvSpPr>
          <p:spPr>
            <a:xfrm>
              <a:off x="4193541" y="1833010"/>
              <a:ext cx="52681" cy="40494"/>
            </a:xfrm>
            <a:custGeom>
              <a:avLst/>
              <a:gdLst/>
              <a:ahLst/>
              <a:cxnLst/>
              <a:rect l="l" t="t" r="r" b="b"/>
              <a:pathLst>
                <a:path w="1206" h="927" extrusionOk="0">
                  <a:moveTo>
                    <a:pt x="178" y="0"/>
                  </a:moveTo>
                  <a:cubicBezTo>
                    <a:pt x="127" y="0"/>
                    <a:pt x="78" y="24"/>
                    <a:pt x="56" y="69"/>
                  </a:cubicBezTo>
                  <a:cubicBezTo>
                    <a:pt x="1" y="142"/>
                    <a:pt x="19" y="233"/>
                    <a:pt x="92" y="288"/>
                  </a:cubicBezTo>
                  <a:lnTo>
                    <a:pt x="1041" y="927"/>
                  </a:lnTo>
                  <a:lnTo>
                    <a:pt x="1206" y="671"/>
                  </a:lnTo>
                  <a:lnTo>
                    <a:pt x="275" y="32"/>
                  </a:lnTo>
                  <a:cubicBezTo>
                    <a:pt x="246" y="10"/>
                    <a:pt x="211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8" name="Google Shape;638;p58"/>
            <p:cNvSpPr/>
            <p:nvPr/>
          </p:nvSpPr>
          <p:spPr>
            <a:xfrm>
              <a:off x="4152087" y="1892854"/>
              <a:ext cx="52681" cy="41236"/>
            </a:xfrm>
            <a:custGeom>
              <a:avLst/>
              <a:gdLst/>
              <a:ahLst/>
              <a:cxnLst/>
              <a:rect l="l" t="t" r="r" b="b"/>
              <a:pathLst>
                <a:path w="1206" h="944" extrusionOk="0">
                  <a:moveTo>
                    <a:pt x="183" y="0"/>
                  </a:moveTo>
                  <a:cubicBezTo>
                    <a:pt x="130" y="0"/>
                    <a:pt x="78" y="29"/>
                    <a:pt x="55" y="86"/>
                  </a:cubicBezTo>
                  <a:cubicBezTo>
                    <a:pt x="1" y="159"/>
                    <a:pt x="19" y="250"/>
                    <a:pt x="92" y="305"/>
                  </a:cubicBezTo>
                  <a:lnTo>
                    <a:pt x="1041" y="944"/>
                  </a:lnTo>
                  <a:lnTo>
                    <a:pt x="1206" y="688"/>
                  </a:lnTo>
                  <a:lnTo>
                    <a:pt x="275" y="31"/>
                  </a:lnTo>
                  <a:cubicBezTo>
                    <a:pt x="247" y="11"/>
                    <a:pt x="215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9" name="Google Shape;639;p58"/>
            <p:cNvSpPr/>
            <p:nvPr/>
          </p:nvSpPr>
          <p:spPr>
            <a:xfrm>
              <a:off x="4110633" y="1954227"/>
              <a:ext cx="53467" cy="41280"/>
            </a:xfrm>
            <a:custGeom>
              <a:avLst/>
              <a:gdLst/>
              <a:ahLst/>
              <a:cxnLst/>
              <a:rect l="l" t="t" r="r" b="b"/>
              <a:pathLst>
                <a:path w="1224" h="945" extrusionOk="0">
                  <a:moveTo>
                    <a:pt x="183" y="0"/>
                  </a:moveTo>
                  <a:cubicBezTo>
                    <a:pt x="135" y="0"/>
                    <a:pt x="88" y="24"/>
                    <a:pt x="55" y="68"/>
                  </a:cubicBezTo>
                  <a:cubicBezTo>
                    <a:pt x="0" y="141"/>
                    <a:pt x="19" y="251"/>
                    <a:pt x="92" y="287"/>
                  </a:cubicBezTo>
                  <a:lnTo>
                    <a:pt x="1059" y="945"/>
                  </a:lnTo>
                  <a:lnTo>
                    <a:pt x="1224" y="689"/>
                  </a:lnTo>
                  <a:lnTo>
                    <a:pt x="274" y="32"/>
                  </a:lnTo>
                  <a:cubicBezTo>
                    <a:pt x="245" y="10"/>
                    <a:pt x="214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0" name="Google Shape;640;p58"/>
            <p:cNvSpPr/>
            <p:nvPr/>
          </p:nvSpPr>
          <p:spPr>
            <a:xfrm>
              <a:off x="4069179" y="2015556"/>
              <a:ext cx="54254" cy="41367"/>
            </a:xfrm>
            <a:custGeom>
              <a:avLst/>
              <a:gdLst/>
              <a:ahLst/>
              <a:cxnLst/>
              <a:rect l="l" t="t" r="r" b="b"/>
              <a:pathLst>
                <a:path w="1242" h="947" extrusionOk="0">
                  <a:moveTo>
                    <a:pt x="177" y="0"/>
                  </a:moveTo>
                  <a:cubicBezTo>
                    <a:pt x="131" y="0"/>
                    <a:pt x="87" y="20"/>
                    <a:pt x="55" y="52"/>
                  </a:cubicBezTo>
                  <a:cubicBezTo>
                    <a:pt x="0" y="125"/>
                    <a:pt x="18" y="234"/>
                    <a:pt x="110" y="289"/>
                  </a:cubicBezTo>
                  <a:lnTo>
                    <a:pt x="1059" y="946"/>
                  </a:lnTo>
                  <a:lnTo>
                    <a:pt x="1241" y="672"/>
                  </a:lnTo>
                  <a:lnTo>
                    <a:pt x="274" y="34"/>
                  </a:lnTo>
                  <a:cubicBezTo>
                    <a:pt x="243" y="11"/>
                    <a:pt x="210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1" name="Google Shape;641;p58"/>
            <p:cNvSpPr/>
            <p:nvPr/>
          </p:nvSpPr>
          <p:spPr>
            <a:xfrm>
              <a:off x="4027681" y="2076143"/>
              <a:ext cx="54297" cy="41367"/>
            </a:xfrm>
            <a:custGeom>
              <a:avLst/>
              <a:gdLst/>
              <a:ahLst/>
              <a:cxnLst/>
              <a:rect l="l" t="t" r="r" b="b"/>
              <a:pathLst>
                <a:path w="1243" h="947" extrusionOk="0">
                  <a:moveTo>
                    <a:pt x="185" y="1"/>
                  </a:moveTo>
                  <a:cubicBezTo>
                    <a:pt x="138" y="1"/>
                    <a:pt x="87" y="20"/>
                    <a:pt x="56" y="52"/>
                  </a:cubicBezTo>
                  <a:cubicBezTo>
                    <a:pt x="1" y="125"/>
                    <a:pt x="19" y="235"/>
                    <a:pt x="110" y="289"/>
                  </a:cubicBezTo>
                  <a:lnTo>
                    <a:pt x="1060" y="947"/>
                  </a:lnTo>
                  <a:lnTo>
                    <a:pt x="1242" y="691"/>
                  </a:lnTo>
                  <a:lnTo>
                    <a:pt x="275" y="34"/>
                  </a:lnTo>
                  <a:cubicBezTo>
                    <a:pt x="252" y="11"/>
                    <a:pt x="219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2" name="Google Shape;642;p58"/>
            <p:cNvSpPr/>
            <p:nvPr/>
          </p:nvSpPr>
          <p:spPr>
            <a:xfrm>
              <a:off x="3987013" y="2136817"/>
              <a:ext cx="53467" cy="41324"/>
            </a:xfrm>
            <a:custGeom>
              <a:avLst/>
              <a:gdLst/>
              <a:ahLst/>
              <a:cxnLst/>
              <a:rect l="l" t="t" r="r" b="b"/>
              <a:pathLst>
                <a:path w="1224" h="946" extrusionOk="0">
                  <a:moveTo>
                    <a:pt x="174" y="0"/>
                  </a:moveTo>
                  <a:cubicBezTo>
                    <a:pt x="127" y="0"/>
                    <a:pt x="78" y="25"/>
                    <a:pt x="56" y="69"/>
                  </a:cubicBezTo>
                  <a:cubicBezTo>
                    <a:pt x="1" y="142"/>
                    <a:pt x="19" y="233"/>
                    <a:pt x="92" y="288"/>
                  </a:cubicBezTo>
                  <a:lnTo>
                    <a:pt x="1060" y="945"/>
                  </a:lnTo>
                  <a:lnTo>
                    <a:pt x="1224" y="689"/>
                  </a:lnTo>
                  <a:lnTo>
                    <a:pt x="256" y="32"/>
                  </a:lnTo>
                  <a:cubicBezTo>
                    <a:pt x="235" y="11"/>
                    <a:pt x="205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3" name="Google Shape;643;p58"/>
            <p:cNvSpPr/>
            <p:nvPr/>
          </p:nvSpPr>
          <p:spPr>
            <a:xfrm>
              <a:off x="2357113" y="709250"/>
              <a:ext cx="328580" cy="720106"/>
            </a:xfrm>
            <a:custGeom>
              <a:avLst/>
              <a:gdLst/>
              <a:ahLst/>
              <a:cxnLst/>
              <a:rect l="l" t="t" r="r" b="b"/>
              <a:pathLst>
                <a:path w="7522" h="16485" extrusionOk="0">
                  <a:moveTo>
                    <a:pt x="6645" y="2081"/>
                  </a:moveTo>
                  <a:cubicBezTo>
                    <a:pt x="5313" y="2355"/>
                    <a:pt x="4017" y="2757"/>
                    <a:pt x="2775" y="3286"/>
                  </a:cubicBezTo>
                  <a:cubicBezTo>
                    <a:pt x="2027" y="3615"/>
                    <a:pt x="1570" y="3980"/>
                    <a:pt x="1534" y="4947"/>
                  </a:cubicBezTo>
                  <a:cubicBezTo>
                    <a:pt x="1534" y="5458"/>
                    <a:pt x="1589" y="5988"/>
                    <a:pt x="1698" y="6499"/>
                  </a:cubicBezTo>
                  <a:cubicBezTo>
                    <a:pt x="1972" y="7923"/>
                    <a:pt x="2355" y="9347"/>
                    <a:pt x="2666" y="10679"/>
                  </a:cubicBezTo>
                  <a:cubicBezTo>
                    <a:pt x="3140" y="12706"/>
                    <a:pt x="3688" y="14422"/>
                    <a:pt x="3998" y="16247"/>
                  </a:cubicBezTo>
                  <a:cubicBezTo>
                    <a:pt x="3670" y="16338"/>
                    <a:pt x="3378" y="16430"/>
                    <a:pt x="3049" y="16485"/>
                  </a:cubicBezTo>
                  <a:cubicBezTo>
                    <a:pt x="2063" y="13819"/>
                    <a:pt x="1242" y="11081"/>
                    <a:pt x="585" y="8306"/>
                  </a:cubicBezTo>
                  <a:cubicBezTo>
                    <a:pt x="366" y="7339"/>
                    <a:pt x="92" y="6335"/>
                    <a:pt x="19" y="5349"/>
                  </a:cubicBezTo>
                  <a:cubicBezTo>
                    <a:pt x="1" y="5075"/>
                    <a:pt x="1" y="4783"/>
                    <a:pt x="19" y="4509"/>
                  </a:cubicBezTo>
                  <a:cubicBezTo>
                    <a:pt x="128" y="3067"/>
                    <a:pt x="1260" y="2337"/>
                    <a:pt x="2428" y="1899"/>
                  </a:cubicBezTo>
                  <a:cubicBezTo>
                    <a:pt x="3688" y="1406"/>
                    <a:pt x="5112" y="1242"/>
                    <a:pt x="6609" y="1059"/>
                  </a:cubicBezTo>
                  <a:cubicBezTo>
                    <a:pt x="6737" y="694"/>
                    <a:pt x="6682" y="0"/>
                    <a:pt x="7065" y="37"/>
                  </a:cubicBezTo>
                  <a:cubicBezTo>
                    <a:pt x="7503" y="73"/>
                    <a:pt x="7522" y="822"/>
                    <a:pt x="7522" y="1479"/>
                  </a:cubicBezTo>
                  <a:cubicBezTo>
                    <a:pt x="7522" y="2154"/>
                    <a:pt x="7485" y="2958"/>
                    <a:pt x="7029" y="2921"/>
                  </a:cubicBezTo>
                  <a:cubicBezTo>
                    <a:pt x="6682" y="2884"/>
                    <a:pt x="6737" y="2410"/>
                    <a:pt x="6645" y="2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4" name="Google Shape;644;p58"/>
            <p:cNvSpPr/>
            <p:nvPr/>
          </p:nvSpPr>
          <p:spPr>
            <a:xfrm>
              <a:off x="2800483" y="709250"/>
              <a:ext cx="328580" cy="720106"/>
            </a:xfrm>
            <a:custGeom>
              <a:avLst/>
              <a:gdLst/>
              <a:ahLst/>
              <a:cxnLst/>
              <a:rect l="l" t="t" r="r" b="b"/>
              <a:pathLst>
                <a:path w="7522" h="16485" extrusionOk="0">
                  <a:moveTo>
                    <a:pt x="877" y="2081"/>
                  </a:moveTo>
                  <a:cubicBezTo>
                    <a:pt x="2191" y="2355"/>
                    <a:pt x="3505" y="2757"/>
                    <a:pt x="4747" y="3286"/>
                  </a:cubicBezTo>
                  <a:cubicBezTo>
                    <a:pt x="5495" y="3615"/>
                    <a:pt x="5951" y="3980"/>
                    <a:pt x="5988" y="4947"/>
                  </a:cubicBezTo>
                  <a:cubicBezTo>
                    <a:pt x="5988" y="5458"/>
                    <a:pt x="5933" y="5988"/>
                    <a:pt x="5824" y="6499"/>
                  </a:cubicBezTo>
                  <a:cubicBezTo>
                    <a:pt x="5550" y="7923"/>
                    <a:pt x="5167" y="9347"/>
                    <a:pt x="4856" y="10679"/>
                  </a:cubicBezTo>
                  <a:cubicBezTo>
                    <a:pt x="4382" y="12706"/>
                    <a:pt x="3816" y="14422"/>
                    <a:pt x="3524" y="16247"/>
                  </a:cubicBezTo>
                  <a:cubicBezTo>
                    <a:pt x="3852" y="16338"/>
                    <a:pt x="4144" y="16430"/>
                    <a:pt x="4473" y="16485"/>
                  </a:cubicBezTo>
                  <a:cubicBezTo>
                    <a:pt x="5459" y="13819"/>
                    <a:pt x="6280" y="11081"/>
                    <a:pt x="6937" y="8306"/>
                  </a:cubicBezTo>
                  <a:cubicBezTo>
                    <a:pt x="7156" y="7339"/>
                    <a:pt x="7430" y="6335"/>
                    <a:pt x="7503" y="5349"/>
                  </a:cubicBezTo>
                  <a:cubicBezTo>
                    <a:pt x="7521" y="5075"/>
                    <a:pt x="7521" y="4783"/>
                    <a:pt x="7503" y="4509"/>
                  </a:cubicBezTo>
                  <a:cubicBezTo>
                    <a:pt x="7394" y="3067"/>
                    <a:pt x="6262" y="2337"/>
                    <a:pt x="5093" y="1899"/>
                  </a:cubicBezTo>
                  <a:cubicBezTo>
                    <a:pt x="3834" y="1406"/>
                    <a:pt x="2410" y="1242"/>
                    <a:pt x="913" y="1059"/>
                  </a:cubicBezTo>
                  <a:cubicBezTo>
                    <a:pt x="785" y="694"/>
                    <a:pt x="840" y="0"/>
                    <a:pt x="457" y="37"/>
                  </a:cubicBezTo>
                  <a:cubicBezTo>
                    <a:pt x="19" y="73"/>
                    <a:pt x="0" y="822"/>
                    <a:pt x="0" y="1479"/>
                  </a:cubicBezTo>
                  <a:cubicBezTo>
                    <a:pt x="0" y="2154"/>
                    <a:pt x="37" y="2958"/>
                    <a:pt x="493" y="2921"/>
                  </a:cubicBezTo>
                  <a:cubicBezTo>
                    <a:pt x="822" y="2884"/>
                    <a:pt x="767" y="2410"/>
                    <a:pt x="877" y="2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5" name="Google Shape;645;p58"/>
            <p:cNvSpPr/>
            <p:nvPr/>
          </p:nvSpPr>
          <p:spPr>
            <a:xfrm>
              <a:off x="2464745" y="1387061"/>
              <a:ext cx="1220926" cy="885968"/>
            </a:xfrm>
            <a:custGeom>
              <a:avLst/>
              <a:gdLst/>
              <a:ahLst/>
              <a:cxnLst/>
              <a:rect l="l" t="t" r="r" b="b"/>
              <a:pathLst>
                <a:path w="27950" h="20282" extrusionOk="0">
                  <a:moveTo>
                    <a:pt x="10753" y="0"/>
                  </a:moveTo>
                  <a:cubicBezTo>
                    <a:pt x="11593" y="73"/>
                    <a:pt x="12414" y="146"/>
                    <a:pt x="13236" y="219"/>
                  </a:cubicBezTo>
                  <a:cubicBezTo>
                    <a:pt x="12761" y="3815"/>
                    <a:pt x="11155" y="6261"/>
                    <a:pt x="8015" y="7193"/>
                  </a:cubicBezTo>
                  <a:cubicBezTo>
                    <a:pt x="8344" y="8799"/>
                    <a:pt x="8617" y="10296"/>
                    <a:pt x="9165" y="11665"/>
                  </a:cubicBezTo>
                  <a:cubicBezTo>
                    <a:pt x="9676" y="12943"/>
                    <a:pt x="10352" y="14148"/>
                    <a:pt x="11191" y="15225"/>
                  </a:cubicBezTo>
                  <a:cubicBezTo>
                    <a:pt x="12013" y="16302"/>
                    <a:pt x="12889" y="17178"/>
                    <a:pt x="14203" y="17799"/>
                  </a:cubicBezTo>
                  <a:cubicBezTo>
                    <a:pt x="15481" y="18401"/>
                    <a:pt x="17307" y="18511"/>
                    <a:pt x="18913" y="17981"/>
                  </a:cubicBezTo>
                  <a:cubicBezTo>
                    <a:pt x="20282" y="17525"/>
                    <a:pt x="21286" y="16612"/>
                    <a:pt x="22071" y="15553"/>
                  </a:cubicBezTo>
                  <a:cubicBezTo>
                    <a:pt x="22875" y="14440"/>
                    <a:pt x="23276" y="13052"/>
                    <a:pt x="23495" y="11391"/>
                  </a:cubicBezTo>
                  <a:cubicBezTo>
                    <a:pt x="23605" y="10533"/>
                    <a:pt x="23660" y="9712"/>
                    <a:pt x="23842" y="8945"/>
                  </a:cubicBezTo>
                  <a:cubicBezTo>
                    <a:pt x="24371" y="6736"/>
                    <a:pt x="25266" y="4838"/>
                    <a:pt x="27767" y="4491"/>
                  </a:cubicBezTo>
                  <a:cubicBezTo>
                    <a:pt x="27803" y="4655"/>
                    <a:pt x="27840" y="4801"/>
                    <a:pt x="27876" y="4965"/>
                  </a:cubicBezTo>
                  <a:cubicBezTo>
                    <a:pt x="27913" y="5130"/>
                    <a:pt x="27949" y="5294"/>
                    <a:pt x="27949" y="5458"/>
                  </a:cubicBezTo>
                  <a:cubicBezTo>
                    <a:pt x="27913" y="5623"/>
                    <a:pt x="27639" y="5714"/>
                    <a:pt x="27511" y="5805"/>
                  </a:cubicBezTo>
                  <a:cubicBezTo>
                    <a:pt x="27384" y="5933"/>
                    <a:pt x="27238" y="6061"/>
                    <a:pt x="27091" y="6170"/>
                  </a:cubicBezTo>
                  <a:cubicBezTo>
                    <a:pt x="26124" y="7211"/>
                    <a:pt x="25576" y="8708"/>
                    <a:pt x="25302" y="10405"/>
                  </a:cubicBezTo>
                  <a:cubicBezTo>
                    <a:pt x="25156" y="11318"/>
                    <a:pt x="25120" y="12194"/>
                    <a:pt x="24956" y="13052"/>
                  </a:cubicBezTo>
                  <a:cubicBezTo>
                    <a:pt x="24773" y="13819"/>
                    <a:pt x="24518" y="14549"/>
                    <a:pt x="24171" y="15261"/>
                  </a:cubicBezTo>
                  <a:cubicBezTo>
                    <a:pt x="23550" y="16557"/>
                    <a:pt x="22619" y="17689"/>
                    <a:pt x="21451" y="18547"/>
                  </a:cubicBezTo>
                  <a:cubicBezTo>
                    <a:pt x="20191" y="19533"/>
                    <a:pt x="18658" y="20099"/>
                    <a:pt x="17069" y="20172"/>
                  </a:cubicBezTo>
                  <a:cubicBezTo>
                    <a:pt x="14642" y="20281"/>
                    <a:pt x="12250" y="19405"/>
                    <a:pt x="10479" y="17744"/>
                  </a:cubicBezTo>
                  <a:cubicBezTo>
                    <a:pt x="8873" y="16229"/>
                    <a:pt x="7668" y="14312"/>
                    <a:pt x="7029" y="12176"/>
                  </a:cubicBezTo>
                  <a:cubicBezTo>
                    <a:pt x="6518" y="10588"/>
                    <a:pt x="6153" y="8945"/>
                    <a:pt x="5952" y="7266"/>
                  </a:cubicBezTo>
                  <a:cubicBezTo>
                    <a:pt x="4419" y="6992"/>
                    <a:pt x="3031" y="6207"/>
                    <a:pt x="2027" y="5020"/>
                  </a:cubicBezTo>
                  <a:cubicBezTo>
                    <a:pt x="987" y="3870"/>
                    <a:pt x="275" y="2446"/>
                    <a:pt x="1" y="913"/>
                  </a:cubicBezTo>
                  <a:cubicBezTo>
                    <a:pt x="804" y="694"/>
                    <a:pt x="1626" y="493"/>
                    <a:pt x="2484" y="329"/>
                  </a:cubicBezTo>
                  <a:cubicBezTo>
                    <a:pt x="2885" y="1789"/>
                    <a:pt x="3469" y="3085"/>
                    <a:pt x="4437" y="4053"/>
                  </a:cubicBezTo>
                  <a:cubicBezTo>
                    <a:pt x="4912" y="4564"/>
                    <a:pt x="5532" y="4929"/>
                    <a:pt x="6208" y="5111"/>
                  </a:cubicBezTo>
                  <a:cubicBezTo>
                    <a:pt x="6974" y="5276"/>
                    <a:pt x="7796" y="5130"/>
                    <a:pt x="8453" y="4692"/>
                  </a:cubicBezTo>
                  <a:cubicBezTo>
                    <a:pt x="9786" y="3815"/>
                    <a:pt x="10479" y="2136"/>
                    <a:pt x="10698" y="91"/>
                  </a:cubicBezTo>
                  <a:cubicBezTo>
                    <a:pt x="10698" y="55"/>
                    <a:pt x="10717" y="18"/>
                    <a:pt x="10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6" name="Google Shape;646;p58"/>
            <p:cNvSpPr/>
            <p:nvPr/>
          </p:nvSpPr>
          <p:spPr>
            <a:xfrm>
              <a:off x="3587543" y="1464378"/>
              <a:ext cx="306258" cy="319013"/>
            </a:xfrm>
            <a:custGeom>
              <a:avLst/>
              <a:gdLst/>
              <a:ahLst/>
              <a:cxnLst/>
              <a:rect l="l" t="t" r="r" b="b"/>
              <a:pathLst>
                <a:path w="7011" h="7303" extrusionOk="0">
                  <a:moveTo>
                    <a:pt x="3469" y="56"/>
                  </a:moveTo>
                  <a:cubicBezTo>
                    <a:pt x="4473" y="1"/>
                    <a:pt x="5440" y="402"/>
                    <a:pt x="6097" y="1169"/>
                  </a:cubicBezTo>
                  <a:cubicBezTo>
                    <a:pt x="6681" y="1808"/>
                    <a:pt x="6992" y="2629"/>
                    <a:pt x="7010" y="3487"/>
                  </a:cubicBezTo>
                  <a:cubicBezTo>
                    <a:pt x="7010" y="4418"/>
                    <a:pt x="6627" y="5295"/>
                    <a:pt x="5933" y="5915"/>
                  </a:cubicBezTo>
                  <a:cubicBezTo>
                    <a:pt x="5312" y="6518"/>
                    <a:pt x="4546" y="6919"/>
                    <a:pt x="3706" y="7084"/>
                  </a:cubicBezTo>
                  <a:cubicBezTo>
                    <a:pt x="2264" y="7303"/>
                    <a:pt x="1077" y="6372"/>
                    <a:pt x="548" y="5349"/>
                  </a:cubicBezTo>
                  <a:cubicBezTo>
                    <a:pt x="347" y="5003"/>
                    <a:pt x="219" y="4619"/>
                    <a:pt x="164" y="4218"/>
                  </a:cubicBezTo>
                  <a:cubicBezTo>
                    <a:pt x="0" y="2319"/>
                    <a:pt x="949" y="914"/>
                    <a:pt x="2136" y="348"/>
                  </a:cubicBezTo>
                  <a:cubicBezTo>
                    <a:pt x="2556" y="183"/>
                    <a:pt x="3012" y="74"/>
                    <a:pt x="3469" y="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7" name="Google Shape;647;p58"/>
            <p:cNvSpPr/>
            <p:nvPr/>
          </p:nvSpPr>
          <p:spPr>
            <a:xfrm>
              <a:off x="3651318" y="1519417"/>
              <a:ext cx="200983" cy="185039"/>
            </a:xfrm>
            <a:custGeom>
              <a:avLst/>
              <a:gdLst/>
              <a:ahLst/>
              <a:cxnLst/>
              <a:rect l="l" t="t" r="r" b="b"/>
              <a:pathLst>
                <a:path w="4601" h="4236" extrusionOk="0">
                  <a:moveTo>
                    <a:pt x="1917" y="110"/>
                  </a:moveTo>
                  <a:cubicBezTo>
                    <a:pt x="2666" y="0"/>
                    <a:pt x="3414" y="347"/>
                    <a:pt x="3834" y="986"/>
                  </a:cubicBezTo>
                  <a:cubicBezTo>
                    <a:pt x="3925" y="1114"/>
                    <a:pt x="3998" y="1260"/>
                    <a:pt x="4071" y="1406"/>
                  </a:cubicBezTo>
                  <a:cubicBezTo>
                    <a:pt x="4601" y="2739"/>
                    <a:pt x="3725" y="4217"/>
                    <a:pt x="2282" y="4236"/>
                  </a:cubicBezTo>
                  <a:cubicBezTo>
                    <a:pt x="1169" y="4236"/>
                    <a:pt x="165" y="3505"/>
                    <a:pt x="55" y="2428"/>
                  </a:cubicBezTo>
                  <a:cubicBezTo>
                    <a:pt x="0" y="1753"/>
                    <a:pt x="256" y="1077"/>
                    <a:pt x="785" y="639"/>
                  </a:cubicBezTo>
                  <a:cubicBezTo>
                    <a:pt x="1096" y="365"/>
                    <a:pt x="1497" y="165"/>
                    <a:pt x="1917" y="1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648" name="Google Shape;648;p58"/>
          <p:cNvGrpSpPr/>
          <p:nvPr/>
        </p:nvGrpSpPr>
        <p:grpSpPr>
          <a:xfrm>
            <a:off x="7233145" y="3539861"/>
            <a:ext cx="969351" cy="663736"/>
            <a:chOff x="4549425" y="3498550"/>
            <a:chExt cx="295375" cy="202250"/>
          </a:xfrm>
        </p:grpSpPr>
        <p:sp>
          <p:nvSpPr>
            <p:cNvPr id="649" name="Google Shape;649;p58"/>
            <p:cNvSpPr/>
            <p:nvPr/>
          </p:nvSpPr>
          <p:spPr>
            <a:xfrm>
              <a:off x="4549425" y="3498550"/>
              <a:ext cx="295375" cy="202250"/>
            </a:xfrm>
            <a:custGeom>
              <a:avLst/>
              <a:gdLst/>
              <a:ahLst/>
              <a:cxnLst/>
              <a:rect l="l" t="t" r="r" b="b"/>
              <a:pathLst>
                <a:path w="11815" h="8090" extrusionOk="0">
                  <a:moveTo>
                    <a:pt x="1" y="1"/>
                  </a:moveTo>
                  <a:lnTo>
                    <a:pt x="1" y="8090"/>
                  </a:lnTo>
                  <a:lnTo>
                    <a:pt x="11815" y="8090"/>
                  </a:lnTo>
                  <a:lnTo>
                    <a:pt x="118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0" name="Google Shape;650;p58"/>
            <p:cNvSpPr/>
            <p:nvPr/>
          </p:nvSpPr>
          <p:spPr>
            <a:xfrm>
              <a:off x="4574450" y="3683025"/>
              <a:ext cx="18125" cy="17775"/>
            </a:xfrm>
            <a:custGeom>
              <a:avLst/>
              <a:gdLst/>
              <a:ahLst/>
              <a:cxnLst/>
              <a:rect l="l" t="t" r="r" b="b"/>
              <a:pathLst>
                <a:path w="725" h="711" extrusionOk="0">
                  <a:moveTo>
                    <a:pt x="0" y="0"/>
                  </a:moveTo>
                  <a:lnTo>
                    <a:pt x="0" y="711"/>
                  </a:lnTo>
                  <a:lnTo>
                    <a:pt x="725" y="711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1" name="Google Shape;651;p58"/>
            <p:cNvSpPr/>
            <p:nvPr/>
          </p:nvSpPr>
          <p:spPr>
            <a:xfrm>
              <a:off x="4612500" y="3631925"/>
              <a:ext cx="17775" cy="68875"/>
            </a:xfrm>
            <a:custGeom>
              <a:avLst/>
              <a:gdLst/>
              <a:ahLst/>
              <a:cxnLst/>
              <a:rect l="l" t="t" r="r" b="b"/>
              <a:pathLst>
                <a:path w="711" h="2755" extrusionOk="0">
                  <a:moveTo>
                    <a:pt x="0" y="0"/>
                  </a:moveTo>
                  <a:lnTo>
                    <a:pt x="0" y="2755"/>
                  </a:lnTo>
                  <a:lnTo>
                    <a:pt x="710" y="275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2" name="Google Shape;652;p58"/>
            <p:cNvSpPr/>
            <p:nvPr/>
          </p:nvSpPr>
          <p:spPr>
            <a:xfrm>
              <a:off x="4650175" y="3599675"/>
              <a:ext cx="17775" cy="101125"/>
            </a:xfrm>
            <a:custGeom>
              <a:avLst/>
              <a:gdLst/>
              <a:ahLst/>
              <a:cxnLst/>
              <a:rect l="l" t="t" r="r" b="b"/>
              <a:pathLst>
                <a:path w="711" h="4045" extrusionOk="0">
                  <a:moveTo>
                    <a:pt x="1" y="0"/>
                  </a:moveTo>
                  <a:lnTo>
                    <a:pt x="1" y="4045"/>
                  </a:lnTo>
                  <a:lnTo>
                    <a:pt x="711" y="40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3" name="Google Shape;653;p58"/>
            <p:cNvSpPr/>
            <p:nvPr/>
          </p:nvSpPr>
          <p:spPr>
            <a:xfrm>
              <a:off x="4688225" y="3553275"/>
              <a:ext cx="17775" cy="147525"/>
            </a:xfrm>
            <a:custGeom>
              <a:avLst/>
              <a:gdLst/>
              <a:ahLst/>
              <a:cxnLst/>
              <a:rect l="l" t="t" r="r" b="b"/>
              <a:pathLst>
                <a:path w="711" h="5901" extrusionOk="0">
                  <a:moveTo>
                    <a:pt x="1" y="1"/>
                  </a:moveTo>
                  <a:lnTo>
                    <a:pt x="1" y="5901"/>
                  </a:lnTo>
                  <a:lnTo>
                    <a:pt x="711" y="5901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4" name="Google Shape;654;p58"/>
            <p:cNvSpPr/>
            <p:nvPr/>
          </p:nvSpPr>
          <p:spPr>
            <a:xfrm>
              <a:off x="4725925" y="3517050"/>
              <a:ext cx="17775" cy="183750"/>
            </a:xfrm>
            <a:custGeom>
              <a:avLst/>
              <a:gdLst/>
              <a:ahLst/>
              <a:cxnLst/>
              <a:rect l="l" t="t" r="r" b="b"/>
              <a:pathLst>
                <a:path w="711" h="7350" extrusionOk="0">
                  <a:moveTo>
                    <a:pt x="0" y="0"/>
                  </a:moveTo>
                  <a:lnTo>
                    <a:pt x="0" y="7350"/>
                  </a:lnTo>
                  <a:lnTo>
                    <a:pt x="711" y="7350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5" name="Google Shape;655;p58"/>
            <p:cNvSpPr/>
            <p:nvPr/>
          </p:nvSpPr>
          <p:spPr>
            <a:xfrm>
              <a:off x="4763600" y="3654025"/>
              <a:ext cx="18150" cy="46775"/>
            </a:xfrm>
            <a:custGeom>
              <a:avLst/>
              <a:gdLst/>
              <a:ahLst/>
              <a:cxnLst/>
              <a:rect l="l" t="t" r="r" b="b"/>
              <a:pathLst>
                <a:path w="726" h="1871" extrusionOk="0">
                  <a:moveTo>
                    <a:pt x="1" y="1"/>
                  </a:moveTo>
                  <a:lnTo>
                    <a:pt x="1" y="1871"/>
                  </a:lnTo>
                  <a:lnTo>
                    <a:pt x="726" y="1871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6" name="Google Shape;656;p58"/>
            <p:cNvSpPr/>
            <p:nvPr/>
          </p:nvSpPr>
          <p:spPr>
            <a:xfrm>
              <a:off x="4801650" y="3594225"/>
              <a:ext cx="17800" cy="106575"/>
            </a:xfrm>
            <a:custGeom>
              <a:avLst/>
              <a:gdLst/>
              <a:ahLst/>
              <a:cxnLst/>
              <a:rect l="l" t="t" r="r" b="b"/>
              <a:pathLst>
                <a:path w="712" h="4263" extrusionOk="0">
                  <a:moveTo>
                    <a:pt x="1" y="1"/>
                  </a:moveTo>
                  <a:lnTo>
                    <a:pt x="1" y="4263"/>
                  </a:lnTo>
                  <a:lnTo>
                    <a:pt x="711" y="4263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57" name="Google Shape;657;p58"/>
          <p:cNvSpPr/>
          <p:nvPr/>
        </p:nvSpPr>
        <p:spPr>
          <a:xfrm flipH="1">
            <a:off x="7342487" y="1569026"/>
            <a:ext cx="710760" cy="663735"/>
          </a:xfrm>
          <a:custGeom>
            <a:avLst/>
            <a:gdLst/>
            <a:ahLst/>
            <a:cxnLst/>
            <a:rect l="l" t="t" r="r" b="b"/>
            <a:pathLst>
              <a:path w="10565" h="9866" extrusionOk="0">
                <a:moveTo>
                  <a:pt x="4552" y="1"/>
                </a:moveTo>
                <a:cubicBezTo>
                  <a:pt x="2229" y="1"/>
                  <a:pt x="0" y="1811"/>
                  <a:pt x="0" y="4539"/>
                </a:cubicBezTo>
                <a:cubicBezTo>
                  <a:pt x="0" y="6145"/>
                  <a:pt x="876" y="7642"/>
                  <a:pt x="2282" y="8463"/>
                </a:cubicBezTo>
                <a:cubicBezTo>
                  <a:pt x="2191" y="8902"/>
                  <a:pt x="2081" y="9358"/>
                  <a:pt x="1917" y="9778"/>
                </a:cubicBezTo>
                <a:cubicBezTo>
                  <a:pt x="1903" y="9831"/>
                  <a:pt x="1949" y="9865"/>
                  <a:pt x="1988" y="9865"/>
                </a:cubicBezTo>
                <a:cubicBezTo>
                  <a:pt x="2003" y="9865"/>
                  <a:pt x="2017" y="9861"/>
                  <a:pt x="2026" y="9851"/>
                </a:cubicBezTo>
                <a:lnTo>
                  <a:pt x="2884" y="8755"/>
                </a:lnTo>
                <a:cubicBezTo>
                  <a:pt x="3395" y="8956"/>
                  <a:pt x="3961" y="9048"/>
                  <a:pt x="4527" y="9048"/>
                </a:cubicBezTo>
                <a:cubicBezTo>
                  <a:pt x="4535" y="9048"/>
                  <a:pt x="4542" y="9048"/>
                  <a:pt x="4550" y="9048"/>
                </a:cubicBezTo>
                <a:cubicBezTo>
                  <a:pt x="8551" y="9048"/>
                  <a:pt x="10564" y="4186"/>
                  <a:pt x="7722" y="1344"/>
                </a:cubicBezTo>
                <a:cubicBezTo>
                  <a:pt x="6800" y="416"/>
                  <a:pt x="5665" y="1"/>
                  <a:pt x="45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8" name="Google Shape;658;p58"/>
          <p:cNvSpPr/>
          <p:nvPr/>
        </p:nvSpPr>
        <p:spPr>
          <a:xfrm flipH="1">
            <a:off x="7523927" y="1710843"/>
            <a:ext cx="449532" cy="380911"/>
          </a:xfrm>
          <a:custGeom>
            <a:avLst/>
            <a:gdLst/>
            <a:ahLst/>
            <a:cxnLst/>
            <a:rect l="l" t="t" r="r" b="b"/>
            <a:pathLst>
              <a:path w="6682" h="5662" extrusionOk="0">
                <a:moveTo>
                  <a:pt x="1721" y="1"/>
                </a:moveTo>
                <a:cubicBezTo>
                  <a:pt x="861" y="1"/>
                  <a:pt x="1" y="606"/>
                  <a:pt x="1" y="1700"/>
                </a:cubicBezTo>
                <a:cubicBezTo>
                  <a:pt x="1" y="3599"/>
                  <a:pt x="3341" y="5662"/>
                  <a:pt x="3341" y="5662"/>
                </a:cubicBezTo>
                <a:cubicBezTo>
                  <a:pt x="3341" y="5662"/>
                  <a:pt x="6682" y="3380"/>
                  <a:pt x="6682" y="1700"/>
                </a:cubicBezTo>
                <a:cubicBezTo>
                  <a:pt x="6682" y="769"/>
                  <a:pt x="5915" y="3"/>
                  <a:pt x="4984" y="3"/>
                </a:cubicBezTo>
                <a:cubicBezTo>
                  <a:pt x="4218" y="3"/>
                  <a:pt x="3560" y="496"/>
                  <a:pt x="3341" y="1226"/>
                </a:cubicBezTo>
                <a:cubicBezTo>
                  <a:pt x="3098" y="389"/>
                  <a:pt x="2410" y="1"/>
                  <a:pt x="17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9" name="Google Shape;659;p58"/>
          <p:cNvSpPr/>
          <p:nvPr/>
        </p:nvSpPr>
        <p:spPr>
          <a:xfrm flipH="1">
            <a:off x="7568127" y="1836244"/>
            <a:ext cx="378287" cy="140067"/>
          </a:xfrm>
          <a:custGeom>
            <a:avLst/>
            <a:gdLst/>
            <a:ahLst/>
            <a:cxnLst/>
            <a:rect l="l" t="t" r="r" b="b"/>
            <a:pathLst>
              <a:path w="5623" h="2082" extrusionOk="0">
                <a:moveTo>
                  <a:pt x="2428" y="1"/>
                </a:moveTo>
                <a:cubicBezTo>
                  <a:pt x="2410" y="1"/>
                  <a:pt x="2392" y="19"/>
                  <a:pt x="2373" y="37"/>
                </a:cubicBezTo>
                <a:lnTo>
                  <a:pt x="2081" y="1078"/>
                </a:lnTo>
                <a:lnTo>
                  <a:pt x="0" y="1078"/>
                </a:lnTo>
                <a:cubicBezTo>
                  <a:pt x="18" y="1114"/>
                  <a:pt x="55" y="1151"/>
                  <a:pt x="73" y="1187"/>
                </a:cubicBezTo>
                <a:lnTo>
                  <a:pt x="2136" y="1187"/>
                </a:lnTo>
                <a:cubicBezTo>
                  <a:pt x="2154" y="1187"/>
                  <a:pt x="2191" y="1169"/>
                  <a:pt x="2191" y="1151"/>
                </a:cubicBezTo>
                <a:lnTo>
                  <a:pt x="2428" y="293"/>
                </a:lnTo>
                <a:lnTo>
                  <a:pt x="2885" y="2027"/>
                </a:lnTo>
                <a:cubicBezTo>
                  <a:pt x="2903" y="2045"/>
                  <a:pt x="2921" y="2063"/>
                  <a:pt x="2939" y="2082"/>
                </a:cubicBezTo>
                <a:cubicBezTo>
                  <a:pt x="2976" y="2082"/>
                  <a:pt x="2994" y="2063"/>
                  <a:pt x="2994" y="2027"/>
                </a:cubicBezTo>
                <a:lnTo>
                  <a:pt x="3487" y="804"/>
                </a:lnTo>
                <a:lnTo>
                  <a:pt x="3651" y="1406"/>
                </a:lnTo>
                <a:cubicBezTo>
                  <a:pt x="3651" y="1425"/>
                  <a:pt x="3688" y="1443"/>
                  <a:pt x="3706" y="1443"/>
                </a:cubicBezTo>
                <a:lnTo>
                  <a:pt x="5532" y="1443"/>
                </a:lnTo>
                <a:cubicBezTo>
                  <a:pt x="5568" y="1406"/>
                  <a:pt x="5605" y="1370"/>
                  <a:pt x="5623" y="1315"/>
                </a:cubicBezTo>
                <a:lnTo>
                  <a:pt x="5623" y="1315"/>
                </a:lnTo>
                <a:lnTo>
                  <a:pt x="3761" y="1333"/>
                </a:lnTo>
                <a:lnTo>
                  <a:pt x="3578" y="585"/>
                </a:lnTo>
                <a:cubicBezTo>
                  <a:pt x="3578" y="567"/>
                  <a:pt x="3560" y="548"/>
                  <a:pt x="3523" y="548"/>
                </a:cubicBezTo>
                <a:cubicBezTo>
                  <a:pt x="3505" y="548"/>
                  <a:pt x="3469" y="567"/>
                  <a:pt x="3469" y="585"/>
                </a:cubicBezTo>
                <a:lnTo>
                  <a:pt x="2976" y="1826"/>
                </a:lnTo>
                <a:lnTo>
                  <a:pt x="2501" y="37"/>
                </a:lnTo>
                <a:cubicBezTo>
                  <a:pt x="2483" y="19"/>
                  <a:pt x="2465" y="1"/>
                  <a:pt x="24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0" name="Google Shape;660;p58"/>
          <p:cNvSpPr/>
          <p:nvPr/>
        </p:nvSpPr>
        <p:spPr>
          <a:xfrm>
            <a:off x="9743107" y="1164588"/>
            <a:ext cx="553751" cy="548128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1" name="Google Shape;661;p58"/>
          <p:cNvSpPr txBox="1">
            <a:spLocks noGrp="1"/>
          </p:cNvSpPr>
          <p:nvPr>
            <p:ph type="ctrTitle"/>
          </p:nvPr>
        </p:nvSpPr>
        <p:spPr>
          <a:xfrm>
            <a:off x="422823" y="1167594"/>
            <a:ext cx="5969067" cy="323038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  <a:latin typeface="Alata" panose="020B0604020202020204" charset="0"/>
              </a:rPr>
              <a:t>HOSPITAL</a:t>
            </a:r>
            <a:br>
              <a:rPr lang="en" dirty="0">
                <a:solidFill>
                  <a:schemeClr val="accent1">
                    <a:lumMod val="75000"/>
                  </a:schemeClr>
                </a:solidFill>
                <a:latin typeface="Alata" panose="020B0604020202020204" charset="0"/>
              </a:rPr>
            </a:br>
            <a:r>
              <a:rPr lang="en" dirty="0">
                <a:solidFill>
                  <a:schemeClr val="accent1">
                    <a:lumMod val="75000"/>
                  </a:schemeClr>
                </a:solidFill>
                <a:latin typeface="Alata" panose="020B0604020202020204" charset="0"/>
              </a:rPr>
              <a:t>MANAGEMENT</a:t>
            </a:r>
            <a:br>
              <a:rPr lang="en" dirty="0">
                <a:solidFill>
                  <a:schemeClr val="accent1">
                    <a:lumMod val="75000"/>
                  </a:schemeClr>
                </a:solidFill>
                <a:latin typeface="Alata" panose="020B0604020202020204" charset="0"/>
              </a:rPr>
            </a:br>
            <a:r>
              <a:rPr lang="en" dirty="0">
                <a:solidFill>
                  <a:schemeClr val="accent1">
                    <a:lumMod val="75000"/>
                  </a:schemeClr>
                </a:solidFill>
                <a:latin typeface="Alata" panose="020B0604020202020204" charset="0"/>
              </a:rPr>
              <a:t>SYSTEM</a:t>
            </a:r>
            <a:endParaRPr dirty="0">
              <a:solidFill>
                <a:schemeClr val="accent1">
                  <a:lumMod val="75000"/>
                </a:schemeClr>
              </a:solidFill>
              <a:latin typeface="Alata" panose="020B0604020202020204" charset="0"/>
            </a:endParaRPr>
          </a:p>
        </p:txBody>
      </p:sp>
      <p:sp>
        <p:nvSpPr>
          <p:cNvPr id="663" name="Google Shape;663;p58"/>
          <p:cNvSpPr/>
          <p:nvPr/>
        </p:nvSpPr>
        <p:spPr>
          <a:xfrm>
            <a:off x="6120915" y="5296818"/>
            <a:ext cx="194357" cy="194357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4" name="Google Shape;664;p58"/>
          <p:cNvSpPr/>
          <p:nvPr/>
        </p:nvSpPr>
        <p:spPr>
          <a:xfrm>
            <a:off x="11189618" y="2494797"/>
            <a:ext cx="303313" cy="259735"/>
          </a:xfrm>
          <a:custGeom>
            <a:avLst/>
            <a:gdLst/>
            <a:ahLst/>
            <a:cxnLst/>
            <a:rect l="l" t="t" r="r" b="b"/>
            <a:pathLst>
              <a:path w="6814" h="5835" extrusionOk="0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5" name="Google Shape;665;p58"/>
          <p:cNvSpPr/>
          <p:nvPr/>
        </p:nvSpPr>
        <p:spPr>
          <a:xfrm rot="2700000">
            <a:off x="5950382" y="4755931"/>
            <a:ext cx="277452" cy="277608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6" name="Google Shape;666;p58"/>
          <p:cNvSpPr/>
          <p:nvPr/>
        </p:nvSpPr>
        <p:spPr>
          <a:xfrm>
            <a:off x="7018710" y="2782785"/>
            <a:ext cx="303303" cy="303303"/>
          </a:xfrm>
          <a:custGeom>
            <a:avLst/>
            <a:gdLst/>
            <a:ahLst/>
            <a:cxnLst/>
            <a:rect l="l" t="t" r="r" b="b"/>
            <a:pathLst>
              <a:path w="1610" h="1610" extrusionOk="0">
                <a:moveTo>
                  <a:pt x="0" y="0"/>
                </a:moveTo>
                <a:lnTo>
                  <a:pt x="174" y="624"/>
                </a:lnTo>
                <a:lnTo>
                  <a:pt x="334" y="1232"/>
                </a:lnTo>
                <a:lnTo>
                  <a:pt x="667" y="899"/>
                </a:lnTo>
                <a:lnTo>
                  <a:pt x="1377" y="1609"/>
                </a:lnTo>
                <a:lnTo>
                  <a:pt x="1609" y="1377"/>
                </a:lnTo>
                <a:lnTo>
                  <a:pt x="899" y="682"/>
                </a:lnTo>
                <a:lnTo>
                  <a:pt x="1232" y="334"/>
                </a:lnTo>
                <a:lnTo>
                  <a:pt x="623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7" name="Google Shape;667;p58"/>
          <p:cNvSpPr/>
          <p:nvPr/>
        </p:nvSpPr>
        <p:spPr>
          <a:xfrm>
            <a:off x="6883517" y="2163241"/>
            <a:ext cx="573656" cy="567831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8989A-38D1-4834-6065-A6B3C3FCAD40}"/>
              </a:ext>
            </a:extLst>
          </p:cNvPr>
          <p:cNvSpPr txBox="1"/>
          <p:nvPr/>
        </p:nvSpPr>
        <p:spPr>
          <a:xfrm>
            <a:off x="9232224" y="6048645"/>
            <a:ext cx="2818713" cy="543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67" dirty="0">
                <a:solidFill>
                  <a:schemeClr val="bg1">
                    <a:lumMod val="50000"/>
                  </a:schemeClr>
                </a:solidFill>
                <a:latin typeface="Alata" panose="020B0604020202020204" charset="0"/>
              </a:rPr>
              <a:t>Priyadarshini M -220701206</a:t>
            </a:r>
          </a:p>
          <a:p>
            <a:r>
              <a:rPr lang="en-IN" sz="1467" dirty="0">
                <a:solidFill>
                  <a:schemeClr val="bg1">
                    <a:lumMod val="50000"/>
                  </a:schemeClr>
                </a:solidFill>
                <a:latin typeface="Alata" panose="020B0604020202020204" charset="0"/>
              </a:rPr>
              <a:t>Radhika Rakesh -220701208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4AB632-A81E-A34F-B184-4024D98B27DA}"/>
              </a:ext>
            </a:extLst>
          </p:cNvPr>
          <p:cNvSpPr txBox="1"/>
          <p:nvPr/>
        </p:nvSpPr>
        <p:spPr>
          <a:xfrm>
            <a:off x="393501" y="4408339"/>
            <a:ext cx="58225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ata" panose="020B0604020202020204" charset="0"/>
                <a:ea typeface="Cascadia Mono" panose="020B0609020000020004" pitchFamily="49" charset="0"/>
                <a:cs typeface="Cascadia Mono" panose="020B0609020000020004" pitchFamily="49" charset="0"/>
              </a:rPr>
              <a:t>DATABASE MANAGEMENT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3F2C71-BDF5-2B2E-CC08-A8D31EF36B7B}"/>
              </a:ext>
            </a:extLst>
          </p:cNvPr>
          <p:cNvSpPr txBox="1"/>
          <p:nvPr/>
        </p:nvSpPr>
        <p:spPr>
          <a:xfrm>
            <a:off x="1980809" y="4835153"/>
            <a:ext cx="18069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ata" panose="020B0604020202020204" charset="0"/>
              </a:rPr>
              <a:t>(CS19443)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4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0AAF61D-D2CC-51E1-AAA3-093C8FADC926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67" dirty="0"/>
              <a:t> q=(</a:t>
            </a:r>
            <a:r>
              <a:rPr lang="en-IN" sz="1467" dirty="0" err="1"/>
              <a:t>i,j,k,l</a:t>
            </a:r>
            <a:r>
              <a:rPr lang="en-IN" sz="1467" dirty="0"/>
              <a:t>)</a:t>
            </a:r>
          </a:p>
          <a:p>
            <a:r>
              <a:rPr lang="en-IN" sz="1467" dirty="0"/>
              <a:t>        h=</a:t>
            </a:r>
            <a:r>
              <a:rPr lang="en-IN" sz="1467" dirty="0" err="1"/>
              <a:t>rd.choice</a:t>
            </a:r>
            <a:r>
              <a:rPr lang="en-IN" sz="1467" dirty="0"/>
              <a:t>(q) </a:t>
            </a:r>
          </a:p>
          <a:p>
            <a:r>
              <a:rPr lang="en-IN" sz="1467" dirty="0"/>
              <a:t>        u=(23,34,12,67,53,72)</a:t>
            </a:r>
          </a:p>
          <a:p>
            <a:r>
              <a:rPr lang="en-IN" sz="1467" dirty="0"/>
              <a:t>        o=</a:t>
            </a:r>
            <a:r>
              <a:rPr lang="en-IN" sz="1467" dirty="0" err="1"/>
              <a:t>rd.choice</a:t>
            </a:r>
            <a:r>
              <a:rPr lang="en-IN" sz="1467" dirty="0"/>
              <a:t>(u)        </a:t>
            </a:r>
          </a:p>
          <a:p>
            <a:r>
              <a:rPr lang="en-IN" sz="1467" dirty="0"/>
              <a:t>        det = (</a:t>
            </a:r>
          </a:p>
          <a:p>
            <a:r>
              <a:rPr lang="en-IN" sz="1467" dirty="0"/>
              <a:t>        "Your appointment is fixed with: {}\n"</a:t>
            </a:r>
          </a:p>
          <a:p>
            <a:r>
              <a:rPr lang="en-IN" sz="1467" dirty="0"/>
              <a:t>        "Date: {}\n"</a:t>
            </a:r>
          </a:p>
          <a:p>
            <a:r>
              <a:rPr lang="en-IN" sz="1467" dirty="0"/>
              <a:t>        "Time: {}\n"</a:t>
            </a:r>
          </a:p>
          <a:p>
            <a:r>
              <a:rPr lang="en-IN" sz="1467" dirty="0"/>
              <a:t>        "Appointment no: {}"</a:t>
            </a:r>
          </a:p>
          <a:p>
            <a:r>
              <a:rPr lang="en-IN" sz="1467" dirty="0"/>
              <a:t>         ).format(h, p2, p3, o)</a:t>
            </a:r>
          </a:p>
          <a:p>
            <a:r>
              <a:rPr lang="en-IN" sz="1467" dirty="0"/>
              <a:t>        query='insert into </a:t>
            </a:r>
            <a:r>
              <a:rPr lang="en-IN" sz="1467" dirty="0" err="1"/>
              <a:t>appointment_details</a:t>
            </a:r>
            <a:r>
              <a:rPr lang="en-IN" sz="1467" dirty="0"/>
              <a:t> values("{}", "{}", "{}", "{}", "{}")'.format(p1,h,p2,p3,o)</a:t>
            </a:r>
          </a:p>
          <a:p>
            <a:r>
              <a:rPr lang="en-IN" sz="1467" dirty="0"/>
              <a:t>        </a:t>
            </a:r>
            <a:r>
              <a:rPr lang="en-IN" sz="1467" dirty="0" err="1"/>
              <a:t>cur.execute</a:t>
            </a:r>
            <a:r>
              <a:rPr lang="en-IN" sz="1467" dirty="0"/>
              <a:t>(query)</a:t>
            </a:r>
          </a:p>
          <a:p>
            <a:r>
              <a:rPr lang="en-IN" sz="1467" dirty="0"/>
              <a:t>        </a:t>
            </a:r>
            <a:r>
              <a:rPr lang="en-IN" sz="1467" dirty="0" err="1"/>
              <a:t>tkinter.messagebox.showinfo</a:t>
            </a:r>
            <a:r>
              <a:rPr lang="en-IN" sz="1467" dirty="0"/>
              <a:t>("APPOINTMENT </a:t>
            </a:r>
            <a:r>
              <a:rPr lang="en-IN" sz="1467" dirty="0" err="1"/>
              <a:t>DETAILS",det</a:t>
            </a:r>
            <a:r>
              <a:rPr lang="en-IN" sz="1467" dirty="0"/>
              <a:t>)   </a:t>
            </a:r>
          </a:p>
          <a:p>
            <a:r>
              <a:rPr lang="en-IN" sz="1467" dirty="0"/>
              <a:t>    else:</a:t>
            </a:r>
          </a:p>
          <a:p>
            <a:r>
              <a:rPr lang="en-IN" sz="1467" dirty="0"/>
              <a:t>        </a:t>
            </a:r>
            <a:r>
              <a:rPr lang="en-IN" sz="1467" dirty="0" err="1"/>
              <a:t>tkinter.messagebox.showwarning</a:t>
            </a:r>
            <a:r>
              <a:rPr lang="en-IN" sz="1467" dirty="0"/>
              <a:t>('WRONG INPUT','PLEASE ENTER VALID VALUE')</a:t>
            </a:r>
          </a:p>
          <a:p>
            <a:endParaRPr lang="en-IN" sz="1467" dirty="0"/>
          </a:p>
          <a:p>
            <a:r>
              <a:rPr lang="en-IN" sz="1467" dirty="0"/>
              <a:t>#  For appointment</a:t>
            </a:r>
          </a:p>
          <a:p>
            <a:r>
              <a:rPr lang="en-IN" sz="1467" dirty="0"/>
              <a:t>def </a:t>
            </a:r>
            <a:r>
              <a:rPr lang="en-IN" sz="1467" dirty="0" err="1"/>
              <a:t>get_apoint</a:t>
            </a:r>
            <a:r>
              <a:rPr lang="en-IN" sz="1467" dirty="0"/>
              <a:t>():</a:t>
            </a:r>
          </a:p>
          <a:p>
            <a:r>
              <a:rPr lang="en-IN" sz="1467" dirty="0"/>
              <a:t>    global x1,x2,x3,x4</a:t>
            </a:r>
          </a:p>
          <a:p>
            <a:r>
              <a:rPr lang="en-IN" sz="1467" dirty="0"/>
              <a:t>    p1=x1.get()  </a:t>
            </a:r>
          </a:p>
          <a:p>
            <a:r>
              <a:rPr lang="en-IN" sz="1467" dirty="0"/>
              <a:t>    </a:t>
            </a:r>
            <a:r>
              <a:rPr lang="en-IN" sz="1467" dirty="0" err="1"/>
              <a:t>cur.execute</a:t>
            </a:r>
            <a:r>
              <a:rPr lang="en-IN" sz="1467" dirty="0"/>
              <a:t>('select * from appointment where </a:t>
            </a:r>
            <a:r>
              <a:rPr lang="en-IN" sz="1467" dirty="0" err="1"/>
              <a:t>idno</a:t>
            </a:r>
            <a:r>
              <a:rPr lang="en-IN" sz="1467" dirty="0"/>
              <a:t>=(%s)',(p1,))</a:t>
            </a:r>
          </a:p>
          <a:p>
            <a:r>
              <a:rPr lang="en-IN" sz="1467" dirty="0"/>
              <a:t>    </a:t>
            </a:r>
            <a:r>
              <a:rPr lang="en-IN" sz="1467" dirty="0" err="1"/>
              <a:t>dat</a:t>
            </a:r>
            <a:r>
              <a:rPr lang="en-IN" sz="1467" dirty="0"/>
              <a:t>=</a:t>
            </a:r>
            <a:r>
              <a:rPr lang="en-IN" sz="1467" dirty="0" err="1"/>
              <a:t>cur.fetchall</a:t>
            </a:r>
            <a:r>
              <a:rPr lang="en-IN" sz="1467" dirty="0"/>
              <a:t>()</a:t>
            </a:r>
          </a:p>
          <a:p>
            <a:r>
              <a:rPr lang="en-IN" sz="1467" dirty="0"/>
              <a:t>    a=[]</a:t>
            </a:r>
          </a:p>
          <a:p>
            <a:r>
              <a:rPr lang="en-IN" sz="1467" dirty="0"/>
              <a:t>    for </a:t>
            </a:r>
            <a:r>
              <a:rPr lang="en-IN" sz="1467" dirty="0" err="1"/>
              <a:t>i</a:t>
            </a:r>
            <a:r>
              <a:rPr lang="en-IN" sz="1467" dirty="0"/>
              <a:t> in </a:t>
            </a:r>
            <a:r>
              <a:rPr lang="en-IN" sz="1467" dirty="0" err="1"/>
              <a:t>dat</a:t>
            </a:r>
            <a:r>
              <a:rPr lang="en-IN" sz="1467" dirty="0"/>
              <a:t>:</a:t>
            </a:r>
          </a:p>
          <a:p>
            <a:r>
              <a:rPr lang="en-IN" sz="1467" dirty="0"/>
              <a:t>        </a:t>
            </a:r>
            <a:r>
              <a:rPr lang="en-IN" sz="1467" dirty="0" err="1"/>
              <a:t>a.append</a:t>
            </a:r>
            <a:r>
              <a:rPr lang="en-IN" sz="1467" dirty="0"/>
              <a:t>(</a:t>
            </a:r>
            <a:r>
              <a:rPr lang="en-IN" sz="1467" dirty="0" err="1"/>
              <a:t>i</a:t>
            </a:r>
            <a:r>
              <a:rPr lang="en-IN" sz="1467" dirty="0"/>
              <a:t>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E1228-2BA3-7837-5DC3-4E5AFE26C54D}"/>
              </a:ext>
            </a:extLst>
          </p:cNvPr>
          <p:cNvSpPr txBox="1"/>
          <p:nvPr/>
        </p:nvSpPr>
        <p:spPr>
          <a:xfrm>
            <a:off x="83128" y="196472"/>
            <a:ext cx="6131264" cy="6331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 </a:t>
            </a:r>
            <a:r>
              <a:rPr lang="en-IN" sz="1467" dirty="0">
                <a:solidFill>
                  <a:schemeClr val="bg1"/>
                </a:solidFill>
              </a:rPr>
              <a:t>).format(h, p2, p3, o)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query='insert into </a:t>
            </a:r>
            <a:r>
              <a:rPr lang="en-IN" sz="1467" dirty="0" err="1">
                <a:solidFill>
                  <a:schemeClr val="bg1"/>
                </a:solidFill>
              </a:rPr>
              <a:t>appointment_details</a:t>
            </a:r>
            <a:r>
              <a:rPr lang="en-IN" sz="1467" dirty="0">
                <a:solidFill>
                  <a:schemeClr val="bg1"/>
                </a:solidFill>
              </a:rPr>
              <a:t> values("{}", "{}", "{}", "{}", "{}")'.format(p1,h,p2,p3,o)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cur.execute</a:t>
            </a:r>
            <a:r>
              <a:rPr lang="en-IN" sz="1467" dirty="0">
                <a:solidFill>
                  <a:schemeClr val="bg1"/>
                </a:solidFill>
              </a:rPr>
              <a:t>(query)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tkinter.messagebox.showinfo</a:t>
            </a:r>
            <a:r>
              <a:rPr lang="en-IN" sz="1467" dirty="0">
                <a:solidFill>
                  <a:schemeClr val="bg1"/>
                </a:solidFill>
              </a:rPr>
              <a:t>("APPOINTMENT </a:t>
            </a:r>
            <a:r>
              <a:rPr lang="en-IN" sz="1467" dirty="0" err="1">
                <a:solidFill>
                  <a:schemeClr val="bg1"/>
                </a:solidFill>
              </a:rPr>
              <a:t>DETAILS",det</a:t>
            </a:r>
            <a:r>
              <a:rPr lang="en-IN" sz="1467" dirty="0">
                <a:solidFill>
                  <a:schemeClr val="bg1"/>
                </a:solidFill>
              </a:rPr>
              <a:t>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</a:t>
            </a:r>
            <a:r>
              <a:rPr lang="en-IN" sz="1467" dirty="0" err="1">
                <a:solidFill>
                  <a:schemeClr val="bg1"/>
                </a:solidFill>
              </a:rPr>
              <a:t>elif</a:t>
            </a:r>
            <a:r>
              <a:rPr lang="en-IN" sz="1467" dirty="0">
                <a:solidFill>
                  <a:schemeClr val="bg1"/>
                </a:solidFill>
              </a:rPr>
              <a:t> int(p1)==5: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i</a:t>
            </a:r>
            <a:r>
              <a:rPr lang="en-IN" sz="1467" dirty="0">
                <a:solidFill>
                  <a:schemeClr val="bg1"/>
                </a:solidFill>
              </a:rPr>
              <a:t>=("</a:t>
            </a:r>
            <a:r>
              <a:rPr lang="en-IN" sz="1467" dirty="0" err="1">
                <a:solidFill>
                  <a:schemeClr val="bg1"/>
                </a:solidFill>
              </a:rPr>
              <a:t>Dr.</a:t>
            </a:r>
            <a:r>
              <a:rPr lang="en-IN" sz="1467" dirty="0">
                <a:solidFill>
                  <a:schemeClr val="bg1"/>
                </a:solidFill>
              </a:rPr>
              <a:t> Kohli \</a:t>
            </a:r>
            <a:r>
              <a:rPr lang="en-IN" sz="1467" dirty="0" err="1">
                <a:solidFill>
                  <a:schemeClr val="bg1"/>
                </a:solidFill>
              </a:rPr>
              <a:t>nRoom</a:t>
            </a:r>
            <a:r>
              <a:rPr lang="en-IN" sz="1467" dirty="0">
                <a:solidFill>
                  <a:schemeClr val="bg1"/>
                </a:solidFill>
              </a:rPr>
              <a:t> no. 14")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j=("</a:t>
            </a:r>
            <a:r>
              <a:rPr lang="en-IN" sz="1467" dirty="0" err="1">
                <a:solidFill>
                  <a:schemeClr val="bg1"/>
                </a:solidFill>
              </a:rPr>
              <a:t>Dr.</a:t>
            </a:r>
            <a:r>
              <a:rPr lang="en-IN" sz="1467" dirty="0">
                <a:solidFill>
                  <a:schemeClr val="bg1"/>
                </a:solidFill>
              </a:rPr>
              <a:t> </a:t>
            </a:r>
            <a:r>
              <a:rPr lang="en-IN" sz="1467" dirty="0" err="1">
                <a:solidFill>
                  <a:schemeClr val="bg1"/>
                </a:solidFill>
              </a:rPr>
              <a:t>singh</a:t>
            </a:r>
            <a:r>
              <a:rPr lang="en-IN" sz="1467" dirty="0">
                <a:solidFill>
                  <a:schemeClr val="bg1"/>
                </a:solidFill>
              </a:rPr>
              <a:t> \</a:t>
            </a:r>
            <a:r>
              <a:rPr lang="en-IN" sz="1467" dirty="0" err="1">
                <a:solidFill>
                  <a:schemeClr val="bg1"/>
                </a:solidFill>
              </a:rPr>
              <a:t>nRoom</a:t>
            </a:r>
            <a:r>
              <a:rPr lang="en-IN" sz="1467" dirty="0">
                <a:solidFill>
                  <a:schemeClr val="bg1"/>
                </a:solidFill>
              </a:rPr>
              <a:t> no. 15")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q=(</a:t>
            </a:r>
            <a:r>
              <a:rPr lang="en-IN" sz="1467" dirty="0" err="1">
                <a:solidFill>
                  <a:schemeClr val="bg1"/>
                </a:solidFill>
              </a:rPr>
              <a:t>i,j</a:t>
            </a:r>
            <a:r>
              <a:rPr lang="en-IN" sz="1467" dirty="0">
                <a:solidFill>
                  <a:schemeClr val="bg1"/>
                </a:solidFill>
              </a:rPr>
              <a:t>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h=</a:t>
            </a:r>
            <a:r>
              <a:rPr lang="en-IN" sz="1467" dirty="0" err="1">
                <a:solidFill>
                  <a:schemeClr val="bg1"/>
                </a:solidFill>
              </a:rPr>
              <a:t>rd.choice</a:t>
            </a:r>
            <a:r>
              <a:rPr lang="en-IN" sz="1467" dirty="0">
                <a:solidFill>
                  <a:schemeClr val="bg1"/>
                </a:solidFill>
              </a:rPr>
              <a:t>(q) 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u=(23,34,12,67,53,72)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o=</a:t>
            </a:r>
            <a:r>
              <a:rPr lang="en-IN" sz="1467" dirty="0" err="1">
                <a:solidFill>
                  <a:schemeClr val="bg1"/>
                </a:solidFill>
              </a:rPr>
              <a:t>rd.choice</a:t>
            </a:r>
            <a:r>
              <a:rPr lang="en-IN" sz="1467" dirty="0">
                <a:solidFill>
                  <a:schemeClr val="bg1"/>
                </a:solidFill>
              </a:rPr>
              <a:t>(u)        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det = (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"Your appointment is fixed with: {}\n"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"Date: {}\n"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"Time: {}\n"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"Appointment no: {}"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).format(h, p2, p3, o)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query='insert into </a:t>
            </a:r>
            <a:r>
              <a:rPr lang="en-IN" sz="1467" dirty="0" err="1">
                <a:solidFill>
                  <a:schemeClr val="bg1"/>
                </a:solidFill>
              </a:rPr>
              <a:t>appointment_details</a:t>
            </a:r>
            <a:r>
              <a:rPr lang="en-IN" sz="1467" dirty="0">
                <a:solidFill>
                  <a:schemeClr val="bg1"/>
                </a:solidFill>
              </a:rPr>
              <a:t> values("{}", "{}", "{}", "{}", "{}")'.format(p1,h,p2,p3,o)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cur.execute</a:t>
            </a:r>
            <a:r>
              <a:rPr lang="en-IN" sz="1467" dirty="0">
                <a:solidFill>
                  <a:schemeClr val="bg1"/>
                </a:solidFill>
              </a:rPr>
              <a:t>(query)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tkinter.messagebox.showinfo</a:t>
            </a:r>
            <a:r>
              <a:rPr lang="en-IN" sz="1467" dirty="0">
                <a:solidFill>
                  <a:schemeClr val="bg1"/>
                </a:solidFill>
              </a:rPr>
              <a:t>("APPOINTMENT </a:t>
            </a:r>
            <a:r>
              <a:rPr lang="en-IN" sz="1467" dirty="0" err="1">
                <a:solidFill>
                  <a:schemeClr val="bg1"/>
                </a:solidFill>
              </a:rPr>
              <a:t>DETAILS",det</a:t>
            </a:r>
            <a:r>
              <a:rPr lang="en-IN" sz="1467" dirty="0">
                <a:solidFill>
                  <a:schemeClr val="bg1"/>
                </a:solidFill>
              </a:rPr>
              <a:t>)   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</a:t>
            </a:r>
            <a:r>
              <a:rPr lang="en-IN" sz="1467" dirty="0" err="1">
                <a:solidFill>
                  <a:schemeClr val="bg1"/>
                </a:solidFill>
              </a:rPr>
              <a:t>elif</a:t>
            </a:r>
            <a:r>
              <a:rPr lang="en-IN" sz="1467" dirty="0">
                <a:solidFill>
                  <a:schemeClr val="bg1"/>
                </a:solidFill>
              </a:rPr>
              <a:t> int(p1)==6: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i</a:t>
            </a:r>
            <a:r>
              <a:rPr lang="en-IN" sz="1467" dirty="0">
                <a:solidFill>
                  <a:schemeClr val="bg1"/>
                </a:solidFill>
              </a:rPr>
              <a:t>=("</a:t>
            </a:r>
            <a:r>
              <a:rPr lang="en-IN" sz="1467" dirty="0" err="1">
                <a:solidFill>
                  <a:schemeClr val="bg1"/>
                </a:solidFill>
              </a:rPr>
              <a:t>Dr.</a:t>
            </a:r>
            <a:r>
              <a:rPr lang="en-IN" sz="1467" dirty="0">
                <a:solidFill>
                  <a:schemeClr val="bg1"/>
                </a:solidFill>
              </a:rPr>
              <a:t> Irfan \</a:t>
            </a:r>
            <a:r>
              <a:rPr lang="en-IN" sz="1467" dirty="0" err="1">
                <a:solidFill>
                  <a:schemeClr val="bg1"/>
                </a:solidFill>
              </a:rPr>
              <a:t>nRoom</a:t>
            </a:r>
            <a:r>
              <a:rPr lang="en-IN" sz="1467" dirty="0">
                <a:solidFill>
                  <a:schemeClr val="bg1"/>
                </a:solidFill>
              </a:rPr>
              <a:t> no. 001")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j=("</a:t>
            </a:r>
            <a:r>
              <a:rPr lang="en-IN" sz="1467" dirty="0" err="1">
                <a:solidFill>
                  <a:schemeClr val="bg1"/>
                </a:solidFill>
              </a:rPr>
              <a:t>Dr.</a:t>
            </a:r>
            <a:r>
              <a:rPr lang="en-IN" sz="1467" dirty="0">
                <a:solidFill>
                  <a:schemeClr val="bg1"/>
                </a:solidFill>
              </a:rPr>
              <a:t> John \</a:t>
            </a:r>
            <a:r>
              <a:rPr lang="en-IN" sz="1467" dirty="0" err="1">
                <a:solidFill>
                  <a:schemeClr val="bg1"/>
                </a:solidFill>
              </a:rPr>
              <a:t>nRoom</a:t>
            </a:r>
            <a:r>
              <a:rPr lang="en-IN" sz="1467" dirty="0">
                <a:solidFill>
                  <a:schemeClr val="bg1"/>
                </a:solidFill>
              </a:rPr>
              <a:t> no. 002")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k=("</a:t>
            </a:r>
            <a:r>
              <a:rPr lang="en-IN" sz="1467" dirty="0" err="1">
                <a:solidFill>
                  <a:schemeClr val="bg1"/>
                </a:solidFill>
              </a:rPr>
              <a:t>Dr.</a:t>
            </a:r>
            <a:r>
              <a:rPr lang="en-IN" sz="1467" dirty="0">
                <a:solidFill>
                  <a:schemeClr val="bg1"/>
                </a:solidFill>
              </a:rPr>
              <a:t> Sanjay \</a:t>
            </a:r>
            <a:r>
              <a:rPr lang="en-IN" sz="1467" dirty="0" err="1">
                <a:solidFill>
                  <a:schemeClr val="bg1"/>
                </a:solidFill>
              </a:rPr>
              <a:t>nRoom</a:t>
            </a:r>
            <a:r>
              <a:rPr lang="en-IN" sz="1467" dirty="0">
                <a:solidFill>
                  <a:schemeClr val="bg1"/>
                </a:solidFill>
              </a:rPr>
              <a:t> no. 003")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l=("</a:t>
            </a:r>
            <a:r>
              <a:rPr lang="en-IN" sz="1467" dirty="0" err="1">
                <a:solidFill>
                  <a:schemeClr val="bg1"/>
                </a:solidFill>
              </a:rPr>
              <a:t>Dr.</a:t>
            </a:r>
            <a:r>
              <a:rPr lang="en-IN" sz="1467" dirty="0">
                <a:solidFill>
                  <a:schemeClr val="bg1"/>
                </a:solidFill>
              </a:rPr>
              <a:t> Shahid \</a:t>
            </a:r>
            <a:r>
              <a:rPr lang="en-IN" sz="1467" dirty="0" err="1">
                <a:solidFill>
                  <a:schemeClr val="bg1"/>
                </a:solidFill>
              </a:rPr>
              <a:t>nRoom</a:t>
            </a:r>
            <a:r>
              <a:rPr lang="en-IN" sz="1467" dirty="0">
                <a:solidFill>
                  <a:schemeClr val="bg1"/>
                </a:solidFill>
              </a:rPr>
              <a:t> no. 004")</a:t>
            </a:r>
          </a:p>
        </p:txBody>
      </p:sp>
    </p:spTree>
    <p:extLst>
      <p:ext uri="{BB962C8B-B14F-4D97-AF65-F5344CB8AC3E}">
        <p14:creationId xmlns:p14="http://schemas.microsoft.com/office/powerpoint/2010/main" val="396553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4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0AAF61D-D2CC-51E1-AAA3-093C8FADC926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67" dirty="0"/>
              <a:t> phone=Label(root3,text='PHONE:-')</a:t>
            </a:r>
          </a:p>
          <a:p>
            <a:r>
              <a:rPr lang="en-IN" sz="1467" dirty="0"/>
              <a:t>            </a:t>
            </a:r>
            <a:r>
              <a:rPr lang="en-IN" sz="1467" dirty="0" err="1"/>
              <a:t>phone.place</a:t>
            </a:r>
            <a:r>
              <a:rPr lang="en-IN" sz="1467" dirty="0"/>
              <a:t>(x=50,y=120)</a:t>
            </a:r>
          </a:p>
          <a:p>
            <a:r>
              <a:rPr lang="en-IN" sz="1467" dirty="0"/>
              <a:t>            phone1=Label(root3,text=</a:t>
            </a:r>
            <a:r>
              <a:rPr lang="en-IN" sz="1467" dirty="0" err="1"/>
              <a:t>i</a:t>
            </a:r>
            <a:r>
              <a:rPr lang="en-IN" sz="1467" dirty="0"/>
              <a:t>[4])</a:t>
            </a:r>
          </a:p>
          <a:p>
            <a:r>
              <a:rPr lang="en-IN" sz="1467" dirty="0"/>
              <a:t>            phone1.place(x=100,y=120)</a:t>
            </a:r>
          </a:p>
          <a:p>
            <a:r>
              <a:rPr lang="en-IN" sz="1467" dirty="0"/>
              <a:t>            </a:t>
            </a:r>
            <a:r>
              <a:rPr lang="en-IN" sz="1467" dirty="0" err="1"/>
              <a:t>bg</a:t>
            </a:r>
            <a:r>
              <a:rPr lang="en-IN" sz="1467" dirty="0"/>
              <a:t>=Label(root3,text='BLOOD GROUP:-')</a:t>
            </a:r>
          </a:p>
          <a:p>
            <a:r>
              <a:rPr lang="en-IN" sz="1467" dirty="0"/>
              <a:t>            </a:t>
            </a:r>
            <a:r>
              <a:rPr lang="en-IN" sz="1467" dirty="0" err="1"/>
              <a:t>bg.place</a:t>
            </a:r>
            <a:r>
              <a:rPr lang="en-IN" sz="1467" dirty="0"/>
              <a:t>(x=50,y=140)</a:t>
            </a:r>
          </a:p>
          <a:p>
            <a:r>
              <a:rPr lang="en-IN" sz="1467" dirty="0"/>
              <a:t>            bg1=Label(root3,text=</a:t>
            </a:r>
            <a:r>
              <a:rPr lang="en-IN" sz="1467" dirty="0" err="1"/>
              <a:t>i</a:t>
            </a:r>
            <a:r>
              <a:rPr lang="en-IN" sz="1467" dirty="0"/>
              <a:t>[5])</a:t>
            </a:r>
          </a:p>
          <a:p>
            <a:r>
              <a:rPr lang="en-IN" sz="1467" dirty="0"/>
              <a:t>            bg1.place(x=150,y=140)</a:t>
            </a:r>
          </a:p>
          <a:p>
            <a:r>
              <a:rPr lang="en-IN" sz="1467" dirty="0"/>
              <a:t>        L=Label(root3,text='DEPARTMENTS')</a:t>
            </a:r>
          </a:p>
          <a:p>
            <a:r>
              <a:rPr lang="en-IN" sz="1467" dirty="0"/>
              <a:t>        </a:t>
            </a:r>
            <a:r>
              <a:rPr lang="en-IN" sz="1467" dirty="0" err="1"/>
              <a:t>L.place</a:t>
            </a:r>
            <a:r>
              <a:rPr lang="en-IN" sz="1467" dirty="0"/>
              <a:t>(x=50,y=220)</a:t>
            </a:r>
          </a:p>
          <a:p>
            <a:r>
              <a:rPr lang="en-IN" sz="1467" dirty="0"/>
              <a:t>        L1=Label(root3,text="1.Orthopaedic surgeon ")</a:t>
            </a:r>
          </a:p>
          <a:p>
            <a:r>
              <a:rPr lang="en-IN" sz="1467" dirty="0"/>
              <a:t>        L1.place(x=50,y=250)</a:t>
            </a:r>
          </a:p>
          <a:p>
            <a:r>
              <a:rPr lang="en-IN" sz="1467" dirty="0"/>
              <a:t>        L2=Label(root3,text='2.Physician')</a:t>
            </a:r>
          </a:p>
          <a:p>
            <a:r>
              <a:rPr lang="en-IN" sz="1467" dirty="0"/>
              <a:t>        L2.place(x=50,y=270)</a:t>
            </a:r>
          </a:p>
          <a:p>
            <a:r>
              <a:rPr lang="en-IN" sz="1467" dirty="0"/>
              <a:t>        L3=Label(root3,text='3.Nephrologist')</a:t>
            </a:r>
          </a:p>
          <a:p>
            <a:r>
              <a:rPr lang="en-IN" sz="1467" dirty="0"/>
              <a:t>        L3.place(x=50,y=290)</a:t>
            </a:r>
          </a:p>
          <a:p>
            <a:r>
              <a:rPr lang="en-IN" sz="1467" dirty="0"/>
              <a:t>        L4=Label(root3,text='4.Neurologist')</a:t>
            </a:r>
          </a:p>
          <a:p>
            <a:r>
              <a:rPr lang="en-IN" sz="1467" dirty="0"/>
              <a:t>        L4.place(x=50,y=310)</a:t>
            </a:r>
          </a:p>
          <a:p>
            <a:r>
              <a:rPr lang="en-IN" sz="1467" dirty="0"/>
              <a:t>        L5=Label(root3,text='5.Gynaecologist')</a:t>
            </a:r>
          </a:p>
          <a:p>
            <a:r>
              <a:rPr lang="en-IN" sz="1467" dirty="0"/>
              <a:t>        L5.place(x=50,y=330)</a:t>
            </a:r>
          </a:p>
          <a:p>
            <a:r>
              <a:rPr lang="en-IN" sz="1467" dirty="0"/>
              <a:t>        L6=Label(root3,text='6.X-ray')</a:t>
            </a:r>
          </a:p>
          <a:p>
            <a:r>
              <a:rPr lang="en-IN" sz="1467" dirty="0"/>
              <a:t>        L6.place(x=50,y=350)</a:t>
            </a:r>
          </a:p>
          <a:p>
            <a:r>
              <a:rPr lang="en-IN" sz="1467" dirty="0"/>
              <a:t>        L7=Label(root3,text='Enter your choice')</a:t>
            </a:r>
          </a:p>
          <a:p>
            <a:r>
              <a:rPr lang="en-IN" sz="1467" dirty="0"/>
              <a:t>        L7.place(x=100,y=370)</a:t>
            </a:r>
          </a:p>
          <a:p>
            <a:r>
              <a:rPr lang="en-IN" sz="1467" dirty="0"/>
              <a:t>        x2=</a:t>
            </a:r>
            <a:r>
              <a:rPr lang="en-IN" sz="1467" dirty="0" err="1"/>
              <a:t>tkinter.Entry</a:t>
            </a:r>
            <a:r>
              <a:rPr lang="en-IN" sz="1467" dirty="0"/>
              <a:t>(root3)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11B4A-D398-F714-3A93-8AA4344CF6A3}"/>
              </a:ext>
            </a:extLst>
          </p:cNvPr>
          <p:cNvSpPr txBox="1"/>
          <p:nvPr/>
        </p:nvSpPr>
        <p:spPr>
          <a:xfrm>
            <a:off x="264496" y="524032"/>
            <a:ext cx="6131264" cy="5736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67" dirty="0"/>
              <a:t> </a:t>
            </a:r>
            <a:r>
              <a:rPr lang="en-IN" sz="1467" dirty="0">
                <a:solidFill>
                  <a:schemeClr val="bg1"/>
                </a:solidFill>
              </a:rPr>
              <a:t>if </a:t>
            </a:r>
            <a:r>
              <a:rPr lang="en-IN" sz="1467" dirty="0" err="1">
                <a:solidFill>
                  <a:schemeClr val="bg1"/>
                </a:solidFill>
              </a:rPr>
              <a:t>len</a:t>
            </a:r>
            <a:r>
              <a:rPr lang="en-IN" sz="1467" dirty="0">
                <a:solidFill>
                  <a:schemeClr val="bg1"/>
                </a:solidFill>
              </a:rPr>
              <a:t>(a)==0: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tkinter.messagebox.showwarning</a:t>
            </a:r>
            <a:r>
              <a:rPr lang="en-IN" sz="1467" dirty="0">
                <a:solidFill>
                  <a:schemeClr val="bg1"/>
                </a:solidFill>
              </a:rPr>
              <a:t>("ERROR", "NO DATA FOUND!!")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else: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root3=Tk()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label=Label(root3,text="</a:t>
            </a:r>
            <a:r>
              <a:rPr lang="en-IN" sz="1467" dirty="0" err="1">
                <a:solidFill>
                  <a:schemeClr val="bg1"/>
                </a:solidFill>
              </a:rPr>
              <a:t>APPOINTMENT",font</a:t>
            </a:r>
            <a:r>
              <a:rPr lang="en-IN" sz="1467" dirty="0">
                <a:solidFill>
                  <a:schemeClr val="bg1"/>
                </a:solidFill>
              </a:rPr>
              <a:t>='arial 25 bold')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label.pack</a:t>
            </a:r>
            <a:r>
              <a:rPr lang="en-IN" sz="1467" dirty="0">
                <a:solidFill>
                  <a:schemeClr val="bg1"/>
                </a:solidFill>
              </a:rPr>
              <a:t>()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frame=Frame(root3,height=500,width=300)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frame.pack</a:t>
            </a:r>
            <a:r>
              <a:rPr lang="en-IN" sz="1467" dirty="0">
                <a:solidFill>
                  <a:schemeClr val="bg1"/>
                </a:solidFill>
              </a:rPr>
              <a:t>()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if </a:t>
            </a:r>
            <a:r>
              <a:rPr lang="en-IN" sz="1467" dirty="0" err="1">
                <a:solidFill>
                  <a:schemeClr val="bg1"/>
                </a:solidFill>
              </a:rPr>
              <a:t>i</a:t>
            </a:r>
            <a:r>
              <a:rPr lang="en-IN" sz="1467" dirty="0">
                <a:solidFill>
                  <a:schemeClr val="bg1"/>
                </a:solidFill>
              </a:rPr>
              <a:t>[3]=='M' or </a:t>
            </a:r>
            <a:r>
              <a:rPr lang="en-IN" sz="1467" dirty="0" err="1">
                <a:solidFill>
                  <a:schemeClr val="bg1"/>
                </a:solidFill>
              </a:rPr>
              <a:t>i</a:t>
            </a:r>
            <a:r>
              <a:rPr lang="en-IN" sz="1467" dirty="0">
                <a:solidFill>
                  <a:schemeClr val="bg1"/>
                </a:solidFill>
              </a:rPr>
              <a:t>[3]=='m':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    x="Mr."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    name2=Label(root3,text=</a:t>
            </a:r>
            <a:r>
              <a:rPr lang="en-IN" sz="1467" dirty="0" err="1">
                <a:solidFill>
                  <a:schemeClr val="bg1"/>
                </a:solidFill>
              </a:rPr>
              <a:t>i</a:t>
            </a:r>
            <a:r>
              <a:rPr lang="en-IN" sz="1467" dirty="0">
                <a:solidFill>
                  <a:schemeClr val="bg1"/>
                </a:solidFill>
              </a:rPr>
              <a:t>[1])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    name2.place(x=140,y=80)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else: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    x="Mrs\Ms."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    name2=Label(root3,text=</a:t>
            </a:r>
            <a:r>
              <a:rPr lang="en-IN" sz="1467" dirty="0" err="1">
                <a:solidFill>
                  <a:schemeClr val="bg1"/>
                </a:solidFill>
              </a:rPr>
              <a:t>i</a:t>
            </a:r>
            <a:r>
              <a:rPr lang="en-IN" sz="1467" dirty="0">
                <a:solidFill>
                  <a:schemeClr val="bg1"/>
                </a:solidFill>
              </a:rPr>
              <a:t>[1])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    name2.place(x=170,y=80)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for </a:t>
            </a:r>
            <a:r>
              <a:rPr lang="en-IN" sz="1467" dirty="0" err="1">
                <a:solidFill>
                  <a:schemeClr val="bg1"/>
                </a:solidFill>
              </a:rPr>
              <a:t>i</a:t>
            </a:r>
            <a:r>
              <a:rPr lang="en-IN" sz="1467" dirty="0">
                <a:solidFill>
                  <a:schemeClr val="bg1"/>
                </a:solidFill>
              </a:rPr>
              <a:t> in </a:t>
            </a:r>
            <a:r>
              <a:rPr lang="en-IN" sz="1467" dirty="0" err="1">
                <a:solidFill>
                  <a:schemeClr val="bg1"/>
                </a:solidFill>
              </a:rPr>
              <a:t>dat</a:t>
            </a:r>
            <a:r>
              <a:rPr lang="en-IN" sz="1467" dirty="0">
                <a:solidFill>
                  <a:schemeClr val="bg1"/>
                </a:solidFill>
              </a:rPr>
              <a:t>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name=Label(root3,text='WELCOME')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</a:t>
            </a:r>
            <a:r>
              <a:rPr lang="en-IN" sz="1467" dirty="0" err="1">
                <a:solidFill>
                  <a:schemeClr val="bg1"/>
                </a:solidFill>
              </a:rPr>
              <a:t>name.place</a:t>
            </a:r>
            <a:r>
              <a:rPr lang="en-IN" sz="1467" dirty="0">
                <a:solidFill>
                  <a:schemeClr val="bg1"/>
                </a:solidFill>
              </a:rPr>
              <a:t>(x=50,y=80)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name1=Label(root3,text=x)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name1.place(x=120,y=80)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age=Label(root3,text='AGE:-')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</a:t>
            </a:r>
            <a:r>
              <a:rPr lang="en-IN" sz="1467" dirty="0" err="1">
                <a:solidFill>
                  <a:schemeClr val="bg1"/>
                </a:solidFill>
              </a:rPr>
              <a:t>age.place</a:t>
            </a:r>
            <a:r>
              <a:rPr lang="en-IN" sz="1467" dirty="0">
                <a:solidFill>
                  <a:schemeClr val="bg1"/>
                </a:solidFill>
              </a:rPr>
              <a:t>(x=50,y=100)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age1=Label(root3,text=</a:t>
            </a:r>
            <a:r>
              <a:rPr lang="en-IN" sz="1467" dirty="0" err="1">
                <a:solidFill>
                  <a:schemeClr val="bg1"/>
                </a:solidFill>
              </a:rPr>
              <a:t>i</a:t>
            </a:r>
            <a:r>
              <a:rPr lang="en-IN" sz="1467" dirty="0">
                <a:solidFill>
                  <a:schemeClr val="bg1"/>
                </a:solidFill>
              </a:rPr>
              <a:t>[2])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age1.place(x=100,y=100)</a:t>
            </a:r>
          </a:p>
        </p:txBody>
      </p:sp>
    </p:spTree>
    <p:extLst>
      <p:ext uri="{BB962C8B-B14F-4D97-AF65-F5344CB8AC3E}">
        <p14:creationId xmlns:p14="http://schemas.microsoft.com/office/powerpoint/2010/main" val="434171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4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0AAF61D-D2CC-51E1-AAA3-093C8FADC926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2262BC-1637-6288-A837-A10D62D8AA92}"/>
              </a:ext>
            </a:extLst>
          </p:cNvPr>
          <p:cNvSpPr txBox="1"/>
          <p:nvPr/>
        </p:nvSpPr>
        <p:spPr>
          <a:xfrm>
            <a:off x="345105" y="476237"/>
            <a:ext cx="6131264" cy="6331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1467" dirty="0">
                <a:solidFill>
                  <a:schemeClr val="bg1"/>
                </a:solidFill>
              </a:rPr>
              <a:t>x2.place(x=200,y=370)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L7=Label(root3,text=('enter date')).place(x=100,y=400)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x3=</a:t>
            </a:r>
            <a:r>
              <a:rPr lang="en-IN" sz="1467" dirty="0" err="1">
                <a:solidFill>
                  <a:schemeClr val="bg1"/>
                </a:solidFill>
              </a:rPr>
              <a:t>tkinter.Entry</a:t>
            </a:r>
            <a:r>
              <a:rPr lang="en-IN" sz="1467" dirty="0">
                <a:solidFill>
                  <a:schemeClr val="bg1"/>
                </a:solidFill>
              </a:rPr>
              <a:t>(root3)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x3.place(x=200,y=400)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L8=Label(root3,text=('enter time in 24 hour format')).place(x=48,y=430)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x4=</a:t>
            </a:r>
            <a:r>
              <a:rPr lang="en-IN" sz="1467" dirty="0" err="1">
                <a:solidFill>
                  <a:schemeClr val="bg1"/>
                </a:solidFill>
              </a:rPr>
              <a:t>tkinter.Entry</a:t>
            </a:r>
            <a:r>
              <a:rPr lang="en-IN" sz="1467" dirty="0">
                <a:solidFill>
                  <a:schemeClr val="bg1"/>
                </a:solidFill>
              </a:rPr>
              <a:t>(root3)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x4.place(x=200,y=430)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B1=Button(root3,text='</a:t>
            </a:r>
            <a:r>
              <a:rPr lang="en-IN" sz="1467" dirty="0" err="1">
                <a:solidFill>
                  <a:schemeClr val="bg1"/>
                </a:solidFill>
              </a:rPr>
              <a:t>Submit',command</a:t>
            </a:r>
            <a:r>
              <a:rPr lang="en-IN" sz="1467" dirty="0">
                <a:solidFill>
                  <a:schemeClr val="bg1"/>
                </a:solidFill>
              </a:rPr>
              <a:t>=</a:t>
            </a:r>
            <a:r>
              <a:rPr lang="en-IN" sz="1467" dirty="0" err="1">
                <a:solidFill>
                  <a:schemeClr val="bg1"/>
                </a:solidFill>
              </a:rPr>
              <a:t>apo_details</a:t>
            </a:r>
            <a:r>
              <a:rPr lang="en-IN" sz="1467" dirty="0">
                <a:solidFill>
                  <a:schemeClr val="bg1"/>
                </a:solidFill>
              </a:rPr>
              <a:t>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B1.place(x=120,y=480)   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root3.resizable(</a:t>
            </a:r>
            <a:r>
              <a:rPr lang="en-IN" sz="1467" dirty="0" err="1">
                <a:solidFill>
                  <a:schemeClr val="bg1"/>
                </a:solidFill>
              </a:rPr>
              <a:t>False,False</a:t>
            </a:r>
            <a:r>
              <a:rPr lang="en-IN" sz="1467" dirty="0">
                <a:solidFill>
                  <a:schemeClr val="bg1"/>
                </a:solidFill>
              </a:rPr>
              <a:t>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root3.mainloop()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</a:p>
          <a:p>
            <a:r>
              <a:rPr lang="en-IN" sz="1467" dirty="0">
                <a:solidFill>
                  <a:schemeClr val="bg1"/>
                </a:solidFill>
              </a:rPr>
              <a:t>#  For AADHAAR</a:t>
            </a:r>
          </a:p>
          <a:p>
            <a:r>
              <a:rPr lang="en-IN" sz="1467" dirty="0">
                <a:solidFill>
                  <a:schemeClr val="bg1"/>
                </a:solidFill>
              </a:rPr>
              <a:t>def </a:t>
            </a:r>
            <a:r>
              <a:rPr lang="en-IN" sz="1467" dirty="0" err="1">
                <a:solidFill>
                  <a:schemeClr val="bg1"/>
                </a:solidFill>
              </a:rPr>
              <a:t>apoint</a:t>
            </a:r>
            <a:r>
              <a:rPr lang="en-IN" sz="1467" dirty="0">
                <a:solidFill>
                  <a:schemeClr val="bg1"/>
                </a:solidFill>
              </a:rPr>
              <a:t>():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global x1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root2=Tk()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label=Label(root2,text="</a:t>
            </a:r>
            <a:r>
              <a:rPr lang="en-IN" sz="1467" dirty="0" err="1">
                <a:solidFill>
                  <a:schemeClr val="bg1"/>
                </a:solidFill>
              </a:rPr>
              <a:t>APPOINTMENT",font</a:t>
            </a:r>
            <a:r>
              <a:rPr lang="en-IN" sz="1467" dirty="0">
                <a:solidFill>
                  <a:schemeClr val="bg1"/>
                </a:solidFill>
              </a:rPr>
              <a:t>='arial 25 bold')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</a:t>
            </a:r>
            <a:r>
              <a:rPr lang="en-IN" sz="1467" dirty="0" err="1">
                <a:solidFill>
                  <a:schemeClr val="bg1"/>
                </a:solidFill>
              </a:rPr>
              <a:t>label.pack</a:t>
            </a:r>
            <a:r>
              <a:rPr lang="en-IN" sz="1467" dirty="0">
                <a:solidFill>
                  <a:schemeClr val="bg1"/>
                </a:solidFill>
              </a:rPr>
              <a:t>()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frame=Frame(root2,height=200,width=200)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</a:t>
            </a:r>
            <a:r>
              <a:rPr lang="en-IN" sz="1467" dirty="0" err="1">
                <a:solidFill>
                  <a:schemeClr val="bg1"/>
                </a:solidFill>
              </a:rPr>
              <a:t>frame.pack</a:t>
            </a:r>
            <a:r>
              <a:rPr lang="en-IN" sz="1467" dirty="0">
                <a:solidFill>
                  <a:schemeClr val="bg1"/>
                </a:solidFill>
              </a:rPr>
              <a:t>()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l1=Label(root2,text="AADHAAR NO.")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l1.place(x=10,y=130)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x1=</a:t>
            </a:r>
            <a:r>
              <a:rPr lang="en-IN" sz="1467" dirty="0" err="1">
                <a:solidFill>
                  <a:schemeClr val="bg1"/>
                </a:solidFill>
              </a:rPr>
              <a:t>tkinter.Entry</a:t>
            </a:r>
            <a:r>
              <a:rPr lang="en-IN" sz="1467" dirty="0">
                <a:solidFill>
                  <a:schemeClr val="bg1"/>
                </a:solidFill>
              </a:rPr>
              <a:t>(root2)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x1.place(x=100,y=130)</a:t>
            </a:r>
          </a:p>
          <a:p>
            <a:endParaRPr lang="en-IN" sz="1467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E4D883-4D90-3516-A9BF-51865BA39A1B}"/>
              </a:ext>
            </a:extLst>
          </p:cNvPr>
          <p:cNvSpPr txBox="1"/>
          <p:nvPr/>
        </p:nvSpPr>
        <p:spPr>
          <a:xfrm>
            <a:off x="6096000" y="22815"/>
            <a:ext cx="6237064" cy="6331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67" dirty="0"/>
              <a:t>b1=Button(root2,text='</a:t>
            </a:r>
            <a:r>
              <a:rPr lang="en-IN" sz="1467" dirty="0" err="1"/>
              <a:t>Submit',command</a:t>
            </a:r>
            <a:r>
              <a:rPr lang="en-IN" sz="1467" dirty="0"/>
              <a:t>=</a:t>
            </a:r>
            <a:r>
              <a:rPr lang="en-IN" sz="1467" dirty="0" err="1"/>
              <a:t>get_apoint</a:t>
            </a:r>
            <a:r>
              <a:rPr lang="en-IN" sz="1467" dirty="0"/>
              <a:t>)</a:t>
            </a:r>
          </a:p>
          <a:p>
            <a:r>
              <a:rPr lang="en-IN" sz="1467" dirty="0"/>
              <a:t>    b1.place(x=100,y=160)</a:t>
            </a:r>
          </a:p>
          <a:p>
            <a:r>
              <a:rPr lang="en-IN" sz="1467" dirty="0"/>
              <a:t>    root2.resizable(</a:t>
            </a:r>
            <a:r>
              <a:rPr lang="en-IN" sz="1467" dirty="0" err="1"/>
              <a:t>False,False</a:t>
            </a:r>
            <a:r>
              <a:rPr lang="en-IN" sz="1467" dirty="0"/>
              <a:t>)</a:t>
            </a:r>
          </a:p>
          <a:p>
            <a:r>
              <a:rPr lang="en-IN" sz="1467" dirty="0"/>
              <a:t>    root2.mainloop()</a:t>
            </a:r>
          </a:p>
          <a:p>
            <a:r>
              <a:rPr lang="en-IN" sz="1467" dirty="0"/>
              <a:t>    </a:t>
            </a:r>
          </a:p>
          <a:p>
            <a:r>
              <a:rPr lang="en-IN" sz="1467" dirty="0"/>
              <a:t>#  List of doctors</a:t>
            </a:r>
          </a:p>
          <a:p>
            <a:r>
              <a:rPr lang="en-IN" sz="1467" dirty="0"/>
              <a:t>def </a:t>
            </a:r>
            <a:r>
              <a:rPr lang="en-IN" sz="1467" dirty="0" err="1"/>
              <a:t>lst_doc</a:t>
            </a:r>
            <a:r>
              <a:rPr lang="en-IN" sz="1467" dirty="0"/>
              <a:t>():</a:t>
            </a:r>
          </a:p>
          <a:p>
            <a:r>
              <a:rPr lang="en-IN" sz="1467" dirty="0"/>
              <a:t>    root4=Tk()</a:t>
            </a:r>
          </a:p>
          <a:p>
            <a:r>
              <a:rPr lang="en-IN" sz="1467" dirty="0"/>
              <a:t>    </a:t>
            </a:r>
          </a:p>
          <a:p>
            <a:r>
              <a:rPr lang="en-IN" sz="1467" dirty="0"/>
              <a:t>    l=["</a:t>
            </a:r>
            <a:r>
              <a:rPr lang="en-IN" sz="1467" dirty="0" err="1"/>
              <a:t>Dr.</a:t>
            </a:r>
            <a:r>
              <a:rPr lang="en-IN" sz="1467" dirty="0"/>
              <a:t> </a:t>
            </a:r>
            <a:r>
              <a:rPr lang="en-IN" sz="1467" dirty="0" err="1"/>
              <a:t>sharma</a:t>
            </a:r>
            <a:r>
              <a:rPr lang="en-IN" sz="1467" dirty="0"/>
              <a:t>","</a:t>
            </a:r>
            <a:r>
              <a:rPr lang="en-IN" sz="1467" dirty="0" err="1"/>
              <a:t>Dr.</a:t>
            </a:r>
            <a:r>
              <a:rPr lang="en-IN" sz="1467" dirty="0"/>
              <a:t> </a:t>
            </a:r>
            <a:r>
              <a:rPr lang="en-IN" sz="1467" dirty="0" err="1"/>
              <a:t>Verma","Dr</a:t>
            </a:r>
            <a:r>
              <a:rPr lang="en-IN" sz="1467" dirty="0"/>
              <a:t>. </a:t>
            </a:r>
            <a:r>
              <a:rPr lang="en-IN" sz="1467" dirty="0" err="1"/>
              <a:t>Kumar","Dr</a:t>
            </a:r>
            <a:r>
              <a:rPr lang="en-IN" sz="1467" dirty="0"/>
              <a:t>. </a:t>
            </a:r>
            <a:r>
              <a:rPr lang="en-IN" sz="1467" dirty="0" err="1"/>
              <a:t>Khan","Dr</a:t>
            </a:r>
            <a:r>
              <a:rPr lang="en-IN" sz="1467" dirty="0"/>
              <a:t>. </a:t>
            </a:r>
            <a:r>
              <a:rPr lang="en-IN" sz="1467" dirty="0" err="1"/>
              <a:t>Kohli","Dr</a:t>
            </a:r>
            <a:r>
              <a:rPr lang="en-IN" sz="1467" dirty="0"/>
              <a:t>. </a:t>
            </a:r>
            <a:r>
              <a:rPr lang="en-IN" sz="1467" dirty="0" err="1"/>
              <a:t>singh</a:t>
            </a:r>
            <a:r>
              <a:rPr lang="en-IN" sz="1467" dirty="0"/>
              <a:t>","</a:t>
            </a:r>
            <a:r>
              <a:rPr lang="en-IN" sz="1467" dirty="0" err="1"/>
              <a:t>Dr.</a:t>
            </a:r>
            <a:r>
              <a:rPr lang="en-IN" sz="1467" dirty="0"/>
              <a:t> </a:t>
            </a:r>
            <a:r>
              <a:rPr lang="en-IN" sz="1467" dirty="0" err="1"/>
              <a:t>Sidharth","Dr</a:t>
            </a:r>
            <a:r>
              <a:rPr lang="en-IN" sz="1467" dirty="0"/>
              <a:t>. </a:t>
            </a:r>
            <a:r>
              <a:rPr lang="en-IN" sz="1467" dirty="0" err="1"/>
              <a:t>tendulkar</a:t>
            </a:r>
            <a:r>
              <a:rPr lang="en-IN" sz="1467" dirty="0"/>
              <a:t>","</a:t>
            </a:r>
            <a:r>
              <a:rPr lang="en-IN" sz="1467" dirty="0" err="1"/>
              <a:t>Dr.</a:t>
            </a:r>
            <a:r>
              <a:rPr lang="en-IN" sz="1467" dirty="0"/>
              <a:t> </a:t>
            </a:r>
            <a:r>
              <a:rPr lang="en-IN" sz="1467" dirty="0" err="1"/>
              <a:t>Virat","Dr</a:t>
            </a:r>
            <a:r>
              <a:rPr lang="en-IN" sz="1467" dirty="0"/>
              <a:t>. </a:t>
            </a:r>
            <a:r>
              <a:rPr lang="en-IN" sz="1467" dirty="0" err="1"/>
              <a:t>Leo",'Dr</a:t>
            </a:r>
            <a:r>
              <a:rPr lang="en-IN" sz="1467" dirty="0"/>
              <a:t>. </a:t>
            </a:r>
            <a:r>
              <a:rPr lang="en-IN" sz="1467" dirty="0" err="1"/>
              <a:t>Irfan','Dr</a:t>
            </a:r>
            <a:r>
              <a:rPr lang="en-IN" sz="1467" dirty="0"/>
              <a:t>. John',</a:t>
            </a:r>
          </a:p>
          <a:p>
            <a:r>
              <a:rPr lang="en-IN" sz="1467" dirty="0"/>
              <a:t>       '</a:t>
            </a:r>
            <a:r>
              <a:rPr lang="en-IN" sz="1467" dirty="0" err="1"/>
              <a:t>Dr.</a:t>
            </a:r>
            <a:r>
              <a:rPr lang="en-IN" sz="1467" dirty="0"/>
              <a:t> </a:t>
            </a:r>
            <a:r>
              <a:rPr lang="en-IN" sz="1467" dirty="0" err="1"/>
              <a:t>Sanjay','Dr</a:t>
            </a:r>
            <a:r>
              <a:rPr lang="en-IN" sz="1467" dirty="0"/>
              <a:t>. Shahid']</a:t>
            </a:r>
          </a:p>
          <a:p>
            <a:r>
              <a:rPr lang="en-IN" sz="1467" dirty="0"/>
              <a:t>    m=["Orthopaedic </a:t>
            </a:r>
            <a:r>
              <a:rPr lang="en-IN" sz="1467" dirty="0" err="1"/>
              <a:t>surgeon","Orthopaedic</a:t>
            </a:r>
            <a:r>
              <a:rPr lang="en-IN" sz="1467" dirty="0"/>
              <a:t> surgeon","Nephrologist","Nephrologist","Gynaecologist","Gynaecologist","Physician","Physician","Neurologist",</a:t>
            </a:r>
          </a:p>
          <a:p>
            <a:r>
              <a:rPr lang="en-IN" sz="1467" dirty="0"/>
              <a:t>       "</a:t>
            </a:r>
            <a:r>
              <a:rPr lang="en-IN" sz="1467" dirty="0" err="1"/>
              <a:t>Neurologist",'X</a:t>
            </a:r>
            <a:r>
              <a:rPr lang="en-IN" sz="1467" dirty="0"/>
              <a:t>-</a:t>
            </a:r>
            <a:r>
              <a:rPr lang="en-IN" sz="1467" dirty="0" err="1"/>
              <a:t>ray','X</a:t>
            </a:r>
            <a:r>
              <a:rPr lang="en-IN" sz="1467" dirty="0"/>
              <a:t>-</a:t>
            </a:r>
            <a:r>
              <a:rPr lang="en-IN" sz="1467" dirty="0" err="1"/>
              <a:t>ray','X</a:t>
            </a:r>
            <a:r>
              <a:rPr lang="en-IN" sz="1467" dirty="0"/>
              <a:t>-</a:t>
            </a:r>
            <a:r>
              <a:rPr lang="en-IN" sz="1467" dirty="0" err="1"/>
              <a:t>ray','X</a:t>
            </a:r>
            <a:r>
              <a:rPr lang="en-IN" sz="1467" dirty="0"/>
              <a:t>-ray']</a:t>
            </a:r>
          </a:p>
          <a:p>
            <a:r>
              <a:rPr lang="en-IN" sz="1467" dirty="0"/>
              <a:t>    n=[10,11,12,13,14,15,16,17,18,19,20,21,22,23]</a:t>
            </a:r>
          </a:p>
          <a:p>
            <a:r>
              <a:rPr lang="en-IN" sz="1467" dirty="0"/>
              <a:t>    frame=Frame(root4,height=500,width=500)</a:t>
            </a:r>
          </a:p>
          <a:p>
            <a:r>
              <a:rPr lang="en-IN" sz="1467" dirty="0"/>
              <a:t>    </a:t>
            </a:r>
            <a:r>
              <a:rPr lang="en-IN" sz="1467" dirty="0" err="1"/>
              <a:t>frame.pack</a:t>
            </a:r>
            <a:r>
              <a:rPr lang="en-IN" sz="1467" dirty="0"/>
              <a:t>()</a:t>
            </a:r>
          </a:p>
          <a:p>
            <a:r>
              <a:rPr lang="en-IN" sz="1467" dirty="0"/>
              <a:t>    </a:t>
            </a:r>
          </a:p>
          <a:p>
            <a:r>
              <a:rPr lang="en-IN" sz="2400" dirty="0"/>
              <a:t>    </a:t>
            </a:r>
          </a:p>
          <a:p>
            <a:r>
              <a:rPr lang="en-IN" sz="1467" dirty="0"/>
              <a:t>    l1=Label(root4,text='NAME OF DOCTORS') </a:t>
            </a:r>
          </a:p>
          <a:p>
            <a:r>
              <a:rPr lang="en-IN" sz="1467" dirty="0"/>
              <a:t>    l1.place(x=20,y=10)</a:t>
            </a:r>
          </a:p>
          <a:p>
            <a:r>
              <a:rPr lang="en-IN" sz="1467" dirty="0"/>
              <a:t>    count=20</a:t>
            </a:r>
          </a:p>
          <a:p>
            <a:r>
              <a:rPr lang="en-IN" sz="1467" dirty="0"/>
              <a:t>    for </a:t>
            </a:r>
            <a:r>
              <a:rPr lang="en-IN" sz="1467" dirty="0" err="1"/>
              <a:t>i</a:t>
            </a:r>
            <a:r>
              <a:rPr lang="en-IN" sz="1467" dirty="0"/>
              <a:t> in l:</a:t>
            </a:r>
          </a:p>
          <a:p>
            <a:r>
              <a:rPr lang="en-IN" sz="1467" dirty="0"/>
              <a:t>       count=count+20</a:t>
            </a:r>
          </a:p>
          <a:p>
            <a:r>
              <a:rPr lang="en-IN" sz="1467" dirty="0"/>
              <a:t>       l=Label(root4,text=</a:t>
            </a:r>
            <a:r>
              <a:rPr lang="en-IN" sz="1467" dirty="0" err="1"/>
              <a:t>i</a:t>
            </a:r>
            <a:r>
              <a:rPr lang="en-IN" sz="1467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3087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4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0AAF61D-D2CC-51E1-AAA3-093C8FADC926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67" dirty="0"/>
              <a:t> count1=20</a:t>
            </a:r>
          </a:p>
          <a:p>
            <a:r>
              <a:rPr lang="en-GB" sz="1467" dirty="0"/>
              <a:t>    for </a:t>
            </a:r>
            <a:r>
              <a:rPr lang="en-GB" sz="1467" dirty="0" err="1"/>
              <a:t>i</a:t>
            </a:r>
            <a:r>
              <a:rPr lang="en-GB" sz="1467" dirty="0"/>
              <a:t> in f:</a:t>
            </a:r>
          </a:p>
          <a:p>
            <a:r>
              <a:rPr lang="en-GB" sz="1467" dirty="0"/>
              <a:t>       count1=count1+20</a:t>
            </a:r>
          </a:p>
          <a:p>
            <a:r>
              <a:rPr lang="en-GB" sz="1467" dirty="0"/>
              <a:t>       l3=Label(root5,text=</a:t>
            </a:r>
            <a:r>
              <a:rPr lang="en-GB" sz="1467" dirty="0" err="1"/>
              <a:t>i</a:t>
            </a:r>
            <a:r>
              <a:rPr lang="en-GB" sz="1467" dirty="0"/>
              <a:t>)</a:t>
            </a:r>
          </a:p>
          <a:p>
            <a:r>
              <a:rPr lang="en-GB" sz="1467" dirty="0"/>
              <a:t>       l3.place(x=20,y=count1)</a:t>
            </a:r>
          </a:p>
          <a:p>
            <a:r>
              <a:rPr lang="en-GB" sz="1467" dirty="0"/>
              <a:t>    l2=Label(root5,text='ROOM NO.')</a:t>
            </a:r>
          </a:p>
          <a:p>
            <a:r>
              <a:rPr lang="en-GB" sz="1467" dirty="0"/>
              <a:t>    l2.place(x=140,y=10)</a:t>
            </a:r>
          </a:p>
          <a:p>
            <a:r>
              <a:rPr lang="en-GB" sz="1467" dirty="0"/>
              <a:t>    g=[1,2,3,4,5,6,7,8,9]</a:t>
            </a:r>
          </a:p>
          <a:p>
            <a:r>
              <a:rPr lang="en-GB" sz="1467" dirty="0"/>
              <a:t>    count2=20</a:t>
            </a:r>
          </a:p>
          <a:p>
            <a:r>
              <a:rPr lang="en-GB" sz="1467" dirty="0"/>
              <a:t>    for </a:t>
            </a:r>
            <a:r>
              <a:rPr lang="en-GB" sz="1467" dirty="0" err="1"/>
              <a:t>i</a:t>
            </a:r>
            <a:r>
              <a:rPr lang="en-GB" sz="1467" dirty="0"/>
              <a:t> in g:</a:t>
            </a:r>
          </a:p>
          <a:p>
            <a:r>
              <a:rPr lang="en-GB" sz="1467" dirty="0"/>
              <a:t>       count2=count2+20</a:t>
            </a:r>
          </a:p>
          <a:p>
            <a:r>
              <a:rPr lang="en-GB" sz="1467" dirty="0"/>
              <a:t>       l4=Label(root5,text=</a:t>
            </a:r>
            <a:r>
              <a:rPr lang="en-GB" sz="1467" dirty="0" err="1"/>
              <a:t>i</a:t>
            </a:r>
            <a:r>
              <a:rPr lang="en-GB" sz="1467" dirty="0"/>
              <a:t>)</a:t>
            </a:r>
          </a:p>
          <a:p>
            <a:r>
              <a:rPr lang="en-GB" sz="1467" dirty="0"/>
              <a:t>       l4.place(x=140,y=count2)</a:t>
            </a:r>
          </a:p>
          <a:p>
            <a:r>
              <a:rPr lang="en-GB" sz="1467" dirty="0"/>
              <a:t>    l5=Label(root5,text='To avail any of these please contact on our no.:- 94887-43479')</a:t>
            </a:r>
          </a:p>
          <a:p>
            <a:r>
              <a:rPr lang="en-GB" sz="1467" dirty="0"/>
              <a:t>    l5.place(x=20,y=240)</a:t>
            </a:r>
          </a:p>
          <a:p>
            <a:r>
              <a:rPr lang="en-GB" sz="1467" dirty="0"/>
              <a:t>    root5.resizable(</a:t>
            </a:r>
            <a:r>
              <a:rPr lang="en-GB" sz="1467" dirty="0" err="1"/>
              <a:t>False,False</a:t>
            </a:r>
            <a:r>
              <a:rPr lang="en-GB" sz="1467" dirty="0"/>
              <a:t>)</a:t>
            </a:r>
          </a:p>
          <a:p>
            <a:r>
              <a:rPr lang="en-GB" sz="1467" dirty="0"/>
              <a:t>    root5.mainloop()</a:t>
            </a:r>
          </a:p>
          <a:p>
            <a:endParaRPr lang="en-GB" sz="1467" dirty="0"/>
          </a:p>
          <a:p>
            <a:r>
              <a:rPr lang="en-GB" sz="1467" dirty="0"/>
              <a:t>def modify():</a:t>
            </a:r>
          </a:p>
          <a:p>
            <a:r>
              <a:rPr lang="en-GB" sz="1467" dirty="0"/>
              <a:t>    global x3,x4,choice,new,x5,root6</a:t>
            </a:r>
          </a:p>
          <a:p>
            <a:r>
              <a:rPr lang="en-GB" sz="1467" dirty="0"/>
              <a:t>    p1=x3.get()</a:t>
            </a:r>
          </a:p>
          <a:p>
            <a:r>
              <a:rPr lang="en-GB" sz="1467" dirty="0"/>
              <a:t>    </a:t>
            </a:r>
            <a:r>
              <a:rPr lang="en-GB" sz="1467" dirty="0" err="1"/>
              <a:t>cur.execute</a:t>
            </a:r>
            <a:r>
              <a:rPr lang="en-GB" sz="1467" dirty="0"/>
              <a:t>('select * from appointment where </a:t>
            </a:r>
            <a:r>
              <a:rPr lang="en-GB" sz="1467" dirty="0" err="1"/>
              <a:t>idno</a:t>
            </a:r>
            <a:r>
              <a:rPr lang="en-GB" sz="1467" dirty="0"/>
              <a:t>=(%s)',(p1,))</a:t>
            </a:r>
          </a:p>
          <a:p>
            <a:r>
              <a:rPr lang="en-GB" sz="1467" dirty="0"/>
              <a:t>    </a:t>
            </a:r>
          </a:p>
          <a:p>
            <a:r>
              <a:rPr lang="en-GB" sz="1467" dirty="0"/>
              <a:t>    </a:t>
            </a:r>
            <a:r>
              <a:rPr lang="en-GB" sz="1467" dirty="0" err="1"/>
              <a:t>dat</a:t>
            </a:r>
            <a:r>
              <a:rPr lang="en-GB" sz="1467" dirty="0"/>
              <a:t>=</a:t>
            </a:r>
            <a:r>
              <a:rPr lang="en-GB" sz="1467" dirty="0" err="1"/>
              <a:t>cur.fetchall</a:t>
            </a:r>
            <a:r>
              <a:rPr lang="en-GB" sz="1467" dirty="0"/>
              <a:t>()</a:t>
            </a:r>
          </a:p>
          <a:p>
            <a:r>
              <a:rPr lang="en-GB" sz="1467" dirty="0"/>
              <a:t>    a=[]</a:t>
            </a:r>
            <a:endParaRPr lang="en-IN" sz="1467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F1709-0E88-A78F-75E8-D9C909E5EEDE}"/>
              </a:ext>
            </a:extLst>
          </p:cNvPr>
          <p:cNvSpPr txBox="1"/>
          <p:nvPr/>
        </p:nvSpPr>
        <p:spPr>
          <a:xfrm>
            <a:off x="395485" y="539257"/>
            <a:ext cx="6131264" cy="5962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67" dirty="0">
                <a:solidFill>
                  <a:schemeClr val="bg1"/>
                </a:solidFill>
              </a:rPr>
              <a:t> </a:t>
            </a:r>
            <a:r>
              <a:rPr lang="en-IN" sz="1467" dirty="0" err="1">
                <a:solidFill>
                  <a:schemeClr val="bg1"/>
                </a:solidFill>
              </a:rPr>
              <a:t>l.place</a:t>
            </a:r>
            <a:r>
              <a:rPr lang="en-IN" sz="1467" dirty="0">
                <a:solidFill>
                  <a:schemeClr val="bg1"/>
                </a:solidFill>
              </a:rPr>
              <a:t>(x=20,y=count)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l2=Label(root4,text='DEPARTMENT')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l2.place(x=140,y=10)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count1=20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for </a:t>
            </a:r>
            <a:r>
              <a:rPr lang="en-IN" sz="1467" dirty="0" err="1">
                <a:solidFill>
                  <a:schemeClr val="bg1"/>
                </a:solidFill>
              </a:rPr>
              <a:t>i</a:t>
            </a:r>
            <a:r>
              <a:rPr lang="en-IN" sz="1467" dirty="0">
                <a:solidFill>
                  <a:schemeClr val="bg1"/>
                </a:solidFill>
              </a:rPr>
              <a:t> in m: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count1=count1+20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l3=Label(root4,text=</a:t>
            </a:r>
            <a:r>
              <a:rPr lang="en-IN" sz="1467" dirty="0" err="1">
                <a:solidFill>
                  <a:schemeClr val="bg1"/>
                </a:solidFill>
              </a:rPr>
              <a:t>i</a:t>
            </a:r>
            <a:r>
              <a:rPr lang="en-IN" sz="1467" dirty="0">
                <a:solidFill>
                  <a:schemeClr val="bg1"/>
                </a:solidFill>
              </a:rPr>
              <a:t>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l3.place(x=140,y=count1)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l4=Label(root4,text='ROOM NO')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l4.place(x=260,y=10)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count2=20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for </a:t>
            </a:r>
            <a:r>
              <a:rPr lang="en-IN" sz="1467" dirty="0" err="1">
                <a:solidFill>
                  <a:schemeClr val="bg1"/>
                </a:solidFill>
              </a:rPr>
              <a:t>i</a:t>
            </a:r>
            <a:r>
              <a:rPr lang="en-IN" sz="1467" dirty="0">
                <a:solidFill>
                  <a:schemeClr val="bg1"/>
                </a:solidFill>
              </a:rPr>
              <a:t> in n: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count2=count2+20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l5=Label(root4,text=</a:t>
            </a:r>
            <a:r>
              <a:rPr lang="en-IN" sz="1467" dirty="0" err="1">
                <a:solidFill>
                  <a:schemeClr val="bg1"/>
                </a:solidFill>
              </a:rPr>
              <a:t>i</a:t>
            </a:r>
            <a:r>
              <a:rPr lang="en-IN" sz="1467" dirty="0">
                <a:solidFill>
                  <a:schemeClr val="bg1"/>
                </a:solidFill>
              </a:rPr>
              <a:t>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l5.place(x=260,y=count2)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</a:t>
            </a:r>
            <a:r>
              <a:rPr lang="en-IN" sz="1467" dirty="0" err="1">
                <a:solidFill>
                  <a:schemeClr val="bg1"/>
                </a:solidFill>
              </a:rPr>
              <a:t>root.resizable</a:t>
            </a:r>
            <a:r>
              <a:rPr lang="en-IN" sz="1467" dirty="0">
                <a:solidFill>
                  <a:schemeClr val="bg1"/>
                </a:solidFill>
              </a:rPr>
              <a:t>(</a:t>
            </a:r>
            <a:r>
              <a:rPr lang="en-IN" sz="1467" dirty="0" err="1">
                <a:solidFill>
                  <a:schemeClr val="bg1"/>
                </a:solidFill>
              </a:rPr>
              <a:t>False,False</a:t>
            </a:r>
            <a:r>
              <a:rPr lang="en-IN" sz="1467" dirty="0">
                <a:solidFill>
                  <a:schemeClr val="bg1"/>
                </a:solidFill>
              </a:rPr>
              <a:t>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root4.mainloop()</a:t>
            </a:r>
          </a:p>
          <a:p>
            <a:r>
              <a:rPr lang="en-IN" sz="1467" dirty="0">
                <a:solidFill>
                  <a:schemeClr val="bg1"/>
                </a:solidFill>
              </a:rPr>
              <a:t>def </a:t>
            </a:r>
            <a:r>
              <a:rPr lang="en-IN" sz="1467" dirty="0" err="1">
                <a:solidFill>
                  <a:schemeClr val="bg1"/>
                </a:solidFill>
              </a:rPr>
              <a:t>ser_avail</a:t>
            </a:r>
            <a:r>
              <a:rPr lang="en-IN" sz="1467" dirty="0">
                <a:solidFill>
                  <a:schemeClr val="bg1"/>
                </a:solidFill>
              </a:rPr>
              <a:t>():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root5=Tk()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frame=Frame(root5,height=500,width=500)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</a:t>
            </a:r>
            <a:r>
              <a:rPr lang="en-IN" sz="1467" dirty="0" err="1">
                <a:solidFill>
                  <a:schemeClr val="bg1"/>
                </a:solidFill>
              </a:rPr>
              <a:t>frame.pack</a:t>
            </a:r>
            <a:r>
              <a:rPr lang="en-IN" sz="1467" dirty="0">
                <a:solidFill>
                  <a:schemeClr val="bg1"/>
                </a:solidFill>
              </a:rPr>
              <a:t>()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l1=Label(root5,text='SERVICES AVAILABLE')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l1.place(x=20,y=10)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f=["ULTRASOUND","X-RAY","CT </a:t>
            </a:r>
            <a:r>
              <a:rPr lang="en-IN" sz="1467" dirty="0" err="1">
                <a:solidFill>
                  <a:schemeClr val="bg1"/>
                </a:solidFill>
              </a:rPr>
              <a:t>Scan","MRI","BLOOD</a:t>
            </a:r>
            <a:r>
              <a:rPr lang="en-IN" sz="1467" dirty="0">
                <a:solidFill>
                  <a:schemeClr val="bg1"/>
                </a:solidFill>
              </a:rPr>
              <a:t> COLLECTION","DIALYSIS","ECG","CHEMIST","LAB"]</a:t>
            </a:r>
          </a:p>
        </p:txBody>
      </p:sp>
    </p:spTree>
    <p:extLst>
      <p:ext uri="{BB962C8B-B14F-4D97-AF65-F5344CB8AC3E}">
        <p14:creationId xmlns:p14="http://schemas.microsoft.com/office/powerpoint/2010/main" val="733756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4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0AAF61D-D2CC-51E1-AAA3-093C8FADC926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67" dirty="0"/>
              <a:t> choice=x4.get()</a:t>
            </a:r>
          </a:p>
          <a:p>
            <a:r>
              <a:rPr lang="en-IN" sz="1467" dirty="0"/>
              <a:t>      x4.place(x=100,y=330)</a:t>
            </a:r>
          </a:p>
          <a:p>
            <a:r>
              <a:rPr lang="en-IN" sz="1467" dirty="0"/>
              <a:t>      for </a:t>
            </a:r>
            <a:r>
              <a:rPr lang="en-IN" sz="1467" dirty="0" err="1"/>
              <a:t>i</a:t>
            </a:r>
            <a:r>
              <a:rPr lang="en-IN" sz="1467" dirty="0"/>
              <a:t> in </a:t>
            </a:r>
            <a:r>
              <a:rPr lang="en-IN" sz="1467" dirty="0" err="1"/>
              <a:t>dat</a:t>
            </a:r>
            <a:r>
              <a:rPr lang="en-IN" sz="1467" dirty="0"/>
              <a:t>:</a:t>
            </a:r>
          </a:p>
          <a:p>
            <a:r>
              <a:rPr lang="en-IN" sz="1467" dirty="0"/>
              <a:t>            name=Label(root6,text='NAME:-')</a:t>
            </a:r>
          </a:p>
          <a:p>
            <a:r>
              <a:rPr lang="en-IN" sz="1467" dirty="0"/>
              <a:t>            </a:t>
            </a:r>
            <a:r>
              <a:rPr lang="en-IN" sz="1467" dirty="0" err="1"/>
              <a:t>name.place</a:t>
            </a:r>
            <a:r>
              <a:rPr lang="en-IN" sz="1467" dirty="0"/>
              <a:t>(x=50,y=80)</a:t>
            </a:r>
          </a:p>
          <a:p>
            <a:r>
              <a:rPr lang="en-IN" sz="1467" dirty="0"/>
              <a:t>            name1=Label(root6,text=</a:t>
            </a:r>
            <a:r>
              <a:rPr lang="en-IN" sz="1467" dirty="0" err="1"/>
              <a:t>i</a:t>
            </a:r>
            <a:r>
              <a:rPr lang="en-IN" sz="1467" dirty="0"/>
              <a:t>[1])</a:t>
            </a:r>
          </a:p>
          <a:p>
            <a:r>
              <a:rPr lang="en-IN" sz="1467" dirty="0"/>
              <a:t>            name1.place(x=150,y=80)</a:t>
            </a:r>
          </a:p>
          <a:p>
            <a:r>
              <a:rPr lang="en-IN" sz="1467" dirty="0"/>
              <a:t>            age=Label(root6,text='AGE:-')</a:t>
            </a:r>
          </a:p>
          <a:p>
            <a:r>
              <a:rPr lang="en-IN" sz="1467" dirty="0"/>
              <a:t>            </a:t>
            </a:r>
            <a:r>
              <a:rPr lang="en-IN" sz="1467" dirty="0" err="1"/>
              <a:t>age.place</a:t>
            </a:r>
            <a:r>
              <a:rPr lang="en-IN" sz="1467" dirty="0"/>
              <a:t>(x=50,y=100)</a:t>
            </a:r>
          </a:p>
          <a:p>
            <a:r>
              <a:rPr lang="en-IN" sz="1467" dirty="0"/>
              <a:t>            age1=Label(root6,text=</a:t>
            </a:r>
            <a:r>
              <a:rPr lang="en-IN" sz="1467" dirty="0" err="1"/>
              <a:t>i</a:t>
            </a:r>
            <a:r>
              <a:rPr lang="en-IN" sz="1467" dirty="0"/>
              <a:t>[2])</a:t>
            </a:r>
          </a:p>
          <a:p>
            <a:r>
              <a:rPr lang="en-IN" sz="1467" dirty="0"/>
              <a:t>            age1.place(x=150,y=100)</a:t>
            </a:r>
          </a:p>
          <a:p>
            <a:r>
              <a:rPr lang="en-IN" sz="1467" dirty="0"/>
              <a:t>            gen=Label(root6,text='GENDER:-')</a:t>
            </a:r>
          </a:p>
          <a:p>
            <a:r>
              <a:rPr lang="en-IN" sz="1467" dirty="0"/>
              <a:t>            </a:t>
            </a:r>
            <a:r>
              <a:rPr lang="en-IN" sz="1467" dirty="0" err="1"/>
              <a:t>gen.place</a:t>
            </a:r>
            <a:r>
              <a:rPr lang="en-IN" sz="1467" dirty="0"/>
              <a:t>(x=50,y=120)</a:t>
            </a:r>
          </a:p>
          <a:p>
            <a:r>
              <a:rPr lang="en-IN" sz="1467" dirty="0"/>
              <a:t>            gen1=Label(root6,text=</a:t>
            </a:r>
            <a:r>
              <a:rPr lang="en-IN" sz="1467" dirty="0" err="1"/>
              <a:t>i</a:t>
            </a:r>
            <a:r>
              <a:rPr lang="en-IN" sz="1467" dirty="0"/>
              <a:t>[3])</a:t>
            </a:r>
          </a:p>
          <a:p>
            <a:r>
              <a:rPr lang="en-IN" sz="1467" dirty="0"/>
              <a:t>            gen1.place(x=150,y=120)</a:t>
            </a:r>
          </a:p>
          <a:p>
            <a:r>
              <a:rPr lang="en-IN" sz="1467" dirty="0"/>
              <a:t>            pho=Label(root6,text='PHONE:-')</a:t>
            </a:r>
          </a:p>
          <a:p>
            <a:r>
              <a:rPr lang="en-IN" sz="1467" dirty="0"/>
              <a:t>            </a:t>
            </a:r>
            <a:r>
              <a:rPr lang="en-IN" sz="1467" dirty="0" err="1"/>
              <a:t>pho.place</a:t>
            </a:r>
            <a:r>
              <a:rPr lang="en-IN" sz="1467" dirty="0"/>
              <a:t>(x=50,y=140)</a:t>
            </a:r>
          </a:p>
          <a:p>
            <a:r>
              <a:rPr lang="en-IN" sz="1467" dirty="0"/>
              <a:t>            pho1=Label(root6,text=</a:t>
            </a:r>
            <a:r>
              <a:rPr lang="en-IN" sz="1467" dirty="0" err="1"/>
              <a:t>i</a:t>
            </a:r>
            <a:r>
              <a:rPr lang="en-IN" sz="1467" dirty="0"/>
              <a:t>[4])</a:t>
            </a:r>
          </a:p>
          <a:p>
            <a:r>
              <a:rPr lang="en-IN" sz="1467" dirty="0"/>
              <a:t>            pho1.place(x=150,y=140)</a:t>
            </a:r>
          </a:p>
          <a:p>
            <a:r>
              <a:rPr lang="en-IN" sz="1467" dirty="0"/>
              <a:t>            </a:t>
            </a:r>
            <a:r>
              <a:rPr lang="en-IN" sz="1467" dirty="0" err="1"/>
              <a:t>bg</a:t>
            </a:r>
            <a:r>
              <a:rPr lang="en-IN" sz="1467" dirty="0"/>
              <a:t>=Label(root6,text='BLOOD GROUP:-')</a:t>
            </a:r>
          </a:p>
          <a:p>
            <a:r>
              <a:rPr lang="en-IN" sz="1467" dirty="0"/>
              <a:t>            </a:t>
            </a:r>
            <a:r>
              <a:rPr lang="en-IN" sz="1467" dirty="0" err="1"/>
              <a:t>bg.place</a:t>
            </a:r>
            <a:r>
              <a:rPr lang="en-IN" sz="1467" dirty="0"/>
              <a:t>(x=50,y=160)</a:t>
            </a:r>
          </a:p>
          <a:p>
            <a:r>
              <a:rPr lang="en-IN" sz="1467" dirty="0"/>
              <a:t>            bg1=Label(root6,text=</a:t>
            </a:r>
            <a:r>
              <a:rPr lang="en-IN" sz="1467" dirty="0" err="1"/>
              <a:t>i</a:t>
            </a:r>
            <a:r>
              <a:rPr lang="en-IN" sz="1467" dirty="0"/>
              <a:t>[5])</a:t>
            </a:r>
          </a:p>
          <a:p>
            <a:r>
              <a:rPr lang="en-IN" sz="1467" dirty="0"/>
              <a:t>            bg1.place(x=150,y=160)</a:t>
            </a:r>
          </a:p>
          <a:p>
            <a:r>
              <a:rPr lang="en-IN" sz="1467" dirty="0"/>
              <a:t>      b=Button(root6,text='</a:t>
            </a:r>
            <a:r>
              <a:rPr lang="en-IN" sz="1467" dirty="0" err="1"/>
              <a:t>Submit',command</a:t>
            </a:r>
            <a:r>
              <a:rPr lang="en-IN" sz="1467" dirty="0"/>
              <a:t>=</a:t>
            </a:r>
            <a:r>
              <a:rPr lang="en-IN" sz="1467" dirty="0" err="1"/>
              <a:t>do_modify</a:t>
            </a:r>
            <a:r>
              <a:rPr lang="en-IN" sz="1467" dirty="0"/>
              <a:t>)</a:t>
            </a:r>
          </a:p>
          <a:p>
            <a:r>
              <a:rPr lang="en-IN" sz="1467" dirty="0"/>
              <a:t>      </a:t>
            </a:r>
            <a:r>
              <a:rPr lang="en-IN" sz="1467" dirty="0" err="1"/>
              <a:t>b.place</a:t>
            </a:r>
            <a:r>
              <a:rPr lang="en-IN" sz="1467" dirty="0"/>
              <a:t>(x=50,y=400</a:t>
            </a:r>
            <a:r>
              <a:rPr lang="en-IN" sz="24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F96852-80F8-813B-71F2-9ED671606FA0}"/>
              </a:ext>
            </a:extLst>
          </p:cNvPr>
          <p:cNvSpPr txBox="1"/>
          <p:nvPr/>
        </p:nvSpPr>
        <p:spPr>
          <a:xfrm>
            <a:off x="204040" y="433309"/>
            <a:ext cx="6131264" cy="5736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67" dirty="0">
                <a:solidFill>
                  <a:schemeClr val="bg1"/>
                </a:solidFill>
              </a:rPr>
              <a:t>for </a:t>
            </a:r>
            <a:r>
              <a:rPr lang="en-IN" sz="1467" dirty="0" err="1">
                <a:solidFill>
                  <a:schemeClr val="bg1"/>
                </a:solidFill>
              </a:rPr>
              <a:t>i</a:t>
            </a:r>
            <a:r>
              <a:rPr lang="en-IN" sz="1467" dirty="0">
                <a:solidFill>
                  <a:schemeClr val="bg1"/>
                </a:solidFill>
              </a:rPr>
              <a:t> in </a:t>
            </a:r>
            <a:r>
              <a:rPr lang="en-IN" sz="1467" dirty="0" err="1">
                <a:solidFill>
                  <a:schemeClr val="bg1"/>
                </a:solidFill>
              </a:rPr>
              <a:t>dat</a:t>
            </a:r>
            <a:r>
              <a:rPr lang="en-IN" sz="1467" dirty="0">
                <a:solidFill>
                  <a:schemeClr val="bg1"/>
                </a:solidFill>
              </a:rPr>
              <a:t>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a.append</a:t>
            </a:r>
            <a:r>
              <a:rPr lang="en-IN" sz="1467" dirty="0">
                <a:solidFill>
                  <a:schemeClr val="bg1"/>
                </a:solidFill>
              </a:rPr>
              <a:t>(</a:t>
            </a:r>
            <a:r>
              <a:rPr lang="en-IN" sz="1467" dirty="0" err="1">
                <a:solidFill>
                  <a:schemeClr val="bg1"/>
                </a:solidFill>
              </a:rPr>
              <a:t>i</a:t>
            </a:r>
            <a:r>
              <a:rPr lang="en-IN" sz="1467" dirty="0">
                <a:solidFill>
                  <a:schemeClr val="bg1"/>
                </a:solidFill>
              </a:rPr>
              <a:t>)   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if </a:t>
            </a:r>
            <a:r>
              <a:rPr lang="en-IN" sz="1467" dirty="0" err="1">
                <a:solidFill>
                  <a:schemeClr val="bg1"/>
                </a:solidFill>
              </a:rPr>
              <a:t>len</a:t>
            </a:r>
            <a:r>
              <a:rPr lang="en-IN" sz="1467" dirty="0">
                <a:solidFill>
                  <a:schemeClr val="bg1"/>
                </a:solidFill>
              </a:rPr>
              <a:t>(a)==0: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tkinter.messagebox.showwarning</a:t>
            </a:r>
            <a:r>
              <a:rPr lang="en-IN" sz="1467" dirty="0">
                <a:solidFill>
                  <a:schemeClr val="bg1"/>
                </a:solidFill>
              </a:rPr>
              <a:t>("ERROR", "NO DATA FOUND!!")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else: 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root6=Tk()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frame=Frame(root6,height=500,width=500)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</a:t>
            </a:r>
            <a:r>
              <a:rPr lang="en-IN" sz="1467" dirty="0" err="1">
                <a:solidFill>
                  <a:schemeClr val="bg1"/>
                </a:solidFill>
              </a:rPr>
              <a:t>frame.pack</a:t>
            </a:r>
            <a:r>
              <a:rPr lang="en-IN" sz="1467" dirty="0">
                <a:solidFill>
                  <a:schemeClr val="bg1"/>
                </a:solidFill>
              </a:rPr>
              <a:t>()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l1=Label(root6,text='DATA </a:t>
            </a:r>
            <a:r>
              <a:rPr lang="en-IN" sz="1467" dirty="0" err="1">
                <a:solidFill>
                  <a:schemeClr val="bg1"/>
                </a:solidFill>
              </a:rPr>
              <a:t>MODIFICATION',font</a:t>
            </a:r>
            <a:r>
              <a:rPr lang="en-IN" sz="1467" dirty="0">
                <a:solidFill>
                  <a:schemeClr val="bg1"/>
                </a:solidFill>
              </a:rPr>
              <a:t>="arial 15 bold")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l1.place(x=75,y=10)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l2=Label(root6,text='WHAT YOU WANT TO CHANGE')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l2.place(x=50,y=200)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l3=Label(root6,text='1.NAME')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l3.place(x=50,y=220)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l4=Label(root6,text='2.AGE')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l4.place(x=50,y=240)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l5=Label(root6,text='3.GENDER')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l5.place(x=50,y=260)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l6=Label(root6,text='4.PHONE')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l6.place(x=50,y=280)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l7=Label(root6,text='5.BLOOD GROUP')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l7.place(x=50,y=300)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x2=Label(root6,text='Enter')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x2.place(x=50,y=330)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x4=</a:t>
            </a:r>
            <a:r>
              <a:rPr lang="en-IN" sz="1467" dirty="0" err="1">
                <a:solidFill>
                  <a:schemeClr val="bg1"/>
                </a:solidFill>
              </a:rPr>
              <a:t>tkinter.Entry</a:t>
            </a:r>
            <a:r>
              <a:rPr lang="en-IN" sz="1467" dirty="0">
                <a:solidFill>
                  <a:schemeClr val="bg1"/>
                </a:solidFill>
              </a:rPr>
              <a:t>(root6)</a:t>
            </a:r>
          </a:p>
        </p:txBody>
      </p:sp>
    </p:spTree>
    <p:extLst>
      <p:ext uri="{BB962C8B-B14F-4D97-AF65-F5344CB8AC3E}">
        <p14:creationId xmlns:p14="http://schemas.microsoft.com/office/powerpoint/2010/main" val="331470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4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0AAF61D-D2CC-51E1-AAA3-093C8FADC926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AE6642-0E28-5D10-ABED-493961F55DF4}"/>
              </a:ext>
            </a:extLst>
          </p:cNvPr>
          <p:cNvSpPr txBox="1"/>
          <p:nvPr/>
        </p:nvSpPr>
        <p:spPr>
          <a:xfrm>
            <a:off x="93203" y="1"/>
            <a:ext cx="6002797" cy="6865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67" dirty="0"/>
              <a:t> </a:t>
            </a:r>
            <a:r>
              <a:rPr lang="en-IN" sz="1467" dirty="0">
                <a:solidFill>
                  <a:schemeClr val="bg1"/>
                </a:solidFill>
              </a:rPr>
              <a:t>L1=Label(root6,text='OLD DETAILS')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L1.place(x=50,y=50)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L2=Label(root6,text='ENTER NEW DETAIL')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L2.place(x=50,y=360)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x5=</a:t>
            </a:r>
            <a:r>
              <a:rPr lang="en-IN" sz="1467" dirty="0" err="1">
                <a:solidFill>
                  <a:schemeClr val="bg1"/>
                </a:solidFill>
              </a:rPr>
              <a:t>tkinter.Entry</a:t>
            </a:r>
            <a:r>
              <a:rPr lang="en-IN" sz="1467" dirty="0">
                <a:solidFill>
                  <a:schemeClr val="bg1"/>
                </a:solidFill>
              </a:rPr>
              <a:t>(root6)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new=x5.get()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x5.place(x=160,y=360)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root6.resizable(</a:t>
            </a:r>
            <a:r>
              <a:rPr lang="en-IN" sz="1467" dirty="0" err="1">
                <a:solidFill>
                  <a:schemeClr val="bg1"/>
                </a:solidFill>
              </a:rPr>
              <a:t>False,False</a:t>
            </a:r>
            <a:r>
              <a:rPr lang="en-IN" sz="1467" dirty="0">
                <a:solidFill>
                  <a:schemeClr val="bg1"/>
                </a:solidFill>
              </a:rPr>
              <a:t>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root6.mainloop()</a:t>
            </a:r>
          </a:p>
          <a:p>
            <a:endParaRPr lang="en-IN" sz="1467" dirty="0">
              <a:solidFill>
                <a:schemeClr val="bg1"/>
              </a:solidFill>
            </a:endParaRPr>
          </a:p>
          <a:p>
            <a:r>
              <a:rPr lang="en-IN" sz="1467" dirty="0">
                <a:solidFill>
                  <a:schemeClr val="bg1"/>
                </a:solidFill>
              </a:rPr>
              <a:t>def </a:t>
            </a:r>
            <a:r>
              <a:rPr lang="en-IN" sz="1467" dirty="0" err="1">
                <a:solidFill>
                  <a:schemeClr val="bg1"/>
                </a:solidFill>
              </a:rPr>
              <a:t>do_modify</a:t>
            </a:r>
            <a:r>
              <a:rPr lang="en-IN" sz="1467" dirty="0">
                <a:solidFill>
                  <a:schemeClr val="bg1"/>
                </a:solidFill>
              </a:rPr>
              <a:t>():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global ad,x3,x4,x5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ad=x3.get()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choice=x4.get()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new=x5.get()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if choice=='1':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cur.execute</a:t>
            </a:r>
            <a:r>
              <a:rPr lang="en-IN" sz="1467" dirty="0">
                <a:solidFill>
                  <a:schemeClr val="bg1"/>
                </a:solidFill>
              </a:rPr>
              <a:t>('update appointment set name="{}" where </a:t>
            </a:r>
            <a:r>
              <a:rPr lang="en-IN" sz="1467" dirty="0" err="1">
                <a:solidFill>
                  <a:schemeClr val="bg1"/>
                </a:solidFill>
              </a:rPr>
              <a:t>idno</a:t>
            </a:r>
            <a:r>
              <a:rPr lang="en-IN" sz="1467" dirty="0">
                <a:solidFill>
                  <a:schemeClr val="bg1"/>
                </a:solidFill>
              </a:rPr>
              <a:t>="{}"'.format(</a:t>
            </a:r>
            <a:r>
              <a:rPr lang="en-IN" sz="1467" dirty="0" err="1">
                <a:solidFill>
                  <a:schemeClr val="bg1"/>
                </a:solidFill>
              </a:rPr>
              <a:t>new,ad</a:t>
            </a:r>
            <a:r>
              <a:rPr lang="en-IN" sz="1467" dirty="0">
                <a:solidFill>
                  <a:schemeClr val="bg1"/>
                </a:solidFill>
              </a:rPr>
              <a:t>))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</a:t>
            </a:r>
            <a:r>
              <a:rPr lang="en-IN" sz="1467" dirty="0" err="1">
                <a:solidFill>
                  <a:schemeClr val="bg1"/>
                </a:solidFill>
              </a:rPr>
              <a:t>elif</a:t>
            </a:r>
            <a:r>
              <a:rPr lang="en-IN" sz="1467" dirty="0">
                <a:solidFill>
                  <a:schemeClr val="bg1"/>
                </a:solidFill>
              </a:rPr>
              <a:t> choice=='2':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cur.execute</a:t>
            </a:r>
            <a:r>
              <a:rPr lang="en-IN" sz="1467" dirty="0">
                <a:solidFill>
                  <a:schemeClr val="bg1"/>
                </a:solidFill>
              </a:rPr>
              <a:t>('update appointment set age="{}" where </a:t>
            </a:r>
            <a:r>
              <a:rPr lang="en-IN" sz="1467" dirty="0" err="1">
                <a:solidFill>
                  <a:schemeClr val="bg1"/>
                </a:solidFill>
              </a:rPr>
              <a:t>idno</a:t>
            </a:r>
            <a:r>
              <a:rPr lang="en-IN" sz="1467" dirty="0">
                <a:solidFill>
                  <a:schemeClr val="bg1"/>
                </a:solidFill>
              </a:rPr>
              <a:t>="{}"'.format(</a:t>
            </a:r>
            <a:r>
              <a:rPr lang="en-IN" sz="1467" dirty="0" err="1">
                <a:solidFill>
                  <a:schemeClr val="bg1"/>
                </a:solidFill>
              </a:rPr>
              <a:t>new,ad</a:t>
            </a:r>
            <a:r>
              <a:rPr lang="en-IN" sz="1467" dirty="0">
                <a:solidFill>
                  <a:schemeClr val="bg1"/>
                </a:solidFill>
              </a:rPr>
              <a:t>))        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</a:t>
            </a:r>
            <a:r>
              <a:rPr lang="en-IN" sz="1467" dirty="0" err="1">
                <a:solidFill>
                  <a:schemeClr val="bg1"/>
                </a:solidFill>
              </a:rPr>
              <a:t>elif</a:t>
            </a:r>
            <a:r>
              <a:rPr lang="en-IN" sz="1467" dirty="0">
                <a:solidFill>
                  <a:schemeClr val="bg1"/>
                </a:solidFill>
              </a:rPr>
              <a:t> choice=='3':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cur.execute</a:t>
            </a:r>
            <a:r>
              <a:rPr lang="en-IN" sz="1467" dirty="0">
                <a:solidFill>
                  <a:schemeClr val="bg1"/>
                </a:solidFill>
              </a:rPr>
              <a:t>('update appointment set gender="{}" where </a:t>
            </a:r>
            <a:r>
              <a:rPr lang="en-IN" sz="1467" dirty="0" err="1">
                <a:solidFill>
                  <a:schemeClr val="bg1"/>
                </a:solidFill>
              </a:rPr>
              <a:t>idno</a:t>
            </a:r>
            <a:r>
              <a:rPr lang="en-IN" sz="1467" dirty="0">
                <a:solidFill>
                  <a:schemeClr val="bg1"/>
                </a:solidFill>
              </a:rPr>
              <a:t>="{}"'.format(</a:t>
            </a:r>
            <a:r>
              <a:rPr lang="en-IN" sz="1467" dirty="0" err="1">
                <a:solidFill>
                  <a:schemeClr val="bg1"/>
                </a:solidFill>
              </a:rPr>
              <a:t>new,ad</a:t>
            </a:r>
            <a:r>
              <a:rPr lang="en-IN" sz="1467" dirty="0">
                <a:solidFill>
                  <a:schemeClr val="bg1"/>
                </a:solidFill>
              </a:rPr>
              <a:t>))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</a:t>
            </a:r>
            <a:r>
              <a:rPr lang="en-IN" sz="1467" dirty="0" err="1">
                <a:solidFill>
                  <a:schemeClr val="bg1"/>
                </a:solidFill>
              </a:rPr>
              <a:t>elif</a:t>
            </a:r>
            <a:r>
              <a:rPr lang="en-IN" sz="1467" dirty="0">
                <a:solidFill>
                  <a:schemeClr val="bg1"/>
                </a:solidFill>
              </a:rPr>
              <a:t> choice=='4':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cur.execute</a:t>
            </a:r>
            <a:r>
              <a:rPr lang="en-IN" sz="1467" dirty="0">
                <a:solidFill>
                  <a:schemeClr val="bg1"/>
                </a:solidFill>
              </a:rPr>
              <a:t>('update appointment set phone="{}" where </a:t>
            </a:r>
            <a:r>
              <a:rPr lang="en-IN" sz="1467" dirty="0" err="1">
                <a:solidFill>
                  <a:schemeClr val="bg1"/>
                </a:solidFill>
              </a:rPr>
              <a:t>idno</a:t>
            </a:r>
            <a:r>
              <a:rPr lang="en-IN" sz="1467" dirty="0">
                <a:solidFill>
                  <a:schemeClr val="bg1"/>
                </a:solidFill>
              </a:rPr>
              <a:t>="{}"'.format(</a:t>
            </a:r>
            <a:r>
              <a:rPr lang="en-IN" sz="1467" dirty="0" err="1">
                <a:solidFill>
                  <a:schemeClr val="bg1"/>
                </a:solidFill>
              </a:rPr>
              <a:t>new,ad</a:t>
            </a:r>
            <a:r>
              <a:rPr lang="en-IN" sz="1467" dirty="0">
                <a:solidFill>
                  <a:schemeClr val="bg1"/>
                </a:solidFill>
              </a:rPr>
              <a:t>))    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</a:t>
            </a:r>
            <a:r>
              <a:rPr lang="en-IN" sz="1467" dirty="0" err="1">
                <a:solidFill>
                  <a:schemeClr val="bg1"/>
                </a:solidFill>
              </a:rPr>
              <a:t>elif</a:t>
            </a:r>
            <a:r>
              <a:rPr lang="en-IN" sz="1467" dirty="0">
                <a:solidFill>
                  <a:schemeClr val="bg1"/>
                </a:solidFill>
              </a:rPr>
              <a:t> choice=='5':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cur.execute</a:t>
            </a:r>
            <a:r>
              <a:rPr lang="en-IN" sz="1467" dirty="0">
                <a:solidFill>
                  <a:schemeClr val="bg1"/>
                </a:solidFill>
              </a:rPr>
              <a:t>('update appointment set </a:t>
            </a:r>
            <a:r>
              <a:rPr lang="en-IN" sz="1467" dirty="0" err="1">
                <a:solidFill>
                  <a:schemeClr val="bg1"/>
                </a:solidFill>
              </a:rPr>
              <a:t>bg</a:t>
            </a:r>
            <a:r>
              <a:rPr lang="en-IN" sz="1467" dirty="0">
                <a:solidFill>
                  <a:schemeClr val="bg1"/>
                </a:solidFill>
              </a:rPr>
              <a:t>="{}" where </a:t>
            </a:r>
            <a:r>
              <a:rPr lang="en-IN" sz="1467" dirty="0" err="1">
                <a:solidFill>
                  <a:schemeClr val="bg1"/>
                </a:solidFill>
              </a:rPr>
              <a:t>idno</a:t>
            </a:r>
            <a:r>
              <a:rPr lang="en-IN" sz="1467" dirty="0">
                <a:solidFill>
                  <a:schemeClr val="bg1"/>
                </a:solidFill>
              </a:rPr>
              <a:t>="{}"'.format(</a:t>
            </a:r>
            <a:r>
              <a:rPr lang="en-IN" sz="1467" dirty="0" err="1">
                <a:solidFill>
                  <a:schemeClr val="bg1"/>
                </a:solidFill>
              </a:rPr>
              <a:t>new,ad</a:t>
            </a:r>
            <a:r>
              <a:rPr lang="en-IN" sz="1467" dirty="0">
                <a:solidFill>
                  <a:schemeClr val="bg1"/>
                </a:solidFill>
              </a:rPr>
              <a:t>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8A2FA-8A68-623F-90A6-0A805307F4D8}"/>
              </a:ext>
            </a:extLst>
          </p:cNvPr>
          <p:cNvSpPr txBox="1"/>
          <p:nvPr/>
        </p:nvSpPr>
        <p:spPr>
          <a:xfrm>
            <a:off x="6096000" y="1"/>
            <a:ext cx="6131264" cy="6639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67" dirty="0"/>
              <a:t> else:</a:t>
            </a:r>
          </a:p>
          <a:p>
            <a:r>
              <a:rPr lang="en-IN" sz="1467" dirty="0"/>
              <a:t>        pass</a:t>
            </a:r>
          </a:p>
          <a:p>
            <a:r>
              <a:rPr lang="en-IN" sz="1467" dirty="0"/>
              <a:t>    root6.destroy()</a:t>
            </a:r>
          </a:p>
          <a:p>
            <a:r>
              <a:rPr lang="en-IN" sz="1467" dirty="0"/>
              <a:t>    </a:t>
            </a:r>
            <a:r>
              <a:rPr lang="en-IN" sz="1467" dirty="0" err="1"/>
              <a:t>tkinter.messagebox.showinfo</a:t>
            </a:r>
            <a:r>
              <a:rPr lang="en-IN" sz="1467" dirty="0"/>
              <a:t>("DONE", "YOUR DATA HAS BEEN MODIFIED")</a:t>
            </a:r>
          </a:p>
          <a:p>
            <a:r>
              <a:rPr lang="en-IN" sz="1467" dirty="0"/>
              <a:t>choice=None</a:t>
            </a:r>
          </a:p>
          <a:p>
            <a:r>
              <a:rPr lang="en-IN" sz="1467" dirty="0"/>
              <a:t>new=None    </a:t>
            </a:r>
          </a:p>
          <a:p>
            <a:r>
              <a:rPr lang="en-IN" sz="1467" dirty="0"/>
              <a:t>ad=None</a:t>
            </a:r>
          </a:p>
          <a:p>
            <a:r>
              <a:rPr lang="en-IN" sz="1467" dirty="0"/>
              <a:t>def </a:t>
            </a:r>
            <a:r>
              <a:rPr lang="en-IN" sz="1467" dirty="0" err="1"/>
              <a:t>mod_sub</a:t>
            </a:r>
            <a:r>
              <a:rPr lang="en-IN" sz="1467" dirty="0"/>
              <a:t>():</a:t>
            </a:r>
          </a:p>
          <a:p>
            <a:r>
              <a:rPr lang="en-IN" sz="1467" dirty="0"/>
              <a:t>    global x3,ad</a:t>
            </a:r>
          </a:p>
          <a:p>
            <a:r>
              <a:rPr lang="en-IN" sz="1467" dirty="0"/>
              <a:t>    root7=Tk()</a:t>
            </a:r>
          </a:p>
          <a:p>
            <a:r>
              <a:rPr lang="en-IN" sz="1467" dirty="0"/>
              <a:t>    label=Label(root7,text="</a:t>
            </a:r>
            <a:r>
              <a:rPr lang="en-IN" sz="1467" dirty="0" err="1"/>
              <a:t>MODIFICATION",font</a:t>
            </a:r>
            <a:r>
              <a:rPr lang="en-IN" sz="1467" dirty="0"/>
              <a:t>='arial 25 bold')</a:t>
            </a:r>
          </a:p>
          <a:p>
            <a:r>
              <a:rPr lang="en-IN" sz="1467" dirty="0"/>
              <a:t>    </a:t>
            </a:r>
            <a:r>
              <a:rPr lang="en-IN" sz="1467" dirty="0" err="1"/>
              <a:t>label.pack</a:t>
            </a:r>
            <a:r>
              <a:rPr lang="en-IN" sz="1467" dirty="0"/>
              <a:t>()</a:t>
            </a:r>
          </a:p>
          <a:p>
            <a:r>
              <a:rPr lang="en-IN" sz="1467" dirty="0"/>
              <a:t>    frame=Frame(root7,height=200,width=200)</a:t>
            </a:r>
          </a:p>
          <a:p>
            <a:r>
              <a:rPr lang="en-IN" sz="1467" dirty="0"/>
              <a:t>    </a:t>
            </a:r>
            <a:r>
              <a:rPr lang="en-IN" sz="1467" dirty="0" err="1"/>
              <a:t>frame.pack</a:t>
            </a:r>
            <a:r>
              <a:rPr lang="en-IN" sz="1467" dirty="0"/>
              <a:t>()</a:t>
            </a:r>
          </a:p>
          <a:p>
            <a:r>
              <a:rPr lang="en-IN" sz="1467" dirty="0"/>
              <a:t>    l1=Label(root7,text="AADHAAR NO.")</a:t>
            </a:r>
          </a:p>
          <a:p>
            <a:r>
              <a:rPr lang="en-IN" sz="1467" dirty="0"/>
              <a:t>    l1.place(x=10,y=130)</a:t>
            </a:r>
          </a:p>
          <a:p>
            <a:r>
              <a:rPr lang="en-IN" sz="1467" dirty="0"/>
              <a:t>    x3=</a:t>
            </a:r>
            <a:r>
              <a:rPr lang="en-IN" sz="1467" dirty="0" err="1"/>
              <a:t>tkinter.Entry</a:t>
            </a:r>
            <a:r>
              <a:rPr lang="en-IN" sz="1467" dirty="0"/>
              <a:t>(root7)</a:t>
            </a:r>
          </a:p>
          <a:p>
            <a:r>
              <a:rPr lang="en-IN" sz="1467" dirty="0"/>
              <a:t>    x3.place(x=100,y=130)</a:t>
            </a:r>
          </a:p>
          <a:p>
            <a:r>
              <a:rPr lang="en-IN" sz="1467" dirty="0"/>
              <a:t>    ad=x3.get()</a:t>
            </a:r>
          </a:p>
          <a:p>
            <a:r>
              <a:rPr lang="en-IN" sz="1467" dirty="0"/>
              <a:t>    b1=Button(root7,text='</a:t>
            </a:r>
            <a:r>
              <a:rPr lang="en-IN" sz="1467" dirty="0" err="1"/>
              <a:t>Submit',command</a:t>
            </a:r>
            <a:r>
              <a:rPr lang="en-IN" sz="1467" dirty="0"/>
              <a:t>=modify)</a:t>
            </a:r>
          </a:p>
          <a:p>
            <a:r>
              <a:rPr lang="en-IN" sz="1467" dirty="0"/>
              <a:t>    b1.place(x=100,y=160)</a:t>
            </a:r>
          </a:p>
          <a:p>
            <a:r>
              <a:rPr lang="en-IN" sz="1467" dirty="0"/>
              <a:t>    root7.resizable(</a:t>
            </a:r>
            <a:r>
              <a:rPr lang="en-IN" sz="1467" dirty="0" err="1"/>
              <a:t>False,False</a:t>
            </a:r>
            <a:r>
              <a:rPr lang="en-IN" sz="1467" dirty="0"/>
              <a:t>)</a:t>
            </a:r>
          </a:p>
          <a:p>
            <a:r>
              <a:rPr lang="en-IN" sz="1467" dirty="0"/>
              <a:t>    root7.mainloop() </a:t>
            </a:r>
          </a:p>
          <a:p>
            <a:r>
              <a:rPr lang="en-IN" sz="1467" dirty="0"/>
              <a:t>def </a:t>
            </a:r>
            <a:r>
              <a:rPr lang="en-IN" sz="1467" dirty="0" err="1"/>
              <a:t>search_data</a:t>
            </a:r>
            <a:r>
              <a:rPr lang="en-IN" sz="1467" dirty="0"/>
              <a:t>():</a:t>
            </a:r>
          </a:p>
          <a:p>
            <a:r>
              <a:rPr lang="en-IN" sz="1467" dirty="0"/>
              <a:t>    global x3,ad</a:t>
            </a:r>
          </a:p>
          <a:p>
            <a:r>
              <a:rPr lang="en-IN" sz="1467" dirty="0"/>
              <a:t>    root7=Tk()</a:t>
            </a:r>
          </a:p>
          <a:p>
            <a:r>
              <a:rPr lang="en-IN" sz="1467" dirty="0"/>
              <a:t>    label=Label(root7,text="SEARCH </a:t>
            </a:r>
            <a:r>
              <a:rPr lang="en-IN" sz="1467" dirty="0" err="1"/>
              <a:t>DATA",font</a:t>
            </a:r>
            <a:r>
              <a:rPr lang="en-IN" sz="1467" dirty="0"/>
              <a:t>='arial 25 bold')</a:t>
            </a:r>
          </a:p>
          <a:p>
            <a:r>
              <a:rPr lang="en-IN" sz="1467" dirty="0"/>
              <a:t>    </a:t>
            </a:r>
            <a:r>
              <a:rPr lang="en-IN" sz="1467" dirty="0" err="1"/>
              <a:t>label.pack</a:t>
            </a:r>
            <a:r>
              <a:rPr lang="en-IN" sz="1467" dirty="0"/>
              <a:t>()</a:t>
            </a:r>
          </a:p>
          <a:p>
            <a:endParaRPr lang="en-IN" sz="1467" dirty="0"/>
          </a:p>
        </p:txBody>
      </p:sp>
    </p:spTree>
    <p:extLst>
      <p:ext uri="{BB962C8B-B14F-4D97-AF65-F5344CB8AC3E}">
        <p14:creationId xmlns:p14="http://schemas.microsoft.com/office/powerpoint/2010/main" val="3346233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4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0AAF61D-D2CC-51E1-AAA3-093C8FADC926}"/>
              </a:ext>
            </a:extLst>
          </p:cNvPr>
          <p:cNvSpPr/>
          <p:nvPr/>
        </p:nvSpPr>
        <p:spPr>
          <a:xfrm>
            <a:off x="6096000" y="0"/>
            <a:ext cx="6131264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67" dirty="0"/>
              <a:t>label=Label(</a:t>
            </a:r>
            <a:r>
              <a:rPr lang="en-IN" sz="1467" dirty="0" err="1"/>
              <a:t>root,text</a:t>
            </a:r>
            <a:r>
              <a:rPr lang="en-IN" sz="1467" dirty="0"/>
              <a:t>="HOSPITAL MANAGEMENT </a:t>
            </a:r>
            <a:r>
              <a:rPr lang="en-IN" sz="1467" dirty="0" err="1"/>
              <a:t>SYSTEM",font</a:t>
            </a:r>
            <a:r>
              <a:rPr lang="en-IN" sz="1467" dirty="0"/>
              <a:t>="arial 40 bold",</a:t>
            </a:r>
            <a:r>
              <a:rPr lang="en-IN" sz="1467" dirty="0" err="1"/>
              <a:t>bg</a:t>
            </a:r>
            <a:r>
              <a:rPr lang="en-IN" sz="1467" dirty="0"/>
              <a:t>='light blue')</a:t>
            </a:r>
          </a:p>
          <a:p>
            <a:r>
              <a:rPr lang="en-IN" sz="1467" dirty="0"/>
              <a:t>b1=Button(text="</a:t>
            </a:r>
            <a:r>
              <a:rPr lang="en-IN" sz="1467" dirty="0" err="1"/>
              <a:t>Registration",font</a:t>
            </a:r>
            <a:r>
              <a:rPr lang="en-IN" sz="1467" dirty="0"/>
              <a:t>="arial 20 bold",</a:t>
            </a:r>
            <a:r>
              <a:rPr lang="en-IN" sz="1467" dirty="0" err="1"/>
              <a:t>bg</a:t>
            </a:r>
            <a:r>
              <a:rPr lang="en-IN" sz="1467" dirty="0"/>
              <a:t>='</a:t>
            </a:r>
            <a:r>
              <a:rPr lang="en-IN" sz="1467" dirty="0" err="1"/>
              <a:t>yellow',command</a:t>
            </a:r>
            <a:r>
              <a:rPr lang="en-IN" sz="1467" dirty="0"/>
              <a:t>=register)</a:t>
            </a:r>
          </a:p>
          <a:p>
            <a:r>
              <a:rPr lang="en-IN" sz="1467" dirty="0"/>
              <a:t>b2=Button(text="</a:t>
            </a:r>
            <a:r>
              <a:rPr lang="en-IN" sz="1467" dirty="0" err="1"/>
              <a:t>Appointment",font</a:t>
            </a:r>
            <a:r>
              <a:rPr lang="en-IN" sz="1467" dirty="0"/>
              <a:t>="arial 20 bold",</a:t>
            </a:r>
            <a:r>
              <a:rPr lang="en-IN" sz="1467" dirty="0" err="1"/>
              <a:t>bg</a:t>
            </a:r>
            <a:r>
              <a:rPr lang="en-IN" sz="1467" dirty="0"/>
              <a:t>='</a:t>
            </a:r>
            <a:r>
              <a:rPr lang="en-IN" sz="1467" dirty="0" err="1"/>
              <a:t>yellow',command</a:t>
            </a:r>
            <a:r>
              <a:rPr lang="en-IN" sz="1467" dirty="0"/>
              <a:t>=</a:t>
            </a:r>
            <a:r>
              <a:rPr lang="en-IN" sz="1467" dirty="0" err="1"/>
              <a:t>apoint</a:t>
            </a:r>
            <a:r>
              <a:rPr lang="en-IN" sz="1467" dirty="0"/>
              <a:t>)</a:t>
            </a:r>
          </a:p>
          <a:p>
            <a:r>
              <a:rPr lang="en-IN" sz="1467" dirty="0"/>
              <a:t>b3=Button(text="List of </a:t>
            </a:r>
            <a:r>
              <a:rPr lang="en-IN" sz="1467" dirty="0" err="1"/>
              <a:t>Doctors",font</a:t>
            </a:r>
            <a:r>
              <a:rPr lang="en-IN" sz="1467" dirty="0"/>
              <a:t>="arial 20 bold",</a:t>
            </a:r>
            <a:r>
              <a:rPr lang="en-IN" sz="1467" dirty="0" err="1"/>
              <a:t>bg</a:t>
            </a:r>
            <a:r>
              <a:rPr lang="en-IN" sz="1467" dirty="0"/>
              <a:t>='</a:t>
            </a:r>
            <a:r>
              <a:rPr lang="en-IN" sz="1467" dirty="0" err="1"/>
              <a:t>yellow',command</a:t>
            </a:r>
            <a:r>
              <a:rPr lang="en-IN" sz="1467" dirty="0"/>
              <a:t>=</a:t>
            </a:r>
            <a:r>
              <a:rPr lang="en-IN" sz="1467" dirty="0" err="1"/>
              <a:t>lst_doc</a:t>
            </a:r>
            <a:r>
              <a:rPr lang="en-IN" sz="1467" dirty="0"/>
              <a:t>)</a:t>
            </a:r>
          </a:p>
          <a:p>
            <a:r>
              <a:rPr lang="en-IN" sz="1467" dirty="0"/>
              <a:t>b4=Button(text="Services </a:t>
            </a:r>
            <a:r>
              <a:rPr lang="en-IN" sz="1467" dirty="0" err="1"/>
              <a:t>available",font</a:t>
            </a:r>
            <a:r>
              <a:rPr lang="en-IN" sz="1467" dirty="0"/>
              <a:t>='arial 20 bold',</a:t>
            </a:r>
            <a:r>
              <a:rPr lang="en-IN" sz="1467" dirty="0" err="1"/>
              <a:t>bg</a:t>
            </a:r>
            <a:r>
              <a:rPr lang="en-IN" sz="1467" dirty="0"/>
              <a:t>='</a:t>
            </a:r>
            <a:r>
              <a:rPr lang="en-IN" sz="1467" dirty="0" err="1"/>
              <a:t>yellow',command</a:t>
            </a:r>
            <a:r>
              <a:rPr lang="en-IN" sz="1467" dirty="0"/>
              <a:t>=</a:t>
            </a:r>
            <a:r>
              <a:rPr lang="en-IN" sz="1467" dirty="0" err="1"/>
              <a:t>ser_avail</a:t>
            </a:r>
            <a:r>
              <a:rPr lang="en-IN" sz="1467" dirty="0"/>
              <a:t>)</a:t>
            </a:r>
          </a:p>
          <a:p>
            <a:r>
              <a:rPr lang="en-IN" sz="1467" dirty="0"/>
              <a:t>b7=Button(text="View </a:t>
            </a:r>
            <a:r>
              <a:rPr lang="en-IN" sz="1467" dirty="0" err="1"/>
              <a:t>data",font</a:t>
            </a:r>
            <a:r>
              <a:rPr lang="en-IN" sz="1467" dirty="0"/>
              <a:t>='arial 20 bold',</a:t>
            </a:r>
            <a:r>
              <a:rPr lang="en-IN" sz="1467" dirty="0" err="1"/>
              <a:t>bg</a:t>
            </a:r>
            <a:r>
              <a:rPr lang="en-IN" sz="1467" dirty="0"/>
              <a:t>='</a:t>
            </a:r>
            <a:r>
              <a:rPr lang="en-IN" sz="1467" dirty="0" err="1"/>
              <a:t>yellow',command</a:t>
            </a:r>
            <a:r>
              <a:rPr lang="en-IN" sz="1467" dirty="0"/>
              <a:t>=</a:t>
            </a:r>
            <a:r>
              <a:rPr lang="en-IN" sz="1467" dirty="0" err="1"/>
              <a:t>search_data</a:t>
            </a:r>
            <a:r>
              <a:rPr lang="en-IN" sz="1467" dirty="0"/>
              <a:t>)</a:t>
            </a:r>
          </a:p>
          <a:p>
            <a:r>
              <a:rPr lang="en-IN" sz="1467" dirty="0"/>
              <a:t>b5=Button(text="Modify existing </a:t>
            </a:r>
            <a:r>
              <a:rPr lang="en-IN" sz="1467" dirty="0" err="1"/>
              <a:t>data",font</a:t>
            </a:r>
            <a:r>
              <a:rPr lang="en-IN" sz="1467" dirty="0"/>
              <a:t>='arial 20 bold',</a:t>
            </a:r>
            <a:r>
              <a:rPr lang="en-IN" sz="1467" dirty="0" err="1"/>
              <a:t>bg</a:t>
            </a:r>
            <a:r>
              <a:rPr lang="en-IN" sz="1467" dirty="0"/>
              <a:t>='</a:t>
            </a:r>
            <a:r>
              <a:rPr lang="en-IN" sz="1467" dirty="0" err="1"/>
              <a:t>yellow',command</a:t>
            </a:r>
            <a:r>
              <a:rPr lang="en-IN" sz="1467" dirty="0"/>
              <a:t>=</a:t>
            </a:r>
            <a:r>
              <a:rPr lang="en-IN" sz="1467" dirty="0" err="1"/>
              <a:t>mod_sub</a:t>
            </a:r>
            <a:r>
              <a:rPr lang="en-IN" sz="1467" dirty="0"/>
              <a:t>)</a:t>
            </a:r>
          </a:p>
          <a:p>
            <a:r>
              <a:rPr lang="en-IN" sz="1467" dirty="0"/>
              <a:t>b6=Button(text="</a:t>
            </a:r>
            <a:r>
              <a:rPr lang="en-IN" sz="1467" dirty="0" err="1"/>
              <a:t>Exit",font</a:t>
            </a:r>
            <a:r>
              <a:rPr lang="en-IN" sz="1467" dirty="0"/>
              <a:t>='arial 20 </a:t>
            </a:r>
            <a:r>
              <a:rPr lang="en-IN" sz="1467" dirty="0" err="1"/>
              <a:t>bold',command</a:t>
            </a:r>
            <a:r>
              <a:rPr lang="en-IN" sz="1467" dirty="0"/>
              <a:t>=</a:t>
            </a:r>
            <a:r>
              <a:rPr lang="en-IN" sz="1467" dirty="0" err="1"/>
              <a:t>root.destroy,bg</a:t>
            </a:r>
            <a:r>
              <a:rPr lang="en-IN" sz="1467" dirty="0"/>
              <a:t>='violet')</a:t>
            </a:r>
          </a:p>
          <a:p>
            <a:r>
              <a:rPr lang="en-IN" sz="1467" dirty="0" err="1"/>
              <a:t>label.pack</a:t>
            </a:r>
            <a:r>
              <a:rPr lang="en-IN" sz="1467" dirty="0"/>
              <a:t>()</a:t>
            </a:r>
          </a:p>
          <a:p>
            <a:r>
              <a:rPr lang="en-IN" sz="1467" dirty="0"/>
              <a:t>b1.pack(side=</a:t>
            </a:r>
            <a:r>
              <a:rPr lang="en-IN" sz="1467" dirty="0" err="1"/>
              <a:t>LEFT,padx</a:t>
            </a:r>
            <a:r>
              <a:rPr lang="en-IN" sz="1467" dirty="0"/>
              <a:t>=10) </a:t>
            </a:r>
          </a:p>
          <a:p>
            <a:r>
              <a:rPr lang="en-IN" sz="1467" dirty="0"/>
              <a:t>b3.pack(side=</a:t>
            </a:r>
            <a:r>
              <a:rPr lang="en-IN" sz="1467" dirty="0" err="1"/>
              <a:t>LEFT,padx</a:t>
            </a:r>
            <a:r>
              <a:rPr lang="en-IN" sz="1467" dirty="0"/>
              <a:t>=10)</a:t>
            </a:r>
          </a:p>
          <a:p>
            <a:r>
              <a:rPr lang="en-IN" sz="1467" dirty="0"/>
              <a:t>b4.pack(side=</a:t>
            </a:r>
            <a:r>
              <a:rPr lang="en-IN" sz="1467" dirty="0" err="1"/>
              <a:t>LEFT,padx</a:t>
            </a:r>
            <a:r>
              <a:rPr lang="en-IN" sz="1467" dirty="0"/>
              <a:t>=10)</a:t>
            </a:r>
          </a:p>
          <a:p>
            <a:r>
              <a:rPr lang="en-IN" sz="1467" dirty="0"/>
              <a:t>b2.place(x=25,y=500)</a:t>
            </a:r>
          </a:p>
          <a:p>
            <a:r>
              <a:rPr lang="en-IN" sz="1467" dirty="0"/>
              <a:t>b7.pack(side=</a:t>
            </a:r>
            <a:r>
              <a:rPr lang="en-IN" sz="1467" dirty="0" err="1"/>
              <a:t>LEFT,padx</a:t>
            </a:r>
            <a:r>
              <a:rPr lang="en-IN" sz="1467" dirty="0"/>
              <a:t>=10)</a:t>
            </a:r>
          </a:p>
          <a:p>
            <a:r>
              <a:rPr lang="en-IN" sz="1467" dirty="0"/>
              <a:t>b5.place(x=350,y=500)</a:t>
            </a:r>
          </a:p>
          <a:p>
            <a:r>
              <a:rPr lang="en-IN" sz="1467" dirty="0"/>
              <a:t>b6.place(x=800,y=500)</a:t>
            </a:r>
          </a:p>
          <a:p>
            <a:r>
              <a:rPr lang="en-IN" sz="1467" dirty="0"/>
              <a:t>frame=Frame(</a:t>
            </a:r>
            <a:r>
              <a:rPr lang="en-IN" sz="1467" dirty="0" err="1"/>
              <a:t>root,height</a:t>
            </a:r>
            <a:r>
              <a:rPr lang="en-IN" sz="1467" dirty="0"/>
              <a:t>=600,width=50)</a:t>
            </a:r>
          </a:p>
          <a:p>
            <a:r>
              <a:rPr lang="en-IN" sz="1467" dirty="0" err="1"/>
              <a:t>frame.pack</a:t>
            </a:r>
            <a:r>
              <a:rPr lang="en-IN" sz="1467" dirty="0"/>
              <a:t>()</a:t>
            </a:r>
          </a:p>
          <a:p>
            <a:r>
              <a:rPr lang="en-IN" sz="1467" dirty="0" err="1"/>
              <a:t>root.resizable</a:t>
            </a:r>
            <a:r>
              <a:rPr lang="en-IN" sz="1467" dirty="0"/>
              <a:t>(</a:t>
            </a:r>
            <a:r>
              <a:rPr lang="en-IN" sz="1467" dirty="0" err="1"/>
              <a:t>False,False</a:t>
            </a:r>
            <a:r>
              <a:rPr lang="en-IN" sz="1467" dirty="0"/>
              <a:t>)</a:t>
            </a:r>
          </a:p>
          <a:p>
            <a:r>
              <a:rPr lang="en-IN" sz="1467" dirty="0" err="1"/>
              <a:t>root.mainloop</a:t>
            </a:r>
            <a:r>
              <a:rPr lang="en-IN" sz="1467" dirty="0"/>
              <a:t>()</a:t>
            </a:r>
          </a:p>
          <a:p>
            <a:endParaRPr lang="en-IN" sz="1467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85824-1FB4-3C7A-D459-C09EA7F7BA07}"/>
              </a:ext>
            </a:extLst>
          </p:cNvPr>
          <p:cNvSpPr txBox="1"/>
          <p:nvPr/>
        </p:nvSpPr>
        <p:spPr>
          <a:xfrm>
            <a:off x="153660" y="-125761"/>
            <a:ext cx="6131264" cy="6557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400" dirty="0"/>
          </a:p>
          <a:p>
            <a:r>
              <a:rPr lang="en-IN" sz="1467" dirty="0">
                <a:solidFill>
                  <a:schemeClr val="bg1"/>
                </a:solidFill>
              </a:rPr>
              <a:t>frame=Frame(root7,height=200,width=200)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</a:t>
            </a:r>
            <a:r>
              <a:rPr lang="en-IN" sz="1467" dirty="0" err="1">
                <a:solidFill>
                  <a:schemeClr val="bg1"/>
                </a:solidFill>
              </a:rPr>
              <a:t>frame.pack</a:t>
            </a:r>
            <a:r>
              <a:rPr lang="en-IN" sz="1467" dirty="0">
                <a:solidFill>
                  <a:schemeClr val="bg1"/>
                </a:solidFill>
              </a:rPr>
              <a:t>()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l1=Label(root7,text="AADHAAR NO.")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l1.place(x=10,y=130)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x3=</a:t>
            </a:r>
            <a:r>
              <a:rPr lang="en-IN" sz="1467" dirty="0" err="1">
                <a:solidFill>
                  <a:schemeClr val="bg1"/>
                </a:solidFill>
              </a:rPr>
              <a:t>tkinter.Entry</a:t>
            </a:r>
            <a:r>
              <a:rPr lang="en-IN" sz="1467" dirty="0">
                <a:solidFill>
                  <a:schemeClr val="bg1"/>
                </a:solidFill>
              </a:rPr>
              <a:t>(root7)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x3.place(x=100,y=130)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ad=x3.get()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b1=Button(root7,text='</a:t>
            </a:r>
            <a:r>
              <a:rPr lang="en-IN" sz="1467" dirty="0" err="1">
                <a:solidFill>
                  <a:schemeClr val="bg1"/>
                </a:solidFill>
              </a:rPr>
              <a:t>Submit',command</a:t>
            </a:r>
            <a:r>
              <a:rPr lang="en-IN" sz="1467" dirty="0">
                <a:solidFill>
                  <a:schemeClr val="bg1"/>
                </a:solidFill>
              </a:rPr>
              <a:t>=</a:t>
            </a:r>
            <a:r>
              <a:rPr lang="en-IN" sz="1467" dirty="0" err="1">
                <a:solidFill>
                  <a:schemeClr val="bg1"/>
                </a:solidFill>
              </a:rPr>
              <a:t>view_data</a:t>
            </a:r>
            <a:r>
              <a:rPr lang="en-IN" sz="1467" dirty="0">
                <a:solidFill>
                  <a:schemeClr val="bg1"/>
                </a:solidFill>
              </a:rPr>
              <a:t>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b1.place(x=100,y=160)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root7.resizable(</a:t>
            </a:r>
            <a:r>
              <a:rPr lang="en-IN" sz="1467" dirty="0" err="1">
                <a:solidFill>
                  <a:schemeClr val="bg1"/>
                </a:solidFill>
              </a:rPr>
              <a:t>False,False</a:t>
            </a:r>
            <a:r>
              <a:rPr lang="en-IN" sz="1467" dirty="0">
                <a:solidFill>
                  <a:schemeClr val="bg1"/>
                </a:solidFill>
              </a:rPr>
              <a:t>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root7.mainloop()</a:t>
            </a:r>
          </a:p>
          <a:p>
            <a:r>
              <a:rPr lang="en-IN" sz="1467" dirty="0">
                <a:solidFill>
                  <a:schemeClr val="bg1"/>
                </a:solidFill>
              </a:rPr>
              <a:t>def </a:t>
            </a:r>
            <a:r>
              <a:rPr lang="en-IN" sz="1467" dirty="0" err="1">
                <a:solidFill>
                  <a:schemeClr val="bg1"/>
                </a:solidFill>
              </a:rPr>
              <a:t>view_data</a:t>
            </a:r>
            <a:r>
              <a:rPr lang="en-IN" sz="1467" dirty="0">
                <a:solidFill>
                  <a:schemeClr val="bg1"/>
                </a:solidFill>
              </a:rPr>
              <a:t>():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global p1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p1=x3.get()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</a:t>
            </a:r>
            <a:r>
              <a:rPr lang="en-IN" sz="1467" dirty="0" err="1">
                <a:solidFill>
                  <a:schemeClr val="bg1"/>
                </a:solidFill>
              </a:rPr>
              <a:t>cur.execute</a:t>
            </a:r>
            <a:r>
              <a:rPr lang="en-IN" sz="1467" dirty="0">
                <a:solidFill>
                  <a:schemeClr val="bg1"/>
                </a:solidFill>
              </a:rPr>
              <a:t>('select * from appointment where </a:t>
            </a:r>
            <a:r>
              <a:rPr lang="en-IN" sz="1467" dirty="0" err="1">
                <a:solidFill>
                  <a:schemeClr val="bg1"/>
                </a:solidFill>
              </a:rPr>
              <a:t>idno</a:t>
            </a:r>
            <a:r>
              <a:rPr lang="en-IN" sz="1467" dirty="0">
                <a:solidFill>
                  <a:schemeClr val="bg1"/>
                </a:solidFill>
              </a:rPr>
              <a:t>=(%s)',(p1,))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</a:t>
            </a:r>
            <a:r>
              <a:rPr lang="en-IN" sz="1467" dirty="0" err="1">
                <a:solidFill>
                  <a:schemeClr val="bg1"/>
                </a:solidFill>
              </a:rPr>
              <a:t>dat</a:t>
            </a:r>
            <a:r>
              <a:rPr lang="en-IN" sz="1467" dirty="0">
                <a:solidFill>
                  <a:schemeClr val="bg1"/>
                </a:solidFill>
              </a:rPr>
              <a:t>=</a:t>
            </a:r>
            <a:r>
              <a:rPr lang="en-IN" sz="1467" dirty="0" err="1">
                <a:solidFill>
                  <a:schemeClr val="bg1"/>
                </a:solidFill>
              </a:rPr>
              <a:t>cur.fetchall</a:t>
            </a:r>
            <a:r>
              <a:rPr lang="en-IN" sz="1467" dirty="0">
                <a:solidFill>
                  <a:schemeClr val="bg1"/>
                </a:solidFill>
              </a:rPr>
              <a:t>()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print(</a:t>
            </a:r>
            <a:r>
              <a:rPr lang="en-IN" sz="1467" dirty="0" err="1">
                <a:solidFill>
                  <a:schemeClr val="bg1"/>
                </a:solidFill>
              </a:rPr>
              <a:t>dat</a:t>
            </a:r>
            <a:r>
              <a:rPr lang="en-IN" sz="1467" dirty="0">
                <a:solidFill>
                  <a:schemeClr val="bg1"/>
                </a:solidFill>
              </a:rPr>
              <a:t>)</a:t>
            </a:r>
          </a:p>
          <a:p>
            <a:r>
              <a:rPr lang="en-IN" sz="1467" dirty="0">
                <a:solidFill>
                  <a:schemeClr val="bg1"/>
                </a:solidFill>
              </a:rPr>
              <a:t>a=[]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for </a:t>
            </a:r>
            <a:r>
              <a:rPr lang="en-IN" sz="1467" dirty="0" err="1">
                <a:solidFill>
                  <a:schemeClr val="bg1"/>
                </a:solidFill>
              </a:rPr>
              <a:t>i</a:t>
            </a:r>
            <a:r>
              <a:rPr lang="en-IN" sz="1467" dirty="0">
                <a:solidFill>
                  <a:schemeClr val="bg1"/>
                </a:solidFill>
              </a:rPr>
              <a:t> in </a:t>
            </a:r>
            <a:r>
              <a:rPr lang="en-IN" sz="1467" dirty="0" err="1">
                <a:solidFill>
                  <a:schemeClr val="bg1"/>
                </a:solidFill>
              </a:rPr>
              <a:t>dat</a:t>
            </a:r>
            <a:r>
              <a:rPr lang="en-IN" sz="1467" dirty="0">
                <a:solidFill>
                  <a:schemeClr val="bg1"/>
                </a:solidFill>
              </a:rPr>
              <a:t>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a.append</a:t>
            </a:r>
            <a:r>
              <a:rPr lang="en-IN" sz="1467" dirty="0">
                <a:solidFill>
                  <a:schemeClr val="bg1"/>
                </a:solidFill>
              </a:rPr>
              <a:t>(</a:t>
            </a:r>
            <a:r>
              <a:rPr lang="en-IN" sz="1467" dirty="0" err="1">
                <a:solidFill>
                  <a:schemeClr val="bg1"/>
                </a:solidFill>
              </a:rPr>
              <a:t>i</a:t>
            </a:r>
            <a:r>
              <a:rPr lang="en-IN" sz="1467" dirty="0">
                <a:solidFill>
                  <a:schemeClr val="bg1"/>
                </a:solidFill>
              </a:rPr>
              <a:t>)   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if </a:t>
            </a:r>
            <a:r>
              <a:rPr lang="en-IN" sz="1467" dirty="0" err="1">
                <a:solidFill>
                  <a:schemeClr val="bg1"/>
                </a:solidFill>
              </a:rPr>
              <a:t>len</a:t>
            </a:r>
            <a:r>
              <a:rPr lang="en-IN" sz="1467" dirty="0">
                <a:solidFill>
                  <a:schemeClr val="bg1"/>
                </a:solidFill>
              </a:rPr>
              <a:t>(a)==0: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tkinter.messagebox.showwarning</a:t>
            </a:r>
            <a:r>
              <a:rPr lang="en-IN" sz="1467" dirty="0">
                <a:solidFill>
                  <a:schemeClr val="bg1"/>
                </a:solidFill>
              </a:rPr>
              <a:t>("ERROR", "NO DATA FOUND!!")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else: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det=a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tkinter.messagebox.showinfo</a:t>
            </a:r>
            <a:r>
              <a:rPr lang="en-IN" sz="1467" dirty="0">
                <a:solidFill>
                  <a:schemeClr val="bg1"/>
                </a:solidFill>
              </a:rPr>
              <a:t>("APPOINTMENT </a:t>
            </a:r>
            <a:r>
              <a:rPr lang="en-IN" sz="1467" dirty="0" err="1">
                <a:solidFill>
                  <a:schemeClr val="bg1"/>
                </a:solidFill>
              </a:rPr>
              <a:t>DETAILS",det</a:t>
            </a:r>
            <a:r>
              <a:rPr lang="en-IN" sz="1467" dirty="0">
                <a:solidFill>
                  <a:schemeClr val="bg1"/>
                </a:solidFill>
              </a:rPr>
              <a:t>)</a:t>
            </a:r>
          </a:p>
          <a:p>
            <a:r>
              <a:rPr lang="en-IN" sz="1467" dirty="0">
                <a:solidFill>
                  <a:schemeClr val="bg1"/>
                </a:solidFill>
              </a:rPr>
              <a:t>root=Tk()</a:t>
            </a:r>
          </a:p>
          <a:p>
            <a:endParaRPr lang="en-IN" sz="1467" dirty="0"/>
          </a:p>
        </p:txBody>
      </p:sp>
    </p:spTree>
    <p:extLst>
      <p:ext uri="{BB962C8B-B14F-4D97-AF65-F5344CB8AC3E}">
        <p14:creationId xmlns:p14="http://schemas.microsoft.com/office/powerpoint/2010/main" val="2047565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60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  <a:solidFill>
            <a:schemeClr val="accent1">
              <a:lumMod val="50000"/>
            </a:schemeClr>
          </a:solidFill>
        </p:grpSpPr>
        <p:sp>
          <p:nvSpPr>
            <p:cNvPr id="692" name="Google Shape;692;p6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693" name="Google Shape;693;p6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  <a:grpFill/>
          </p:grpSpPr>
          <p:sp>
            <p:nvSpPr>
              <p:cNvPr id="694" name="Google Shape;694;p6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95" name="Google Shape;695;p6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96" name="Google Shape;696;p6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6" name="Google Shape;720;p62">
            <a:extLst>
              <a:ext uri="{FF2B5EF4-FFF2-40B4-BE49-F238E27FC236}">
                <a16:creationId xmlns:a16="http://schemas.microsoft.com/office/drawing/2014/main" id="{FA49886A-0BD8-5B23-3D27-8F7914A3F536}"/>
              </a:ext>
            </a:extLst>
          </p:cNvPr>
          <p:cNvGrpSpPr/>
          <p:nvPr/>
        </p:nvGrpSpPr>
        <p:grpSpPr>
          <a:xfrm>
            <a:off x="4166367" y="4097277"/>
            <a:ext cx="3648535" cy="3389112"/>
            <a:chOff x="521725" y="1038225"/>
            <a:chExt cx="3436494" cy="3219401"/>
          </a:xfrm>
        </p:grpSpPr>
        <p:sp>
          <p:nvSpPr>
            <p:cNvPr id="17" name="Google Shape;721;p62">
              <a:extLst>
                <a:ext uri="{FF2B5EF4-FFF2-40B4-BE49-F238E27FC236}">
                  <a16:creationId xmlns:a16="http://schemas.microsoft.com/office/drawing/2014/main" id="{2E3E610A-0375-7E99-4217-BF494F6B7E9E}"/>
                </a:ext>
              </a:extLst>
            </p:cNvPr>
            <p:cNvSpPr/>
            <p:nvPr/>
          </p:nvSpPr>
          <p:spPr>
            <a:xfrm>
              <a:off x="563515" y="1095454"/>
              <a:ext cx="3278187" cy="3162172"/>
            </a:xfrm>
            <a:custGeom>
              <a:avLst/>
              <a:gdLst/>
              <a:ahLst/>
              <a:cxnLst/>
              <a:rect l="l" t="t" r="r" b="b"/>
              <a:pathLst>
                <a:path w="67307" h="64925" extrusionOk="0">
                  <a:moveTo>
                    <a:pt x="34846" y="1"/>
                  </a:moveTo>
                  <a:cubicBezTo>
                    <a:pt x="25205" y="1"/>
                    <a:pt x="15833" y="4313"/>
                    <a:pt x="9547" y="12127"/>
                  </a:cubicBezTo>
                  <a:cubicBezTo>
                    <a:pt x="913" y="22861"/>
                    <a:pt x="0" y="37867"/>
                    <a:pt x="7266" y="49568"/>
                  </a:cubicBezTo>
                  <a:cubicBezTo>
                    <a:pt x="13264" y="59254"/>
                    <a:pt x="23790" y="64924"/>
                    <a:pt x="34858" y="64924"/>
                  </a:cubicBezTo>
                  <a:cubicBezTo>
                    <a:pt x="37162" y="64924"/>
                    <a:pt x="39489" y="64679"/>
                    <a:pt x="41804" y="64172"/>
                  </a:cubicBezTo>
                  <a:lnTo>
                    <a:pt x="42060" y="64099"/>
                  </a:lnTo>
                  <a:cubicBezTo>
                    <a:pt x="56828" y="60740"/>
                    <a:pt x="67306" y="47615"/>
                    <a:pt x="67306" y="32463"/>
                  </a:cubicBezTo>
                  <a:cubicBezTo>
                    <a:pt x="67306" y="18699"/>
                    <a:pt x="58617" y="6413"/>
                    <a:pt x="45619" y="1849"/>
                  </a:cubicBezTo>
                  <a:cubicBezTo>
                    <a:pt x="42089" y="603"/>
                    <a:pt x="38449" y="1"/>
                    <a:pt x="34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Google Shape;722;p62">
              <a:extLst>
                <a:ext uri="{FF2B5EF4-FFF2-40B4-BE49-F238E27FC236}">
                  <a16:creationId xmlns:a16="http://schemas.microsoft.com/office/drawing/2014/main" id="{5BD904E1-7FCC-EE5E-1DC3-37230C74DFE3}"/>
                </a:ext>
              </a:extLst>
            </p:cNvPr>
            <p:cNvSpPr/>
            <p:nvPr/>
          </p:nvSpPr>
          <p:spPr>
            <a:xfrm>
              <a:off x="521725" y="1038225"/>
              <a:ext cx="872258" cy="1788642"/>
            </a:xfrm>
            <a:custGeom>
              <a:avLst/>
              <a:gdLst/>
              <a:ahLst/>
              <a:cxnLst/>
              <a:rect l="l" t="t" r="r" b="b"/>
              <a:pathLst>
                <a:path w="17909" h="36724" extrusionOk="0">
                  <a:moveTo>
                    <a:pt x="11026" y="1"/>
                  </a:moveTo>
                  <a:cubicBezTo>
                    <a:pt x="8744" y="1"/>
                    <a:pt x="6214" y="1084"/>
                    <a:pt x="4272" y="3116"/>
                  </a:cubicBezTo>
                  <a:cubicBezTo>
                    <a:pt x="2592" y="4850"/>
                    <a:pt x="0" y="8793"/>
                    <a:pt x="1351" y="15602"/>
                  </a:cubicBezTo>
                  <a:cubicBezTo>
                    <a:pt x="1880" y="18340"/>
                    <a:pt x="2994" y="21188"/>
                    <a:pt x="4655" y="24182"/>
                  </a:cubicBezTo>
                  <a:cubicBezTo>
                    <a:pt x="6608" y="27669"/>
                    <a:pt x="9310" y="31320"/>
                    <a:pt x="12779" y="35117"/>
                  </a:cubicBezTo>
                  <a:cubicBezTo>
                    <a:pt x="13144" y="35518"/>
                    <a:pt x="13527" y="35938"/>
                    <a:pt x="13929" y="36358"/>
                  </a:cubicBezTo>
                  <a:lnTo>
                    <a:pt x="14275" y="36723"/>
                  </a:lnTo>
                  <a:lnTo>
                    <a:pt x="14622" y="36395"/>
                  </a:lnTo>
                  <a:lnTo>
                    <a:pt x="14969" y="36048"/>
                  </a:lnTo>
                  <a:cubicBezTo>
                    <a:pt x="14841" y="35920"/>
                    <a:pt x="14714" y="35792"/>
                    <a:pt x="14604" y="35665"/>
                  </a:cubicBezTo>
                  <a:cubicBezTo>
                    <a:pt x="14202" y="35263"/>
                    <a:pt x="13819" y="34861"/>
                    <a:pt x="13454" y="34441"/>
                  </a:cubicBezTo>
                  <a:cubicBezTo>
                    <a:pt x="9639" y="30261"/>
                    <a:pt x="6919" y="26391"/>
                    <a:pt x="5075" y="22904"/>
                  </a:cubicBezTo>
                  <a:cubicBezTo>
                    <a:pt x="365" y="13977"/>
                    <a:pt x="1442" y="7424"/>
                    <a:pt x="4965" y="3773"/>
                  </a:cubicBezTo>
                  <a:cubicBezTo>
                    <a:pt x="6704" y="1955"/>
                    <a:pt x="9022" y="960"/>
                    <a:pt x="11064" y="960"/>
                  </a:cubicBezTo>
                  <a:cubicBezTo>
                    <a:pt x="12281" y="960"/>
                    <a:pt x="13400" y="1314"/>
                    <a:pt x="14239" y="2057"/>
                  </a:cubicBezTo>
                  <a:cubicBezTo>
                    <a:pt x="15736" y="3353"/>
                    <a:pt x="16740" y="5124"/>
                    <a:pt x="17050" y="7077"/>
                  </a:cubicBezTo>
                  <a:cubicBezTo>
                    <a:pt x="17342" y="6895"/>
                    <a:pt x="17616" y="6694"/>
                    <a:pt x="17908" y="6511"/>
                  </a:cubicBezTo>
                  <a:cubicBezTo>
                    <a:pt x="17488" y="4503"/>
                    <a:pt x="16411" y="2678"/>
                    <a:pt x="14860" y="1345"/>
                  </a:cubicBezTo>
                  <a:cubicBezTo>
                    <a:pt x="13825" y="437"/>
                    <a:pt x="12475" y="1"/>
                    <a:pt x="11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" name="Google Shape;723;p62">
              <a:extLst>
                <a:ext uri="{FF2B5EF4-FFF2-40B4-BE49-F238E27FC236}">
                  <a16:creationId xmlns:a16="http://schemas.microsoft.com/office/drawing/2014/main" id="{CFBF9DD2-CC07-1413-6988-314DB33FCE8B}"/>
                </a:ext>
              </a:extLst>
            </p:cNvPr>
            <p:cNvSpPr/>
            <p:nvPr/>
          </p:nvSpPr>
          <p:spPr>
            <a:xfrm>
              <a:off x="1124511" y="2702356"/>
              <a:ext cx="142316" cy="141439"/>
            </a:xfrm>
            <a:custGeom>
              <a:avLst/>
              <a:gdLst/>
              <a:ahLst/>
              <a:cxnLst/>
              <a:rect l="l" t="t" r="r" b="b"/>
              <a:pathLst>
                <a:path w="2922" h="2904" extrusionOk="0">
                  <a:moveTo>
                    <a:pt x="1388" y="1"/>
                  </a:moveTo>
                  <a:lnTo>
                    <a:pt x="1078" y="293"/>
                  </a:lnTo>
                  <a:lnTo>
                    <a:pt x="384" y="950"/>
                  </a:lnTo>
                  <a:lnTo>
                    <a:pt x="1" y="1315"/>
                  </a:lnTo>
                  <a:cubicBezTo>
                    <a:pt x="421" y="1753"/>
                    <a:pt x="841" y="2191"/>
                    <a:pt x="1279" y="2629"/>
                  </a:cubicBezTo>
                  <a:lnTo>
                    <a:pt x="1571" y="2903"/>
                  </a:lnTo>
                  <a:lnTo>
                    <a:pt x="2246" y="2228"/>
                  </a:lnTo>
                  <a:lnTo>
                    <a:pt x="2575" y="1881"/>
                  </a:lnTo>
                  <a:lnTo>
                    <a:pt x="2922" y="1552"/>
                  </a:lnTo>
                  <a:cubicBezTo>
                    <a:pt x="2812" y="1443"/>
                    <a:pt x="2721" y="1351"/>
                    <a:pt x="2611" y="1242"/>
                  </a:cubicBezTo>
                  <a:cubicBezTo>
                    <a:pt x="2192" y="822"/>
                    <a:pt x="1790" y="402"/>
                    <a:pt x="1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724;p62">
              <a:extLst>
                <a:ext uri="{FF2B5EF4-FFF2-40B4-BE49-F238E27FC236}">
                  <a16:creationId xmlns:a16="http://schemas.microsoft.com/office/drawing/2014/main" id="{8EBA151E-4CCF-854F-8650-82507829FF81}"/>
                </a:ext>
              </a:extLst>
            </p:cNvPr>
            <p:cNvSpPr/>
            <p:nvPr/>
          </p:nvSpPr>
          <p:spPr>
            <a:xfrm>
              <a:off x="1127628" y="2741223"/>
              <a:ext cx="392611" cy="327833"/>
            </a:xfrm>
            <a:custGeom>
              <a:avLst/>
              <a:gdLst/>
              <a:ahLst/>
              <a:cxnLst/>
              <a:rect l="l" t="t" r="r" b="b"/>
              <a:pathLst>
                <a:path w="8061" h="6731" extrusionOk="0">
                  <a:moveTo>
                    <a:pt x="4231" y="1"/>
                  </a:moveTo>
                  <a:cubicBezTo>
                    <a:pt x="3739" y="1"/>
                    <a:pt x="3239" y="108"/>
                    <a:pt x="2767" y="334"/>
                  </a:cubicBezTo>
                  <a:cubicBezTo>
                    <a:pt x="2693" y="371"/>
                    <a:pt x="2620" y="426"/>
                    <a:pt x="2547" y="462"/>
                  </a:cubicBezTo>
                  <a:cubicBezTo>
                    <a:pt x="2401" y="535"/>
                    <a:pt x="2274" y="626"/>
                    <a:pt x="2146" y="718"/>
                  </a:cubicBezTo>
                  <a:cubicBezTo>
                    <a:pt x="1890" y="919"/>
                    <a:pt x="1671" y="1138"/>
                    <a:pt x="1489" y="1411"/>
                  </a:cubicBezTo>
                  <a:cubicBezTo>
                    <a:pt x="1379" y="1539"/>
                    <a:pt x="1288" y="1685"/>
                    <a:pt x="1215" y="1831"/>
                  </a:cubicBezTo>
                  <a:cubicBezTo>
                    <a:pt x="1" y="4199"/>
                    <a:pt x="1852" y="6730"/>
                    <a:pt x="4179" y="6730"/>
                  </a:cubicBezTo>
                  <a:cubicBezTo>
                    <a:pt x="4651" y="6730"/>
                    <a:pt x="5143" y="6626"/>
                    <a:pt x="5633" y="6395"/>
                  </a:cubicBezTo>
                  <a:lnTo>
                    <a:pt x="5633" y="6413"/>
                  </a:lnTo>
                  <a:cubicBezTo>
                    <a:pt x="7330" y="5628"/>
                    <a:pt x="8060" y="3602"/>
                    <a:pt x="7276" y="1923"/>
                  </a:cubicBezTo>
                  <a:cubicBezTo>
                    <a:pt x="6698" y="702"/>
                    <a:pt x="5489" y="1"/>
                    <a:pt x="4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725;p62">
              <a:extLst>
                <a:ext uri="{FF2B5EF4-FFF2-40B4-BE49-F238E27FC236}">
                  <a16:creationId xmlns:a16="http://schemas.microsoft.com/office/drawing/2014/main" id="{89D80787-4D5E-6FB9-F53B-6A0BCB9BEFFF}"/>
                </a:ext>
              </a:extLst>
            </p:cNvPr>
            <p:cNvSpPr/>
            <p:nvPr/>
          </p:nvSpPr>
          <p:spPr>
            <a:xfrm>
              <a:off x="1227719" y="2819786"/>
              <a:ext cx="208944" cy="170127"/>
            </a:xfrm>
            <a:custGeom>
              <a:avLst/>
              <a:gdLst/>
              <a:ahLst/>
              <a:cxnLst/>
              <a:rect l="l" t="t" r="r" b="b"/>
              <a:pathLst>
                <a:path w="4290" h="3493" extrusionOk="0">
                  <a:moveTo>
                    <a:pt x="2130" y="1"/>
                  </a:moveTo>
                  <a:cubicBezTo>
                    <a:pt x="921" y="1"/>
                    <a:pt x="0" y="1291"/>
                    <a:pt x="565" y="2500"/>
                  </a:cubicBezTo>
                  <a:cubicBezTo>
                    <a:pt x="856" y="3120"/>
                    <a:pt x="1480" y="3493"/>
                    <a:pt x="2135" y="3493"/>
                  </a:cubicBezTo>
                  <a:cubicBezTo>
                    <a:pt x="2386" y="3493"/>
                    <a:pt x="2641" y="3438"/>
                    <a:pt x="2884" y="3322"/>
                  </a:cubicBezTo>
                  <a:cubicBezTo>
                    <a:pt x="4290" y="2664"/>
                    <a:pt x="4198" y="638"/>
                    <a:pt x="2738" y="109"/>
                  </a:cubicBezTo>
                  <a:cubicBezTo>
                    <a:pt x="2531" y="35"/>
                    <a:pt x="2327" y="1"/>
                    <a:pt x="2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726;p62">
              <a:extLst>
                <a:ext uri="{FF2B5EF4-FFF2-40B4-BE49-F238E27FC236}">
                  <a16:creationId xmlns:a16="http://schemas.microsoft.com/office/drawing/2014/main" id="{02351BD0-3316-40D3-4FC3-A92F029AE14A}"/>
                </a:ext>
              </a:extLst>
            </p:cNvPr>
            <p:cNvSpPr/>
            <p:nvPr/>
          </p:nvSpPr>
          <p:spPr>
            <a:xfrm>
              <a:off x="1292547" y="2872827"/>
              <a:ext cx="79194" cy="64047"/>
            </a:xfrm>
            <a:custGeom>
              <a:avLst/>
              <a:gdLst/>
              <a:ahLst/>
              <a:cxnLst/>
              <a:rect l="l" t="t" r="r" b="b"/>
              <a:pathLst>
                <a:path w="1626" h="1315" extrusionOk="0">
                  <a:moveTo>
                    <a:pt x="795" y="1"/>
                  </a:moveTo>
                  <a:cubicBezTo>
                    <a:pt x="347" y="1"/>
                    <a:pt x="1" y="482"/>
                    <a:pt x="220" y="937"/>
                  </a:cubicBezTo>
                  <a:cubicBezTo>
                    <a:pt x="338" y="1173"/>
                    <a:pt x="570" y="1315"/>
                    <a:pt x="813" y="1315"/>
                  </a:cubicBezTo>
                  <a:cubicBezTo>
                    <a:pt x="908" y="1315"/>
                    <a:pt x="1004" y="1293"/>
                    <a:pt x="1096" y="1247"/>
                  </a:cubicBezTo>
                  <a:cubicBezTo>
                    <a:pt x="1626" y="991"/>
                    <a:pt x="1589" y="243"/>
                    <a:pt x="1023" y="42"/>
                  </a:cubicBezTo>
                  <a:cubicBezTo>
                    <a:pt x="946" y="14"/>
                    <a:pt x="869" y="1"/>
                    <a:pt x="795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727;p62">
              <a:extLst>
                <a:ext uri="{FF2B5EF4-FFF2-40B4-BE49-F238E27FC236}">
                  <a16:creationId xmlns:a16="http://schemas.microsoft.com/office/drawing/2014/main" id="{AC0CF0F2-7F71-F665-90A6-E4CD8FDFC168}"/>
                </a:ext>
              </a:extLst>
            </p:cNvPr>
            <p:cNvSpPr/>
            <p:nvPr/>
          </p:nvSpPr>
          <p:spPr>
            <a:xfrm>
              <a:off x="3473602" y="2855293"/>
              <a:ext cx="441072" cy="834901"/>
            </a:xfrm>
            <a:custGeom>
              <a:avLst/>
              <a:gdLst/>
              <a:ahLst/>
              <a:cxnLst/>
              <a:rect l="l" t="t" r="r" b="b"/>
              <a:pathLst>
                <a:path w="9056" h="17142" extrusionOk="0">
                  <a:moveTo>
                    <a:pt x="7741" y="0"/>
                  </a:moveTo>
                  <a:lnTo>
                    <a:pt x="7339" y="92"/>
                  </a:lnTo>
                  <a:lnTo>
                    <a:pt x="6792" y="220"/>
                  </a:lnTo>
                  <a:cubicBezTo>
                    <a:pt x="6828" y="384"/>
                    <a:pt x="6865" y="548"/>
                    <a:pt x="6901" y="712"/>
                  </a:cubicBezTo>
                  <a:cubicBezTo>
                    <a:pt x="6974" y="1059"/>
                    <a:pt x="7047" y="1424"/>
                    <a:pt x="7102" y="1771"/>
                  </a:cubicBezTo>
                  <a:cubicBezTo>
                    <a:pt x="7978" y="6901"/>
                    <a:pt x="7376" y="10753"/>
                    <a:pt x="5277" y="13217"/>
                  </a:cubicBezTo>
                  <a:cubicBezTo>
                    <a:pt x="4236" y="14458"/>
                    <a:pt x="2794" y="15371"/>
                    <a:pt x="987" y="15919"/>
                  </a:cubicBezTo>
                  <a:cubicBezTo>
                    <a:pt x="658" y="16339"/>
                    <a:pt x="329" y="16740"/>
                    <a:pt x="1" y="17142"/>
                  </a:cubicBezTo>
                  <a:cubicBezTo>
                    <a:pt x="2593" y="16613"/>
                    <a:pt x="4601" y="15499"/>
                    <a:pt x="6007" y="13838"/>
                  </a:cubicBezTo>
                  <a:cubicBezTo>
                    <a:pt x="8453" y="10954"/>
                    <a:pt x="9055" y="6463"/>
                    <a:pt x="7832" y="457"/>
                  </a:cubicBezTo>
                  <a:cubicBezTo>
                    <a:pt x="7796" y="311"/>
                    <a:pt x="7759" y="165"/>
                    <a:pt x="7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728;p62">
              <a:extLst>
                <a:ext uri="{FF2B5EF4-FFF2-40B4-BE49-F238E27FC236}">
                  <a16:creationId xmlns:a16="http://schemas.microsoft.com/office/drawing/2014/main" id="{D2455E64-0B21-8156-95A1-2EB651AA4BDF}"/>
                </a:ext>
              </a:extLst>
            </p:cNvPr>
            <p:cNvSpPr/>
            <p:nvPr/>
          </p:nvSpPr>
          <p:spPr>
            <a:xfrm>
              <a:off x="3442820" y="2276473"/>
              <a:ext cx="504730" cy="380630"/>
            </a:xfrm>
            <a:custGeom>
              <a:avLst/>
              <a:gdLst/>
              <a:ahLst/>
              <a:cxnLst/>
              <a:rect l="l" t="t" r="r" b="b"/>
              <a:pathLst>
                <a:path w="10363" h="7815" extrusionOk="0">
                  <a:moveTo>
                    <a:pt x="10052" y="0"/>
                  </a:moveTo>
                  <a:cubicBezTo>
                    <a:pt x="9888" y="0"/>
                    <a:pt x="9760" y="128"/>
                    <a:pt x="9760" y="292"/>
                  </a:cubicBezTo>
                  <a:lnTo>
                    <a:pt x="9779" y="4035"/>
                  </a:lnTo>
                  <a:lnTo>
                    <a:pt x="9779" y="4163"/>
                  </a:lnTo>
                  <a:cubicBezTo>
                    <a:pt x="9724" y="5167"/>
                    <a:pt x="9085" y="6043"/>
                    <a:pt x="8136" y="6390"/>
                  </a:cubicBezTo>
                  <a:cubicBezTo>
                    <a:pt x="8081" y="6408"/>
                    <a:pt x="8008" y="6426"/>
                    <a:pt x="7953" y="6444"/>
                  </a:cubicBezTo>
                  <a:lnTo>
                    <a:pt x="5270" y="7156"/>
                  </a:lnTo>
                  <a:cubicBezTo>
                    <a:pt x="5055" y="7216"/>
                    <a:pt x="4838" y="7244"/>
                    <a:pt x="4622" y="7244"/>
                  </a:cubicBezTo>
                  <a:cubicBezTo>
                    <a:pt x="3775" y="7244"/>
                    <a:pt x="2964" y="6803"/>
                    <a:pt x="2513" y="6061"/>
                  </a:cubicBezTo>
                  <a:cubicBezTo>
                    <a:pt x="2495" y="6043"/>
                    <a:pt x="2477" y="6025"/>
                    <a:pt x="2477" y="6006"/>
                  </a:cubicBezTo>
                  <a:lnTo>
                    <a:pt x="596" y="2775"/>
                  </a:lnTo>
                  <a:cubicBezTo>
                    <a:pt x="535" y="2670"/>
                    <a:pt x="441" y="2626"/>
                    <a:pt x="350" y="2626"/>
                  </a:cubicBezTo>
                  <a:cubicBezTo>
                    <a:pt x="172" y="2626"/>
                    <a:pt x="1" y="2795"/>
                    <a:pt x="85" y="3012"/>
                  </a:cubicBezTo>
                  <a:cubicBezTo>
                    <a:pt x="85" y="3031"/>
                    <a:pt x="85" y="3049"/>
                    <a:pt x="103" y="3049"/>
                  </a:cubicBezTo>
                  <a:lnTo>
                    <a:pt x="1965" y="6280"/>
                  </a:lnTo>
                  <a:cubicBezTo>
                    <a:pt x="1984" y="6317"/>
                    <a:pt x="2002" y="6353"/>
                    <a:pt x="2039" y="6371"/>
                  </a:cubicBezTo>
                  <a:cubicBezTo>
                    <a:pt x="2294" y="6791"/>
                    <a:pt x="2641" y="7138"/>
                    <a:pt x="3061" y="7375"/>
                  </a:cubicBezTo>
                  <a:cubicBezTo>
                    <a:pt x="3152" y="7448"/>
                    <a:pt x="3262" y="7485"/>
                    <a:pt x="3371" y="7540"/>
                  </a:cubicBezTo>
                  <a:cubicBezTo>
                    <a:pt x="3462" y="7576"/>
                    <a:pt x="3554" y="7613"/>
                    <a:pt x="3645" y="7649"/>
                  </a:cubicBezTo>
                  <a:cubicBezTo>
                    <a:pt x="3966" y="7760"/>
                    <a:pt x="4293" y="7815"/>
                    <a:pt x="4619" y="7815"/>
                  </a:cubicBezTo>
                  <a:cubicBezTo>
                    <a:pt x="4886" y="7815"/>
                    <a:pt x="5153" y="7778"/>
                    <a:pt x="5416" y="7704"/>
                  </a:cubicBezTo>
                  <a:lnTo>
                    <a:pt x="8099" y="6974"/>
                  </a:lnTo>
                  <a:lnTo>
                    <a:pt x="8172" y="6956"/>
                  </a:lnTo>
                  <a:cubicBezTo>
                    <a:pt x="8720" y="6791"/>
                    <a:pt x="9213" y="6481"/>
                    <a:pt x="9596" y="6043"/>
                  </a:cubicBezTo>
                  <a:cubicBezTo>
                    <a:pt x="9669" y="5970"/>
                    <a:pt x="9724" y="5897"/>
                    <a:pt x="9797" y="5824"/>
                  </a:cubicBezTo>
                  <a:cubicBezTo>
                    <a:pt x="9852" y="5733"/>
                    <a:pt x="9925" y="5623"/>
                    <a:pt x="9979" y="5532"/>
                  </a:cubicBezTo>
                  <a:cubicBezTo>
                    <a:pt x="10199" y="5112"/>
                    <a:pt x="10326" y="4655"/>
                    <a:pt x="10363" y="4181"/>
                  </a:cubicBezTo>
                  <a:lnTo>
                    <a:pt x="10363" y="4035"/>
                  </a:lnTo>
                  <a:lnTo>
                    <a:pt x="10326" y="292"/>
                  </a:lnTo>
                  <a:cubicBezTo>
                    <a:pt x="10326" y="274"/>
                    <a:pt x="10326" y="274"/>
                    <a:pt x="10326" y="256"/>
                  </a:cubicBezTo>
                  <a:cubicBezTo>
                    <a:pt x="10308" y="110"/>
                    <a:pt x="10199" y="0"/>
                    <a:pt x="10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729;p62">
              <a:extLst>
                <a:ext uri="{FF2B5EF4-FFF2-40B4-BE49-F238E27FC236}">
                  <a16:creationId xmlns:a16="http://schemas.microsoft.com/office/drawing/2014/main" id="{4F42444E-29B8-43E3-8F3D-565B8E9E5266}"/>
                </a:ext>
              </a:extLst>
            </p:cNvPr>
            <p:cNvSpPr/>
            <p:nvPr/>
          </p:nvSpPr>
          <p:spPr>
            <a:xfrm>
              <a:off x="3663897" y="1880738"/>
              <a:ext cx="284583" cy="837677"/>
            </a:xfrm>
            <a:custGeom>
              <a:avLst/>
              <a:gdLst/>
              <a:ahLst/>
              <a:cxnLst/>
              <a:rect l="l" t="t" r="r" b="b"/>
              <a:pathLst>
                <a:path w="5843" h="17199" extrusionOk="0">
                  <a:moveTo>
                    <a:pt x="2245" y="1"/>
                  </a:moveTo>
                  <a:cubicBezTo>
                    <a:pt x="1934" y="1"/>
                    <a:pt x="1616" y="42"/>
                    <a:pt x="1297" y="130"/>
                  </a:cubicBezTo>
                  <a:lnTo>
                    <a:pt x="256" y="404"/>
                  </a:lnTo>
                  <a:cubicBezTo>
                    <a:pt x="92" y="440"/>
                    <a:pt x="0" y="604"/>
                    <a:pt x="55" y="769"/>
                  </a:cubicBezTo>
                  <a:cubicBezTo>
                    <a:pt x="86" y="893"/>
                    <a:pt x="210" y="977"/>
                    <a:pt x="336" y="977"/>
                  </a:cubicBezTo>
                  <a:cubicBezTo>
                    <a:pt x="358" y="977"/>
                    <a:pt x="380" y="975"/>
                    <a:pt x="402" y="969"/>
                  </a:cubicBezTo>
                  <a:lnTo>
                    <a:pt x="1443" y="677"/>
                  </a:lnTo>
                  <a:cubicBezTo>
                    <a:pt x="1707" y="606"/>
                    <a:pt x="1970" y="573"/>
                    <a:pt x="2228" y="573"/>
                  </a:cubicBezTo>
                  <a:cubicBezTo>
                    <a:pt x="3823" y="573"/>
                    <a:pt x="5203" y="1862"/>
                    <a:pt x="5203" y="3543"/>
                  </a:cubicBezTo>
                  <a:lnTo>
                    <a:pt x="5276" y="16888"/>
                  </a:lnTo>
                  <a:cubicBezTo>
                    <a:pt x="5276" y="17052"/>
                    <a:pt x="5404" y="17180"/>
                    <a:pt x="5568" y="17180"/>
                  </a:cubicBezTo>
                  <a:lnTo>
                    <a:pt x="5568" y="17198"/>
                  </a:lnTo>
                  <a:cubicBezTo>
                    <a:pt x="5714" y="17180"/>
                    <a:pt x="5842" y="17052"/>
                    <a:pt x="5842" y="16906"/>
                  </a:cubicBezTo>
                  <a:lnTo>
                    <a:pt x="5787" y="3543"/>
                  </a:lnTo>
                  <a:cubicBezTo>
                    <a:pt x="5772" y="1536"/>
                    <a:pt x="4140" y="1"/>
                    <a:pt x="2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730;p62">
              <a:extLst>
                <a:ext uri="{FF2B5EF4-FFF2-40B4-BE49-F238E27FC236}">
                  <a16:creationId xmlns:a16="http://schemas.microsoft.com/office/drawing/2014/main" id="{2AED0000-5207-85F8-4373-30E626DA0FF7}"/>
                </a:ext>
              </a:extLst>
            </p:cNvPr>
            <p:cNvSpPr/>
            <p:nvPr/>
          </p:nvSpPr>
          <p:spPr>
            <a:xfrm>
              <a:off x="3271764" y="1951946"/>
              <a:ext cx="410827" cy="838457"/>
            </a:xfrm>
            <a:custGeom>
              <a:avLst/>
              <a:gdLst/>
              <a:ahLst/>
              <a:cxnLst/>
              <a:rect l="l" t="t" r="r" b="b"/>
              <a:pathLst>
                <a:path w="8435" h="17215" extrusionOk="0">
                  <a:moveTo>
                    <a:pt x="4470" y="0"/>
                  </a:moveTo>
                  <a:cubicBezTo>
                    <a:pt x="4437" y="0"/>
                    <a:pt x="4401" y="6"/>
                    <a:pt x="4364" y="19"/>
                  </a:cubicBezTo>
                  <a:lnTo>
                    <a:pt x="3323" y="292"/>
                  </a:lnTo>
                  <a:cubicBezTo>
                    <a:pt x="1060" y="913"/>
                    <a:pt x="1" y="3487"/>
                    <a:pt x="1169" y="5513"/>
                  </a:cubicBezTo>
                  <a:lnTo>
                    <a:pt x="3597" y="9694"/>
                  </a:lnTo>
                  <a:lnTo>
                    <a:pt x="5551" y="13053"/>
                  </a:lnTo>
                  <a:lnTo>
                    <a:pt x="6226" y="14258"/>
                  </a:lnTo>
                  <a:lnTo>
                    <a:pt x="7869" y="17069"/>
                  </a:lnTo>
                  <a:cubicBezTo>
                    <a:pt x="7905" y="17160"/>
                    <a:pt x="8015" y="17215"/>
                    <a:pt x="8106" y="17215"/>
                  </a:cubicBezTo>
                  <a:cubicBezTo>
                    <a:pt x="8161" y="17215"/>
                    <a:pt x="8216" y="17197"/>
                    <a:pt x="8252" y="17178"/>
                  </a:cubicBezTo>
                  <a:cubicBezTo>
                    <a:pt x="8398" y="17087"/>
                    <a:pt x="8435" y="16923"/>
                    <a:pt x="8362" y="16777"/>
                  </a:cubicBezTo>
                  <a:lnTo>
                    <a:pt x="6883" y="14239"/>
                  </a:lnTo>
                  <a:lnTo>
                    <a:pt x="6737" y="13984"/>
                  </a:lnTo>
                  <a:lnTo>
                    <a:pt x="6025" y="12761"/>
                  </a:lnTo>
                  <a:lnTo>
                    <a:pt x="1680" y="5221"/>
                  </a:lnTo>
                  <a:cubicBezTo>
                    <a:pt x="695" y="3524"/>
                    <a:pt x="1571" y="1369"/>
                    <a:pt x="3469" y="858"/>
                  </a:cubicBezTo>
                  <a:lnTo>
                    <a:pt x="4510" y="566"/>
                  </a:lnTo>
                  <a:cubicBezTo>
                    <a:pt x="4872" y="484"/>
                    <a:pt x="4774" y="0"/>
                    <a:pt x="4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" name="Google Shape;731;p62">
              <a:extLst>
                <a:ext uri="{FF2B5EF4-FFF2-40B4-BE49-F238E27FC236}">
                  <a16:creationId xmlns:a16="http://schemas.microsoft.com/office/drawing/2014/main" id="{563261E2-F519-06D0-E453-1F75D9A77441}"/>
                </a:ext>
              </a:extLst>
            </p:cNvPr>
            <p:cNvSpPr/>
            <p:nvPr/>
          </p:nvSpPr>
          <p:spPr>
            <a:xfrm>
              <a:off x="3566972" y="2545864"/>
              <a:ext cx="391247" cy="351309"/>
            </a:xfrm>
            <a:custGeom>
              <a:avLst/>
              <a:gdLst/>
              <a:ahLst/>
              <a:cxnLst/>
              <a:rect l="l" t="t" r="r" b="b"/>
              <a:pathLst>
                <a:path w="8033" h="7213" extrusionOk="0">
                  <a:moveTo>
                    <a:pt x="7047" y="1"/>
                  </a:moveTo>
                  <a:lnTo>
                    <a:pt x="7047" y="530"/>
                  </a:lnTo>
                  <a:lnTo>
                    <a:pt x="7065" y="4601"/>
                  </a:lnTo>
                  <a:cubicBezTo>
                    <a:pt x="7065" y="5130"/>
                    <a:pt x="6719" y="5587"/>
                    <a:pt x="6207" y="5733"/>
                  </a:cubicBezTo>
                  <a:lnTo>
                    <a:pt x="5477" y="5934"/>
                  </a:lnTo>
                  <a:lnTo>
                    <a:pt x="4455" y="6207"/>
                  </a:lnTo>
                  <a:cubicBezTo>
                    <a:pt x="4349" y="6238"/>
                    <a:pt x="4242" y="6252"/>
                    <a:pt x="4137" y="6252"/>
                  </a:cubicBezTo>
                  <a:cubicBezTo>
                    <a:pt x="3736" y="6252"/>
                    <a:pt x="3361" y="6040"/>
                    <a:pt x="3159" y="5678"/>
                  </a:cubicBezTo>
                  <a:lnTo>
                    <a:pt x="1096" y="2137"/>
                  </a:lnTo>
                  <a:lnTo>
                    <a:pt x="840" y="1680"/>
                  </a:lnTo>
                  <a:lnTo>
                    <a:pt x="676" y="1771"/>
                  </a:lnTo>
                  <a:lnTo>
                    <a:pt x="512" y="1863"/>
                  </a:lnTo>
                  <a:lnTo>
                    <a:pt x="165" y="2064"/>
                  </a:lnTo>
                  <a:lnTo>
                    <a:pt x="1" y="2155"/>
                  </a:lnTo>
                  <a:lnTo>
                    <a:pt x="2319" y="6153"/>
                  </a:lnTo>
                  <a:cubicBezTo>
                    <a:pt x="2700" y="6812"/>
                    <a:pt x="3411" y="7213"/>
                    <a:pt x="4149" y="7213"/>
                  </a:cubicBezTo>
                  <a:cubicBezTo>
                    <a:pt x="4330" y="7213"/>
                    <a:pt x="4512" y="7189"/>
                    <a:pt x="4692" y="7138"/>
                  </a:cubicBezTo>
                  <a:lnTo>
                    <a:pt x="4984" y="7065"/>
                  </a:lnTo>
                  <a:lnTo>
                    <a:pt x="5349" y="6956"/>
                  </a:lnTo>
                  <a:lnTo>
                    <a:pt x="5897" y="6810"/>
                  </a:lnTo>
                  <a:lnTo>
                    <a:pt x="6463" y="6664"/>
                  </a:lnTo>
                  <a:cubicBezTo>
                    <a:pt x="7394" y="6408"/>
                    <a:pt x="8033" y="5568"/>
                    <a:pt x="8033" y="4601"/>
                  </a:cubicBezTo>
                  <a:lnTo>
                    <a:pt x="80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732;p62">
              <a:extLst>
                <a:ext uri="{FF2B5EF4-FFF2-40B4-BE49-F238E27FC236}">
                  <a16:creationId xmlns:a16="http://schemas.microsoft.com/office/drawing/2014/main" id="{849B3194-FE32-BAFB-E3E8-9C651F0F65B1}"/>
                </a:ext>
              </a:extLst>
            </p:cNvPr>
            <p:cNvSpPr/>
            <p:nvPr/>
          </p:nvSpPr>
          <p:spPr>
            <a:xfrm>
              <a:off x="2063465" y="1316189"/>
              <a:ext cx="620648" cy="413505"/>
            </a:xfrm>
            <a:custGeom>
              <a:avLst/>
              <a:gdLst/>
              <a:ahLst/>
              <a:cxnLst/>
              <a:rect l="l" t="t" r="r" b="b"/>
              <a:pathLst>
                <a:path w="12743" h="8490" extrusionOk="0">
                  <a:moveTo>
                    <a:pt x="7467" y="1"/>
                  </a:moveTo>
                  <a:cubicBezTo>
                    <a:pt x="3724" y="1"/>
                    <a:pt x="2830" y="2940"/>
                    <a:pt x="0" y="3214"/>
                  </a:cubicBezTo>
                  <a:lnTo>
                    <a:pt x="1935" y="8490"/>
                  </a:lnTo>
                  <a:lnTo>
                    <a:pt x="11373" y="8490"/>
                  </a:lnTo>
                  <a:lnTo>
                    <a:pt x="12742" y="3177"/>
                  </a:lnTo>
                  <a:cubicBezTo>
                    <a:pt x="10406" y="2392"/>
                    <a:pt x="10132" y="1"/>
                    <a:pt x="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733;p62">
              <a:extLst>
                <a:ext uri="{FF2B5EF4-FFF2-40B4-BE49-F238E27FC236}">
                  <a16:creationId xmlns:a16="http://schemas.microsoft.com/office/drawing/2014/main" id="{082227C7-9AD4-7E31-FEF6-72F8FFD91CA0}"/>
                </a:ext>
              </a:extLst>
            </p:cNvPr>
            <p:cNvSpPr/>
            <p:nvPr/>
          </p:nvSpPr>
          <p:spPr>
            <a:xfrm>
              <a:off x="2427105" y="1446915"/>
              <a:ext cx="48949" cy="132526"/>
            </a:xfrm>
            <a:custGeom>
              <a:avLst/>
              <a:gdLst/>
              <a:ahLst/>
              <a:cxnLst/>
              <a:rect l="l" t="t" r="r" b="b"/>
              <a:pathLst>
                <a:path w="1005" h="2721" extrusionOk="0">
                  <a:moveTo>
                    <a:pt x="329" y="0"/>
                  </a:moveTo>
                  <a:lnTo>
                    <a:pt x="1" y="2611"/>
                  </a:lnTo>
                  <a:lnTo>
                    <a:pt x="859" y="2720"/>
                  </a:lnTo>
                  <a:lnTo>
                    <a:pt x="1005" y="73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734;p62">
              <a:extLst>
                <a:ext uri="{FF2B5EF4-FFF2-40B4-BE49-F238E27FC236}">
                  <a16:creationId xmlns:a16="http://schemas.microsoft.com/office/drawing/2014/main" id="{E5FAE779-F5A0-C350-A2A9-4C30258487AA}"/>
                </a:ext>
              </a:extLst>
            </p:cNvPr>
            <p:cNvSpPr/>
            <p:nvPr/>
          </p:nvSpPr>
          <p:spPr>
            <a:xfrm>
              <a:off x="2389747" y="1484272"/>
              <a:ext cx="132526" cy="48949"/>
            </a:xfrm>
            <a:custGeom>
              <a:avLst/>
              <a:gdLst/>
              <a:ahLst/>
              <a:cxnLst/>
              <a:rect l="l" t="t" r="r" b="b"/>
              <a:pathLst>
                <a:path w="2721" h="1005" extrusionOk="0">
                  <a:moveTo>
                    <a:pt x="92" y="0"/>
                  </a:moveTo>
                  <a:lnTo>
                    <a:pt x="1" y="858"/>
                  </a:lnTo>
                  <a:lnTo>
                    <a:pt x="2630" y="1004"/>
                  </a:lnTo>
                  <a:lnTo>
                    <a:pt x="2721" y="32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735;p62">
              <a:extLst>
                <a:ext uri="{FF2B5EF4-FFF2-40B4-BE49-F238E27FC236}">
                  <a16:creationId xmlns:a16="http://schemas.microsoft.com/office/drawing/2014/main" id="{2E8775EC-F0D9-2309-4AA2-953FD180DABD}"/>
                </a:ext>
              </a:extLst>
            </p:cNvPr>
            <p:cNvSpPr/>
            <p:nvPr/>
          </p:nvSpPr>
          <p:spPr>
            <a:xfrm>
              <a:off x="2888594" y="3424323"/>
              <a:ext cx="330756" cy="286337"/>
            </a:xfrm>
            <a:custGeom>
              <a:avLst/>
              <a:gdLst/>
              <a:ahLst/>
              <a:cxnLst/>
              <a:rect l="l" t="t" r="r" b="b"/>
              <a:pathLst>
                <a:path w="6791" h="5879" extrusionOk="0">
                  <a:moveTo>
                    <a:pt x="6681" y="1"/>
                  </a:moveTo>
                  <a:lnTo>
                    <a:pt x="6681" y="1"/>
                  </a:lnTo>
                  <a:cubicBezTo>
                    <a:pt x="3633" y="202"/>
                    <a:pt x="0" y="2830"/>
                    <a:pt x="0" y="2830"/>
                  </a:cubicBezTo>
                  <a:lnTo>
                    <a:pt x="1077" y="5879"/>
                  </a:lnTo>
                  <a:cubicBezTo>
                    <a:pt x="6791" y="2465"/>
                    <a:pt x="6681" y="1"/>
                    <a:pt x="6681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736;p62">
              <a:extLst>
                <a:ext uri="{FF2B5EF4-FFF2-40B4-BE49-F238E27FC236}">
                  <a16:creationId xmlns:a16="http://schemas.microsoft.com/office/drawing/2014/main" id="{9F6668A1-308C-9B9E-664B-0EDE3953766F}"/>
                </a:ext>
              </a:extLst>
            </p:cNvPr>
            <p:cNvSpPr/>
            <p:nvPr/>
          </p:nvSpPr>
          <p:spPr>
            <a:xfrm>
              <a:off x="1342373" y="3439470"/>
              <a:ext cx="409950" cy="329002"/>
            </a:xfrm>
            <a:custGeom>
              <a:avLst/>
              <a:gdLst/>
              <a:ahLst/>
              <a:cxnLst/>
              <a:rect l="l" t="t" r="r" b="b"/>
              <a:pathLst>
                <a:path w="8417" h="6755" extrusionOk="0">
                  <a:moveTo>
                    <a:pt x="512" y="0"/>
                  </a:moveTo>
                  <a:cubicBezTo>
                    <a:pt x="512" y="0"/>
                    <a:pt x="0" y="3688"/>
                    <a:pt x="8270" y="6754"/>
                  </a:cubicBezTo>
                  <a:lnTo>
                    <a:pt x="8416" y="3268"/>
                  </a:lnTo>
                  <a:cubicBezTo>
                    <a:pt x="8416" y="3268"/>
                    <a:pt x="5094" y="73"/>
                    <a:pt x="512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737;p62">
              <a:extLst>
                <a:ext uri="{FF2B5EF4-FFF2-40B4-BE49-F238E27FC236}">
                  <a16:creationId xmlns:a16="http://schemas.microsoft.com/office/drawing/2014/main" id="{66CED24A-67F7-EFA4-748B-71F15F4C6175}"/>
                </a:ext>
              </a:extLst>
            </p:cNvPr>
            <p:cNvSpPr/>
            <p:nvPr/>
          </p:nvSpPr>
          <p:spPr>
            <a:xfrm>
              <a:off x="1368138" y="2631246"/>
              <a:ext cx="1845871" cy="1626065"/>
            </a:xfrm>
            <a:custGeom>
              <a:avLst/>
              <a:gdLst/>
              <a:ahLst/>
              <a:cxnLst/>
              <a:rect l="l" t="t" r="r" b="b"/>
              <a:pathLst>
                <a:path w="37899" h="33386" extrusionOk="0">
                  <a:moveTo>
                    <a:pt x="16303" y="0"/>
                  </a:moveTo>
                  <a:cubicBezTo>
                    <a:pt x="16303" y="0"/>
                    <a:pt x="15591" y="146"/>
                    <a:pt x="14514" y="402"/>
                  </a:cubicBezTo>
                  <a:cubicBezTo>
                    <a:pt x="14002" y="530"/>
                    <a:pt x="13418" y="694"/>
                    <a:pt x="12779" y="858"/>
                  </a:cubicBezTo>
                  <a:cubicBezTo>
                    <a:pt x="10753" y="1424"/>
                    <a:pt x="8307" y="2209"/>
                    <a:pt x="6755" y="3140"/>
                  </a:cubicBezTo>
                  <a:cubicBezTo>
                    <a:pt x="4638" y="4418"/>
                    <a:pt x="2191" y="10460"/>
                    <a:pt x="895" y="14002"/>
                  </a:cubicBezTo>
                  <a:cubicBezTo>
                    <a:pt x="859" y="14111"/>
                    <a:pt x="841" y="14203"/>
                    <a:pt x="804" y="14294"/>
                  </a:cubicBezTo>
                  <a:cubicBezTo>
                    <a:pt x="311" y="15681"/>
                    <a:pt x="1" y="16612"/>
                    <a:pt x="1" y="16612"/>
                  </a:cubicBezTo>
                  <a:cubicBezTo>
                    <a:pt x="1" y="16612"/>
                    <a:pt x="512" y="16722"/>
                    <a:pt x="1297" y="16941"/>
                  </a:cubicBezTo>
                  <a:lnTo>
                    <a:pt x="1480" y="16996"/>
                  </a:lnTo>
                  <a:cubicBezTo>
                    <a:pt x="2593" y="17306"/>
                    <a:pt x="3707" y="17671"/>
                    <a:pt x="4784" y="18109"/>
                  </a:cubicBezTo>
                  <a:lnTo>
                    <a:pt x="4911" y="18182"/>
                  </a:lnTo>
                  <a:cubicBezTo>
                    <a:pt x="5806" y="18547"/>
                    <a:pt x="6646" y="18985"/>
                    <a:pt x="7431" y="19515"/>
                  </a:cubicBezTo>
                  <a:cubicBezTo>
                    <a:pt x="7577" y="19624"/>
                    <a:pt x="7686" y="19697"/>
                    <a:pt x="7759" y="19752"/>
                  </a:cubicBezTo>
                  <a:lnTo>
                    <a:pt x="7851" y="19825"/>
                  </a:lnTo>
                  <a:lnTo>
                    <a:pt x="7887" y="19843"/>
                  </a:lnTo>
                  <a:cubicBezTo>
                    <a:pt x="7997" y="19935"/>
                    <a:pt x="8106" y="20026"/>
                    <a:pt x="8197" y="20117"/>
                  </a:cubicBezTo>
                  <a:cubicBezTo>
                    <a:pt x="8270" y="20172"/>
                    <a:pt x="8307" y="20227"/>
                    <a:pt x="8380" y="20282"/>
                  </a:cubicBezTo>
                  <a:lnTo>
                    <a:pt x="7285" y="27219"/>
                  </a:lnTo>
                  <a:lnTo>
                    <a:pt x="6646" y="31216"/>
                  </a:lnTo>
                  <a:cubicBezTo>
                    <a:pt x="10405" y="32658"/>
                    <a:pt x="14375" y="33385"/>
                    <a:pt x="18354" y="33385"/>
                  </a:cubicBezTo>
                  <a:cubicBezTo>
                    <a:pt x="20674" y="33385"/>
                    <a:pt x="22998" y="33138"/>
                    <a:pt x="25284" y="32640"/>
                  </a:cubicBezTo>
                  <a:lnTo>
                    <a:pt x="25540" y="32567"/>
                  </a:lnTo>
                  <a:cubicBezTo>
                    <a:pt x="28570" y="31892"/>
                    <a:pt x="31491" y="30778"/>
                    <a:pt x="34193" y="29263"/>
                  </a:cubicBezTo>
                  <a:cubicBezTo>
                    <a:pt x="34047" y="28697"/>
                    <a:pt x="33901" y="28131"/>
                    <a:pt x="33754" y="27547"/>
                  </a:cubicBezTo>
                  <a:cubicBezTo>
                    <a:pt x="33280" y="25649"/>
                    <a:pt x="32750" y="23695"/>
                    <a:pt x="32294" y="22125"/>
                  </a:cubicBezTo>
                  <a:cubicBezTo>
                    <a:pt x="32039" y="21194"/>
                    <a:pt x="31728" y="20282"/>
                    <a:pt x="31363" y="19387"/>
                  </a:cubicBezTo>
                  <a:cubicBezTo>
                    <a:pt x="31363" y="19351"/>
                    <a:pt x="31345" y="19314"/>
                    <a:pt x="31327" y="19296"/>
                  </a:cubicBezTo>
                  <a:cubicBezTo>
                    <a:pt x="31308" y="19241"/>
                    <a:pt x="31272" y="19205"/>
                    <a:pt x="31254" y="19150"/>
                  </a:cubicBezTo>
                  <a:cubicBezTo>
                    <a:pt x="31235" y="19132"/>
                    <a:pt x="31235" y="19132"/>
                    <a:pt x="31217" y="19113"/>
                  </a:cubicBezTo>
                  <a:lnTo>
                    <a:pt x="31308" y="19058"/>
                  </a:lnTo>
                  <a:cubicBezTo>
                    <a:pt x="31345" y="19040"/>
                    <a:pt x="31436" y="19004"/>
                    <a:pt x="31473" y="18967"/>
                  </a:cubicBezTo>
                  <a:cubicBezTo>
                    <a:pt x="31509" y="18949"/>
                    <a:pt x="31546" y="18931"/>
                    <a:pt x="31582" y="18912"/>
                  </a:cubicBezTo>
                  <a:cubicBezTo>
                    <a:pt x="32896" y="18219"/>
                    <a:pt x="34229" y="17598"/>
                    <a:pt x="35616" y="17050"/>
                  </a:cubicBezTo>
                  <a:lnTo>
                    <a:pt x="35653" y="17032"/>
                  </a:lnTo>
                  <a:cubicBezTo>
                    <a:pt x="35909" y="16941"/>
                    <a:pt x="36164" y="16850"/>
                    <a:pt x="36420" y="16758"/>
                  </a:cubicBezTo>
                  <a:lnTo>
                    <a:pt x="36493" y="16722"/>
                  </a:lnTo>
                  <a:lnTo>
                    <a:pt x="36621" y="16685"/>
                  </a:lnTo>
                  <a:cubicBezTo>
                    <a:pt x="37040" y="16539"/>
                    <a:pt x="37479" y="16411"/>
                    <a:pt x="37898" y="16284"/>
                  </a:cubicBezTo>
                  <a:cubicBezTo>
                    <a:pt x="37898" y="16284"/>
                    <a:pt x="37570" y="15426"/>
                    <a:pt x="37077" y="14148"/>
                  </a:cubicBezTo>
                  <a:lnTo>
                    <a:pt x="36967" y="13892"/>
                  </a:lnTo>
                  <a:cubicBezTo>
                    <a:pt x="35397" y="10095"/>
                    <a:pt x="32239" y="3067"/>
                    <a:pt x="30396" y="2538"/>
                  </a:cubicBezTo>
                  <a:cubicBezTo>
                    <a:pt x="29465" y="2264"/>
                    <a:pt x="28497" y="2026"/>
                    <a:pt x="27603" y="1807"/>
                  </a:cubicBezTo>
                  <a:cubicBezTo>
                    <a:pt x="27128" y="1680"/>
                    <a:pt x="26672" y="1588"/>
                    <a:pt x="26233" y="1479"/>
                  </a:cubicBezTo>
                  <a:lnTo>
                    <a:pt x="25229" y="1260"/>
                  </a:lnTo>
                  <a:cubicBezTo>
                    <a:pt x="23933" y="986"/>
                    <a:pt x="23057" y="822"/>
                    <a:pt x="23057" y="822"/>
                  </a:cubicBezTo>
                  <a:lnTo>
                    <a:pt x="21158" y="584"/>
                  </a:lnTo>
                  <a:lnTo>
                    <a:pt x="16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738;p62">
              <a:extLst>
                <a:ext uri="{FF2B5EF4-FFF2-40B4-BE49-F238E27FC236}">
                  <a16:creationId xmlns:a16="http://schemas.microsoft.com/office/drawing/2014/main" id="{AD440233-6B83-6639-6EA0-F6407DA542F4}"/>
                </a:ext>
              </a:extLst>
            </p:cNvPr>
            <p:cNvSpPr/>
            <p:nvPr/>
          </p:nvSpPr>
          <p:spPr>
            <a:xfrm>
              <a:off x="2740090" y="2961033"/>
              <a:ext cx="162772" cy="595419"/>
            </a:xfrm>
            <a:custGeom>
              <a:avLst/>
              <a:gdLst/>
              <a:ahLst/>
              <a:cxnLst/>
              <a:rect l="l" t="t" r="r" b="b"/>
              <a:pathLst>
                <a:path w="3342" h="12225" extrusionOk="0">
                  <a:moveTo>
                    <a:pt x="379" y="0"/>
                  </a:moveTo>
                  <a:cubicBezTo>
                    <a:pt x="367" y="0"/>
                    <a:pt x="354" y="6"/>
                    <a:pt x="347" y="20"/>
                  </a:cubicBezTo>
                  <a:cubicBezTo>
                    <a:pt x="92" y="367"/>
                    <a:pt x="92" y="988"/>
                    <a:pt x="55" y="1444"/>
                  </a:cubicBezTo>
                  <a:cubicBezTo>
                    <a:pt x="0" y="1992"/>
                    <a:pt x="0" y="2539"/>
                    <a:pt x="37" y="3087"/>
                  </a:cubicBezTo>
                  <a:cubicBezTo>
                    <a:pt x="146" y="4054"/>
                    <a:pt x="457" y="4985"/>
                    <a:pt x="968" y="5825"/>
                  </a:cubicBezTo>
                  <a:cubicBezTo>
                    <a:pt x="1461" y="6647"/>
                    <a:pt x="2063" y="7377"/>
                    <a:pt x="2465" y="8253"/>
                  </a:cubicBezTo>
                  <a:cubicBezTo>
                    <a:pt x="3031" y="9476"/>
                    <a:pt x="2921" y="10718"/>
                    <a:pt x="2720" y="12014"/>
                  </a:cubicBezTo>
                  <a:cubicBezTo>
                    <a:pt x="2710" y="12149"/>
                    <a:pt x="2800" y="12225"/>
                    <a:pt x="2886" y="12225"/>
                  </a:cubicBezTo>
                  <a:cubicBezTo>
                    <a:pt x="2952" y="12225"/>
                    <a:pt x="3015" y="12181"/>
                    <a:pt x="3031" y="12087"/>
                  </a:cubicBezTo>
                  <a:cubicBezTo>
                    <a:pt x="3195" y="11010"/>
                    <a:pt x="3341" y="9878"/>
                    <a:pt x="3013" y="8801"/>
                  </a:cubicBezTo>
                  <a:cubicBezTo>
                    <a:pt x="2720" y="7906"/>
                    <a:pt x="2191" y="7140"/>
                    <a:pt x="1698" y="6391"/>
                  </a:cubicBezTo>
                  <a:cubicBezTo>
                    <a:pt x="1114" y="5515"/>
                    <a:pt x="585" y="4639"/>
                    <a:pt x="384" y="3562"/>
                  </a:cubicBezTo>
                  <a:cubicBezTo>
                    <a:pt x="256" y="2886"/>
                    <a:pt x="238" y="2192"/>
                    <a:pt x="311" y="1499"/>
                  </a:cubicBezTo>
                  <a:cubicBezTo>
                    <a:pt x="347" y="1042"/>
                    <a:pt x="530" y="476"/>
                    <a:pt x="420" y="38"/>
                  </a:cubicBezTo>
                  <a:cubicBezTo>
                    <a:pt x="420" y="16"/>
                    <a:pt x="399" y="0"/>
                    <a:pt x="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739;p62">
              <a:extLst>
                <a:ext uri="{FF2B5EF4-FFF2-40B4-BE49-F238E27FC236}">
                  <a16:creationId xmlns:a16="http://schemas.microsoft.com/office/drawing/2014/main" id="{F021824A-BACB-3C5B-80EE-FDA1789E49A7}"/>
                </a:ext>
              </a:extLst>
            </p:cNvPr>
            <p:cNvSpPr/>
            <p:nvPr/>
          </p:nvSpPr>
          <p:spPr>
            <a:xfrm>
              <a:off x="2871011" y="3293645"/>
              <a:ext cx="292327" cy="98822"/>
            </a:xfrm>
            <a:custGeom>
              <a:avLst/>
              <a:gdLst/>
              <a:ahLst/>
              <a:cxnLst/>
              <a:rect l="l" t="t" r="r" b="b"/>
              <a:pathLst>
                <a:path w="6002" h="2029" extrusionOk="0">
                  <a:moveTo>
                    <a:pt x="5874" y="0"/>
                  </a:moveTo>
                  <a:cubicBezTo>
                    <a:pt x="4852" y="110"/>
                    <a:pt x="3866" y="311"/>
                    <a:pt x="2898" y="621"/>
                  </a:cubicBezTo>
                  <a:cubicBezTo>
                    <a:pt x="1894" y="895"/>
                    <a:pt x="945" y="1315"/>
                    <a:pt x="69" y="1862"/>
                  </a:cubicBezTo>
                  <a:cubicBezTo>
                    <a:pt x="1" y="1913"/>
                    <a:pt x="44" y="2028"/>
                    <a:pt x="110" y="2028"/>
                  </a:cubicBezTo>
                  <a:cubicBezTo>
                    <a:pt x="114" y="2028"/>
                    <a:pt x="119" y="2028"/>
                    <a:pt x="124" y="2027"/>
                  </a:cubicBezTo>
                  <a:cubicBezTo>
                    <a:pt x="1036" y="1643"/>
                    <a:pt x="1949" y="1187"/>
                    <a:pt x="2880" y="895"/>
                  </a:cubicBezTo>
                  <a:cubicBezTo>
                    <a:pt x="3848" y="603"/>
                    <a:pt x="4852" y="384"/>
                    <a:pt x="5874" y="274"/>
                  </a:cubicBezTo>
                  <a:cubicBezTo>
                    <a:pt x="6002" y="274"/>
                    <a:pt x="6002" y="0"/>
                    <a:pt x="5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740;p62">
              <a:extLst>
                <a:ext uri="{FF2B5EF4-FFF2-40B4-BE49-F238E27FC236}">
                  <a16:creationId xmlns:a16="http://schemas.microsoft.com/office/drawing/2014/main" id="{C629DE75-EA6C-CAA7-D26A-0930C858D323}"/>
                </a:ext>
              </a:extLst>
            </p:cNvPr>
            <p:cNvSpPr/>
            <p:nvPr/>
          </p:nvSpPr>
          <p:spPr>
            <a:xfrm>
              <a:off x="2502696" y="3313176"/>
              <a:ext cx="112070" cy="907861"/>
            </a:xfrm>
            <a:custGeom>
              <a:avLst/>
              <a:gdLst/>
              <a:ahLst/>
              <a:cxnLst/>
              <a:rect l="l" t="t" r="r" b="b"/>
              <a:pathLst>
                <a:path w="2301" h="18640" extrusionOk="0">
                  <a:moveTo>
                    <a:pt x="92" y="1"/>
                  </a:moveTo>
                  <a:cubicBezTo>
                    <a:pt x="37" y="19"/>
                    <a:pt x="0" y="74"/>
                    <a:pt x="19" y="129"/>
                  </a:cubicBezTo>
                  <a:cubicBezTo>
                    <a:pt x="329" y="1699"/>
                    <a:pt x="658" y="3250"/>
                    <a:pt x="931" y="4820"/>
                  </a:cubicBezTo>
                  <a:cubicBezTo>
                    <a:pt x="1223" y="6463"/>
                    <a:pt x="1461" y="8106"/>
                    <a:pt x="1643" y="9786"/>
                  </a:cubicBezTo>
                  <a:cubicBezTo>
                    <a:pt x="1662" y="9859"/>
                    <a:pt x="1662" y="9913"/>
                    <a:pt x="1662" y="9986"/>
                  </a:cubicBezTo>
                  <a:cubicBezTo>
                    <a:pt x="1698" y="10351"/>
                    <a:pt x="1735" y="10698"/>
                    <a:pt x="1771" y="11063"/>
                  </a:cubicBezTo>
                  <a:lnTo>
                    <a:pt x="1771" y="11191"/>
                  </a:lnTo>
                  <a:cubicBezTo>
                    <a:pt x="1972" y="13656"/>
                    <a:pt x="2045" y="16157"/>
                    <a:pt x="1990" y="18639"/>
                  </a:cubicBezTo>
                  <a:lnTo>
                    <a:pt x="2246" y="18566"/>
                  </a:lnTo>
                  <a:cubicBezTo>
                    <a:pt x="2300" y="16102"/>
                    <a:pt x="2227" y="13619"/>
                    <a:pt x="2027" y="11155"/>
                  </a:cubicBezTo>
                  <a:cubicBezTo>
                    <a:pt x="1990" y="10735"/>
                    <a:pt x="1954" y="10333"/>
                    <a:pt x="1917" y="9932"/>
                  </a:cubicBezTo>
                  <a:cubicBezTo>
                    <a:pt x="1917" y="9895"/>
                    <a:pt x="1899" y="9859"/>
                    <a:pt x="1899" y="9822"/>
                  </a:cubicBezTo>
                  <a:cubicBezTo>
                    <a:pt x="1735" y="8197"/>
                    <a:pt x="1515" y="6591"/>
                    <a:pt x="1242" y="4966"/>
                  </a:cubicBezTo>
                  <a:cubicBezTo>
                    <a:pt x="1223" y="4930"/>
                    <a:pt x="1223" y="4875"/>
                    <a:pt x="1223" y="4838"/>
                  </a:cubicBezTo>
                  <a:cubicBezTo>
                    <a:pt x="950" y="3232"/>
                    <a:pt x="639" y="1626"/>
                    <a:pt x="201" y="74"/>
                  </a:cubicBezTo>
                  <a:cubicBezTo>
                    <a:pt x="201" y="37"/>
                    <a:pt x="183" y="19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741;p62">
              <a:extLst>
                <a:ext uri="{FF2B5EF4-FFF2-40B4-BE49-F238E27FC236}">
                  <a16:creationId xmlns:a16="http://schemas.microsoft.com/office/drawing/2014/main" id="{BDF8755F-A41B-B555-C0E3-8569F9E27D43}"/>
                </a:ext>
              </a:extLst>
            </p:cNvPr>
            <p:cNvSpPr/>
            <p:nvPr/>
          </p:nvSpPr>
          <p:spPr>
            <a:xfrm>
              <a:off x="2643165" y="3163795"/>
              <a:ext cx="244548" cy="296126"/>
            </a:xfrm>
            <a:custGeom>
              <a:avLst/>
              <a:gdLst/>
              <a:ahLst/>
              <a:cxnLst/>
              <a:rect l="l" t="t" r="r" b="b"/>
              <a:pathLst>
                <a:path w="5021" h="6080" fill="none" extrusionOk="0">
                  <a:moveTo>
                    <a:pt x="1" y="5295"/>
                  </a:moveTo>
                  <a:cubicBezTo>
                    <a:pt x="1" y="5295"/>
                    <a:pt x="1461" y="6080"/>
                    <a:pt x="2118" y="5496"/>
                  </a:cubicBezTo>
                  <a:cubicBezTo>
                    <a:pt x="2794" y="4912"/>
                    <a:pt x="5021" y="1"/>
                    <a:pt x="5021" y="1"/>
                  </a:cubicBezTo>
                </a:path>
              </a:pathLst>
            </a:custGeom>
            <a:noFill/>
            <a:ln w="5925" cap="flat" cmpd="sng">
              <a:solidFill>
                <a:srgbClr val="E6EEFF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742;p62">
              <a:extLst>
                <a:ext uri="{FF2B5EF4-FFF2-40B4-BE49-F238E27FC236}">
                  <a16:creationId xmlns:a16="http://schemas.microsoft.com/office/drawing/2014/main" id="{67DD1FEC-9647-A989-7174-7FEDBD151555}"/>
                </a:ext>
              </a:extLst>
            </p:cNvPr>
            <p:cNvSpPr/>
            <p:nvPr/>
          </p:nvSpPr>
          <p:spPr>
            <a:xfrm>
              <a:off x="2652078" y="3163795"/>
              <a:ext cx="244548" cy="297052"/>
            </a:xfrm>
            <a:custGeom>
              <a:avLst/>
              <a:gdLst/>
              <a:ahLst/>
              <a:cxnLst/>
              <a:rect l="l" t="t" r="r" b="b"/>
              <a:pathLst>
                <a:path w="5021" h="6099" fill="none" extrusionOk="0">
                  <a:moveTo>
                    <a:pt x="5020" y="5295"/>
                  </a:moveTo>
                  <a:cubicBezTo>
                    <a:pt x="5020" y="5295"/>
                    <a:pt x="3560" y="6098"/>
                    <a:pt x="2903" y="5514"/>
                  </a:cubicBezTo>
                  <a:cubicBezTo>
                    <a:pt x="2227" y="4930"/>
                    <a:pt x="0" y="1"/>
                    <a:pt x="0" y="1"/>
                  </a:cubicBezTo>
                </a:path>
              </a:pathLst>
            </a:custGeom>
            <a:noFill/>
            <a:ln w="5925" cap="flat" cmpd="sng">
              <a:solidFill>
                <a:srgbClr val="E6EEFF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743;p62">
              <a:extLst>
                <a:ext uri="{FF2B5EF4-FFF2-40B4-BE49-F238E27FC236}">
                  <a16:creationId xmlns:a16="http://schemas.microsoft.com/office/drawing/2014/main" id="{CA9D4D50-4674-0C31-771A-1E33B6C3FEC0}"/>
                </a:ext>
              </a:extLst>
            </p:cNvPr>
            <p:cNvSpPr/>
            <p:nvPr/>
          </p:nvSpPr>
          <p:spPr>
            <a:xfrm>
              <a:off x="2554276" y="2881058"/>
              <a:ext cx="418814" cy="282781"/>
            </a:xfrm>
            <a:custGeom>
              <a:avLst/>
              <a:gdLst/>
              <a:ahLst/>
              <a:cxnLst/>
              <a:rect l="l" t="t" r="r" b="b"/>
              <a:pathLst>
                <a:path w="8599" h="5806" fill="none" extrusionOk="0">
                  <a:moveTo>
                    <a:pt x="2008" y="5806"/>
                  </a:moveTo>
                  <a:cubicBezTo>
                    <a:pt x="2008" y="5806"/>
                    <a:pt x="0" y="1"/>
                    <a:pt x="4290" y="1"/>
                  </a:cubicBezTo>
                  <a:cubicBezTo>
                    <a:pt x="8598" y="1"/>
                    <a:pt x="6846" y="5806"/>
                    <a:pt x="6846" y="5806"/>
                  </a:cubicBezTo>
                </a:path>
              </a:pathLst>
            </a:custGeom>
            <a:noFill/>
            <a:ln w="11400" cap="flat" cmpd="sng">
              <a:solidFill>
                <a:schemeClr val="dk1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744;p62">
              <a:extLst>
                <a:ext uri="{FF2B5EF4-FFF2-40B4-BE49-F238E27FC236}">
                  <a16:creationId xmlns:a16="http://schemas.microsoft.com/office/drawing/2014/main" id="{F02C39B1-4F8C-04B2-FBB9-A5AFBB263E59}"/>
                </a:ext>
              </a:extLst>
            </p:cNvPr>
            <p:cNvSpPr/>
            <p:nvPr/>
          </p:nvSpPr>
          <p:spPr>
            <a:xfrm>
              <a:off x="2462660" y="2572555"/>
              <a:ext cx="317459" cy="308546"/>
            </a:xfrm>
            <a:custGeom>
              <a:avLst/>
              <a:gdLst/>
              <a:ahLst/>
              <a:cxnLst/>
              <a:rect l="l" t="t" r="r" b="b"/>
              <a:pathLst>
                <a:path w="6518" h="6335" fill="none" extrusionOk="0">
                  <a:moveTo>
                    <a:pt x="6518" y="6335"/>
                  </a:moveTo>
                  <a:cubicBezTo>
                    <a:pt x="6518" y="6335"/>
                    <a:pt x="5605" y="0"/>
                    <a:pt x="1" y="1479"/>
                  </a:cubicBezTo>
                </a:path>
              </a:pathLst>
            </a:custGeom>
            <a:noFill/>
            <a:ln w="11400" cap="flat" cmpd="sng">
              <a:solidFill>
                <a:schemeClr val="dk1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745;p62">
              <a:extLst>
                <a:ext uri="{FF2B5EF4-FFF2-40B4-BE49-F238E27FC236}">
                  <a16:creationId xmlns:a16="http://schemas.microsoft.com/office/drawing/2014/main" id="{99DB4865-872F-3A4C-C58B-1187897249F1}"/>
                </a:ext>
              </a:extLst>
            </p:cNvPr>
            <p:cNvSpPr/>
            <p:nvPr/>
          </p:nvSpPr>
          <p:spPr>
            <a:xfrm>
              <a:off x="1856270" y="2708591"/>
              <a:ext cx="295250" cy="599315"/>
            </a:xfrm>
            <a:custGeom>
              <a:avLst/>
              <a:gdLst/>
              <a:ahLst/>
              <a:cxnLst/>
              <a:rect l="l" t="t" r="r" b="b"/>
              <a:pathLst>
                <a:path w="6062" h="12305" fill="none" extrusionOk="0">
                  <a:moveTo>
                    <a:pt x="5843" y="12304"/>
                  </a:moveTo>
                  <a:cubicBezTo>
                    <a:pt x="5843" y="12304"/>
                    <a:pt x="1" y="3597"/>
                    <a:pt x="6062" y="0"/>
                  </a:cubicBezTo>
                </a:path>
              </a:pathLst>
            </a:custGeom>
            <a:noFill/>
            <a:ln w="11400" cap="flat" cmpd="sng">
              <a:solidFill>
                <a:schemeClr val="dk1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746;p62">
              <a:extLst>
                <a:ext uri="{FF2B5EF4-FFF2-40B4-BE49-F238E27FC236}">
                  <a16:creationId xmlns:a16="http://schemas.microsoft.com/office/drawing/2014/main" id="{FEAA3898-ECF6-895C-E651-32017B89FD44}"/>
                </a:ext>
              </a:extLst>
            </p:cNvPr>
            <p:cNvSpPr/>
            <p:nvPr/>
          </p:nvSpPr>
          <p:spPr>
            <a:xfrm>
              <a:off x="2037651" y="3218492"/>
              <a:ext cx="209480" cy="174364"/>
            </a:xfrm>
            <a:custGeom>
              <a:avLst/>
              <a:gdLst/>
              <a:ahLst/>
              <a:cxnLst/>
              <a:rect l="l" t="t" r="r" b="b"/>
              <a:pathLst>
                <a:path w="4301" h="3580" extrusionOk="0">
                  <a:moveTo>
                    <a:pt x="2283" y="0"/>
                  </a:moveTo>
                  <a:cubicBezTo>
                    <a:pt x="2150" y="0"/>
                    <a:pt x="2016" y="15"/>
                    <a:pt x="1881" y="46"/>
                  </a:cubicBezTo>
                  <a:cubicBezTo>
                    <a:pt x="330" y="430"/>
                    <a:pt x="1" y="2474"/>
                    <a:pt x="1352" y="3314"/>
                  </a:cubicBezTo>
                  <a:cubicBezTo>
                    <a:pt x="1654" y="3497"/>
                    <a:pt x="1972" y="3580"/>
                    <a:pt x="2280" y="3580"/>
                  </a:cubicBezTo>
                  <a:cubicBezTo>
                    <a:pt x="3351" y="3580"/>
                    <a:pt x="4301" y="2584"/>
                    <a:pt x="4017" y="1379"/>
                  </a:cubicBezTo>
                  <a:cubicBezTo>
                    <a:pt x="3829" y="548"/>
                    <a:pt x="3089" y="0"/>
                    <a:pt x="2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747;p62">
              <a:extLst>
                <a:ext uri="{FF2B5EF4-FFF2-40B4-BE49-F238E27FC236}">
                  <a16:creationId xmlns:a16="http://schemas.microsoft.com/office/drawing/2014/main" id="{1D34E7B2-BD91-5043-0519-7B224777F57E}"/>
                </a:ext>
              </a:extLst>
            </p:cNvPr>
            <p:cNvSpPr/>
            <p:nvPr/>
          </p:nvSpPr>
          <p:spPr>
            <a:xfrm>
              <a:off x="2092786" y="3260233"/>
              <a:ext cx="106518" cy="89422"/>
            </a:xfrm>
            <a:custGeom>
              <a:avLst/>
              <a:gdLst/>
              <a:ahLst/>
              <a:cxnLst/>
              <a:rect l="l" t="t" r="r" b="b"/>
              <a:pathLst>
                <a:path w="2187" h="1836" extrusionOk="0">
                  <a:moveTo>
                    <a:pt x="1174" y="0"/>
                  </a:moveTo>
                  <a:cubicBezTo>
                    <a:pt x="1100" y="0"/>
                    <a:pt x="1025" y="10"/>
                    <a:pt x="950" y="29"/>
                  </a:cubicBezTo>
                  <a:cubicBezTo>
                    <a:pt x="165" y="230"/>
                    <a:pt x="1" y="1270"/>
                    <a:pt x="676" y="1690"/>
                  </a:cubicBezTo>
                  <a:cubicBezTo>
                    <a:pt x="835" y="1791"/>
                    <a:pt x="1003" y="1835"/>
                    <a:pt x="1164" y="1835"/>
                  </a:cubicBezTo>
                  <a:cubicBezTo>
                    <a:pt x="1708" y="1835"/>
                    <a:pt x="2186" y="1328"/>
                    <a:pt x="2045" y="723"/>
                  </a:cubicBezTo>
                  <a:cubicBezTo>
                    <a:pt x="1952" y="289"/>
                    <a:pt x="1584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748;p62">
              <a:extLst>
                <a:ext uri="{FF2B5EF4-FFF2-40B4-BE49-F238E27FC236}">
                  <a16:creationId xmlns:a16="http://schemas.microsoft.com/office/drawing/2014/main" id="{3707C695-3EAC-8A18-2A09-639827ADCBA7}"/>
                </a:ext>
              </a:extLst>
            </p:cNvPr>
            <p:cNvSpPr/>
            <p:nvPr/>
          </p:nvSpPr>
          <p:spPr>
            <a:xfrm>
              <a:off x="1980763" y="2496964"/>
              <a:ext cx="528206" cy="818926"/>
            </a:xfrm>
            <a:custGeom>
              <a:avLst/>
              <a:gdLst/>
              <a:ahLst/>
              <a:cxnLst/>
              <a:rect l="l" t="t" r="r" b="b"/>
              <a:pathLst>
                <a:path w="10845" h="16814" extrusionOk="0">
                  <a:moveTo>
                    <a:pt x="7996" y="1"/>
                  </a:moveTo>
                  <a:lnTo>
                    <a:pt x="1" y="3232"/>
                  </a:lnTo>
                  <a:cubicBezTo>
                    <a:pt x="1" y="3232"/>
                    <a:pt x="2830" y="9073"/>
                    <a:pt x="3159" y="9439"/>
                  </a:cubicBezTo>
                  <a:cubicBezTo>
                    <a:pt x="3256" y="9553"/>
                    <a:pt x="3415" y="9592"/>
                    <a:pt x="3588" y="9592"/>
                  </a:cubicBezTo>
                  <a:cubicBezTo>
                    <a:pt x="3970" y="9592"/>
                    <a:pt x="4418" y="9402"/>
                    <a:pt x="4418" y="9402"/>
                  </a:cubicBezTo>
                  <a:lnTo>
                    <a:pt x="4418" y="9402"/>
                  </a:lnTo>
                  <a:cubicBezTo>
                    <a:pt x="4418" y="9402"/>
                    <a:pt x="4108" y="10516"/>
                    <a:pt x="4564" y="11155"/>
                  </a:cubicBezTo>
                  <a:cubicBezTo>
                    <a:pt x="5021" y="11812"/>
                    <a:pt x="10844" y="16814"/>
                    <a:pt x="10844" y="16814"/>
                  </a:cubicBezTo>
                  <a:lnTo>
                    <a:pt x="79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" name="Google Shape;749;p62">
              <a:extLst>
                <a:ext uri="{FF2B5EF4-FFF2-40B4-BE49-F238E27FC236}">
                  <a16:creationId xmlns:a16="http://schemas.microsoft.com/office/drawing/2014/main" id="{92C9514B-1293-109F-CE94-33819C955DBD}"/>
                </a:ext>
              </a:extLst>
            </p:cNvPr>
            <p:cNvSpPr/>
            <p:nvPr/>
          </p:nvSpPr>
          <p:spPr>
            <a:xfrm>
              <a:off x="2379080" y="2545864"/>
              <a:ext cx="266806" cy="769149"/>
            </a:xfrm>
            <a:custGeom>
              <a:avLst/>
              <a:gdLst/>
              <a:ahLst/>
              <a:cxnLst/>
              <a:rect l="l" t="t" r="r" b="b"/>
              <a:pathLst>
                <a:path w="5478" h="15792" extrusionOk="0">
                  <a:moveTo>
                    <a:pt x="1" y="1"/>
                  </a:moveTo>
                  <a:lnTo>
                    <a:pt x="2648" y="15791"/>
                  </a:lnTo>
                  <a:cubicBezTo>
                    <a:pt x="2648" y="15791"/>
                    <a:pt x="4601" y="10023"/>
                    <a:pt x="4747" y="9311"/>
                  </a:cubicBezTo>
                  <a:cubicBezTo>
                    <a:pt x="4911" y="8599"/>
                    <a:pt x="4455" y="7704"/>
                    <a:pt x="4455" y="7704"/>
                  </a:cubicBezTo>
                  <a:lnTo>
                    <a:pt x="4455" y="7704"/>
                  </a:lnTo>
                  <a:cubicBezTo>
                    <a:pt x="4455" y="7704"/>
                    <a:pt x="4546" y="7718"/>
                    <a:pt x="4669" y="7718"/>
                  </a:cubicBezTo>
                  <a:cubicBezTo>
                    <a:pt x="4896" y="7718"/>
                    <a:pt x="5230" y="7672"/>
                    <a:pt x="5313" y="7412"/>
                  </a:cubicBezTo>
                  <a:cubicBezTo>
                    <a:pt x="5441" y="7029"/>
                    <a:pt x="5477" y="1370"/>
                    <a:pt x="5477" y="137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" name="Google Shape;750;p62">
              <a:extLst>
                <a:ext uri="{FF2B5EF4-FFF2-40B4-BE49-F238E27FC236}">
                  <a16:creationId xmlns:a16="http://schemas.microsoft.com/office/drawing/2014/main" id="{663B1C0A-6D41-E964-6792-49EDD2C486EC}"/>
                </a:ext>
              </a:extLst>
            </p:cNvPr>
            <p:cNvSpPr/>
            <p:nvPr/>
          </p:nvSpPr>
          <p:spPr>
            <a:xfrm>
              <a:off x="2038577" y="2478310"/>
              <a:ext cx="561082" cy="575303"/>
            </a:xfrm>
            <a:custGeom>
              <a:avLst/>
              <a:gdLst/>
              <a:ahLst/>
              <a:cxnLst/>
              <a:rect l="l" t="t" r="r" b="b"/>
              <a:pathLst>
                <a:path w="11520" h="11812" extrusionOk="0">
                  <a:moveTo>
                    <a:pt x="2446" y="0"/>
                  </a:moveTo>
                  <a:cubicBezTo>
                    <a:pt x="2446" y="0"/>
                    <a:pt x="493" y="1497"/>
                    <a:pt x="237" y="2227"/>
                  </a:cubicBezTo>
                  <a:cubicBezTo>
                    <a:pt x="0" y="2976"/>
                    <a:pt x="5696" y="11811"/>
                    <a:pt x="5696" y="11811"/>
                  </a:cubicBezTo>
                  <a:lnTo>
                    <a:pt x="8398" y="10716"/>
                  </a:lnTo>
                  <a:lnTo>
                    <a:pt x="11519" y="11300"/>
                  </a:lnTo>
                  <a:cubicBezTo>
                    <a:pt x="11519" y="11300"/>
                    <a:pt x="11483" y="1534"/>
                    <a:pt x="11282" y="1388"/>
                  </a:cubicBezTo>
                  <a:cubicBezTo>
                    <a:pt x="10679" y="950"/>
                    <a:pt x="10040" y="621"/>
                    <a:pt x="9347" y="384"/>
                  </a:cubicBezTo>
                  <a:lnTo>
                    <a:pt x="2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751;p62">
              <a:extLst>
                <a:ext uri="{FF2B5EF4-FFF2-40B4-BE49-F238E27FC236}">
                  <a16:creationId xmlns:a16="http://schemas.microsoft.com/office/drawing/2014/main" id="{AC843CB1-2955-084F-7C03-B049B8D48273}"/>
                </a:ext>
              </a:extLst>
            </p:cNvPr>
            <p:cNvSpPr/>
            <p:nvPr/>
          </p:nvSpPr>
          <p:spPr>
            <a:xfrm>
              <a:off x="2348883" y="2961082"/>
              <a:ext cx="184982" cy="353939"/>
            </a:xfrm>
            <a:custGeom>
              <a:avLst/>
              <a:gdLst/>
              <a:ahLst/>
              <a:cxnLst/>
              <a:rect l="l" t="t" r="r" b="b"/>
              <a:pathLst>
                <a:path w="3798" h="7267" extrusionOk="0">
                  <a:moveTo>
                    <a:pt x="1534" y="1"/>
                  </a:moveTo>
                  <a:lnTo>
                    <a:pt x="0" y="1078"/>
                  </a:lnTo>
                  <a:lnTo>
                    <a:pt x="3286" y="7266"/>
                  </a:lnTo>
                  <a:lnTo>
                    <a:pt x="3797" y="841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752;p62">
              <a:extLst>
                <a:ext uri="{FF2B5EF4-FFF2-40B4-BE49-F238E27FC236}">
                  <a16:creationId xmlns:a16="http://schemas.microsoft.com/office/drawing/2014/main" id="{730A6682-98F9-486A-5F94-F4EAC17331AF}"/>
                </a:ext>
              </a:extLst>
            </p:cNvPr>
            <p:cNvSpPr/>
            <p:nvPr/>
          </p:nvSpPr>
          <p:spPr>
            <a:xfrm>
              <a:off x="2361546" y="2999559"/>
              <a:ext cx="172903" cy="39061"/>
            </a:xfrm>
            <a:custGeom>
              <a:avLst/>
              <a:gdLst/>
              <a:ahLst/>
              <a:cxnLst/>
              <a:rect l="l" t="t" r="r" b="b"/>
              <a:pathLst>
                <a:path w="3550" h="802" extrusionOk="0">
                  <a:moveTo>
                    <a:pt x="1789" y="0"/>
                  </a:moveTo>
                  <a:cubicBezTo>
                    <a:pt x="1767" y="0"/>
                    <a:pt x="1748" y="5"/>
                    <a:pt x="1712" y="14"/>
                  </a:cubicBezTo>
                  <a:cubicBezTo>
                    <a:pt x="1146" y="251"/>
                    <a:pt x="562" y="343"/>
                    <a:pt x="51" y="708"/>
                  </a:cubicBezTo>
                  <a:cubicBezTo>
                    <a:pt x="1" y="724"/>
                    <a:pt x="26" y="801"/>
                    <a:pt x="73" y="801"/>
                  </a:cubicBezTo>
                  <a:cubicBezTo>
                    <a:pt x="77" y="801"/>
                    <a:pt x="82" y="801"/>
                    <a:pt x="87" y="799"/>
                  </a:cubicBezTo>
                  <a:cubicBezTo>
                    <a:pt x="671" y="689"/>
                    <a:pt x="1255" y="379"/>
                    <a:pt x="1803" y="160"/>
                  </a:cubicBezTo>
                  <a:cubicBezTo>
                    <a:pt x="2314" y="324"/>
                    <a:pt x="2880" y="343"/>
                    <a:pt x="3409" y="452"/>
                  </a:cubicBezTo>
                  <a:cubicBezTo>
                    <a:pt x="3415" y="453"/>
                    <a:pt x="3421" y="454"/>
                    <a:pt x="3426" y="454"/>
                  </a:cubicBezTo>
                  <a:cubicBezTo>
                    <a:pt x="3522" y="454"/>
                    <a:pt x="3550" y="305"/>
                    <a:pt x="3446" y="288"/>
                  </a:cubicBezTo>
                  <a:cubicBezTo>
                    <a:pt x="2971" y="178"/>
                    <a:pt x="2405" y="142"/>
                    <a:pt x="1894" y="14"/>
                  </a:cubicBezTo>
                  <a:cubicBezTo>
                    <a:pt x="1840" y="5"/>
                    <a:pt x="1812" y="0"/>
                    <a:pt x="1789" y="0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753;p62">
              <a:extLst>
                <a:ext uri="{FF2B5EF4-FFF2-40B4-BE49-F238E27FC236}">
                  <a16:creationId xmlns:a16="http://schemas.microsoft.com/office/drawing/2014/main" id="{531D4D98-743F-3BEB-5E99-4B0340DFD9E6}"/>
                </a:ext>
              </a:extLst>
            </p:cNvPr>
            <p:cNvSpPr/>
            <p:nvPr/>
          </p:nvSpPr>
          <p:spPr>
            <a:xfrm>
              <a:off x="2161267" y="2086179"/>
              <a:ext cx="329002" cy="598292"/>
            </a:xfrm>
            <a:custGeom>
              <a:avLst/>
              <a:gdLst/>
              <a:ahLst/>
              <a:cxnLst/>
              <a:rect l="l" t="t" r="r" b="b"/>
              <a:pathLst>
                <a:path w="6755" h="12284" extrusionOk="0">
                  <a:moveTo>
                    <a:pt x="0" y="1"/>
                  </a:moveTo>
                  <a:lnTo>
                    <a:pt x="0" y="11173"/>
                  </a:lnTo>
                  <a:cubicBezTo>
                    <a:pt x="0" y="11173"/>
                    <a:pt x="1672" y="12283"/>
                    <a:pt x="4397" y="12283"/>
                  </a:cubicBezTo>
                  <a:cubicBezTo>
                    <a:pt x="5114" y="12283"/>
                    <a:pt x="5904" y="12206"/>
                    <a:pt x="6755" y="12013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rgbClr val="5F38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754;p62">
              <a:extLst>
                <a:ext uri="{FF2B5EF4-FFF2-40B4-BE49-F238E27FC236}">
                  <a16:creationId xmlns:a16="http://schemas.microsoft.com/office/drawing/2014/main" id="{639C832B-B519-30DA-D6CF-85A1133DC75B}"/>
                </a:ext>
              </a:extLst>
            </p:cNvPr>
            <p:cNvSpPr/>
            <p:nvPr/>
          </p:nvSpPr>
          <p:spPr>
            <a:xfrm>
              <a:off x="2251081" y="2324497"/>
              <a:ext cx="239190" cy="346780"/>
            </a:xfrm>
            <a:custGeom>
              <a:avLst/>
              <a:gdLst/>
              <a:ahLst/>
              <a:cxnLst/>
              <a:rect l="l" t="t" r="r" b="b"/>
              <a:pathLst>
                <a:path w="4911" h="7120" extrusionOk="0">
                  <a:moveTo>
                    <a:pt x="0" y="0"/>
                  </a:moveTo>
                  <a:cubicBezTo>
                    <a:pt x="0" y="0"/>
                    <a:pt x="347" y="6554"/>
                    <a:pt x="4911" y="7120"/>
                  </a:cubicBezTo>
                  <a:lnTo>
                    <a:pt x="4801" y="0"/>
                  </a:ln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755;p62">
              <a:extLst>
                <a:ext uri="{FF2B5EF4-FFF2-40B4-BE49-F238E27FC236}">
                  <a16:creationId xmlns:a16="http://schemas.microsoft.com/office/drawing/2014/main" id="{8C7540E1-130B-CA84-ACA3-F3BFD1156404}"/>
                </a:ext>
              </a:extLst>
            </p:cNvPr>
            <p:cNvSpPr/>
            <p:nvPr/>
          </p:nvSpPr>
          <p:spPr>
            <a:xfrm>
              <a:off x="2161267" y="2630320"/>
              <a:ext cx="49" cy="4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756;p62">
              <a:extLst>
                <a:ext uri="{FF2B5EF4-FFF2-40B4-BE49-F238E27FC236}">
                  <a16:creationId xmlns:a16="http://schemas.microsoft.com/office/drawing/2014/main" id="{68DE0450-DC3C-AF3B-335F-A27C58E59E0F}"/>
                </a:ext>
              </a:extLst>
            </p:cNvPr>
            <p:cNvSpPr/>
            <p:nvPr/>
          </p:nvSpPr>
          <p:spPr>
            <a:xfrm>
              <a:off x="2161267" y="2630320"/>
              <a:ext cx="329002" cy="369038"/>
            </a:xfrm>
            <a:custGeom>
              <a:avLst/>
              <a:gdLst/>
              <a:ahLst/>
              <a:cxnLst/>
              <a:rect l="l" t="t" r="r" b="b"/>
              <a:pathLst>
                <a:path w="6755" h="7577" extrusionOk="0">
                  <a:moveTo>
                    <a:pt x="0" y="1"/>
                  </a:moveTo>
                  <a:cubicBezTo>
                    <a:pt x="0" y="1"/>
                    <a:pt x="3086" y="6226"/>
                    <a:pt x="5897" y="7577"/>
                  </a:cubicBezTo>
                  <a:cubicBezTo>
                    <a:pt x="6317" y="5350"/>
                    <a:pt x="6609" y="3104"/>
                    <a:pt x="6755" y="8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F38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757;p62">
              <a:extLst>
                <a:ext uri="{FF2B5EF4-FFF2-40B4-BE49-F238E27FC236}">
                  <a16:creationId xmlns:a16="http://schemas.microsoft.com/office/drawing/2014/main" id="{1191E3D4-4094-E618-B52C-BDFF4F9199FE}"/>
                </a:ext>
              </a:extLst>
            </p:cNvPr>
            <p:cNvSpPr/>
            <p:nvPr/>
          </p:nvSpPr>
          <p:spPr>
            <a:xfrm>
              <a:off x="2139934" y="1863837"/>
              <a:ext cx="509503" cy="597075"/>
            </a:xfrm>
            <a:custGeom>
              <a:avLst/>
              <a:gdLst/>
              <a:ahLst/>
              <a:cxnLst/>
              <a:rect l="l" t="t" r="r" b="b"/>
              <a:pathLst>
                <a:path w="10461" h="12259" extrusionOk="0">
                  <a:moveTo>
                    <a:pt x="7366" y="0"/>
                  </a:moveTo>
                  <a:cubicBezTo>
                    <a:pt x="5488" y="0"/>
                    <a:pt x="2661" y="205"/>
                    <a:pt x="1954" y="531"/>
                  </a:cubicBezTo>
                  <a:cubicBezTo>
                    <a:pt x="1205" y="897"/>
                    <a:pt x="0" y="2722"/>
                    <a:pt x="55" y="5186"/>
                  </a:cubicBezTo>
                  <a:cubicBezTo>
                    <a:pt x="92" y="6592"/>
                    <a:pt x="730" y="8253"/>
                    <a:pt x="2027" y="9641"/>
                  </a:cubicBezTo>
                  <a:cubicBezTo>
                    <a:pt x="2027" y="9641"/>
                    <a:pt x="3841" y="12258"/>
                    <a:pt x="7026" y="12258"/>
                  </a:cubicBezTo>
                  <a:cubicBezTo>
                    <a:pt x="7370" y="12258"/>
                    <a:pt x="7730" y="12228"/>
                    <a:pt x="8106" y="12160"/>
                  </a:cubicBezTo>
                  <a:cubicBezTo>
                    <a:pt x="9292" y="11959"/>
                    <a:pt x="9986" y="9842"/>
                    <a:pt x="10223" y="7432"/>
                  </a:cubicBezTo>
                  <a:cubicBezTo>
                    <a:pt x="10260" y="7140"/>
                    <a:pt x="10278" y="6829"/>
                    <a:pt x="10296" y="6519"/>
                  </a:cubicBezTo>
                  <a:cubicBezTo>
                    <a:pt x="10460" y="3452"/>
                    <a:pt x="9931" y="239"/>
                    <a:pt x="8836" y="75"/>
                  </a:cubicBezTo>
                  <a:cubicBezTo>
                    <a:pt x="8538" y="24"/>
                    <a:pt x="8008" y="0"/>
                    <a:pt x="7366" y="0"/>
                  </a:cubicBezTo>
                  <a:close/>
                </a:path>
              </a:pathLst>
            </a:custGeom>
            <a:solidFill>
              <a:srgbClr val="5F38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758;p62">
              <a:extLst>
                <a:ext uri="{FF2B5EF4-FFF2-40B4-BE49-F238E27FC236}">
                  <a16:creationId xmlns:a16="http://schemas.microsoft.com/office/drawing/2014/main" id="{43809A6B-B507-C3DA-D2CA-6DC30CCC3889}"/>
                </a:ext>
              </a:extLst>
            </p:cNvPr>
            <p:cNvSpPr/>
            <p:nvPr/>
          </p:nvSpPr>
          <p:spPr>
            <a:xfrm>
              <a:off x="1673135" y="1625617"/>
              <a:ext cx="1043846" cy="853068"/>
            </a:xfrm>
            <a:custGeom>
              <a:avLst/>
              <a:gdLst/>
              <a:ahLst/>
              <a:cxnLst/>
              <a:rect l="l" t="t" r="r" b="b"/>
              <a:pathLst>
                <a:path w="21432" h="17515" extrusionOk="0">
                  <a:moveTo>
                    <a:pt x="12960" y="0"/>
                  </a:moveTo>
                  <a:cubicBezTo>
                    <a:pt x="10956" y="0"/>
                    <a:pt x="8875" y="346"/>
                    <a:pt x="7540" y="1479"/>
                  </a:cubicBezTo>
                  <a:cubicBezTo>
                    <a:pt x="5495" y="3214"/>
                    <a:pt x="5842" y="7339"/>
                    <a:pt x="5842" y="7339"/>
                  </a:cubicBezTo>
                  <a:cubicBezTo>
                    <a:pt x="5842" y="7339"/>
                    <a:pt x="4678" y="6899"/>
                    <a:pt x="3568" y="6899"/>
                  </a:cubicBezTo>
                  <a:cubicBezTo>
                    <a:pt x="2668" y="6899"/>
                    <a:pt x="1805" y="7188"/>
                    <a:pt x="1625" y="8234"/>
                  </a:cubicBezTo>
                  <a:cubicBezTo>
                    <a:pt x="1442" y="9201"/>
                    <a:pt x="1789" y="10205"/>
                    <a:pt x="2538" y="10862"/>
                  </a:cubicBezTo>
                  <a:cubicBezTo>
                    <a:pt x="2538" y="10862"/>
                    <a:pt x="0" y="15591"/>
                    <a:pt x="5094" y="17160"/>
                  </a:cubicBezTo>
                  <a:cubicBezTo>
                    <a:pt x="5888" y="17403"/>
                    <a:pt x="6609" y="17514"/>
                    <a:pt x="7250" y="17514"/>
                  </a:cubicBezTo>
                  <a:cubicBezTo>
                    <a:pt x="9982" y="17514"/>
                    <a:pt x="11258" y="15496"/>
                    <a:pt x="10534" y="13071"/>
                  </a:cubicBezTo>
                  <a:lnTo>
                    <a:pt x="11866" y="11027"/>
                  </a:lnTo>
                  <a:cubicBezTo>
                    <a:pt x="12688" y="10151"/>
                    <a:pt x="12998" y="8927"/>
                    <a:pt x="12688" y="7777"/>
                  </a:cubicBezTo>
                  <a:lnTo>
                    <a:pt x="12688" y="7777"/>
                  </a:lnTo>
                  <a:cubicBezTo>
                    <a:pt x="12688" y="7777"/>
                    <a:pt x="13483" y="8019"/>
                    <a:pt x="14484" y="8019"/>
                  </a:cubicBezTo>
                  <a:cubicBezTo>
                    <a:pt x="15916" y="8019"/>
                    <a:pt x="17770" y="7526"/>
                    <a:pt x="18328" y="5130"/>
                  </a:cubicBezTo>
                  <a:cubicBezTo>
                    <a:pt x="18328" y="5130"/>
                    <a:pt x="19150" y="5587"/>
                    <a:pt x="19332" y="6061"/>
                  </a:cubicBezTo>
                  <a:cubicBezTo>
                    <a:pt x="19679" y="7011"/>
                    <a:pt x="19789" y="8234"/>
                    <a:pt x="19862" y="8964"/>
                  </a:cubicBezTo>
                  <a:cubicBezTo>
                    <a:pt x="19862" y="8964"/>
                    <a:pt x="21432" y="7595"/>
                    <a:pt x="21213" y="6189"/>
                  </a:cubicBezTo>
                  <a:cubicBezTo>
                    <a:pt x="20939" y="4455"/>
                    <a:pt x="21286" y="1571"/>
                    <a:pt x="18365" y="713"/>
                  </a:cubicBezTo>
                  <a:cubicBezTo>
                    <a:pt x="17557" y="476"/>
                    <a:pt x="15311" y="0"/>
                    <a:pt x="12960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" name="Google Shape;759;p62">
              <a:extLst>
                <a:ext uri="{FF2B5EF4-FFF2-40B4-BE49-F238E27FC236}">
                  <a16:creationId xmlns:a16="http://schemas.microsoft.com/office/drawing/2014/main" id="{6EF3544A-4ACD-8A6A-9A20-60A12FF4DA26}"/>
                </a:ext>
              </a:extLst>
            </p:cNvPr>
            <p:cNvSpPr/>
            <p:nvPr/>
          </p:nvSpPr>
          <p:spPr>
            <a:xfrm>
              <a:off x="2001219" y="2063872"/>
              <a:ext cx="276985" cy="235196"/>
            </a:xfrm>
            <a:custGeom>
              <a:avLst/>
              <a:gdLst/>
              <a:ahLst/>
              <a:cxnLst/>
              <a:rect l="l" t="t" r="r" b="b"/>
              <a:pathLst>
                <a:path w="5687" h="4829" extrusionOk="0">
                  <a:moveTo>
                    <a:pt x="3224" y="0"/>
                  </a:moveTo>
                  <a:cubicBezTo>
                    <a:pt x="3190" y="0"/>
                    <a:pt x="3156" y="1"/>
                    <a:pt x="3122" y="2"/>
                  </a:cubicBezTo>
                  <a:cubicBezTo>
                    <a:pt x="968" y="94"/>
                    <a:pt x="0" y="2722"/>
                    <a:pt x="1589" y="4183"/>
                  </a:cubicBezTo>
                  <a:cubicBezTo>
                    <a:pt x="2068" y="4629"/>
                    <a:pt x="2640" y="4828"/>
                    <a:pt x="3200" y="4828"/>
                  </a:cubicBezTo>
                  <a:cubicBezTo>
                    <a:pt x="4473" y="4828"/>
                    <a:pt x="5686" y="3799"/>
                    <a:pt x="5623" y="2303"/>
                  </a:cubicBezTo>
                  <a:cubicBezTo>
                    <a:pt x="5570" y="1004"/>
                    <a:pt x="4511" y="0"/>
                    <a:pt x="3224" y="0"/>
                  </a:cubicBezTo>
                  <a:close/>
                </a:path>
              </a:pathLst>
            </a:custGeom>
            <a:solidFill>
              <a:srgbClr val="5F38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760;p62">
              <a:extLst>
                <a:ext uri="{FF2B5EF4-FFF2-40B4-BE49-F238E27FC236}">
                  <a16:creationId xmlns:a16="http://schemas.microsoft.com/office/drawing/2014/main" id="{316FE576-2F45-670E-4DC4-83CCEEF71661}"/>
                </a:ext>
              </a:extLst>
            </p:cNvPr>
            <p:cNvSpPr/>
            <p:nvPr/>
          </p:nvSpPr>
          <p:spPr>
            <a:xfrm>
              <a:off x="1303262" y="3455446"/>
              <a:ext cx="1316301" cy="509844"/>
            </a:xfrm>
            <a:custGeom>
              <a:avLst/>
              <a:gdLst/>
              <a:ahLst/>
              <a:cxnLst/>
              <a:rect l="l" t="t" r="r" b="b"/>
              <a:pathLst>
                <a:path w="27026" h="10468" extrusionOk="0">
                  <a:moveTo>
                    <a:pt x="2611" y="1"/>
                  </a:moveTo>
                  <a:cubicBezTo>
                    <a:pt x="2611" y="1"/>
                    <a:pt x="0" y="6773"/>
                    <a:pt x="1917" y="9530"/>
                  </a:cubicBezTo>
                  <a:cubicBezTo>
                    <a:pt x="2384" y="10203"/>
                    <a:pt x="3772" y="10468"/>
                    <a:pt x="5672" y="10468"/>
                  </a:cubicBezTo>
                  <a:cubicBezTo>
                    <a:pt x="12301" y="10468"/>
                    <a:pt x="25159" y="7248"/>
                    <a:pt x="26838" y="6964"/>
                  </a:cubicBezTo>
                  <a:lnTo>
                    <a:pt x="26838" y="6964"/>
                  </a:lnTo>
                  <a:cubicBezTo>
                    <a:pt x="26879" y="6969"/>
                    <a:pt x="26913" y="6971"/>
                    <a:pt x="26941" y="6971"/>
                  </a:cubicBezTo>
                  <a:cubicBezTo>
                    <a:pt x="26982" y="6971"/>
                    <a:pt x="27008" y="6966"/>
                    <a:pt x="27018" y="6956"/>
                  </a:cubicBezTo>
                  <a:cubicBezTo>
                    <a:pt x="27025" y="6948"/>
                    <a:pt x="27019" y="6944"/>
                    <a:pt x="26998" y="6944"/>
                  </a:cubicBezTo>
                  <a:cubicBezTo>
                    <a:pt x="26970" y="6944"/>
                    <a:pt x="26916" y="6951"/>
                    <a:pt x="26838" y="6964"/>
                  </a:cubicBezTo>
                  <a:lnTo>
                    <a:pt x="26838" y="6964"/>
                  </a:lnTo>
                  <a:cubicBezTo>
                    <a:pt x="25127" y="6785"/>
                    <a:pt x="11997" y="2923"/>
                    <a:pt x="9458" y="2923"/>
                  </a:cubicBezTo>
                  <a:cubicBezTo>
                    <a:pt x="9363" y="2923"/>
                    <a:pt x="9283" y="2928"/>
                    <a:pt x="9219" y="2940"/>
                  </a:cubicBezTo>
                  <a:cubicBezTo>
                    <a:pt x="9219" y="2940"/>
                    <a:pt x="7321" y="1260"/>
                    <a:pt x="2611" y="1"/>
                  </a:cubicBezTo>
                  <a:close/>
                </a:path>
              </a:pathLst>
            </a:custGeom>
            <a:solidFill>
              <a:srgbClr val="5F38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761;p62">
              <a:extLst>
                <a:ext uri="{FF2B5EF4-FFF2-40B4-BE49-F238E27FC236}">
                  <a16:creationId xmlns:a16="http://schemas.microsoft.com/office/drawing/2014/main" id="{2262BA92-D604-EFF1-D803-03E4860CDEB5}"/>
                </a:ext>
              </a:extLst>
            </p:cNvPr>
            <p:cNvSpPr/>
            <p:nvPr/>
          </p:nvSpPr>
          <p:spPr>
            <a:xfrm>
              <a:off x="1734456" y="3443902"/>
              <a:ext cx="1580039" cy="538142"/>
            </a:xfrm>
            <a:custGeom>
              <a:avLst/>
              <a:gdLst/>
              <a:ahLst/>
              <a:cxnLst/>
              <a:rect l="l" t="t" r="r" b="b"/>
              <a:pathLst>
                <a:path w="32441" h="11049" extrusionOk="0">
                  <a:moveTo>
                    <a:pt x="29100" y="0"/>
                  </a:moveTo>
                  <a:lnTo>
                    <a:pt x="29100" y="0"/>
                  </a:lnTo>
                  <a:cubicBezTo>
                    <a:pt x="24773" y="1552"/>
                    <a:pt x="23696" y="2428"/>
                    <a:pt x="23696" y="2428"/>
                  </a:cubicBezTo>
                  <a:cubicBezTo>
                    <a:pt x="23696" y="2428"/>
                    <a:pt x="10114" y="1935"/>
                    <a:pt x="6189" y="1461"/>
                  </a:cubicBezTo>
                  <a:cubicBezTo>
                    <a:pt x="5853" y="1415"/>
                    <a:pt x="5516" y="1392"/>
                    <a:pt x="5181" y="1392"/>
                  </a:cubicBezTo>
                  <a:cubicBezTo>
                    <a:pt x="3262" y="1392"/>
                    <a:pt x="1400" y="2138"/>
                    <a:pt x="1" y="3505"/>
                  </a:cubicBezTo>
                  <a:cubicBezTo>
                    <a:pt x="6881" y="4038"/>
                    <a:pt x="23173" y="11048"/>
                    <a:pt x="28008" y="11048"/>
                  </a:cubicBezTo>
                  <a:cubicBezTo>
                    <a:pt x="28471" y="11048"/>
                    <a:pt x="28829" y="10984"/>
                    <a:pt x="29063" y="10844"/>
                  </a:cubicBezTo>
                  <a:cubicBezTo>
                    <a:pt x="32440" y="8799"/>
                    <a:pt x="29100" y="1"/>
                    <a:pt x="29100" y="0"/>
                  </a:cubicBezTo>
                  <a:close/>
                </a:path>
              </a:pathLst>
            </a:custGeom>
            <a:solidFill>
              <a:srgbClr val="5F38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762;p62">
              <a:extLst>
                <a:ext uri="{FF2B5EF4-FFF2-40B4-BE49-F238E27FC236}">
                  <a16:creationId xmlns:a16="http://schemas.microsoft.com/office/drawing/2014/main" id="{58F6FE92-1A60-A927-8516-AA6E5CC23189}"/>
                </a:ext>
              </a:extLst>
            </p:cNvPr>
            <p:cNvSpPr/>
            <p:nvPr/>
          </p:nvSpPr>
          <p:spPr>
            <a:xfrm>
              <a:off x="2634300" y="3470739"/>
              <a:ext cx="305867" cy="96144"/>
            </a:xfrm>
            <a:custGeom>
              <a:avLst/>
              <a:gdLst/>
              <a:ahLst/>
              <a:cxnLst/>
              <a:rect l="l" t="t" r="r" b="b"/>
              <a:pathLst>
                <a:path w="6280" h="1974" extrusionOk="0">
                  <a:moveTo>
                    <a:pt x="3933" y="0"/>
                  </a:moveTo>
                  <a:cubicBezTo>
                    <a:pt x="3409" y="0"/>
                    <a:pt x="2096" y="309"/>
                    <a:pt x="1333" y="618"/>
                  </a:cubicBezTo>
                  <a:cubicBezTo>
                    <a:pt x="785" y="855"/>
                    <a:pt x="310" y="1257"/>
                    <a:pt x="0" y="1749"/>
                  </a:cubicBezTo>
                  <a:cubicBezTo>
                    <a:pt x="0" y="1749"/>
                    <a:pt x="2678" y="1974"/>
                    <a:pt x="4254" y="1974"/>
                  </a:cubicBezTo>
                  <a:cubicBezTo>
                    <a:pt x="4533" y="1974"/>
                    <a:pt x="4777" y="1967"/>
                    <a:pt x="4965" y="1950"/>
                  </a:cubicBezTo>
                  <a:cubicBezTo>
                    <a:pt x="6280" y="1841"/>
                    <a:pt x="4783" y="1384"/>
                    <a:pt x="4783" y="1384"/>
                  </a:cubicBezTo>
                  <a:cubicBezTo>
                    <a:pt x="4783" y="1384"/>
                    <a:pt x="5458" y="1038"/>
                    <a:pt x="5385" y="818"/>
                  </a:cubicBezTo>
                  <a:cubicBezTo>
                    <a:pt x="5369" y="766"/>
                    <a:pt x="5251" y="746"/>
                    <a:pt x="5077" y="746"/>
                  </a:cubicBezTo>
                  <a:cubicBezTo>
                    <a:pt x="4460" y="746"/>
                    <a:pt x="3140" y="1001"/>
                    <a:pt x="3140" y="1001"/>
                  </a:cubicBezTo>
                  <a:cubicBezTo>
                    <a:pt x="3140" y="1001"/>
                    <a:pt x="4418" y="107"/>
                    <a:pt x="4089" y="15"/>
                  </a:cubicBezTo>
                  <a:cubicBezTo>
                    <a:pt x="4051" y="5"/>
                    <a:pt x="3998" y="0"/>
                    <a:pt x="3933" y="0"/>
                  </a:cubicBezTo>
                  <a:close/>
                </a:path>
              </a:pathLst>
            </a:custGeom>
            <a:solidFill>
              <a:srgbClr val="5F38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763;p62">
              <a:extLst>
                <a:ext uri="{FF2B5EF4-FFF2-40B4-BE49-F238E27FC236}">
                  <a16:creationId xmlns:a16="http://schemas.microsoft.com/office/drawing/2014/main" id="{8AA3A9B0-4896-FAAE-CFAD-34B590AC76F4}"/>
                </a:ext>
              </a:extLst>
            </p:cNvPr>
            <p:cNvSpPr/>
            <p:nvPr/>
          </p:nvSpPr>
          <p:spPr>
            <a:xfrm>
              <a:off x="2399537" y="2097722"/>
              <a:ext cx="38282" cy="63365"/>
            </a:xfrm>
            <a:custGeom>
              <a:avLst/>
              <a:gdLst/>
              <a:ahLst/>
              <a:cxnLst/>
              <a:rect l="l" t="t" r="r" b="b"/>
              <a:pathLst>
                <a:path w="786" h="1301" extrusionOk="0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19"/>
                    <a:pt x="1" y="311"/>
                    <a:pt x="37" y="677"/>
                  </a:cubicBezTo>
                  <a:cubicBezTo>
                    <a:pt x="54" y="1021"/>
                    <a:pt x="218" y="1300"/>
                    <a:pt x="405" y="1300"/>
                  </a:cubicBezTo>
                  <a:cubicBezTo>
                    <a:pt x="416" y="1300"/>
                    <a:pt x="427" y="1299"/>
                    <a:pt x="439" y="1297"/>
                  </a:cubicBezTo>
                  <a:cubicBezTo>
                    <a:pt x="640" y="1279"/>
                    <a:pt x="786" y="969"/>
                    <a:pt x="767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764;p62">
              <a:extLst>
                <a:ext uri="{FF2B5EF4-FFF2-40B4-BE49-F238E27FC236}">
                  <a16:creationId xmlns:a16="http://schemas.microsoft.com/office/drawing/2014/main" id="{4EAE92C1-7CDF-682F-CE3A-BC5AF5885C7A}"/>
                </a:ext>
              </a:extLst>
            </p:cNvPr>
            <p:cNvSpPr/>
            <p:nvPr/>
          </p:nvSpPr>
          <p:spPr>
            <a:xfrm>
              <a:off x="2556906" y="2084377"/>
              <a:ext cx="37405" cy="63268"/>
            </a:xfrm>
            <a:custGeom>
              <a:avLst/>
              <a:gdLst/>
              <a:ahLst/>
              <a:cxnLst/>
              <a:rect l="l" t="t" r="r" b="b"/>
              <a:pathLst>
                <a:path w="768" h="1299" extrusionOk="0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20"/>
                    <a:pt x="1" y="312"/>
                    <a:pt x="19" y="677"/>
                  </a:cubicBezTo>
                  <a:cubicBezTo>
                    <a:pt x="55" y="1013"/>
                    <a:pt x="227" y="1298"/>
                    <a:pt x="421" y="1298"/>
                  </a:cubicBezTo>
                  <a:cubicBezTo>
                    <a:pt x="427" y="1298"/>
                    <a:pt x="433" y="1298"/>
                    <a:pt x="439" y="1297"/>
                  </a:cubicBezTo>
                  <a:cubicBezTo>
                    <a:pt x="640" y="1279"/>
                    <a:pt x="768" y="987"/>
                    <a:pt x="749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765;p62">
              <a:extLst>
                <a:ext uri="{FF2B5EF4-FFF2-40B4-BE49-F238E27FC236}">
                  <a16:creationId xmlns:a16="http://schemas.microsoft.com/office/drawing/2014/main" id="{D0AD34CD-F962-A274-6194-50E1091D61BE}"/>
                </a:ext>
              </a:extLst>
            </p:cNvPr>
            <p:cNvSpPr/>
            <p:nvPr/>
          </p:nvSpPr>
          <p:spPr>
            <a:xfrm>
              <a:off x="2591585" y="2181350"/>
              <a:ext cx="49874" cy="44565"/>
            </a:xfrm>
            <a:custGeom>
              <a:avLst/>
              <a:gdLst/>
              <a:ahLst/>
              <a:cxnLst/>
              <a:rect l="l" t="t" r="r" b="b"/>
              <a:pathLst>
                <a:path w="1024" h="915" extrusionOk="0">
                  <a:moveTo>
                    <a:pt x="987" y="0"/>
                  </a:moveTo>
                  <a:cubicBezTo>
                    <a:pt x="439" y="37"/>
                    <a:pt x="1" y="310"/>
                    <a:pt x="37" y="548"/>
                  </a:cubicBezTo>
                  <a:cubicBezTo>
                    <a:pt x="72" y="756"/>
                    <a:pt x="419" y="914"/>
                    <a:pt x="876" y="914"/>
                  </a:cubicBezTo>
                  <a:cubicBezTo>
                    <a:pt x="900" y="914"/>
                    <a:pt x="925" y="914"/>
                    <a:pt x="950" y="913"/>
                  </a:cubicBezTo>
                  <a:cubicBezTo>
                    <a:pt x="987" y="621"/>
                    <a:pt x="1005" y="310"/>
                    <a:pt x="1023" y="0"/>
                  </a:cubicBez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766;p62">
              <a:extLst>
                <a:ext uri="{FF2B5EF4-FFF2-40B4-BE49-F238E27FC236}">
                  <a16:creationId xmlns:a16="http://schemas.microsoft.com/office/drawing/2014/main" id="{5480D23D-3A9B-3411-7A05-4BF02B30E776}"/>
                </a:ext>
              </a:extLst>
            </p:cNvPr>
            <p:cNvSpPr/>
            <p:nvPr/>
          </p:nvSpPr>
          <p:spPr>
            <a:xfrm>
              <a:off x="2328426" y="2200638"/>
              <a:ext cx="100527" cy="45296"/>
            </a:xfrm>
            <a:custGeom>
              <a:avLst/>
              <a:gdLst/>
              <a:ahLst/>
              <a:cxnLst/>
              <a:rect l="l" t="t" r="r" b="b"/>
              <a:pathLst>
                <a:path w="2064" h="930" extrusionOk="0">
                  <a:moveTo>
                    <a:pt x="1138" y="1"/>
                  </a:moveTo>
                  <a:cubicBezTo>
                    <a:pt x="1088" y="1"/>
                    <a:pt x="1037" y="2"/>
                    <a:pt x="986" y="6"/>
                  </a:cubicBezTo>
                  <a:cubicBezTo>
                    <a:pt x="420" y="60"/>
                    <a:pt x="0" y="316"/>
                    <a:pt x="19" y="553"/>
                  </a:cubicBezTo>
                  <a:cubicBezTo>
                    <a:pt x="50" y="776"/>
                    <a:pt x="414" y="929"/>
                    <a:pt x="868" y="929"/>
                  </a:cubicBezTo>
                  <a:cubicBezTo>
                    <a:pt x="936" y="929"/>
                    <a:pt x="1006" y="926"/>
                    <a:pt x="1077" y="918"/>
                  </a:cubicBezTo>
                  <a:cubicBezTo>
                    <a:pt x="1643" y="882"/>
                    <a:pt x="2063" y="626"/>
                    <a:pt x="2045" y="371"/>
                  </a:cubicBezTo>
                  <a:cubicBezTo>
                    <a:pt x="2012" y="156"/>
                    <a:pt x="1619" y="1"/>
                    <a:pt x="1138" y="1"/>
                  </a:cubicBez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767;p62">
              <a:extLst>
                <a:ext uri="{FF2B5EF4-FFF2-40B4-BE49-F238E27FC236}">
                  <a16:creationId xmlns:a16="http://schemas.microsoft.com/office/drawing/2014/main" id="{CB7DA46D-B2FA-EC50-BF78-0FB051E27A4D}"/>
                </a:ext>
              </a:extLst>
            </p:cNvPr>
            <p:cNvSpPr/>
            <p:nvPr/>
          </p:nvSpPr>
          <p:spPr>
            <a:xfrm>
              <a:off x="2474252" y="2079701"/>
              <a:ext cx="70281" cy="214935"/>
            </a:xfrm>
            <a:custGeom>
              <a:avLst/>
              <a:gdLst/>
              <a:ahLst/>
              <a:cxnLst/>
              <a:rect l="l" t="t" r="r" b="b"/>
              <a:pathLst>
                <a:path w="1443" h="4413" extrusionOk="0">
                  <a:moveTo>
                    <a:pt x="499" y="1"/>
                  </a:moveTo>
                  <a:cubicBezTo>
                    <a:pt x="459" y="1"/>
                    <a:pt x="420" y="29"/>
                    <a:pt x="420" y="79"/>
                  </a:cubicBezTo>
                  <a:cubicBezTo>
                    <a:pt x="402" y="1393"/>
                    <a:pt x="785" y="2781"/>
                    <a:pt x="1095" y="4059"/>
                  </a:cubicBezTo>
                  <a:cubicBezTo>
                    <a:pt x="767" y="4113"/>
                    <a:pt x="438" y="4113"/>
                    <a:pt x="110" y="4168"/>
                  </a:cubicBezTo>
                  <a:cubicBezTo>
                    <a:pt x="0" y="4205"/>
                    <a:pt x="0" y="4351"/>
                    <a:pt x="110" y="4387"/>
                  </a:cubicBezTo>
                  <a:cubicBezTo>
                    <a:pt x="238" y="4405"/>
                    <a:pt x="367" y="4413"/>
                    <a:pt x="496" y="4413"/>
                  </a:cubicBezTo>
                  <a:cubicBezTo>
                    <a:pt x="769" y="4413"/>
                    <a:pt x="1042" y="4376"/>
                    <a:pt x="1315" y="4314"/>
                  </a:cubicBezTo>
                  <a:cubicBezTo>
                    <a:pt x="1388" y="4296"/>
                    <a:pt x="1442" y="4223"/>
                    <a:pt x="1442" y="4150"/>
                  </a:cubicBezTo>
                  <a:cubicBezTo>
                    <a:pt x="1278" y="3475"/>
                    <a:pt x="1114" y="2799"/>
                    <a:pt x="986" y="2124"/>
                  </a:cubicBezTo>
                  <a:cubicBezTo>
                    <a:pt x="876" y="1430"/>
                    <a:pt x="749" y="736"/>
                    <a:pt x="584" y="61"/>
                  </a:cubicBezTo>
                  <a:cubicBezTo>
                    <a:pt x="568" y="20"/>
                    <a:pt x="533" y="1"/>
                    <a:pt x="4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0" name="Google Shape;768;p62">
              <a:extLst>
                <a:ext uri="{FF2B5EF4-FFF2-40B4-BE49-F238E27FC236}">
                  <a16:creationId xmlns:a16="http://schemas.microsoft.com/office/drawing/2014/main" id="{DFA2E84D-8B4E-F864-5D4A-FF63D10A5AA1}"/>
                </a:ext>
              </a:extLst>
            </p:cNvPr>
            <p:cNvSpPr/>
            <p:nvPr/>
          </p:nvSpPr>
          <p:spPr>
            <a:xfrm>
              <a:off x="2091910" y="2114623"/>
              <a:ext cx="80753" cy="129994"/>
            </a:xfrm>
            <a:custGeom>
              <a:avLst/>
              <a:gdLst/>
              <a:ahLst/>
              <a:cxnLst/>
              <a:rect l="l" t="t" r="r" b="b"/>
              <a:pathLst>
                <a:path w="1658" h="2669" extrusionOk="0">
                  <a:moveTo>
                    <a:pt x="1193" y="1"/>
                  </a:moveTo>
                  <a:cubicBezTo>
                    <a:pt x="955" y="1"/>
                    <a:pt x="688" y="180"/>
                    <a:pt x="512" y="330"/>
                  </a:cubicBezTo>
                  <a:cubicBezTo>
                    <a:pt x="183" y="622"/>
                    <a:pt x="0" y="1060"/>
                    <a:pt x="55" y="1516"/>
                  </a:cubicBezTo>
                  <a:cubicBezTo>
                    <a:pt x="92" y="1954"/>
                    <a:pt x="329" y="2338"/>
                    <a:pt x="712" y="2538"/>
                  </a:cubicBezTo>
                  <a:cubicBezTo>
                    <a:pt x="856" y="2610"/>
                    <a:pt x="1039" y="2669"/>
                    <a:pt x="1207" y="2669"/>
                  </a:cubicBezTo>
                  <a:cubicBezTo>
                    <a:pt x="1382" y="2669"/>
                    <a:pt x="1542" y="2606"/>
                    <a:pt x="1625" y="2429"/>
                  </a:cubicBezTo>
                  <a:cubicBezTo>
                    <a:pt x="1658" y="2364"/>
                    <a:pt x="1632" y="2298"/>
                    <a:pt x="1574" y="2298"/>
                  </a:cubicBezTo>
                  <a:cubicBezTo>
                    <a:pt x="1567" y="2298"/>
                    <a:pt x="1560" y="2299"/>
                    <a:pt x="1552" y="2301"/>
                  </a:cubicBezTo>
                  <a:cubicBezTo>
                    <a:pt x="1508" y="2299"/>
                    <a:pt x="1465" y="2298"/>
                    <a:pt x="1424" y="2298"/>
                  </a:cubicBezTo>
                  <a:cubicBezTo>
                    <a:pt x="1370" y="2298"/>
                    <a:pt x="1318" y="2299"/>
                    <a:pt x="1268" y="2299"/>
                  </a:cubicBezTo>
                  <a:cubicBezTo>
                    <a:pt x="1092" y="2299"/>
                    <a:pt x="938" y="2283"/>
                    <a:pt x="767" y="2137"/>
                  </a:cubicBezTo>
                  <a:cubicBezTo>
                    <a:pt x="475" y="1900"/>
                    <a:pt x="347" y="1516"/>
                    <a:pt x="420" y="1133"/>
                  </a:cubicBezTo>
                  <a:cubicBezTo>
                    <a:pt x="475" y="841"/>
                    <a:pt x="658" y="603"/>
                    <a:pt x="895" y="439"/>
                  </a:cubicBezTo>
                  <a:cubicBezTo>
                    <a:pt x="1078" y="330"/>
                    <a:pt x="1278" y="311"/>
                    <a:pt x="1424" y="147"/>
                  </a:cubicBezTo>
                  <a:cubicBezTo>
                    <a:pt x="1443" y="129"/>
                    <a:pt x="1443" y="92"/>
                    <a:pt x="1424" y="74"/>
                  </a:cubicBezTo>
                  <a:cubicBezTo>
                    <a:pt x="1354" y="22"/>
                    <a:pt x="1275" y="1"/>
                    <a:pt x="11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1" name="Google Shape;769;p62">
              <a:extLst>
                <a:ext uri="{FF2B5EF4-FFF2-40B4-BE49-F238E27FC236}">
                  <a16:creationId xmlns:a16="http://schemas.microsoft.com/office/drawing/2014/main" id="{24DDD98A-AA9E-6494-AE65-315F1E0313AC}"/>
                </a:ext>
              </a:extLst>
            </p:cNvPr>
            <p:cNvSpPr/>
            <p:nvPr/>
          </p:nvSpPr>
          <p:spPr>
            <a:xfrm>
              <a:off x="2411714" y="2340180"/>
              <a:ext cx="78659" cy="28979"/>
            </a:xfrm>
            <a:custGeom>
              <a:avLst/>
              <a:gdLst/>
              <a:ahLst/>
              <a:cxnLst/>
              <a:rect l="l" t="t" r="r" b="b"/>
              <a:pathLst>
                <a:path w="1615" h="595" extrusionOk="0">
                  <a:moveTo>
                    <a:pt x="247" y="1"/>
                  </a:moveTo>
                  <a:cubicBezTo>
                    <a:pt x="92" y="1"/>
                    <a:pt x="0" y="227"/>
                    <a:pt x="171" y="335"/>
                  </a:cubicBezTo>
                  <a:cubicBezTo>
                    <a:pt x="423" y="500"/>
                    <a:pt x="720" y="594"/>
                    <a:pt x="1018" y="594"/>
                  </a:cubicBezTo>
                  <a:cubicBezTo>
                    <a:pt x="1150" y="594"/>
                    <a:pt x="1283" y="575"/>
                    <a:pt x="1412" y="536"/>
                  </a:cubicBezTo>
                  <a:cubicBezTo>
                    <a:pt x="1614" y="469"/>
                    <a:pt x="1552" y="183"/>
                    <a:pt x="1368" y="183"/>
                  </a:cubicBezTo>
                  <a:cubicBezTo>
                    <a:pt x="1353" y="183"/>
                    <a:pt x="1337" y="185"/>
                    <a:pt x="1321" y="189"/>
                  </a:cubicBezTo>
                  <a:cubicBezTo>
                    <a:pt x="1222" y="210"/>
                    <a:pt x="1122" y="221"/>
                    <a:pt x="1025" y="221"/>
                  </a:cubicBezTo>
                  <a:cubicBezTo>
                    <a:pt x="780" y="221"/>
                    <a:pt x="544" y="155"/>
                    <a:pt x="335" y="25"/>
                  </a:cubicBezTo>
                  <a:cubicBezTo>
                    <a:pt x="304" y="8"/>
                    <a:pt x="274" y="1"/>
                    <a:pt x="2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2" name="Google Shape;770;p62">
              <a:extLst>
                <a:ext uri="{FF2B5EF4-FFF2-40B4-BE49-F238E27FC236}">
                  <a16:creationId xmlns:a16="http://schemas.microsoft.com/office/drawing/2014/main" id="{D4B6E0E2-B94F-9D6E-0DFF-4998D6ED1456}"/>
                </a:ext>
              </a:extLst>
            </p:cNvPr>
            <p:cNvSpPr/>
            <p:nvPr/>
          </p:nvSpPr>
          <p:spPr>
            <a:xfrm>
              <a:off x="1602901" y="3597131"/>
              <a:ext cx="894613" cy="224189"/>
            </a:xfrm>
            <a:custGeom>
              <a:avLst/>
              <a:gdLst/>
              <a:ahLst/>
              <a:cxnLst/>
              <a:rect l="l" t="t" r="r" b="b"/>
              <a:pathLst>
                <a:path w="18368" h="4603" extrusionOk="0">
                  <a:moveTo>
                    <a:pt x="2770" y="1"/>
                  </a:moveTo>
                  <a:cubicBezTo>
                    <a:pt x="2463" y="1"/>
                    <a:pt x="2158" y="24"/>
                    <a:pt x="1862" y="67"/>
                  </a:cubicBezTo>
                  <a:cubicBezTo>
                    <a:pt x="1223" y="177"/>
                    <a:pt x="493" y="359"/>
                    <a:pt x="0" y="797"/>
                  </a:cubicBezTo>
                  <a:cubicBezTo>
                    <a:pt x="0" y="797"/>
                    <a:pt x="0" y="834"/>
                    <a:pt x="18" y="834"/>
                  </a:cubicBezTo>
                  <a:cubicBezTo>
                    <a:pt x="767" y="670"/>
                    <a:pt x="1424" y="341"/>
                    <a:pt x="2191" y="268"/>
                  </a:cubicBezTo>
                  <a:cubicBezTo>
                    <a:pt x="2347" y="256"/>
                    <a:pt x="2504" y="250"/>
                    <a:pt x="2660" y="250"/>
                  </a:cubicBezTo>
                  <a:cubicBezTo>
                    <a:pt x="3233" y="250"/>
                    <a:pt x="3804" y="329"/>
                    <a:pt x="4363" y="487"/>
                  </a:cubicBezTo>
                  <a:cubicBezTo>
                    <a:pt x="5915" y="889"/>
                    <a:pt x="7430" y="1400"/>
                    <a:pt x="8963" y="1856"/>
                  </a:cubicBezTo>
                  <a:lnTo>
                    <a:pt x="18146" y="4594"/>
                  </a:lnTo>
                  <a:cubicBezTo>
                    <a:pt x="18161" y="4600"/>
                    <a:pt x="18176" y="4602"/>
                    <a:pt x="18190" y="4602"/>
                  </a:cubicBezTo>
                  <a:cubicBezTo>
                    <a:pt x="18322" y="4602"/>
                    <a:pt x="18367" y="4388"/>
                    <a:pt x="18219" y="4339"/>
                  </a:cubicBezTo>
                  <a:lnTo>
                    <a:pt x="8525" y="1436"/>
                  </a:lnTo>
                  <a:cubicBezTo>
                    <a:pt x="6974" y="962"/>
                    <a:pt x="5385" y="359"/>
                    <a:pt x="3779" y="85"/>
                  </a:cubicBezTo>
                  <a:cubicBezTo>
                    <a:pt x="3445" y="28"/>
                    <a:pt x="3106" y="1"/>
                    <a:pt x="27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3" name="Google Shape;771;p62">
              <a:extLst>
                <a:ext uri="{FF2B5EF4-FFF2-40B4-BE49-F238E27FC236}">
                  <a16:creationId xmlns:a16="http://schemas.microsoft.com/office/drawing/2014/main" id="{0CCC319F-ED44-E637-5648-3421EFD5608E}"/>
                </a:ext>
              </a:extLst>
            </p:cNvPr>
            <p:cNvSpPr/>
            <p:nvPr/>
          </p:nvSpPr>
          <p:spPr>
            <a:xfrm>
              <a:off x="2629819" y="3549935"/>
              <a:ext cx="468980" cy="49825"/>
            </a:xfrm>
            <a:custGeom>
              <a:avLst/>
              <a:gdLst/>
              <a:ahLst/>
              <a:cxnLst/>
              <a:rect l="l" t="t" r="r" b="b"/>
              <a:pathLst>
                <a:path w="9629" h="1023" extrusionOk="0">
                  <a:moveTo>
                    <a:pt x="1708" y="0"/>
                  </a:moveTo>
                  <a:cubicBezTo>
                    <a:pt x="1134" y="0"/>
                    <a:pt x="562" y="41"/>
                    <a:pt x="1" y="123"/>
                  </a:cubicBezTo>
                  <a:cubicBezTo>
                    <a:pt x="1" y="142"/>
                    <a:pt x="1" y="142"/>
                    <a:pt x="1" y="160"/>
                  </a:cubicBezTo>
                  <a:cubicBezTo>
                    <a:pt x="636" y="220"/>
                    <a:pt x="1259" y="256"/>
                    <a:pt x="1889" y="256"/>
                  </a:cubicBezTo>
                  <a:cubicBezTo>
                    <a:pt x="2020" y="256"/>
                    <a:pt x="2151" y="254"/>
                    <a:pt x="2283" y="251"/>
                  </a:cubicBezTo>
                  <a:cubicBezTo>
                    <a:pt x="3049" y="270"/>
                    <a:pt x="3798" y="306"/>
                    <a:pt x="4565" y="361"/>
                  </a:cubicBezTo>
                  <a:cubicBezTo>
                    <a:pt x="6189" y="489"/>
                    <a:pt x="7814" y="708"/>
                    <a:pt x="9420" y="1018"/>
                  </a:cubicBezTo>
                  <a:cubicBezTo>
                    <a:pt x="9432" y="1021"/>
                    <a:pt x="9442" y="1022"/>
                    <a:pt x="9453" y="1022"/>
                  </a:cubicBezTo>
                  <a:cubicBezTo>
                    <a:pt x="9576" y="1022"/>
                    <a:pt x="9628" y="833"/>
                    <a:pt x="9493" y="799"/>
                  </a:cubicBezTo>
                  <a:cubicBezTo>
                    <a:pt x="7924" y="489"/>
                    <a:pt x="6335" y="270"/>
                    <a:pt x="4747" y="142"/>
                  </a:cubicBezTo>
                  <a:cubicBezTo>
                    <a:pt x="3926" y="87"/>
                    <a:pt x="3104" y="32"/>
                    <a:pt x="2283" y="14"/>
                  </a:cubicBezTo>
                  <a:cubicBezTo>
                    <a:pt x="2091" y="5"/>
                    <a:pt x="1899" y="0"/>
                    <a:pt x="17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4" name="Google Shape;772;p62">
              <a:extLst>
                <a:ext uri="{FF2B5EF4-FFF2-40B4-BE49-F238E27FC236}">
                  <a16:creationId xmlns:a16="http://schemas.microsoft.com/office/drawing/2014/main" id="{F7FD8B93-0019-81E0-59DA-CEBAD660439D}"/>
                </a:ext>
              </a:extLst>
            </p:cNvPr>
            <p:cNvSpPr/>
            <p:nvPr/>
          </p:nvSpPr>
          <p:spPr>
            <a:xfrm>
              <a:off x="1763388" y="2853977"/>
              <a:ext cx="150742" cy="756437"/>
            </a:xfrm>
            <a:custGeom>
              <a:avLst/>
              <a:gdLst/>
              <a:ahLst/>
              <a:cxnLst/>
              <a:rect l="l" t="t" r="r" b="b"/>
              <a:pathLst>
                <a:path w="3095" h="15531" extrusionOk="0">
                  <a:moveTo>
                    <a:pt x="1505" y="0"/>
                  </a:moveTo>
                  <a:cubicBezTo>
                    <a:pt x="1456" y="0"/>
                    <a:pt x="1420" y="60"/>
                    <a:pt x="1433" y="100"/>
                  </a:cubicBezTo>
                  <a:cubicBezTo>
                    <a:pt x="2620" y="2729"/>
                    <a:pt x="1634" y="5267"/>
                    <a:pt x="1105" y="7932"/>
                  </a:cubicBezTo>
                  <a:cubicBezTo>
                    <a:pt x="612" y="10396"/>
                    <a:pt x="247" y="12879"/>
                    <a:pt x="9" y="15380"/>
                  </a:cubicBezTo>
                  <a:cubicBezTo>
                    <a:pt x="0" y="15480"/>
                    <a:pt x="78" y="15531"/>
                    <a:pt x="160" y="15531"/>
                  </a:cubicBezTo>
                  <a:cubicBezTo>
                    <a:pt x="242" y="15531"/>
                    <a:pt x="329" y="15480"/>
                    <a:pt x="338" y="15380"/>
                  </a:cubicBezTo>
                  <a:cubicBezTo>
                    <a:pt x="594" y="12368"/>
                    <a:pt x="1086" y="9374"/>
                    <a:pt x="1780" y="6417"/>
                  </a:cubicBezTo>
                  <a:cubicBezTo>
                    <a:pt x="2255" y="4463"/>
                    <a:pt x="3094" y="1762"/>
                    <a:pt x="1561" y="27"/>
                  </a:cubicBezTo>
                  <a:cubicBezTo>
                    <a:pt x="1542" y="8"/>
                    <a:pt x="1522" y="0"/>
                    <a:pt x="1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5" name="Google Shape;773;p62">
              <a:extLst>
                <a:ext uri="{FF2B5EF4-FFF2-40B4-BE49-F238E27FC236}">
                  <a16:creationId xmlns:a16="http://schemas.microsoft.com/office/drawing/2014/main" id="{4EBDC6F6-7614-1DCB-766E-5C1D7B51B022}"/>
                </a:ext>
              </a:extLst>
            </p:cNvPr>
            <p:cNvSpPr/>
            <p:nvPr/>
          </p:nvSpPr>
          <p:spPr>
            <a:xfrm>
              <a:off x="1711370" y="2765138"/>
              <a:ext cx="67603" cy="25278"/>
            </a:xfrm>
            <a:custGeom>
              <a:avLst/>
              <a:gdLst/>
              <a:ahLst/>
              <a:cxnLst/>
              <a:rect l="l" t="t" r="r" b="b"/>
              <a:pathLst>
                <a:path w="1388" h="519" extrusionOk="0">
                  <a:moveTo>
                    <a:pt x="525" y="0"/>
                  </a:moveTo>
                  <a:cubicBezTo>
                    <a:pt x="374" y="0"/>
                    <a:pt x="223" y="33"/>
                    <a:pt x="92" y="99"/>
                  </a:cubicBezTo>
                  <a:cubicBezTo>
                    <a:pt x="0" y="135"/>
                    <a:pt x="55" y="263"/>
                    <a:pt x="128" y="263"/>
                  </a:cubicBezTo>
                  <a:cubicBezTo>
                    <a:pt x="347" y="263"/>
                    <a:pt x="566" y="300"/>
                    <a:pt x="767" y="336"/>
                  </a:cubicBezTo>
                  <a:cubicBezTo>
                    <a:pt x="950" y="391"/>
                    <a:pt x="1114" y="519"/>
                    <a:pt x="1296" y="519"/>
                  </a:cubicBezTo>
                  <a:cubicBezTo>
                    <a:pt x="1351" y="519"/>
                    <a:pt x="1388" y="464"/>
                    <a:pt x="1388" y="409"/>
                  </a:cubicBezTo>
                  <a:cubicBezTo>
                    <a:pt x="1315" y="190"/>
                    <a:pt x="1023" y="99"/>
                    <a:pt x="822" y="44"/>
                  </a:cubicBezTo>
                  <a:cubicBezTo>
                    <a:pt x="727" y="15"/>
                    <a:pt x="626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6" name="Google Shape;774;p62">
              <a:extLst>
                <a:ext uri="{FF2B5EF4-FFF2-40B4-BE49-F238E27FC236}">
                  <a16:creationId xmlns:a16="http://schemas.microsoft.com/office/drawing/2014/main" id="{646B1B2F-FF57-67DF-1A7D-1E326F76E565}"/>
                </a:ext>
              </a:extLst>
            </p:cNvPr>
            <p:cNvSpPr/>
            <p:nvPr/>
          </p:nvSpPr>
          <p:spPr>
            <a:xfrm>
              <a:off x="2813002" y="2751159"/>
              <a:ext cx="48949" cy="34094"/>
            </a:xfrm>
            <a:custGeom>
              <a:avLst/>
              <a:gdLst/>
              <a:ahLst/>
              <a:cxnLst/>
              <a:rect l="l" t="t" r="r" b="b"/>
              <a:pathLst>
                <a:path w="1005" h="700" extrusionOk="0">
                  <a:moveTo>
                    <a:pt x="737" y="1"/>
                  </a:moveTo>
                  <a:cubicBezTo>
                    <a:pt x="601" y="1"/>
                    <a:pt x="452" y="67"/>
                    <a:pt x="347" y="149"/>
                  </a:cubicBezTo>
                  <a:cubicBezTo>
                    <a:pt x="183" y="258"/>
                    <a:pt x="0" y="404"/>
                    <a:pt x="0" y="605"/>
                  </a:cubicBezTo>
                  <a:cubicBezTo>
                    <a:pt x="0" y="652"/>
                    <a:pt x="41" y="700"/>
                    <a:pt x="100" y="700"/>
                  </a:cubicBezTo>
                  <a:cubicBezTo>
                    <a:pt x="109" y="700"/>
                    <a:pt x="118" y="699"/>
                    <a:pt x="128" y="696"/>
                  </a:cubicBezTo>
                  <a:cubicBezTo>
                    <a:pt x="274" y="642"/>
                    <a:pt x="384" y="514"/>
                    <a:pt x="530" y="459"/>
                  </a:cubicBezTo>
                  <a:cubicBezTo>
                    <a:pt x="694" y="386"/>
                    <a:pt x="877" y="368"/>
                    <a:pt x="968" y="240"/>
                  </a:cubicBezTo>
                  <a:cubicBezTo>
                    <a:pt x="1004" y="185"/>
                    <a:pt x="986" y="112"/>
                    <a:pt x="950" y="76"/>
                  </a:cubicBezTo>
                  <a:cubicBezTo>
                    <a:pt x="890" y="23"/>
                    <a:pt x="816" y="1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7" name="Google Shape;775;p62">
              <a:extLst>
                <a:ext uri="{FF2B5EF4-FFF2-40B4-BE49-F238E27FC236}">
                  <a16:creationId xmlns:a16="http://schemas.microsoft.com/office/drawing/2014/main" id="{1D6DDE24-EDAD-7658-A936-BECB037EDB5B}"/>
                </a:ext>
              </a:extLst>
            </p:cNvPr>
            <p:cNvSpPr/>
            <p:nvPr/>
          </p:nvSpPr>
          <p:spPr>
            <a:xfrm>
              <a:off x="1395706" y="3346978"/>
              <a:ext cx="401086" cy="124198"/>
            </a:xfrm>
            <a:custGeom>
              <a:avLst/>
              <a:gdLst/>
              <a:ahLst/>
              <a:cxnLst/>
              <a:rect l="l" t="t" r="r" b="b"/>
              <a:pathLst>
                <a:path w="8235" h="2550" extrusionOk="0">
                  <a:moveTo>
                    <a:pt x="110" y="1"/>
                  </a:moveTo>
                  <a:cubicBezTo>
                    <a:pt x="19" y="1"/>
                    <a:pt x="1" y="147"/>
                    <a:pt x="92" y="183"/>
                  </a:cubicBezTo>
                  <a:cubicBezTo>
                    <a:pt x="713" y="439"/>
                    <a:pt x="1425" y="548"/>
                    <a:pt x="2082" y="731"/>
                  </a:cubicBezTo>
                  <a:cubicBezTo>
                    <a:pt x="2721" y="913"/>
                    <a:pt x="3396" y="1096"/>
                    <a:pt x="4072" y="1278"/>
                  </a:cubicBezTo>
                  <a:cubicBezTo>
                    <a:pt x="5386" y="1680"/>
                    <a:pt x="6700" y="2100"/>
                    <a:pt x="8015" y="2538"/>
                  </a:cubicBezTo>
                  <a:cubicBezTo>
                    <a:pt x="8032" y="2546"/>
                    <a:pt x="8048" y="2549"/>
                    <a:pt x="8063" y="2549"/>
                  </a:cubicBezTo>
                  <a:cubicBezTo>
                    <a:pt x="8192" y="2549"/>
                    <a:pt x="8235" y="2295"/>
                    <a:pt x="8088" y="2246"/>
                  </a:cubicBezTo>
                  <a:cubicBezTo>
                    <a:pt x="6755" y="1771"/>
                    <a:pt x="5404" y="1351"/>
                    <a:pt x="4053" y="950"/>
                  </a:cubicBezTo>
                  <a:cubicBezTo>
                    <a:pt x="3378" y="767"/>
                    <a:pt x="2721" y="585"/>
                    <a:pt x="2045" y="420"/>
                  </a:cubicBezTo>
                  <a:cubicBezTo>
                    <a:pt x="1388" y="256"/>
                    <a:pt x="749" y="37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51" name="TextBox 650">
            <a:extLst>
              <a:ext uri="{FF2B5EF4-FFF2-40B4-BE49-F238E27FC236}">
                <a16:creationId xmlns:a16="http://schemas.microsoft.com/office/drawing/2014/main" id="{50A0B15B-D117-C801-7D15-53C81F85B7BC}"/>
              </a:ext>
            </a:extLst>
          </p:cNvPr>
          <p:cNvSpPr txBox="1"/>
          <p:nvPr/>
        </p:nvSpPr>
        <p:spPr>
          <a:xfrm>
            <a:off x="3438643" y="2222718"/>
            <a:ext cx="546866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accent1">
                    <a:lumMod val="50000"/>
                  </a:schemeClr>
                </a:solidFill>
                <a:latin typeface="Alata" panose="020B0604020202020204" charset="0"/>
              </a:rPr>
              <a:t>T</a:t>
            </a:r>
            <a:r>
              <a:rPr lang="en-IN" sz="6600" b="1" dirty="0">
                <a:solidFill>
                  <a:schemeClr val="accent1">
                    <a:lumMod val="50000"/>
                  </a:schemeClr>
                </a:solidFill>
                <a:latin typeface="Alata" panose="020B0604020202020204" charset="0"/>
              </a:rPr>
              <a:t>HANKYOU</a:t>
            </a:r>
            <a:endParaRPr lang="en-IN" sz="6600" dirty="0">
              <a:solidFill>
                <a:schemeClr val="accent1">
                  <a:lumMod val="50000"/>
                </a:schemeClr>
              </a:solidFill>
              <a:latin typeface="Alat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65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9"/>
          <p:cNvSpPr txBox="1">
            <a:spLocks noGrp="1"/>
          </p:cNvSpPr>
          <p:nvPr>
            <p:ph type="subTitle" idx="1"/>
          </p:nvPr>
        </p:nvSpPr>
        <p:spPr>
          <a:xfrm>
            <a:off x="700500" y="811103"/>
            <a:ext cx="10287200" cy="19547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7000"/>
              </a:lnSpc>
              <a:spcAft>
                <a:spcPts val="1067"/>
              </a:spcAft>
              <a:buNone/>
            </a:pPr>
            <a:r>
              <a:rPr lang="en-IN" sz="2267" b="1" kern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Focus:</a:t>
            </a:r>
            <a:endParaRPr lang="en-IN" sz="2267" b="1" kern="1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1067"/>
              </a:spcAft>
              <a:buNone/>
            </a:pPr>
            <a:r>
              <a:rPr lang="en-IN" sz="2267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project aims to develop a user-friendly, secure, and efficient hospital management system using Python for front end development and MySQL as the relational database management system.</a:t>
            </a:r>
          </a:p>
          <a:p>
            <a:pPr marL="0" indent="0">
              <a:lnSpc>
                <a:spcPct val="107000"/>
              </a:lnSpc>
              <a:spcAft>
                <a:spcPts val="1067"/>
              </a:spcAft>
              <a:buNone/>
            </a:pPr>
            <a:r>
              <a:rPr lang="en-IN" sz="2267" b="1" kern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endParaRPr lang="en-IN" sz="2267" kern="1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spcAft>
                <a:spcPts val="1067"/>
              </a:spcAft>
              <a:buSzPts val="1000"/>
              <a:buFont typeface="Symbol" panose="05050102010706020507" pitchFamily="18" charset="2"/>
              <a:buChar char=""/>
              <a:tabLst>
                <a:tab pos="609585" algn="l"/>
              </a:tabLst>
            </a:pPr>
            <a:r>
              <a:rPr lang="en-IN" sz="2267" b="1" kern="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Improved Efficiency:</a:t>
            </a:r>
            <a:r>
              <a:rPr lang="en-IN" sz="2267" kern="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67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Streamline administrative tasks (appointments, billing, record management) to save time and resources.</a:t>
            </a:r>
            <a:endParaRPr lang="en-IN" sz="2267" kern="1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spcAft>
                <a:spcPts val="1067"/>
              </a:spcAft>
              <a:buSzPts val="1000"/>
              <a:buFont typeface="Symbol" panose="05050102010706020507" pitchFamily="18" charset="2"/>
              <a:buChar char=""/>
              <a:tabLst>
                <a:tab pos="609585" algn="l"/>
              </a:tabLst>
            </a:pPr>
            <a:r>
              <a:rPr lang="en-IN" sz="2267" b="1" kern="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Enhanced Data Management:</a:t>
            </a:r>
            <a:r>
              <a:rPr lang="en-IN" sz="2267" kern="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67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Organize and centralize hospital data for easier access, analysis, and decision-making.</a:t>
            </a:r>
            <a:endParaRPr lang="en-IN" sz="2267" kern="1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spcAft>
                <a:spcPts val="1067"/>
              </a:spcAft>
              <a:buSzPts val="1000"/>
              <a:buFont typeface="Symbol" panose="05050102010706020507" pitchFamily="18" charset="2"/>
              <a:buChar char=""/>
              <a:tabLst>
                <a:tab pos="609585" algn="l"/>
              </a:tabLst>
            </a:pPr>
            <a:r>
              <a:rPr lang="en-IN" sz="2267" b="1" kern="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Increased Accuracy:</a:t>
            </a:r>
            <a:r>
              <a:rPr lang="en-IN" sz="2267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Reduce errors by automating data entry and validation.</a:t>
            </a:r>
            <a:endParaRPr lang="en-IN" sz="2267" kern="1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spcAft>
                <a:spcPts val="1067"/>
              </a:spcAft>
              <a:buSzPts val="1000"/>
              <a:buFont typeface="Symbol" panose="05050102010706020507" pitchFamily="18" charset="2"/>
              <a:buChar char=""/>
              <a:tabLst>
                <a:tab pos="609585" algn="l"/>
              </a:tabLst>
            </a:pPr>
            <a:r>
              <a:rPr lang="en-IN" sz="2267" b="1" kern="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Improved Patient Care:</a:t>
            </a:r>
            <a:r>
              <a:rPr lang="en-IN" sz="2267" kern="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67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Facilitate better communication between healthcare professionals and patients.</a:t>
            </a:r>
            <a:endParaRPr lang="en-IN" sz="2267" kern="1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spcAft>
                <a:spcPts val="1067"/>
              </a:spcAft>
              <a:buSzPts val="1000"/>
              <a:buFont typeface="Symbol" panose="05050102010706020507" pitchFamily="18" charset="2"/>
              <a:buChar char=""/>
              <a:tabLst>
                <a:tab pos="609585" algn="l"/>
              </a:tabLst>
            </a:pPr>
            <a:r>
              <a:rPr lang="en-IN" sz="2267" b="1" kern="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  <a:r>
              <a:rPr lang="en-IN" sz="2267" kern="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67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system can grow and adapt as the hospital's needs evolve.</a:t>
            </a:r>
            <a:endParaRPr lang="en-IN" sz="2267" kern="1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1067"/>
              </a:spcAft>
              <a:buNone/>
            </a:pPr>
            <a:endParaRPr lang="en-IN" sz="24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73" name="Google Shape;673;p59"/>
          <p:cNvSpPr txBox="1">
            <a:spLocks noGrp="1"/>
          </p:cNvSpPr>
          <p:nvPr>
            <p:ph type="title"/>
          </p:nvPr>
        </p:nvSpPr>
        <p:spPr>
          <a:xfrm>
            <a:off x="4169066" y="187103"/>
            <a:ext cx="3853868" cy="62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1067"/>
              </a:spcAft>
            </a:pPr>
            <a:r>
              <a:rPr lang="en-IN" sz="2667" b="1" kern="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  <a:endParaRPr lang="en-IN" sz="2667" kern="1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0"/>
          <p:cNvSpPr txBox="1">
            <a:spLocks noGrp="1"/>
          </p:cNvSpPr>
          <p:nvPr>
            <p:ph type="title" idx="2"/>
          </p:nvPr>
        </p:nvSpPr>
        <p:spPr>
          <a:xfrm>
            <a:off x="1241473" y="1785116"/>
            <a:ext cx="3556000" cy="62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>
                <a:latin typeface="Alata" panose="020B0604020202020204" charset="0"/>
              </a:rPr>
              <a:t>Patient Registration</a:t>
            </a:r>
            <a:endParaRPr dirty="0">
              <a:latin typeface="Alata" panose="020B0604020202020204" charset="0"/>
            </a:endParaRPr>
          </a:p>
        </p:txBody>
      </p:sp>
      <p:sp>
        <p:nvSpPr>
          <p:cNvPr id="680" name="Google Shape;680;p60"/>
          <p:cNvSpPr txBox="1">
            <a:spLocks noGrp="1"/>
          </p:cNvSpPr>
          <p:nvPr>
            <p:ph type="title" idx="3"/>
          </p:nvPr>
        </p:nvSpPr>
        <p:spPr>
          <a:xfrm>
            <a:off x="329264" y="1660991"/>
            <a:ext cx="1206400" cy="77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3733" b="1" dirty="0">
                <a:solidFill>
                  <a:schemeClr val="bg2">
                    <a:lumMod val="10000"/>
                  </a:schemeClr>
                </a:solidFill>
                <a:latin typeface="Alata" panose="020B0604020202020204" charset="0"/>
              </a:rPr>
              <a:t>01.</a:t>
            </a:r>
            <a:endParaRPr sz="3733" b="1" dirty="0">
              <a:solidFill>
                <a:schemeClr val="bg2">
                  <a:lumMod val="10000"/>
                </a:schemeClr>
              </a:solidFill>
              <a:latin typeface="Alata" panose="020B0604020202020204" charset="0"/>
            </a:endParaRPr>
          </a:p>
        </p:txBody>
      </p:sp>
      <p:sp>
        <p:nvSpPr>
          <p:cNvPr id="682" name="Google Shape;682;p60"/>
          <p:cNvSpPr txBox="1">
            <a:spLocks noGrp="1"/>
          </p:cNvSpPr>
          <p:nvPr>
            <p:ph type="title" idx="4"/>
          </p:nvPr>
        </p:nvSpPr>
        <p:spPr>
          <a:xfrm>
            <a:off x="8392857" y="1472709"/>
            <a:ext cx="3556000" cy="21164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br>
              <a:rPr lang="en-IN" dirty="0">
                <a:effectLst/>
              </a:rPr>
            </a:br>
            <a:r>
              <a:rPr lang="en-IN" kern="0" dirty="0">
                <a:effectLst/>
                <a:latin typeface="Alat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 available</a:t>
            </a:r>
            <a:endParaRPr lang="en-IN" kern="100" dirty="0">
              <a:effectLst/>
              <a:latin typeface="Alat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3" name="Google Shape;683;p60"/>
          <p:cNvSpPr txBox="1">
            <a:spLocks noGrp="1"/>
          </p:cNvSpPr>
          <p:nvPr>
            <p:ph type="title" idx="5"/>
          </p:nvPr>
        </p:nvSpPr>
        <p:spPr>
          <a:xfrm>
            <a:off x="7506075" y="1655972"/>
            <a:ext cx="1206400" cy="77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3733" b="1" dirty="0">
                <a:solidFill>
                  <a:schemeClr val="bg2">
                    <a:lumMod val="10000"/>
                  </a:schemeClr>
                </a:solidFill>
                <a:latin typeface="Alata" panose="020B0604020202020204" charset="0"/>
              </a:rPr>
              <a:t>03.</a:t>
            </a:r>
            <a:endParaRPr sz="3733" b="1" dirty="0">
              <a:solidFill>
                <a:schemeClr val="bg2">
                  <a:lumMod val="10000"/>
                </a:schemeClr>
              </a:solidFill>
              <a:latin typeface="Alata" panose="020B0604020202020204" charset="0"/>
            </a:endParaRPr>
          </a:p>
        </p:txBody>
      </p:sp>
      <p:sp>
        <p:nvSpPr>
          <p:cNvPr id="685" name="Google Shape;685;p60"/>
          <p:cNvSpPr txBox="1">
            <a:spLocks noGrp="1"/>
          </p:cNvSpPr>
          <p:nvPr>
            <p:ph type="title" idx="7"/>
          </p:nvPr>
        </p:nvSpPr>
        <p:spPr>
          <a:xfrm>
            <a:off x="4473064" y="1792209"/>
            <a:ext cx="2816668" cy="62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5" lvl="1">
              <a:lnSpc>
                <a:spcPct val="107000"/>
              </a:lnSpc>
              <a:spcAft>
                <a:spcPts val="1067"/>
              </a:spcAft>
              <a:buSzPts val="1000"/>
              <a:tabLst>
                <a:tab pos="1219170" algn="l"/>
              </a:tabLst>
            </a:pPr>
            <a:r>
              <a:rPr lang="en-IN" kern="0" dirty="0">
                <a:effectLst/>
                <a:latin typeface="Alat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of doctors</a:t>
            </a:r>
            <a:br>
              <a:rPr lang="en-IN" sz="2133" kern="100" dirty="0">
                <a:latin typeface="Alat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133" kern="100" dirty="0">
              <a:latin typeface="Alat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6" name="Google Shape;686;p60"/>
          <p:cNvSpPr txBox="1">
            <a:spLocks noGrp="1"/>
          </p:cNvSpPr>
          <p:nvPr>
            <p:ph type="title" idx="8"/>
          </p:nvPr>
        </p:nvSpPr>
        <p:spPr>
          <a:xfrm>
            <a:off x="4219269" y="1684352"/>
            <a:ext cx="1206400" cy="77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3733" b="1" dirty="0">
                <a:solidFill>
                  <a:schemeClr val="accent1">
                    <a:lumMod val="50000"/>
                  </a:schemeClr>
                </a:solidFill>
                <a:latin typeface="Alata" panose="020B0604020202020204" charset="0"/>
              </a:rPr>
              <a:t>02.</a:t>
            </a:r>
            <a:endParaRPr sz="3733" b="1" dirty="0">
              <a:solidFill>
                <a:schemeClr val="accent1">
                  <a:lumMod val="50000"/>
                </a:schemeClr>
              </a:solidFill>
              <a:latin typeface="Alata" panose="020B0604020202020204" charset="0"/>
            </a:endParaRPr>
          </a:p>
        </p:txBody>
      </p:sp>
      <p:sp>
        <p:nvSpPr>
          <p:cNvPr id="688" name="Google Shape;688;p60"/>
          <p:cNvSpPr txBox="1">
            <a:spLocks noGrp="1"/>
          </p:cNvSpPr>
          <p:nvPr>
            <p:ph type="title" idx="13"/>
          </p:nvPr>
        </p:nvSpPr>
        <p:spPr>
          <a:xfrm>
            <a:off x="1250141" y="2312507"/>
            <a:ext cx="6030923" cy="62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br>
              <a:rPr lang="en-IN" dirty="0">
                <a:effectLst/>
                <a:latin typeface="Alata" panose="020B0604020202020204" charset="0"/>
              </a:rPr>
            </a:br>
            <a:r>
              <a:rPr lang="en-IN" kern="0" dirty="0">
                <a:effectLst/>
                <a:latin typeface="Alat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Appointment scheduling and management.</a:t>
            </a:r>
            <a:endParaRPr lang="en-IN" kern="100" dirty="0">
              <a:effectLst/>
              <a:latin typeface="Alat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Google Shape;689;p60"/>
          <p:cNvSpPr txBox="1">
            <a:spLocks noGrp="1"/>
          </p:cNvSpPr>
          <p:nvPr>
            <p:ph type="title" idx="14"/>
          </p:nvPr>
        </p:nvSpPr>
        <p:spPr>
          <a:xfrm>
            <a:off x="1241473" y="2761941"/>
            <a:ext cx="1020731" cy="6240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3733" b="1" dirty="0">
                <a:solidFill>
                  <a:schemeClr val="bg2">
                    <a:lumMod val="10000"/>
                  </a:schemeClr>
                </a:solidFill>
                <a:latin typeface="Alata" panose="020B0604020202020204" charset="0"/>
              </a:rPr>
              <a:t>04.</a:t>
            </a:r>
            <a:endParaRPr sz="3733" b="1" dirty="0">
              <a:solidFill>
                <a:schemeClr val="bg2">
                  <a:lumMod val="10000"/>
                </a:schemeClr>
              </a:solidFill>
              <a:latin typeface="Alata" panose="020B0604020202020204" charset="0"/>
            </a:endParaRPr>
          </a:p>
        </p:txBody>
      </p:sp>
      <p:grpSp>
        <p:nvGrpSpPr>
          <p:cNvPr id="691" name="Google Shape;691;p60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  <a:solidFill>
            <a:schemeClr val="accent1">
              <a:lumMod val="50000"/>
            </a:schemeClr>
          </a:solidFill>
        </p:grpSpPr>
        <p:sp>
          <p:nvSpPr>
            <p:cNvPr id="692" name="Google Shape;692;p6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693" name="Google Shape;693;p6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  <a:grpFill/>
          </p:grpSpPr>
          <p:sp>
            <p:nvSpPr>
              <p:cNvPr id="694" name="Google Shape;694;p6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95" name="Google Shape;695;p6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96" name="Google Shape;696;p6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B4EBB87-7C30-C7A8-35F6-7623B60C23AB}"/>
              </a:ext>
            </a:extLst>
          </p:cNvPr>
          <p:cNvSpPr txBox="1"/>
          <p:nvPr/>
        </p:nvSpPr>
        <p:spPr>
          <a:xfrm>
            <a:off x="6569356" y="2686745"/>
            <a:ext cx="1153707" cy="666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733" b="1" dirty="0">
                <a:solidFill>
                  <a:schemeClr val="bg2">
                    <a:lumMod val="10000"/>
                  </a:schemeClr>
                </a:solidFill>
                <a:latin typeface="Alata" panose="020B0604020202020204" charset="0"/>
              </a:rPr>
              <a:t>05.</a:t>
            </a:r>
            <a:endParaRPr lang="en" sz="1867" b="1" dirty="0">
              <a:solidFill>
                <a:schemeClr val="bg2">
                  <a:lumMod val="10000"/>
                </a:schemeClr>
              </a:solidFill>
              <a:latin typeface="Alata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41EAB2-977A-F841-83F2-F99115777BEA}"/>
              </a:ext>
            </a:extLst>
          </p:cNvPr>
          <p:cNvSpPr txBox="1"/>
          <p:nvPr/>
        </p:nvSpPr>
        <p:spPr>
          <a:xfrm>
            <a:off x="6854860" y="2431165"/>
            <a:ext cx="4222128" cy="828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400" dirty="0">
              <a:latin typeface="Alata" panose="020B0604020202020204" charset="0"/>
            </a:endParaRPr>
          </a:p>
          <a:p>
            <a:pPr marL="609585" lvl="1">
              <a:lnSpc>
                <a:spcPct val="107000"/>
              </a:lnSpc>
              <a:spcAft>
                <a:spcPts val="1067"/>
              </a:spcAft>
              <a:buSzPts val="1000"/>
              <a:tabLst>
                <a:tab pos="1219170" algn="l"/>
              </a:tabLst>
            </a:pPr>
            <a:r>
              <a:rPr lang="en-IN" sz="2400" kern="0" dirty="0">
                <a:solidFill>
                  <a:schemeClr val="tx2">
                    <a:lumMod val="75000"/>
                  </a:schemeClr>
                </a:solidFill>
                <a:latin typeface="Alat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Modifying existing data</a:t>
            </a:r>
            <a:endParaRPr lang="en-IN" sz="2400" kern="100" dirty="0">
              <a:solidFill>
                <a:schemeClr val="tx2">
                  <a:lumMod val="75000"/>
                </a:schemeClr>
              </a:solidFill>
              <a:latin typeface="Alat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6" name="Google Shape;720;p62">
            <a:extLst>
              <a:ext uri="{FF2B5EF4-FFF2-40B4-BE49-F238E27FC236}">
                <a16:creationId xmlns:a16="http://schemas.microsoft.com/office/drawing/2014/main" id="{FA49886A-0BD8-5B23-3D27-8F7914A3F536}"/>
              </a:ext>
            </a:extLst>
          </p:cNvPr>
          <p:cNvGrpSpPr/>
          <p:nvPr/>
        </p:nvGrpSpPr>
        <p:grpSpPr>
          <a:xfrm>
            <a:off x="4166367" y="4097277"/>
            <a:ext cx="3648535" cy="3389112"/>
            <a:chOff x="521725" y="1038225"/>
            <a:chExt cx="3436494" cy="3219401"/>
          </a:xfrm>
        </p:grpSpPr>
        <p:sp>
          <p:nvSpPr>
            <p:cNvPr id="17" name="Google Shape;721;p62">
              <a:extLst>
                <a:ext uri="{FF2B5EF4-FFF2-40B4-BE49-F238E27FC236}">
                  <a16:creationId xmlns:a16="http://schemas.microsoft.com/office/drawing/2014/main" id="{2E3E610A-0375-7E99-4217-BF494F6B7E9E}"/>
                </a:ext>
              </a:extLst>
            </p:cNvPr>
            <p:cNvSpPr/>
            <p:nvPr/>
          </p:nvSpPr>
          <p:spPr>
            <a:xfrm>
              <a:off x="563515" y="1095454"/>
              <a:ext cx="3278187" cy="3162172"/>
            </a:xfrm>
            <a:custGeom>
              <a:avLst/>
              <a:gdLst/>
              <a:ahLst/>
              <a:cxnLst/>
              <a:rect l="l" t="t" r="r" b="b"/>
              <a:pathLst>
                <a:path w="67307" h="64925" extrusionOk="0">
                  <a:moveTo>
                    <a:pt x="34846" y="1"/>
                  </a:moveTo>
                  <a:cubicBezTo>
                    <a:pt x="25205" y="1"/>
                    <a:pt x="15833" y="4313"/>
                    <a:pt x="9547" y="12127"/>
                  </a:cubicBezTo>
                  <a:cubicBezTo>
                    <a:pt x="913" y="22861"/>
                    <a:pt x="0" y="37867"/>
                    <a:pt x="7266" y="49568"/>
                  </a:cubicBezTo>
                  <a:cubicBezTo>
                    <a:pt x="13264" y="59254"/>
                    <a:pt x="23790" y="64924"/>
                    <a:pt x="34858" y="64924"/>
                  </a:cubicBezTo>
                  <a:cubicBezTo>
                    <a:pt x="37162" y="64924"/>
                    <a:pt x="39489" y="64679"/>
                    <a:pt x="41804" y="64172"/>
                  </a:cubicBezTo>
                  <a:lnTo>
                    <a:pt x="42060" y="64099"/>
                  </a:lnTo>
                  <a:cubicBezTo>
                    <a:pt x="56828" y="60740"/>
                    <a:pt x="67306" y="47615"/>
                    <a:pt x="67306" y="32463"/>
                  </a:cubicBezTo>
                  <a:cubicBezTo>
                    <a:pt x="67306" y="18699"/>
                    <a:pt x="58617" y="6413"/>
                    <a:pt x="45619" y="1849"/>
                  </a:cubicBezTo>
                  <a:cubicBezTo>
                    <a:pt x="42089" y="603"/>
                    <a:pt x="38449" y="1"/>
                    <a:pt x="34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Google Shape;722;p62">
              <a:extLst>
                <a:ext uri="{FF2B5EF4-FFF2-40B4-BE49-F238E27FC236}">
                  <a16:creationId xmlns:a16="http://schemas.microsoft.com/office/drawing/2014/main" id="{5BD904E1-7FCC-EE5E-1DC3-37230C74DFE3}"/>
                </a:ext>
              </a:extLst>
            </p:cNvPr>
            <p:cNvSpPr/>
            <p:nvPr/>
          </p:nvSpPr>
          <p:spPr>
            <a:xfrm>
              <a:off x="521725" y="1038225"/>
              <a:ext cx="872258" cy="1788642"/>
            </a:xfrm>
            <a:custGeom>
              <a:avLst/>
              <a:gdLst/>
              <a:ahLst/>
              <a:cxnLst/>
              <a:rect l="l" t="t" r="r" b="b"/>
              <a:pathLst>
                <a:path w="17909" h="36724" extrusionOk="0">
                  <a:moveTo>
                    <a:pt x="11026" y="1"/>
                  </a:moveTo>
                  <a:cubicBezTo>
                    <a:pt x="8744" y="1"/>
                    <a:pt x="6214" y="1084"/>
                    <a:pt x="4272" y="3116"/>
                  </a:cubicBezTo>
                  <a:cubicBezTo>
                    <a:pt x="2592" y="4850"/>
                    <a:pt x="0" y="8793"/>
                    <a:pt x="1351" y="15602"/>
                  </a:cubicBezTo>
                  <a:cubicBezTo>
                    <a:pt x="1880" y="18340"/>
                    <a:pt x="2994" y="21188"/>
                    <a:pt x="4655" y="24182"/>
                  </a:cubicBezTo>
                  <a:cubicBezTo>
                    <a:pt x="6608" y="27669"/>
                    <a:pt x="9310" y="31320"/>
                    <a:pt x="12779" y="35117"/>
                  </a:cubicBezTo>
                  <a:cubicBezTo>
                    <a:pt x="13144" y="35518"/>
                    <a:pt x="13527" y="35938"/>
                    <a:pt x="13929" y="36358"/>
                  </a:cubicBezTo>
                  <a:lnTo>
                    <a:pt x="14275" y="36723"/>
                  </a:lnTo>
                  <a:lnTo>
                    <a:pt x="14622" y="36395"/>
                  </a:lnTo>
                  <a:lnTo>
                    <a:pt x="14969" y="36048"/>
                  </a:lnTo>
                  <a:cubicBezTo>
                    <a:pt x="14841" y="35920"/>
                    <a:pt x="14714" y="35792"/>
                    <a:pt x="14604" y="35665"/>
                  </a:cubicBezTo>
                  <a:cubicBezTo>
                    <a:pt x="14202" y="35263"/>
                    <a:pt x="13819" y="34861"/>
                    <a:pt x="13454" y="34441"/>
                  </a:cubicBezTo>
                  <a:cubicBezTo>
                    <a:pt x="9639" y="30261"/>
                    <a:pt x="6919" y="26391"/>
                    <a:pt x="5075" y="22904"/>
                  </a:cubicBezTo>
                  <a:cubicBezTo>
                    <a:pt x="365" y="13977"/>
                    <a:pt x="1442" y="7424"/>
                    <a:pt x="4965" y="3773"/>
                  </a:cubicBezTo>
                  <a:cubicBezTo>
                    <a:pt x="6704" y="1955"/>
                    <a:pt x="9022" y="960"/>
                    <a:pt x="11064" y="960"/>
                  </a:cubicBezTo>
                  <a:cubicBezTo>
                    <a:pt x="12281" y="960"/>
                    <a:pt x="13400" y="1314"/>
                    <a:pt x="14239" y="2057"/>
                  </a:cubicBezTo>
                  <a:cubicBezTo>
                    <a:pt x="15736" y="3353"/>
                    <a:pt x="16740" y="5124"/>
                    <a:pt x="17050" y="7077"/>
                  </a:cubicBezTo>
                  <a:cubicBezTo>
                    <a:pt x="17342" y="6895"/>
                    <a:pt x="17616" y="6694"/>
                    <a:pt x="17908" y="6511"/>
                  </a:cubicBezTo>
                  <a:cubicBezTo>
                    <a:pt x="17488" y="4503"/>
                    <a:pt x="16411" y="2678"/>
                    <a:pt x="14860" y="1345"/>
                  </a:cubicBezTo>
                  <a:cubicBezTo>
                    <a:pt x="13825" y="437"/>
                    <a:pt x="12475" y="1"/>
                    <a:pt x="11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" name="Google Shape;723;p62">
              <a:extLst>
                <a:ext uri="{FF2B5EF4-FFF2-40B4-BE49-F238E27FC236}">
                  <a16:creationId xmlns:a16="http://schemas.microsoft.com/office/drawing/2014/main" id="{CFBF9DD2-CC07-1413-6988-314DB33FCE8B}"/>
                </a:ext>
              </a:extLst>
            </p:cNvPr>
            <p:cNvSpPr/>
            <p:nvPr/>
          </p:nvSpPr>
          <p:spPr>
            <a:xfrm>
              <a:off x="1124511" y="2702356"/>
              <a:ext cx="142316" cy="141439"/>
            </a:xfrm>
            <a:custGeom>
              <a:avLst/>
              <a:gdLst/>
              <a:ahLst/>
              <a:cxnLst/>
              <a:rect l="l" t="t" r="r" b="b"/>
              <a:pathLst>
                <a:path w="2922" h="2904" extrusionOk="0">
                  <a:moveTo>
                    <a:pt x="1388" y="1"/>
                  </a:moveTo>
                  <a:lnTo>
                    <a:pt x="1078" y="293"/>
                  </a:lnTo>
                  <a:lnTo>
                    <a:pt x="384" y="950"/>
                  </a:lnTo>
                  <a:lnTo>
                    <a:pt x="1" y="1315"/>
                  </a:lnTo>
                  <a:cubicBezTo>
                    <a:pt x="421" y="1753"/>
                    <a:pt x="841" y="2191"/>
                    <a:pt x="1279" y="2629"/>
                  </a:cubicBezTo>
                  <a:lnTo>
                    <a:pt x="1571" y="2903"/>
                  </a:lnTo>
                  <a:lnTo>
                    <a:pt x="2246" y="2228"/>
                  </a:lnTo>
                  <a:lnTo>
                    <a:pt x="2575" y="1881"/>
                  </a:lnTo>
                  <a:lnTo>
                    <a:pt x="2922" y="1552"/>
                  </a:lnTo>
                  <a:cubicBezTo>
                    <a:pt x="2812" y="1443"/>
                    <a:pt x="2721" y="1351"/>
                    <a:pt x="2611" y="1242"/>
                  </a:cubicBezTo>
                  <a:cubicBezTo>
                    <a:pt x="2192" y="822"/>
                    <a:pt x="1790" y="402"/>
                    <a:pt x="1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724;p62">
              <a:extLst>
                <a:ext uri="{FF2B5EF4-FFF2-40B4-BE49-F238E27FC236}">
                  <a16:creationId xmlns:a16="http://schemas.microsoft.com/office/drawing/2014/main" id="{8EBA151E-4CCF-854F-8650-82507829FF81}"/>
                </a:ext>
              </a:extLst>
            </p:cNvPr>
            <p:cNvSpPr/>
            <p:nvPr/>
          </p:nvSpPr>
          <p:spPr>
            <a:xfrm>
              <a:off x="1127628" y="2741223"/>
              <a:ext cx="392611" cy="327833"/>
            </a:xfrm>
            <a:custGeom>
              <a:avLst/>
              <a:gdLst/>
              <a:ahLst/>
              <a:cxnLst/>
              <a:rect l="l" t="t" r="r" b="b"/>
              <a:pathLst>
                <a:path w="8061" h="6731" extrusionOk="0">
                  <a:moveTo>
                    <a:pt x="4231" y="1"/>
                  </a:moveTo>
                  <a:cubicBezTo>
                    <a:pt x="3739" y="1"/>
                    <a:pt x="3239" y="108"/>
                    <a:pt x="2767" y="334"/>
                  </a:cubicBezTo>
                  <a:cubicBezTo>
                    <a:pt x="2693" y="371"/>
                    <a:pt x="2620" y="426"/>
                    <a:pt x="2547" y="462"/>
                  </a:cubicBezTo>
                  <a:cubicBezTo>
                    <a:pt x="2401" y="535"/>
                    <a:pt x="2274" y="626"/>
                    <a:pt x="2146" y="718"/>
                  </a:cubicBezTo>
                  <a:cubicBezTo>
                    <a:pt x="1890" y="919"/>
                    <a:pt x="1671" y="1138"/>
                    <a:pt x="1489" y="1411"/>
                  </a:cubicBezTo>
                  <a:cubicBezTo>
                    <a:pt x="1379" y="1539"/>
                    <a:pt x="1288" y="1685"/>
                    <a:pt x="1215" y="1831"/>
                  </a:cubicBezTo>
                  <a:cubicBezTo>
                    <a:pt x="1" y="4199"/>
                    <a:pt x="1852" y="6730"/>
                    <a:pt x="4179" y="6730"/>
                  </a:cubicBezTo>
                  <a:cubicBezTo>
                    <a:pt x="4651" y="6730"/>
                    <a:pt x="5143" y="6626"/>
                    <a:pt x="5633" y="6395"/>
                  </a:cubicBezTo>
                  <a:lnTo>
                    <a:pt x="5633" y="6413"/>
                  </a:lnTo>
                  <a:cubicBezTo>
                    <a:pt x="7330" y="5628"/>
                    <a:pt x="8060" y="3602"/>
                    <a:pt x="7276" y="1923"/>
                  </a:cubicBezTo>
                  <a:cubicBezTo>
                    <a:pt x="6698" y="702"/>
                    <a:pt x="5489" y="1"/>
                    <a:pt x="4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725;p62">
              <a:extLst>
                <a:ext uri="{FF2B5EF4-FFF2-40B4-BE49-F238E27FC236}">
                  <a16:creationId xmlns:a16="http://schemas.microsoft.com/office/drawing/2014/main" id="{89D80787-4D5E-6FB9-F53B-6A0BCB9BEFFF}"/>
                </a:ext>
              </a:extLst>
            </p:cNvPr>
            <p:cNvSpPr/>
            <p:nvPr/>
          </p:nvSpPr>
          <p:spPr>
            <a:xfrm>
              <a:off x="1227719" y="2819786"/>
              <a:ext cx="208944" cy="170127"/>
            </a:xfrm>
            <a:custGeom>
              <a:avLst/>
              <a:gdLst/>
              <a:ahLst/>
              <a:cxnLst/>
              <a:rect l="l" t="t" r="r" b="b"/>
              <a:pathLst>
                <a:path w="4290" h="3493" extrusionOk="0">
                  <a:moveTo>
                    <a:pt x="2130" y="1"/>
                  </a:moveTo>
                  <a:cubicBezTo>
                    <a:pt x="921" y="1"/>
                    <a:pt x="0" y="1291"/>
                    <a:pt x="565" y="2500"/>
                  </a:cubicBezTo>
                  <a:cubicBezTo>
                    <a:pt x="856" y="3120"/>
                    <a:pt x="1480" y="3493"/>
                    <a:pt x="2135" y="3493"/>
                  </a:cubicBezTo>
                  <a:cubicBezTo>
                    <a:pt x="2386" y="3493"/>
                    <a:pt x="2641" y="3438"/>
                    <a:pt x="2884" y="3322"/>
                  </a:cubicBezTo>
                  <a:cubicBezTo>
                    <a:pt x="4290" y="2664"/>
                    <a:pt x="4198" y="638"/>
                    <a:pt x="2738" y="109"/>
                  </a:cubicBezTo>
                  <a:cubicBezTo>
                    <a:pt x="2531" y="35"/>
                    <a:pt x="2327" y="1"/>
                    <a:pt x="2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726;p62">
              <a:extLst>
                <a:ext uri="{FF2B5EF4-FFF2-40B4-BE49-F238E27FC236}">
                  <a16:creationId xmlns:a16="http://schemas.microsoft.com/office/drawing/2014/main" id="{02351BD0-3316-40D3-4FC3-A92F029AE14A}"/>
                </a:ext>
              </a:extLst>
            </p:cNvPr>
            <p:cNvSpPr/>
            <p:nvPr/>
          </p:nvSpPr>
          <p:spPr>
            <a:xfrm>
              <a:off x="1292547" y="2872827"/>
              <a:ext cx="79194" cy="64047"/>
            </a:xfrm>
            <a:custGeom>
              <a:avLst/>
              <a:gdLst/>
              <a:ahLst/>
              <a:cxnLst/>
              <a:rect l="l" t="t" r="r" b="b"/>
              <a:pathLst>
                <a:path w="1626" h="1315" extrusionOk="0">
                  <a:moveTo>
                    <a:pt x="795" y="1"/>
                  </a:moveTo>
                  <a:cubicBezTo>
                    <a:pt x="347" y="1"/>
                    <a:pt x="1" y="482"/>
                    <a:pt x="220" y="937"/>
                  </a:cubicBezTo>
                  <a:cubicBezTo>
                    <a:pt x="338" y="1173"/>
                    <a:pt x="570" y="1315"/>
                    <a:pt x="813" y="1315"/>
                  </a:cubicBezTo>
                  <a:cubicBezTo>
                    <a:pt x="908" y="1315"/>
                    <a:pt x="1004" y="1293"/>
                    <a:pt x="1096" y="1247"/>
                  </a:cubicBezTo>
                  <a:cubicBezTo>
                    <a:pt x="1626" y="991"/>
                    <a:pt x="1589" y="243"/>
                    <a:pt x="1023" y="42"/>
                  </a:cubicBezTo>
                  <a:cubicBezTo>
                    <a:pt x="946" y="14"/>
                    <a:pt x="869" y="1"/>
                    <a:pt x="795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727;p62">
              <a:extLst>
                <a:ext uri="{FF2B5EF4-FFF2-40B4-BE49-F238E27FC236}">
                  <a16:creationId xmlns:a16="http://schemas.microsoft.com/office/drawing/2014/main" id="{AC0CF0F2-7F71-F665-90A6-E4CD8FDFC168}"/>
                </a:ext>
              </a:extLst>
            </p:cNvPr>
            <p:cNvSpPr/>
            <p:nvPr/>
          </p:nvSpPr>
          <p:spPr>
            <a:xfrm>
              <a:off x="3473602" y="2855293"/>
              <a:ext cx="441072" cy="834901"/>
            </a:xfrm>
            <a:custGeom>
              <a:avLst/>
              <a:gdLst/>
              <a:ahLst/>
              <a:cxnLst/>
              <a:rect l="l" t="t" r="r" b="b"/>
              <a:pathLst>
                <a:path w="9056" h="17142" extrusionOk="0">
                  <a:moveTo>
                    <a:pt x="7741" y="0"/>
                  </a:moveTo>
                  <a:lnTo>
                    <a:pt x="7339" y="92"/>
                  </a:lnTo>
                  <a:lnTo>
                    <a:pt x="6792" y="220"/>
                  </a:lnTo>
                  <a:cubicBezTo>
                    <a:pt x="6828" y="384"/>
                    <a:pt x="6865" y="548"/>
                    <a:pt x="6901" y="712"/>
                  </a:cubicBezTo>
                  <a:cubicBezTo>
                    <a:pt x="6974" y="1059"/>
                    <a:pt x="7047" y="1424"/>
                    <a:pt x="7102" y="1771"/>
                  </a:cubicBezTo>
                  <a:cubicBezTo>
                    <a:pt x="7978" y="6901"/>
                    <a:pt x="7376" y="10753"/>
                    <a:pt x="5277" y="13217"/>
                  </a:cubicBezTo>
                  <a:cubicBezTo>
                    <a:pt x="4236" y="14458"/>
                    <a:pt x="2794" y="15371"/>
                    <a:pt x="987" y="15919"/>
                  </a:cubicBezTo>
                  <a:cubicBezTo>
                    <a:pt x="658" y="16339"/>
                    <a:pt x="329" y="16740"/>
                    <a:pt x="1" y="17142"/>
                  </a:cubicBezTo>
                  <a:cubicBezTo>
                    <a:pt x="2593" y="16613"/>
                    <a:pt x="4601" y="15499"/>
                    <a:pt x="6007" y="13838"/>
                  </a:cubicBezTo>
                  <a:cubicBezTo>
                    <a:pt x="8453" y="10954"/>
                    <a:pt x="9055" y="6463"/>
                    <a:pt x="7832" y="457"/>
                  </a:cubicBezTo>
                  <a:cubicBezTo>
                    <a:pt x="7796" y="311"/>
                    <a:pt x="7759" y="165"/>
                    <a:pt x="7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728;p62">
              <a:extLst>
                <a:ext uri="{FF2B5EF4-FFF2-40B4-BE49-F238E27FC236}">
                  <a16:creationId xmlns:a16="http://schemas.microsoft.com/office/drawing/2014/main" id="{D2455E64-0B21-8156-95A1-2EB651AA4BDF}"/>
                </a:ext>
              </a:extLst>
            </p:cNvPr>
            <p:cNvSpPr/>
            <p:nvPr/>
          </p:nvSpPr>
          <p:spPr>
            <a:xfrm>
              <a:off x="3442820" y="2276473"/>
              <a:ext cx="504730" cy="380630"/>
            </a:xfrm>
            <a:custGeom>
              <a:avLst/>
              <a:gdLst/>
              <a:ahLst/>
              <a:cxnLst/>
              <a:rect l="l" t="t" r="r" b="b"/>
              <a:pathLst>
                <a:path w="10363" h="7815" extrusionOk="0">
                  <a:moveTo>
                    <a:pt x="10052" y="0"/>
                  </a:moveTo>
                  <a:cubicBezTo>
                    <a:pt x="9888" y="0"/>
                    <a:pt x="9760" y="128"/>
                    <a:pt x="9760" y="292"/>
                  </a:cubicBezTo>
                  <a:lnTo>
                    <a:pt x="9779" y="4035"/>
                  </a:lnTo>
                  <a:lnTo>
                    <a:pt x="9779" y="4163"/>
                  </a:lnTo>
                  <a:cubicBezTo>
                    <a:pt x="9724" y="5167"/>
                    <a:pt x="9085" y="6043"/>
                    <a:pt x="8136" y="6390"/>
                  </a:cubicBezTo>
                  <a:cubicBezTo>
                    <a:pt x="8081" y="6408"/>
                    <a:pt x="8008" y="6426"/>
                    <a:pt x="7953" y="6444"/>
                  </a:cubicBezTo>
                  <a:lnTo>
                    <a:pt x="5270" y="7156"/>
                  </a:lnTo>
                  <a:cubicBezTo>
                    <a:pt x="5055" y="7216"/>
                    <a:pt x="4838" y="7244"/>
                    <a:pt x="4622" y="7244"/>
                  </a:cubicBezTo>
                  <a:cubicBezTo>
                    <a:pt x="3775" y="7244"/>
                    <a:pt x="2964" y="6803"/>
                    <a:pt x="2513" y="6061"/>
                  </a:cubicBezTo>
                  <a:cubicBezTo>
                    <a:pt x="2495" y="6043"/>
                    <a:pt x="2477" y="6025"/>
                    <a:pt x="2477" y="6006"/>
                  </a:cubicBezTo>
                  <a:lnTo>
                    <a:pt x="596" y="2775"/>
                  </a:lnTo>
                  <a:cubicBezTo>
                    <a:pt x="535" y="2670"/>
                    <a:pt x="441" y="2626"/>
                    <a:pt x="350" y="2626"/>
                  </a:cubicBezTo>
                  <a:cubicBezTo>
                    <a:pt x="172" y="2626"/>
                    <a:pt x="1" y="2795"/>
                    <a:pt x="85" y="3012"/>
                  </a:cubicBezTo>
                  <a:cubicBezTo>
                    <a:pt x="85" y="3031"/>
                    <a:pt x="85" y="3049"/>
                    <a:pt x="103" y="3049"/>
                  </a:cubicBezTo>
                  <a:lnTo>
                    <a:pt x="1965" y="6280"/>
                  </a:lnTo>
                  <a:cubicBezTo>
                    <a:pt x="1984" y="6317"/>
                    <a:pt x="2002" y="6353"/>
                    <a:pt x="2039" y="6371"/>
                  </a:cubicBezTo>
                  <a:cubicBezTo>
                    <a:pt x="2294" y="6791"/>
                    <a:pt x="2641" y="7138"/>
                    <a:pt x="3061" y="7375"/>
                  </a:cubicBezTo>
                  <a:cubicBezTo>
                    <a:pt x="3152" y="7448"/>
                    <a:pt x="3262" y="7485"/>
                    <a:pt x="3371" y="7540"/>
                  </a:cubicBezTo>
                  <a:cubicBezTo>
                    <a:pt x="3462" y="7576"/>
                    <a:pt x="3554" y="7613"/>
                    <a:pt x="3645" y="7649"/>
                  </a:cubicBezTo>
                  <a:cubicBezTo>
                    <a:pt x="3966" y="7760"/>
                    <a:pt x="4293" y="7815"/>
                    <a:pt x="4619" y="7815"/>
                  </a:cubicBezTo>
                  <a:cubicBezTo>
                    <a:pt x="4886" y="7815"/>
                    <a:pt x="5153" y="7778"/>
                    <a:pt x="5416" y="7704"/>
                  </a:cubicBezTo>
                  <a:lnTo>
                    <a:pt x="8099" y="6974"/>
                  </a:lnTo>
                  <a:lnTo>
                    <a:pt x="8172" y="6956"/>
                  </a:lnTo>
                  <a:cubicBezTo>
                    <a:pt x="8720" y="6791"/>
                    <a:pt x="9213" y="6481"/>
                    <a:pt x="9596" y="6043"/>
                  </a:cubicBezTo>
                  <a:cubicBezTo>
                    <a:pt x="9669" y="5970"/>
                    <a:pt x="9724" y="5897"/>
                    <a:pt x="9797" y="5824"/>
                  </a:cubicBezTo>
                  <a:cubicBezTo>
                    <a:pt x="9852" y="5733"/>
                    <a:pt x="9925" y="5623"/>
                    <a:pt x="9979" y="5532"/>
                  </a:cubicBezTo>
                  <a:cubicBezTo>
                    <a:pt x="10199" y="5112"/>
                    <a:pt x="10326" y="4655"/>
                    <a:pt x="10363" y="4181"/>
                  </a:cubicBezTo>
                  <a:lnTo>
                    <a:pt x="10363" y="4035"/>
                  </a:lnTo>
                  <a:lnTo>
                    <a:pt x="10326" y="292"/>
                  </a:lnTo>
                  <a:cubicBezTo>
                    <a:pt x="10326" y="274"/>
                    <a:pt x="10326" y="274"/>
                    <a:pt x="10326" y="256"/>
                  </a:cubicBezTo>
                  <a:cubicBezTo>
                    <a:pt x="10308" y="110"/>
                    <a:pt x="10199" y="0"/>
                    <a:pt x="10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729;p62">
              <a:extLst>
                <a:ext uri="{FF2B5EF4-FFF2-40B4-BE49-F238E27FC236}">
                  <a16:creationId xmlns:a16="http://schemas.microsoft.com/office/drawing/2014/main" id="{4F42444E-29B8-43E3-8F3D-565B8E9E5266}"/>
                </a:ext>
              </a:extLst>
            </p:cNvPr>
            <p:cNvSpPr/>
            <p:nvPr/>
          </p:nvSpPr>
          <p:spPr>
            <a:xfrm>
              <a:off x="3663897" y="1880738"/>
              <a:ext cx="284583" cy="837677"/>
            </a:xfrm>
            <a:custGeom>
              <a:avLst/>
              <a:gdLst/>
              <a:ahLst/>
              <a:cxnLst/>
              <a:rect l="l" t="t" r="r" b="b"/>
              <a:pathLst>
                <a:path w="5843" h="17199" extrusionOk="0">
                  <a:moveTo>
                    <a:pt x="2245" y="1"/>
                  </a:moveTo>
                  <a:cubicBezTo>
                    <a:pt x="1934" y="1"/>
                    <a:pt x="1616" y="42"/>
                    <a:pt x="1297" y="130"/>
                  </a:cubicBezTo>
                  <a:lnTo>
                    <a:pt x="256" y="404"/>
                  </a:lnTo>
                  <a:cubicBezTo>
                    <a:pt x="92" y="440"/>
                    <a:pt x="0" y="604"/>
                    <a:pt x="55" y="769"/>
                  </a:cubicBezTo>
                  <a:cubicBezTo>
                    <a:pt x="86" y="893"/>
                    <a:pt x="210" y="977"/>
                    <a:pt x="336" y="977"/>
                  </a:cubicBezTo>
                  <a:cubicBezTo>
                    <a:pt x="358" y="977"/>
                    <a:pt x="380" y="975"/>
                    <a:pt x="402" y="969"/>
                  </a:cubicBezTo>
                  <a:lnTo>
                    <a:pt x="1443" y="677"/>
                  </a:lnTo>
                  <a:cubicBezTo>
                    <a:pt x="1707" y="606"/>
                    <a:pt x="1970" y="573"/>
                    <a:pt x="2228" y="573"/>
                  </a:cubicBezTo>
                  <a:cubicBezTo>
                    <a:pt x="3823" y="573"/>
                    <a:pt x="5203" y="1862"/>
                    <a:pt x="5203" y="3543"/>
                  </a:cubicBezTo>
                  <a:lnTo>
                    <a:pt x="5276" y="16888"/>
                  </a:lnTo>
                  <a:cubicBezTo>
                    <a:pt x="5276" y="17052"/>
                    <a:pt x="5404" y="17180"/>
                    <a:pt x="5568" y="17180"/>
                  </a:cubicBezTo>
                  <a:lnTo>
                    <a:pt x="5568" y="17198"/>
                  </a:lnTo>
                  <a:cubicBezTo>
                    <a:pt x="5714" y="17180"/>
                    <a:pt x="5842" y="17052"/>
                    <a:pt x="5842" y="16906"/>
                  </a:cubicBezTo>
                  <a:lnTo>
                    <a:pt x="5787" y="3543"/>
                  </a:lnTo>
                  <a:cubicBezTo>
                    <a:pt x="5772" y="1536"/>
                    <a:pt x="4140" y="1"/>
                    <a:pt x="2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730;p62">
              <a:extLst>
                <a:ext uri="{FF2B5EF4-FFF2-40B4-BE49-F238E27FC236}">
                  <a16:creationId xmlns:a16="http://schemas.microsoft.com/office/drawing/2014/main" id="{2AED0000-5207-85F8-4373-30E626DA0FF7}"/>
                </a:ext>
              </a:extLst>
            </p:cNvPr>
            <p:cNvSpPr/>
            <p:nvPr/>
          </p:nvSpPr>
          <p:spPr>
            <a:xfrm>
              <a:off x="3271764" y="1951946"/>
              <a:ext cx="410827" cy="838457"/>
            </a:xfrm>
            <a:custGeom>
              <a:avLst/>
              <a:gdLst/>
              <a:ahLst/>
              <a:cxnLst/>
              <a:rect l="l" t="t" r="r" b="b"/>
              <a:pathLst>
                <a:path w="8435" h="17215" extrusionOk="0">
                  <a:moveTo>
                    <a:pt x="4470" y="0"/>
                  </a:moveTo>
                  <a:cubicBezTo>
                    <a:pt x="4437" y="0"/>
                    <a:pt x="4401" y="6"/>
                    <a:pt x="4364" y="19"/>
                  </a:cubicBezTo>
                  <a:lnTo>
                    <a:pt x="3323" y="292"/>
                  </a:lnTo>
                  <a:cubicBezTo>
                    <a:pt x="1060" y="913"/>
                    <a:pt x="1" y="3487"/>
                    <a:pt x="1169" y="5513"/>
                  </a:cubicBezTo>
                  <a:lnTo>
                    <a:pt x="3597" y="9694"/>
                  </a:lnTo>
                  <a:lnTo>
                    <a:pt x="5551" y="13053"/>
                  </a:lnTo>
                  <a:lnTo>
                    <a:pt x="6226" y="14258"/>
                  </a:lnTo>
                  <a:lnTo>
                    <a:pt x="7869" y="17069"/>
                  </a:lnTo>
                  <a:cubicBezTo>
                    <a:pt x="7905" y="17160"/>
                    <a:pt x="8015" y="17215"/>
                    <a:pt x="8106" y="17215"/>
                  </a:cubicBezTo>
                  <a:cubicBezTo>
                    <a:pt x="8161" y="17215"/>
                    <a:pt x="8216" y="17197"/>
                    <a:pt x="8252" y="17178"/>
                  </a:cubicBezTo>
                  <a:cubicBezTo>
                    <a:pt x="8398" y="17087"/>
                    <a:pt x="8435" y="16923"/>
                    <a:pt x="8362" y="16777"/>
                  </a:cubicBezTo>
                  <a:lnTo>
                    <a:pt x="6883" y="14239"/>
                  </a:lnTo>
                  <a:lnTo>
                    <a:pt x="6737" y="13984"/>
                  </a:lnTo>
                  <a:lnTo>
                    <a:pt x="6025" y="12761"/>
                  </a:lnTo>
                  <a:lnTo>
                    <a:pt x="1680" y="5221"/>
                  </a:lnTo>
                  <a:cubicBezTo>
                    <a:pt x="695" y="3524"/>
                    <a:pt x="1571" y="1369"/>
                    <a:pt x="3469" y="858"/>
                  </a:cubicBezTo>
                  <a:lnTo>
                    <a:pt x="4510" y="566"/>
                  </a:lnTo>
                  <a:cubicBezTo>
                    <a:pt x="4872" y="484"/>
                    <a:pt x="4774" y="0"/>
                    <a:pt x="4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" name="Google Shape;731;p62">
              <a:extLst>
                <a:ext uri="{FF2B5EF4-FFF2-40B4-BE49-F238E27FC236}">
                  <a16:creationId xmlns:a16="http://schemas.microsoft.com/office/drawing/2014/main" id="{563261E2-F519-06D0-E453-1F75D9A77441}"/>
                </a:ext>
              </a:extLst>
            </p:cNvPr>
            <p:cNvSpPr/>
            <p:nvPr/>
          </p:nvSpPr>
          <p:spPr>
            <a:xfrm>
              <a:off x="3566972" y="2545864"/>
              <a:ext cx="391247" cy="351309"/>
            </a:xfrm>
            <a:custGeom>
              <a:avLst/>
              <a:gdLst/>
              <a:ahLst/>
              <a:cxnLst/>
              <a:rect l="l" t="t" r="r" b="b"/>
              <a:pathLst>
                <a:path w="8033" h="7213" extrusionOk="0">
                  <a:moveTo>
                    <a:pt x="7047" y="1"/>
                  </a:moveTo>
                  <a:lnTo>
                    <a:pt x="7047" y="530"/>
                  </a:lnTo>
                  <a:lnTo>
                    <a:pt x="7065" y="4601"/>
                  </a:lnTo>
                  <a:cubicBezTo>
                    <a:pt x="7065" y="5130"/>
                    <a:pt x="6719" y="5587"/>
                    <a:pt x="6207" y="5733"/>
                  </a:cubicBezTo>
                  <a:lnTo>
                    <a:pt x="5477" y="5934"/>
                  </a:lnTo>
                  <a:lnTo>
                    <a:pt x="4455" y="6207"/>
                  </a:lnTo>
                  <a:cubicBezTo>
                    <a:pt x="4349" y="6238"/>
                    <a:pt x="4242" y="6252"/>
                    <a:pt x="4137" y="6252"/>
                  </a:cubicBezTo>
                  <a:cubicBezTo>
                    <a:pt x="3736" y="6252"/>
                    <a:pt x="3361" y="6040"/>
                    <a:pt x="3159" y="5678"/>
                  </a:cubicBezTo>
                  <a:lnTo>
                    <a:pt x="1096" y="2137"/>
                  </a:lnTo>
                  <a:lnTo>
                    <a:pt x="840" y="1680"/>
                  </a:lnTo>
                  <a:lnTo>
                    <a:pt x="676" y="1771"/>
                  </a:lnTo>
                  <a:lnTo>
                    <a:pt x="512" y="1863"/>
                  </a:lnTo>
                  <a:lnTo>
                    <a:pt x="165" y="2064"/>
                  </a:lnTo>
                  <a:lnTo>
                    <a:pt x="1" y="2155"/>
                  </a:lnTo>
                  <a:lnTo>
                    <a:pt x="2319" y="6153"/>
                  </a:lnTo>
                  <a:cubicBezTo>
                    <a:pt x="2700" y="6812"/>
                    <a:pt x="3411" y="7213"/>
                    <a:pt x="4149" y="7213"/>
                  </a:cubicBezTo>
                  <a:cubicBezTo>
                    <a:pt x="4330" y="7213"/>
                    <a:pt x="4512" y="7189"/>
                    <a:pt x="4692" y="7138"/>
                  </a:cubicBezTo>
                  <a:lnTo>
                    <a:pt x="4984" y="7065"/>
                  </a:lnTo>
                  <a:lnTo>
                    <a:pt x="5349" y="6956"/>
                  </a:lnTo>
                  <a:lnTo>
                    <a:pt x="5897" y="6810"/>
                  </a:lnTo>
                  <a:lnTo>
                    <a:pt x="6463" y="6664"/>
                  </a:lnTo>
                  <a:cubicBezTo>
                    <a:pt x="7394" y="6408"/>
                    <a:pt x="8033" y="5568"/>
                    <a:pt x="8033" y="4601"/>
                  </a:cubicBezTo>
                  <a:lnTo>
                    <a:pt x="80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732;p62">
              <a:extLst>
                <a:ext uri="{FF2B5EF4-FFF2-40B4-BE49-F238E27FC236}">
                  <a16:creationId xmlns:a16="http://schemas.microsoft.com/office/drawing/2014/main" id="{849B3194-FE32-BAFB-E3E8-9C651F0F65B1}"/>
                </a:ext>
              </a:extLst>
            </p:cNvPr>
            <p:cNvSpPr/>
            <p:nvPr/>
          </p:nvSpPr>
          <p:spPr>
            <a:xfrm>
              <a:off x="2063465" y="1316189"/>
              <a:ext cx="620648" cy="413505"/>
            </a:xfrm>
            <a:custGeom>
              <a:avLst/>
              <a:gdLst/>
              <a:ahLst/>
              <a:cxnLst/>
              <a:rect l="l" t="t" r="r" b="b"/>
              <a:pathLst>
                <a:path w="12743" h="8490" extrusionOk="0">
                  <a:moveTo>
                    <a:pt x="7467" y="1"/>
                  </a:moveTo>
                  <a:cubicBezTo>
                    <a:pt x="3724" y="1"/>
                    <a:pt x="2830" y="2940"/>
                    <a:pt x="0" y="3214"/>
                  </a:cubicBezTo>
                  <a:lnTo>
                    <a:pt x="1935" y="8490"/>
                  </a:lnTo>
                  <a:lnTo>
                    <a:pt x="11373" y="8490"/>
                  </a:lnTo>
                  <a:lnTo>
                    <a:pt x="12742" y="3177"/>
                  </a:lnTo>
                  <a:cubicBezTo>
                    <a:pt x="10406" y="2392"/>
                    <a:pt x="10132" y="1"/>
                    <a:pt x="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733;p62">
              <a:extLst>
                <a:ext uri="{FF2B5EF4-FFF2-40B4-BE49-F238E27FC236}">
                  <a16:creationId xmlns:a16="http://schemas.microsoft.com/office/drawing/2014/main" id="{082227C7-9AD4-7E31-FEF6-72F8FFD91CA0}"/>
                </a:ext>
              </a:extLst>
            </p:cNvPr>
            <p:cNvSpPr/>
            <p:nvPr/>
          </p:nvSpPr>
          <p:spPr>
            <a:xfrm>
              <a:off x="2427105" y="1446915"/>
              <a:ext cx="48949" cy="132526"/>
            </a:xfrm>
            <a:custGeom>
              <a:avLst/>
              <a:gdLst/>
              <a:ahLst/>
              <a:cxnLst/>
              <a:rect l="l" t="t" r="r" b="b"/>
              <a:pathLst>
                <a:path w="1005" h="2721" extrusionOk="0">
                  <a:moveTo>
                    <a:pt x="329" y="0"/>
                  </a:moveTo>
                  <a:lnTo>
                    <a:pt x="1" y="2611"/>
                  </a:lnTo>
                  <a:lnTo>
                    <a:pt x="859" y="2720"/>
                  </a:lnTo>
                  <a:lnTo>
                    <a:pt x="1005" y="73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734;p62">
              <a:extLst>
                <a:ext uri="{FF2B5EF4-FFF2-40B4-BE49-F238E27FC236}">
                  <a16:creationId xmlns:a16="http://schemas.microsoft.com/office/drawing/2014/main" id="{E5FAE779-F5A0-C350-A2A9-4C30258487AA}"/>
                </a:ext>
              </a:extLst>
            </p:cNvPr>
            <p:cNvSpPr/>
            <p:nvPr/>
          </p:nvSpPr>
          <p:spPr>
            <a:xfrm>
              <a:off x="2389747" y="1484272"/>
              <a:ext cx="132526" cy="48949"/>
            </a:xfrm>
            <a:custGeom>
              <a:avLst/>
              <a:gdLst/>
              <a:ahLst/>
              <a:cxnLst/>
              <a:rect l="l" t="t" r="r" b="b"/>
              <a:pathLst>
                <a:path w="2721" h="1005" extrusionOk="0">
                  <a:moveTo>
                    <a:pt x="92" y="0"/>
                  </a:moveTo>
                  <a:lnTo>
                    <a:pt x="1" y="858"/>
                  </a:lnTo>
                  <a:lnTo>
                    <a:pt x="2630" y="1004"/>
                  </a:lnTo>
                  <a:lnTo>
                    <a:pt x="2721" y="32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735;p62">
              <a:extLst>
                <a:ext uri="{FF2B5EF4-FFF2-40B4-BE49-F238E27FC236}">
                  <a16:creationId xmlns:a16="http://schemas.microsoft.com/office/drawing/2014/main" id="{2E8775EC-F0D9-2309-4AA2-953FD180DABD}"/>
                </a:ext>
              </a:extLst>
            </p:cNvPr>
            <p:cNvSpPr/>
            <p:nvPr/>
          </p:nvSpPr>
          <p:spPr>
            <a:xfrm>
              <a:off x="2888594" y="3424323"/>
              <a:ext cx="330756" cy="286337"/>
            </a:xfrm>
            <a:custGeom>
              <a:avLst/>
              <a:gdLst/>
              <a:ahLst/>
              <a:cxnLst/>
              <a:rect l="l" t="t" r="r" b="b"/>
              <a:pathLst>
                <a:path w="6791" h="5879" extrusionOk="0">
                  <a:moveTo>
                    <a:pt x="6681" y="1"/>
                  </a:moveTo>
                  <a:lnTo>
                    <a:pt x="6681" y="1"/>
                  </a:lnTo>
                  <a:cubicBezTo>
                    <a:pt x="3633" y="202"/>
                    <a:pt x="0" y="2830"/>
                    <a:pt x="0" y="2830"/>
                  </a:cubicBezTo>
                  <a:lnTo>
                    <a:pt x="1077" y="5879"/>
                  </a:lnTo>
                  <a:cubicBezTo>
                    <a:pt x="6791" y="2465"/>
                    <a:pt x="6681" y="1"/>
                    <a:pt x="6681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736;p62">
              <a:extLst>
                <a:ext uri="{FF2B5EF4-FFF2-40B4-BE49-F238E27FC236}">
                  <a16:creationId xmlns:a16="http://schemas.microsoft.com/office/drawing/2014/main" id="{9F6668A1-308C-9B9E-664B-0EDE3953766F}"/>
                </a:ext>
              </a:extLst>
            </p:cNvPr>
            <p:cNvSpPr/>
            <p:nvPr/>
          </p:nvSpPr>
          <p:spPr>
            <a:xfrm>
              <a:off x="1342373" y="3439470"/>
              <a:ext cx="409950" cy="329002"/>
            </a:xfrm>
            <a:custGeom>
              <a:avLst/>
              <a:gdLst/>
              <a:ahLst/>
              <a:cxnLst/>
              <a:rect l="l" t="t" r="r" b="b"/>
              <a:pathLst>
                <a:path w="8417" h="6755" extrusionOk="0">
                  <a:moveTo>
                    <a:pt x="512" y="0"/>
                  </a:moveTo>
                  <a:cubicBezTo>
                    <a:pt x="512" y="0"/>
                    <a:pt x="0" y="3688"/>
                    <a:pt x="8270" y="6754"/>
                  </a:cubicBezTo>
                  <a:lnTo>
                    <a:pt x="8416" y="3268"/>
                  </a:lnTo>
                  <a:cubicBezTo>
                    <a:pt x="8416" y="3268"/>
                    <a:pt x="5094" y="73"/>
                    <a:pt x="512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737;p62">
              <a:extLst>
                <a:ext uri="{FF2B5EF4-FFF2-40B4-BE49-F238E27FC236}">
                  <a16:creationId xmlns:a16="http://schemas.microsoft.com/office/drawing/2014/main" id="{66CED24A-67F7-EFA4-748B-71F15F4C6175}"/>
                </a:ext>
              </a:extLst>
            </p:cNvPr>
            <p:cNvSpPr/>
            <p:nvPr/>
          </p:nvSpPr>
          <p:spPr>
            <a:xfrm>
              <a:off x="1368138" y="2631246"/>
              <a:ext cx="1845871" cy="1626065"/>
            </a:xfrm>
            <a:custGeom>
              <a:avLst/>
              <a:gdLst/>
              <a:ahLst/>
              <a:cxnLst/>
              <a:rect l="l" t="t" r="r" b="b"/>
              <a:pathLst>
                <a:path w="37899" h="33386" extrusionOk="0">
                  <a:moveTo>
                    <a:pt x="16303" y="0"/>
                  </a:moveTo>
                  <a:cubicBezTo>
                    <a:pt x="16303" y="0"/>
                    <a:pt x="15591" y="146"/>
                    <a:pt x="14514" y="402"/>
                  </a:cubicBezTo>
                  <a:cubicBezTo>
                    <a:pt x="14002" y="530"/>
                    <a:pt x="13418" y="694"/>
                    <a:pt x="12779" y="858"/>
                  </a:cubicBezTo>
                  <a:cubicBezTo>
                    <a:pt x="10753" y="1424"/>
                    <a:pt x="8307" y="2209"/>
                    <a:pt x="6755" y="3140"/>
                  </a:cubicBezTo>
                  <a:cubicBezTo>
                    <a:pt x="4638" y="4418"/>
                    <a:pt x="2191" y="10460"/>
                    <a:pt x="895" y="14002"/>
                  </a:cubicBezTo>
                  <a:cubicBezTo>
                    <a:pt x="859" y="14111"/>
                    <a:pt x="841" y="14203"/>
                    <a:pt x="804" y="14294"/>
                  </a:cubicBezTo>
                  <a:cubicBezTo>
                    <a:pt x="311" y="15681"/>
                    <a:pt x="1" y="16612"/>
                    <a:pt x="1" y="16612"/>
                  </a:cubicBezTo>
                  <a:cubicBezTo>
                    <a:pt x="1" y="16612"/>
                    <a:pt x="512" y="16722"/>
                    <a:pt x="1297" y="16941"/>
                  </a:cubicBezTo>
                  <a:lnTo>
                    <a:pt x="1480" y="16996"/>
                  </a:lnTo>
                  <a:cubicBezTo>
                    <a:pt x="2593" y="17306"/>
                    <a:pt x="3707" y="17671"/>
                    <a:pt x="4784" y="18109"/>
                  </a:cubicBezTo>
                  <a:lnTo>
                    <a:pt x="4911" y="18182"/>
                  </a:lnTo>
                  <a:cubicBezTo>
                    <a:pt x="5806" y="18547"/>
                    <a:pt x="6646" y="18985"/>
                    <a:pt x="7431" y="19515"/>
                  </a:cubicBezTo>
                  <a:cubicBezTo>
                    <a:pt x="7577" y="19624"/>
                    <a:pt x="7686" y="19697"/>
                    <a:pt x="7759" y="19752"/>
                  </a:cubicBezTo>
                  <a:lnTo>
                    <a:pt x="7851" y="19825"/>
                  </a:lnTo>
                  <a:lnTo>
                    <a:pt x="7887" y="19843"/>
                  </a:lnTo>
                  <a:cubicBezTo>
                    <a:pt x="7997" y="19935"/>
                    <a:pt x="8106" y="20026"/>
                    <a:pt x="8197" y="20117"/>
                  </a:cubicBezTo>
                  <a:cubicBezTo>
                    <a:pt x="8270" y="20172"/>
                    <a:pt x="8307" y="20227"/>
                    <a:pt x="8380" y="20282"/>
                  </a:cubicBezTo>
                  <a:lnTo>
                    <a:pt x="7285" y="27219"/>
                  </a:lnTo>
                  <a:lnTo>
                    <a:pt x="6646" y="31216"/>
                  </a:lnTo>
                  <a:cubicBezTo>
                    <a:pt x="10405" y="32658"/>
                    <a:pt x="14375" y="33385"/>
                    <a:pt x="18354" y="33385"/>
                  </a:cubicBezTo>
                  <a:cubicBezTo>
                    <a:pt x="20674" y="33385"/>
                    <a:pt x="22998" y="33138"/>
                    <a:pt x="25284" y="32640"/>
                  </a:cubicBezTo>
                  <a:lnTo>
                    <a:pt x="25540" y="32567"/>
                  </a:lnTo>
                  <a:cubicBezTo>
                    <a:pt x="28570" y="31892"/>
                    <a:pt x="31491" y="30778"/>
                    <a:pt x="34193" y="29263"/>
                  </a:cubicBezTo>
                  <a:cubicBezTo>
                    <a:pt x="34047" y="28697"/>
                    <a:pt x="33901" y="28131"/>
                    <a:pt x="33754" y="27547"/>
                  </a:cubicBezTo>
                  <a:cubicBezTo>
                    <a:pt x="33280" y="25649"/>
                    <a:pt x="32750" y="23695"/>
                    <a:pt x="32294" y="22125"/>
                  </a:cubicBezTo>
                  <a:cubicBezTo>
                    <a:pt x="32039" y="21194"/>
                    <a:pt x="31728" y="20282"/>
                    <a:pt x="31363" y="19387"/>
                  </a:cubicBezTo>
                  <a:cubicBezTo>
                    <a:pt x="31363" y="19351"/>
                    <a:pt x="31345" y="19314"/>
                    <a:pt x="31327" y="19296"/>
                  </a:cubicBezTo>
                  <a:cubicBezTo>
                    <a:pt x="31308" y="19241"/>
                    <a:pt x="31272" y="19205"/>
                    <a:pt x="31254" y="19150"/>
                  </a:cubicBezTo>
                  <a:cubicBezTo>
                    <a:pt x="31235" y="19132"/>
                    <a:pt x="31235" y="19132"/>
                    <a:pt x="31217" y="19113"/>
                  </a:cubicBezTo>
                  <a:lnTo>
                    <a:pt x="31308" y="19058"/>
                  </a:lnTo>
                  <a:cubicBezTo>
                    <a:pt x="31345" y="19040"/>
                    <a:pt x="31436" y="19004"/>
                    <a:pt x="31473" y="18967"/>
                  </a:cubicBezTo>
                  <a:cubicBezTo>
                    <a:pt x="31509" y="18949"/>
                    <a:pt x="31546" y="18931"/>
                    <a:pt x="31582" y="18912"/>
                  </a:cubicBezTo>
                  <a:cubicBezTo>
                    <a:pt x="32896" y="18219"/>
                    <a:pt x="34229" y="17598"/>
                    <a:pt x="35616" y="17050"/>
                  </a:cubicBezTo>
                  <a:lnTo>
                    <a:pt x="35653" y="17032"/>
                  </a:lnTo>
                  <a:cubicBezTo>
                    <a:pt x="35909" y="16941"/>
                    <a:pt x="36164" y="16850"/>
                    <a:pt x="36420" y="16758"/>
                  </a:cubicBezTo>
                  <a:lnTo>
                    <a:pt x="36493" y="16722"/>
                  </a:lnTo>
                  <a:lnTo>
                    <a:pt x="36621" y="16685"/>
                  </a:lnTo>
                  <a:cubicBezTo>
                    <a:pt x="37040" y="16539"/>
                    <a:pt x="37479" y="16411"/>
                    <a:pt x="37898" y="16284"/>
                  </a:cubicBezTo>
                  <a:cubicBezTo>
                    <a:pt x="37898" y="16284"/>
                    <a:pt x="37570" y="15426"/>
                    <a:pt x="37077" y="14148"/>
                  </a:cubicBezTo>
                  <a:lnTo>
                    <a:pt x="36967" y="13892"/>
                  </a:lnTo>
                  <a:cubicBezTo>
                    <a:pt x="35397" y="10095"/>
                    <a:pt x="32239" y="3067"/>
                    <a:pt x="30396" y="2538"/>
                  </a:cubicBezTo>
                  <a:cubicBezTo>
                    <a:pt x="29465" y="2264"/>
                    <a:pt x="28497" y="2026"/>
                    <a:pt x="27603" y="1807"/>
                  </a:cubicBezTo>
                  <a:cubicBezTo>
                    <a:pt x="27128" y="1680"/>
                    <a:pt x="26672" y="1588"/>
                    <a:pt x="26233" y="1479"/>
                  </a:cubicBezTo>
                  <a:lnTo>
                    <a:pt x="25229" y="1260"/>
                  </a:lnTo>
                  <a:cubicBezTo>
                    <a:pt x="23933" y="986"/>
                    <a:pt x="23057" y="822"/>
                    <a:pt x="23057" y="822"/>
                  </a:cubicBezTo>
                  <a:lnTo>
                    <a:pt x="21158" y="584"/>
                  </a:lnTo>
                  <a:lnTo>
                    <a:pt x="16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738;p62">
              <a:extLst>
                <a:ext uri="{FF2B5EF4-FFF2-40B4-BE49-F238E27FC236}">
                  <a16:creationId xmlns:a16="http://schemas.microsoft.com/office/drawing/2014/main" id="{AD440233-6B83-6639-6EA0-F6407DA542F4}"/>
                </a:ext>
              </a:extLst>
            </p:cNvPr>
            <p:cNvSpPr/>
            <p:nvPr/>
          </p:nvSpPr>
          <p:spPr>
            <a:xfrm>
              <a:off x="2740090" y="2961033"/>
              <a:ext cx="162772" cy="595419"/>
            </a:xfrm>
            <a:custGeom>
              <a:avLst/>
              <a:gdLst/>
              <a:ahLst/>
              <a:cxnLst/>
              <a:rect l="l" t="t" r="r" b="b"/>
              <a:pathLst>
                <a:path w="3342" h="12225" extrusionOk="0">
                  <a:moveTo>
                    <a:pt x="379" y="0"/>
                  </a:moveTo>
                  <a:cubicBezTo>
                    <a:pt x="367" y="0"/>
                    <a:pt x="354" y="6"/>
                    <a:pt x="347" y="20"/>
                  </a:cubicBezTo>
                  <a:cubicBezTo>
                    <a:pt x="92" y="367"/>
                    <a:pt x="92" y="988"/>
                    <a:pt x="55" y="1444"/>
                  </a:cubicBezTo>
                  <a:cubicBezTo>
                    <a:pt x="0" y="1992"/>
                    <a:pt x="0" y="2539"/>
                    <a:pt x="37" y="3087"/>
                  </a:cubicBezTo>
                  <a:cubicBezTo>
                    <a:pt x="146" y="4054"/>
                    <a:pt x="457" y="4985"/>
                    <a:pt x="968" y="5825"/>
                  </a:cubicBezTo>
                  <a:cubicBezTo>
                    <a:pt x="1461" y="6647"/>
                    <a:pt x="2063" y="7377"/>
                    <a:pt x="2465" y="8253"/>
                  </a:cubicBezTo>
                  <a:cubicBezTo>
                    <a:pt x="3031" y="9476"/>
                    <a:pt x="2921" y="10718"/>
                    <a:pt x="2720" y="12014"/>
                  </a:cubicBezTo>
                  <a:cubicBezTo>
                    <a:pt x="2710" y="12149"/>
                    <a:pt x="2800" y="12225"/>
                    <a:pt x="2886" y="12225"/>
                  </a:cubicBezTo>
                  <a:cubicBezTo>
                    <a:pt x="2952" y="12225"/>
                    <a:pt x="3015" y="12181"/>
                    <a:pt x="3031" y="12087"/>
                  </a:cubicBezTo>
                  <a:cubicBezTo>
                    <a:pt x="3195" y="11010"/>
                    <a:pt x="3341" y="9878"/>
                    <a:pt x="3013" y="8801"/>
                  </a:cubicBezTo>
                  <a:cubicBezTo>
                    <a:pt x="2720" y="7906"/>
                    <a:pt x="2191" y="7140"/>
                    <a:pt x="1698" y="6391"/>
                  </a:cubicBezTo>
                  <a:cubicBezTo>
                    <a:pt x="1114" y="5515"/>
                    <a:pt x="585" y="4639"/>
                    <a:pt x="384" y="3562"/>
                  </a:cubicBezTo>
                  <a:cubicBezTo>
                    <a:pt x="256" y="2886"/>
                    <a:pt x="238" y="2192"/>
                    <a:pt x="311" y="1499"/>
                  </a:cubicBezTo>
                  <a:cubicBezTo>
                    <a:pt x="347" y="1042"/>
                    <a:pt x="530" y="476"/>
                    <a:pt x="420" y="38"/>
                  </a:cubicBezTo>
                  <a:cubicBezTo>
                    <a:pt x="420" y="16"/>
                    <a:pt x="399" y="0"/>
                    <a:pt x="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739;p62">
              <a:extLst>
                <a:ext uri="{FF2B5EF4-FFF2-40B4-BE49-F238E27FC236}">
                  <a16:creationId xmlns:a16="http://schemas.microsoft.com/office/drawing/2014/main" id="{F021824A-BACB-3C5B-80EE-FDA1789E49A7}"/>
                </a:ext>
              </a:extLst>
            </p:cNvPr>
            <p:cNvSpPr/>
            <p:nvPr/>
          </p:nvSpPr>
          <p:spPr>
            <a:xfrm>
              <a:off x="2871011" y="3293645"/>
              <a:ext cx="292327" cy="98822"/>
            </a:xfrm>
            <a:custGeom>
              <a:avLst/>
              <a:gdLst/>
              <a:ahLst/>
              <a:cxnLst/>
              <a:rect l="l" t="t" r="r" b="b"/>
              <a:pathLst>
                <a:path w="6002" h="2029" extrusionOk="0">
                  <a:moveTo>
                    <a:pt x="5874" y="0"/>
                  </a:moveTo>
                  <a:cubicBezTo>
                    <a:pt x="4852" y="110"/>
                    <a:pt x="3866" y="311"/>
                    <a:pt x="2898" y="621"/>
                  </a:cubicBezTo>
                  <a:cubicBezTo>
                    <a:pt x="1894" y="895"/>
                    <a:pt x="945" y="1315"/>
                    <a:pt x="69" y="1862"/>
                  </a:cubicBezTo>
                  <a:cubicBezTo>
                    <a:pt x="1" y="1913"/>
                    <a:pt x="44" y="2028"/>
                    <a:pt x="110" y="2028"/>
                  </a:cubicBezTo>
                  <a:cubicBezTo>
                    <a:pt x="114" y="2028"/>
                    <a:pt x="119" y="2028"/>
                    <a:pt x="124" y="2027"/>
                  </a:cubicBezTo>
                  <a:cubicBezTo>
                    <a:pt x="1036" y="1643"/>
                    <a:pt x="1949" y="1187"/>
                    <a:pt x="2880" y="895"/>
                  </a:cubicBezTo>
                  <a:cubicBezTo>
                    <a:pt x="3848" y="603"/>
                    <a:pt x="4852" y="384"/>
                    <a:pt x="5874" y="274"/>
                  </a:cubicBezTo>
                  <a:cubicBezTo>
                    <a:pt x="6002" y="274"/>
                    <a:pt x="6002" y="0"/>
                    <a:pt x="5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740;p62">
              <a:extLst>
                <a:ext uri="{FF2B5EF4-FFF2-40B4-BE49-F238E27FC236}">
                  <a16:creationId xmlns:a16="http://schemas.microsoft.com/office/drawing/2014/main" id="{C629DE75-EA6C-CAA7-D26A-0930C858D323}"/>
                </a:ext>
              </a:extLst>
            </p:cNvPr>
            <p:cNvSpPr/>
            <p:nvPr/>
          </p:nvSpPr>
          <p:spPr>
            <a:xfrm>
              <a:off x="2502696" y="3313176"/>
              <a:ext cx="112070" cy="907861"/>
            </a:xfrm>
            <a:custGeom>
              <a:avLst/>
              <a:gdLst/>
              <a:ahLst/>
              <a:cxnLst/>
              <a:rect l="l" t="t" r="r" b="b"/>
              <a:pathLst>
                <a:path w="2301" h="18640" extrusionOk="0">
                  <a:moveTo>
                    <a:pt x="92" y="1"/>
                  </a:moveTo>
                  <a:cubicBezTo>
                    <a:pt x="37" y="19"/>
                    <a:pt x="0" y="74"/>
                    <a:pt x="19" y="129"/>
                  </a:cubicBezTo>
                  <a:cubicBezTo>
                    <a:pt x="329" y="1699"/>
                    <a:pt x="658" y="3250"/>
                    <a:pt x="931" y="4820"/>
                  </a:cubicBezTo>
                  <a:cubicBezTo>
                    <a:pt x="1223" y="6463"/>
                    <a:pt x="1461" y="8106"/>
                    <a:pt x="1643" y="9786"/>
                  </a:cubicBezTo>
                  <a:cubicBezTo>
                    <a:pt x="1662" y="9859"/>
                    <a:pt x="1662" y="9913"/>
                    <a:pt x="1662" y="9986"/>
                  </a:cubicBezTo>
                  <a:cubicBezTo>
                    <a:pt x="1698" y="10351"/>
                    <a:pt x="1735" y="10698"/>
                    <a:pt x="1771" y="11063"/>
                  </a:cubicBezTo>
                  <a:lnTo>
                    <a:pt x="1771" y="11191"/>
                  </a:lnTo>
                  <a:cubicBezTo>
                    <a:pt x="1972" y="13656"/>
                    <a:pt x="2045" y="16157"/>
                    <a:pt x="1990" y="18639"/>
                  </a:cubicBezTo>
                  <a:lnTo>
                    <a:pt x="2246" y="18566"/>
                  </a:lnTo>
                  <a:cubicBezTo>
                    <a:pt x="2300" y="16102"/>
                    <a:pt x="2227" y="13619"/>
                    <a:pt x="2027" y="11155"/>
                  </a:cubicBezTo>
                  <a:cubicBezTo>
                    <a:pt x="1990" y="10735"/>
                    <a:pt x="1954" y="10333"/>
                    <a:pt x="1917" y="9932"/>
                  </a:cubicBezTo>
                  <a:cubicBezTo>
                    <a:pt x="1917" y="9895"/>
                    <a:pt x="1899" y="9859"/>
                    <a:pt x="1899" y="9822"/>
                  </a:cubicBezTo>
                  <a:cubicBezTo>
                    <a:pt x="1735" y="8197"/>
                    <a:pt x="1515" y="6591"/>
                    <a:pt x="1242" y="4966"/>
                  </a:cubicBezTo>
                  <a:cubicBezTo>
                    <a:pt x="1223" y="4930"/>
                    <a:pt x="1223" y="4875"/>
                    <a:pt x="1223" y="4838"/>
                  </a:cubicBezTo>
                  <a:cubicBezTo>
                    <a:pt x="950" y="3232"/>
                    <a:pt x="639" y="1626"/>
                    <a:pt x="201" y="74"/>
                  </a:cubicBezTo>
                  <a:cubicBezTo>
                    <a:pt x="201" y="37"/>
                    <a:pt x="183" y="19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741;p62">
              <a:extLst>
                <a:ext uri="{FF2B5EF4-FFF2-40B4-BE49-F238E27FC236}">
                  <a16:creationId xmlns:a16="http://schemas.microsoft.com/office/drawing/2014/main" id="{BDF8755F-A41B-B555-C0E3-8569F9E27D43}"/>
                </a:ext>
              </a:extLst>
            </p:cNvPr>
            <p:cNvSpPr/>
            <p:nvPr/>
          </p:nvSpPr>
          <p:spPr>
            <a:xfrm>
              <a:off x="2643165" y="3163795"/>
              <a:ext cx="244548" cy="296126"/>
            </a:xfrm>
            <a:custGeom>
              <a:avLst/>
              <a:gdLst/>
              <a:ahLst/>
              <a:cxnLst/>
              <a:rect l="l" t="t" r="r" b="b"/>
              <a:pathLst>
                <a:path w="5021" h="6080" fill="none" extrusionOk="0">
                  <a:moveTo>
                    <a:pt x="1" y="5295"/>
                  </a:moveTo>
                  <a:cubicBezTo>
                    <a:pt x="1" y="5295"/>
                    <a:pt x="1461" y="6080"/>
                    <a:pt x="2118" y="5496"/>
                  </a:cubicBezTo>
                  <a:cubicBezTo>
                    <a:pt x="2794" y="4912"/>
                    <a:pt x="5021" y="1"/>
                    <a:pt x="5021" y="1"/>
                  </a:cubicBezTo>
                </a:path>
              </a:pathLst>
            </a:custGeom>
            <a:noFill/>
            <a:ln w="5925" cap="flat" cmpd="sng">
              <a:solidFill>
                <a:srgbClr val="E6EEFF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742;p62">
              <a:extLst>
                <a:ext uri="{FF2B5EF4-FFF2-40B4-BE49-F238E27FC236}">
                  <a16:creationId xmlns:a16="http://schemas.microsoft.com/office/drawing/2014/main" id="{67DD1FEC-9647-A989-7174-7FEDBD151555}"/>
                </a:ext>
              </a:extLst>
            </p:cNvPr>
            <p:cNvSpPr/>
            <p:nvPr/>
          </p:nvSpPr>
          <p:spPr>
            <a:xfrm>
              <a:off x="2652078" y="3163795"/>
              <a:ext cx="244548" cy="297052"/>
            </a:xfrm>
            <a:custGeom>
              <a:avLst/>
              <a:gdLst/>
              <a:ahLst/>
              <a:cxnLst/>
              <a:rect l="l" t="t" r="r" b="b"/>
              <a:pathLst>
                <a:path w="5021" h="6099" fill="none" extrusionOk="0">
                  <a:moveTo>
                    <a:pt x="5020" y="5295"/>
                  </a:moveTo>
                  <a:cubicBezTo>
                    <a:pt x="5020" y="5295"/>
                    <a:pt x="3560" y="6098"/>
                    <a:pt x="2903" y="5514"/>
                  </a:cubicBezTo>
                  <a:cubicBezTo>
                    <a:pt x="2227" y="4930"/>
                    <a:pt x="0" y="1"/>
                    <a:pt x="0" y="1"/>
                  </a:cubicBezTo>
                </a:path>
              </a:pathLst>
            </a:custGeom>
            <a:noFill/>
            <a:ln w="5925" cap="flat" cmpd="sng">
              <a:solidFill>
                <a:srgbClr val="E6EEFF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743;p62">
              <a:extLst>
                <a:ext uri="{FF2B5EF4-FFF2-40B4-BE49-F238E27FC236}">
                  <a16:creationId xmlns:a16="http://schemas.microsoft.com/office/drawing/2014/main" id="{CA9D4D50-4674-0C31-771A-1E33B6C3FEC0}"/>
                </a:ext>
              </a:extLst>
            </p:cNvPr>
            <p:cNvSpPr/>
            <p:nvPr/>
          </p:nvSpPr>
          <p:spPr>
            <a:xfrm>
              <a:off x="2554276" y="2881058"/>
              <a:ext cx="418814" cy="282781"/>
            </a:xfrm>
            <a:custGeom>
              <a:avLst/>
              <a:gdLst/>
              <a:ahLst/>
              <a:cxnLst/>
              <a:rect l="l" t="t" r="r" b="b"/>
              <a:pathLst>
                <a:path w="8599" h="5806" fill="none" extrusionOk="0">
                  <a:moveTo>
                    <a:pt x="2008" y="5806"/>
                  </a:moveTo>
                  <a:cubicBezTo>
                    <a:pt x="2008" y="5806"/>
                    <a:pt x="0" y="1"/>
                    <a:pt x="4290" y="1"/>
                  </a:cubicBezTo>
                  <a:cubicBezTo>
                    <a:pt x="8598" y="1"/>
                    <a:pt x="6846" y="5806"/>
                    <a:pt x="6846" y="5806"/>
                  </a:cubicBezTo>
                </a:path>
              </a:pathLst>
            </a:custGeom>
            <a:noFill/>
            <a:ln w="11400" cap="flat" cmpd="sng">
              <a:solidFill>
                <a:schemeClr val="dk1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744;p62">
              <a:extLst>
                <a:ext uri="{FF2B5EF4-FFF2-40B4-BE49-F238E27FC236}">
                  <a16:creationId xmlns:a16="http://schemas.microsoft.com/office/drawing/2014/main" id="{F02C39B1-4F8C-04B2-FBB9-A5AFBB263E59}"/>
                </a:ext>
              </a:extLst>
            </p:cNvPr>
            <p:cNvSpPr/>
            <p:nvPr/>
          </p:nvSpPr>
          <p:spPr>
            <a:xfrm>
              <a:off x="2462660" y="2572555"/>
              <a:ext cx="317459" cy="308546"/>
            </a:xfrm>
            <a:custGeom>
              <a:avLst/>
              <a:gdLst/>
              <a:ahLst/>
              <a:cxnLst/>
              <a:rect l="l" t="t" r="r" b="b"/>
              <a:pathLst>
                <a:path w="6518" h="6335" fill="none" extrusionOk="0">
                  <a:moveTo>
                    <a:pt x="6518" y="6335"/>
                  </a:moveTo>
                  <a:cubicBezTo>
                    <a:pt x="6518" y="6335"/>
                    <a:pt x="5605" y="0"/>
                    <a:pt x="1" y="1479"/>
                  </a:cubicBezTo>
                </a:path>
              </a:pathLst>
            </a:custGeom>
            <a:noFill/>
            <a:ln w="11400" cap="flat" cmpd="sng">
              <a:solidFill>
                <a:schemeClr val="dk1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745;p62">
              <a:extLst>
                <a:ext uri="{FF2B5EF4-FFF2-40B4-BE49-F238E27FC236}">
                  <a16:creationId xmlns:a16="http://schemas.microsoft.com/office/drawing/2014/main" id="{99DB4865-872F-3A4C-C58B-1187897249F1}"/>
                </a:ext>
              </a:extLst>
            </p:cNvPr>
            <p:cNvSpPr/>
            <p:nvPr/>
          </p:nvSpPr>
          <p:spPr>
            <a:xfrm>
              <a:off x="1856270" y="2708591"/>
              <a:ext cx="295250" cy="599315"/>
            </a:xfrm>
            <a:custGeom>
              <a:avLst/>
              <a:gdLst/>
              <a:ahLst/>
              <a:cxnLst/>
              <a:rect l="l" t="t" r="r" b="b"/>
              <a:pathLst>
                <a:path w="6062" h="12305" fill="none" extrusionOk="0">
                  <a:moveTo>
                    <a:pt x="5843" y="12304"/>
                  </a:moveTo>
                  <a:cubicBezTo>
                    <a:pt x="5843" y="12304"/>
                    <a:pt x="1" y="3597"/>
                    <a:pt x="6062" y="0"/>
                  </a:cubicBezTo>
                </a:path>
              </a:pathLst>
            </a:custGeom>
            <a:noFill/>
            <a:ln w="11400" cap="flat" cmpd="sng">
              <a:solidFill>
                <a:schemeClr val="dk1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746;p62">
              <a:extLst>
                <a:ext uri="{FF2B5EF4-FFF2-40B4-BE49-F238E27FC236}">
                  <a16:creationId xmlns:a16="http://schemas.microsoft.com/office/drawing/2014/main" id="{FEAA3898-ECF6-895C-E651-32017B89FD44}"/>
                </a:ext>
              </a:extLst>
            </p:cNvPr>
            <p:cNvSpPr/>
            <p:nvPr/>
          </p:nvSpPr>
          <p:spPr>
            <a:xfrm>
              <a:off x="2037651" y="3218492"/>
              <a:ext cx="209480" cy="174364"/>
            </a:xfrm>
            <a:custGeom>
              <a:avLst/>
              <a:gdLst/>
              <a:ahLst/>
              <a:cxnLst/>
              <a:rect l="l" t="t" r="r" b="b"/>
              <a:pathLst>
                <a:path w="4301" h="3580" extrusionOk="0">
                  <a:moveTo>
                    <a:pt x="2283" y="0"/>
                  </a:moveTo>
                  <a:cubicBezTo>
                    <a:pt x="2150" y="0"/>
                    <a:pt x="2016" y="15"/>
                    <a:pt x="1881" y="46"/>
                  </a:cubicBezTo>
                  <a:cubicBezTo>
                    <a:pt x="330" y="430"/>
                    <a:pt x="1" y="2474"/>
                    <a:pt x="1352" y="3314"/>
                  </a:cubicBezTo>
                  <a:cubicBezTo>
                    <a:pt x="1654" y="3497"/>
                    <a:pt x="1972" y="3580"/>
                    <a:pt x="2280" y="3580"/>
                  </a:cubicBezTo>
                  <a:cubicBezTo>
                    <a:pt x="3351" y="3580"/>
                    <a:pt x="4301" y="2584"/>
                    <a:pt x="4017" y="1379"/>
                  </a:cubicBezTo>
                  <a:cubicBezTo>
                    <a:pt x="3829" y="548"/>
                    <a:pt x="3089" y="0"/>
                    <a:pt x="2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747;p62">
              <a:extLst>
                <a:ext uri="{FF2B5EF4-FFF2-40B4-BE49-F238E27FC236}">
                  <a16:creationId xmlns:a16="http://schemas.microsoft.com/office/drawing/2014/main" id="{1D34E7B2-BD91-5043-0519-7B224777F57E}"/>
                </a:ext>
              </a:extLst>
            </p:cNvPr>
            <p:cNvSpPr/>
            <p:nvPr/>
          </p:nvSpPr>
          <p:spPr>
            <a:xfrm>
              <a:off x="2092786" y="3260233"/>
              <a:ext cx="106518" cy="89422"/>
            </a:xfrm>
            <a:custGeom>
              <a:avLst/>
              <a:gdLst/>
              <a:ahLst/>
              <a:cxnLst/>
              <a:rect l="l" t="t" r="r" b="b"/>
              <a:pathLst>
                <a:path w="2187" h="1836" extrusionOk="0">
                  <a:moveTo>
                    <a:pt x="1174" y="0"/>
                  </a:moveTo>
                  <a:cubicBezTo>
                    <a:pt x="1100" y="0"/>
                    <a:pt x="1025" y="10"/>
                    <a:pt x="950" y="29"/>
                  </a:cubicBezTo>
                  <a:cubicBezTo>
                    <a:pt x="165" y="230"/>
                    <a:pt x="1" y="1270"/>
                    <a:pt x="676" y="1690"/>
                  </a:cubicBezTo>
                  <a:cubicBezTo>
                    <a:pt x="835" y="1791"/>
                    <a:pt x="1003" y="1835"/>
                    <a:pt x="1164" y="1835"/>
                  </a:cubicBezTo>
                  <a:cubicBezTo>
                    <a:pt x="1708" y="1835"/>
                    <a:pt x="2186" y="1328"/>
                    <a:pt x="2045" y="723"/>
                  </a:cubicBezTo>
                  <a:cubicBezTo>
                    <a:pt x="1952" y="289"/>
                    <a:pt x="1584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748;p62">
              <a:extLst>
                <a:ext uri="{FF2B5EF4-FFF2-40B4-BE49-F238E27FC236}">
                  <a16:creationId xmlns:a16="http://schemas.microsoft.com/office/drawing/2014/main" id="{3707C695-3EAC-8A18-2A09-639827ADCBA7}"/>
                </a:ext>
              </a:extLst>
            </p:cNvPr>
            <p:cNvSpPr/>
            <p:nvPr/>
          </p:nvSpPr>
          <p:spPr>
            <a:xfrm>
              <a:off x="1980763" y="2496964"/>
              <a:ext cx="528206" cy="818926"/>
            </a:xfrm>
            <a:custGeom>
              <a:avLst/>
              <a:gdLst/>
              <a:ahLst/>
              <a:cxnLst/>
              <a:rect l="l" t="t" r="r" b="b"/>
              <a:pathLst>
                <a:path w="10845" h="16814" extrusionOk="0">
                  <a:moveTo>
                    <a:pt x="7996" y="1"/>
                  </a:moveTo>
                  <a:lnTo>
                    <a:pt x="1" y="3232"/>
                  </a:lnTo>
                  <a:cubicBezTo>
                    <a:pt x="1" y="3232"/>
                    <a:pt x="2830" y="9073"/>
                    <a:pt x="3159" y="9439"/>
                  </a:cubicBezTo>
                  <a:cubicBezTo>
                    <a:pt x="3256" y="9553"/>
                    <a:pt x="3415" y="9592"/>
                    <a:pt x="3588" y="9592"/>
                  </a:cubicBezTo>
                  <a:cubicBezTo>
                    <a:pt x="3970" y="9592"/>
                    <a:pt x="4418" y="9402"/>
                    <a:pt x="4418" y="9402"/>
                  </a:cubicBezTo>
                  <a:lnTo>
                    <a:pt x="4418" y="9402"/>
                  </a:lnTo>
                  <a:cubicBezTo>
                    <a:pt x="4418" y="9402"/>
                    <a:pt x="4108" y="10516"/>
                    <a:pt x="4564" y="11155"/>
                  </a:cubicBezTo>
                  <a:cubicBezTo>
                    <a:pt x="5021" y="11812"/>
                    <a:pt x="10844" y="16814"/>
                    <a:pt x="10844" y="16814"/>
                  </a:cubicBezTo>
                  <a:lnTo>
                    <a:pt x="79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" name="Google Shape;749;p62">
              <a:extLst>
                <a:ext uri="{FF2B5EF4-FFF2-40B4-BE49-F238E27FC236}">
                  <a16:creationId xmlns:a16="http://schemas.microsoft.com/office/drawing/2014/main" id="{92C9514B-1293-109F-CE94-33819C955DBD}"/>
                </a:ext>
              </a:extLst>
            </p:cNvPr>
            <p:cNvSpPr/>
            <p:nvPr/>
          </p:nvSpPr>
          <p:spPr>
            <a:xfrm>
              <a:off x="2379080" y="2545864"/>
              <a:ext cx="266806" cy="769149"/>
            </a:xfrm>
            <a:custGeom>
              <a:avLst/>
              <a:gdLst/>
              <a:ahLst/>
              <a:cxnLst/>
              <a:rect l="l" t="t" r="r" b="b"/>
              <a:pathLst>
                <a:path w="5478" h="15792" extrusionOk="0">
                  <a:moveTo>
                    <a:pt x="1" y="1"/>
                  </a:moveTo>
                  <a:lnTo>
                    <a:pt x="2648" y="15791"/>
                  </a:lnTo>
                  <a:cubicBezTo>
                    <a:pt x="2648" y="15791"/>
                    <a:pt x="4601" y="10023"/>
                    <a:pt x="4747" y="9311"/>
                  </a:cubicBezTo>
                  <a:cubicBezTo>
                    <a:pt x="4911" y="8599"/>
                    <a:pt x="4455" y="7704"/>
                    <a:pt x="4455" y="7704"/>
                  </a:cubicBezTo>
                  <a:lnTo>
                    <a:pt x="4455" y="7704"/>
                  </a:lnTo>
                  <a:cubicBezTo>
                    <a:pt x="4455" y="7704"/>
                    <a:pt x="4546" y="7718"/>
                    <a:pt x="4669" y="7718"/>
                  </a:cubicBezTo>
                  <a:cubicBezTo>
                    <a:pt x="4896" y="7718"/>
                    <a:pt x="5230" y="7672"/>
                    <a:pt x="5313" y="7412"/>
                  </a:cubicBezTo>
                  <a:cubicBezTo>
                    <a:pt x="5441" y="7029"/>
                    <a:pt x="5477" y="1370"/>
                    <a:pt x="5477" y="137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" name="Google Shape;750;p62">
              <a:extLst>
                <a:ext uri="{FF2B5EF4-FFF2-40B4-BE49-F238E27FC236}">
                  <a16:creationId xmlns:a16="http://schemas.microsoft.com/office/drawing/2014/main" id="{663B1C0A-6D41-E964-6792-49EDD2C486EC}"/>
                </a:ext>
              </a:extLst>
            </p:cNvPr>
            <p:cNvSpPr/>
            <p:nvPr/>
          </p:nvSpPr>
          <p:spPr>
            <a:xfrm>
              <a:off x="2038577" y="2478310"/>
              <a:ext cx="561082" cy="575303"/>
            </a:xfrm>
            <a:custGeom>
              <a:avLst/>
              <a:gdLst/>
              <a:ahLst/>
              <a:cxnLst/>
              <a:rect l="l" t="t" r="r" b="b"/>
              <a:pathLst>
                <a:path w="11520" h="11812" extrusionOk="0">
                  <a:moveTo>
                    <a:pt x="2446" y="0"/>
                  </a:moveTo>
                  <a:cubicBezTo>
                    <a:pt x="2446" y="0"/>
                    <a:pt x="493" y="1497"/>
                    <a:pt x="237" y="2227"/>
                  </a:cubicBezTo>
                  <a:cubicBezTo>
                    <a:pt x="0" y="2976"/>
                    <a:pt x="5696" y="11811"/>
                    <a:pt x="5696" y="11811"/>
                  </a:cubicBezTo>
                  <a:lnTo>
                    <a:pt x="8398" y="10716"/>
                  </a:lnTo>
                  <a:lnTo>
                    <a:pt x="11519" y="11300"/>
                  </a:lnTo>
                  <a:cubicBezTo>
                    <a:pt x="11519" y="11300"/>
                    <a:pt x="11483" y="1534"/>
                    <a:pt x="11282" y="1388"/>
                  </a:cubicBezTo>
                  <a:cubicBezTo>
                    <a:pt x="10679" y="950"/>
                    <a:pt x="10040" y="621"/>
                    <a:pt x="9347" y="384"/>
                  </a:cubicBezTo>
                  <a:lnTo>
                    <a:pt x="2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751;p62">
              <a:extLst>
                <a:ext uri="{FF2B5EF4-FFF2-40B4-BE49-F238E27FC236}">
                  <a16:creationId xmlns:a16="http://schemas.microsoft.com/office/drawing/2014/main" id="{AC843CB1-2955-084F-7C03-B049B8D48273}"/>
                </a:ext>
              </a:extLst>
            </p:cNvPr>
            <p:cNvSpPr/>
            <p:nvPr/>
          </p:nvSpPr>
          <p:spPr>
            <a:xfrm>
              <a:off x="2348883" y="2961082"/>
              <a:ext cx="184982" cy="353939"/>
            </a:xfrm>
            <a:custGeom>
              <a:avLst/>
              <a:gdLst/>
              <a:ahLst/>
              <a:cxnLst/>
              <a:rect l="l" t="t" r="r" b="b"/>
              <a:pathLst>
                <a:path w="3798" h="7267" extrusionOk="0">
                  <a:moveTo>
                    <a:pt x="1534" y="1"/>
                  </a:moveTo>
                  <a:lnTo>
                    <a:pt x="0" y="1078"/>
                  </a:lnTo>
                  <a:lnTo>
                    <a:pt x="3286" y="7266"/>
                  </a:lnTo>
                  <a:lnTo>
                    <a:pt x="3797" y="841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752;p62">
              <a:extLst>
                <a:ext uri="{FF2B5EF4-FFF2-40B4-BE49-F238E27FC236}">
                  <a16:creationId xmlns:a16="http://schemas.microsoft.com/office/drawing/2014/main" id="{730A6682-98F9-486A-5F94-F4EAC17331AF}"/>
                </a:ext>
              </a:extLst>
            </p:cNvPr>
            <p:cNvSpPr/>
            <p:nvPr/>
          </p:nvSpPr>
          <p:spPr>
            <a:xfrm>
              <a:off x="2361546" y="2999559"/>
              <a:ext cx="172903" cy="39061"/>
            </a:xfrm>
            <a:custGeom>
              <a:avLst/>
              <a:gdLst/>
              <a:ahLst/>
              <a:cxnLst/>
              <a:rect l="l" t="t" r="r" b="b"/>
              <a:pathLst>
                <a:path w="3550" h="802" extrusionOk="0">
                  <a:moveTo>
                    <a:pt x="1789" y="0"/>
                  </a:moveTo>
                  <a:cubicBezTo>
                    <a:pt x="1767" y="0"/>
                    <a:pt x="1748" y="5"/>
                    <a:pt x="1712" y="14"/>
                  </a:cubicBezTo>
                  <a:cubicBezTo>
                    <a:pt x="1146" y="251"/>
                    <a:pt x="562" y="343"/>
                    <a:pt x="51" y="708"/>
                  </a:cubicBezTo>
                  <a:cubicBezTo>
                    <a:pt x="1" y="724"/>
                    <a:pt x="26" y="801"/>
                    <a:pt x="73" y="801"/>
                  </a:cubicBezTo>
                  <a:cubicBezTo>
                    <a:pt x="77" y="801"/>
                    <a:pt x="82" y="801"/>
                    <a:pt x="87" y="799"/>
                  </a:cubicBezTo>
                  <a:cubicBezTo>
                    <a:pt x="671" y="689"/>
                    <a:pt x="1255" y="379"/>
                    <a:pt x="1803" y="160"/>
                  </a:cubicBezTo>
                  <a:cubicBezTo>
                    <a:pt x="2314" y="324"/>
                    <a:pt x="2880" y="343"/>
                    <a:pt x="3409" y="452"/>
                  </a:cubicBezTo>
                  <a:cubicBezTo>
                    <a:pt x="3415" y="453"/>
                    <a:pt x="3421" y="454"/>
                    <a:pt x="3426" y="454"/>
                  </a:cubicBezTo>
                  <a:cubicBezTo>
                    <a:pt x="3522" y="454"/>
                    <a:pt x="3550" y="305"/>
                    <a:pt x="3446" y="288"/>
                  </a:cubicBezTo>
                  <a:cubicBezTo>
                    <a:pt x="2971" y="178"/>
                    <a:pt x="2405" y="142"/>
                    <a:pt x="1894" y="14"/>
                  </a:cubicBezTo>
                  <a:cubicBezTo>
                    <a:pt x="1840" y="5"/>
                    <a:pt x="1812" y="0"/>
                    <a:pt x="1789" y="0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753;p62">
              <a:extLst>
                <a:ext uri="{FF2B5EF4-FFF2-40B4-BE49-F238E27FC236}">
                  <a16:creationId xmlns:a16="http://schemas.microsoft.com/office/drawing/2014/main" id="{531D4D98-743F-3BEB-5E99-4B0340DFD9E6}"/>
                </a:ext>
              </a:extLst>
            </p:cNvPr>
            <p:cNvSpPr/>
            <p:nvPr/>
          </p:nvSpPr>
          <p:spPr>
            <a:xfrm>
              <a:off x="2161267" y="2086179"/>
              <a:ext cx="329002" cy="598292"/>
            </a:xfrm>
            <a:custGeom>
              <a:avLst/>
              <a:gdLst/>
              <a:ahLst/>
              <a:cxnLst/>
              <a:rect l="l" t="t" r="r" b="b"/>
              <a:pathLst>
                <a:path w="6755" h="12284" extrusionOk="0">
                  <a:moveTo>
                    <a:pt x="0" y="1"/>
                  </a:moveTo>
                  <a:lnTo>
                    <a:pt x="0" y="11173"/>
                  </a:lnTo>
                  <a:cubicBezTo>
                    <a:pt x="0" y="11173"/>
                    <a:pt x="1672" y="12283"/>
                    <a:pt x="4397" y="12283"/>
                  </a:cubicBezTo>
                  <a:cubicBezTo>
                    <a:pt x="5114" y="12283"/>
                    <a:pt x="5904" y="12206"/>
                    <a:pt x="6755" y="12013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rgbClr val="5F38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754;p62">
              <a:extLst>
                <a:ext uri="{FF2B5EF4-FFF2-40B4-BE49-F238E27FC236}">
                  <a16:creationId xmlns:a16="http://schemas.microsoft.com/office/drawing/2014/main" id="{639C832B-B519-30DA-D6CF-85A1133DC75B}"/>
                </a:ext>
              </a:extLst>
            </p:cNvPr>
            <p:cNvSpPr/>
            <p:nvPr/>
          </p:nvSpPr>
          <p:spPr>
            <a:xfrm>
              <a:off x="2251081" y="2324497"/>
              <a:ext cx="239190" cy="346780"/>
            </a:xfrm>
            <a:custGeom>
              <a:avLst/>
              <a:gdLst/>
              <a:ahLst/>
              <a:cxnLst/>
              <a:rect l="l" t="t" r="r" b="b"/>
              <a:pathLst>
                <a:path w="4911" h="7120" extrusionOk="0">
                  <a:moveTo>
                    <a:pt x="0" y="0"/>
                  </a:moveTo>
                  <a:cubicBezTo>
                    <a:pt x="0" y="0"/>
                    <a:pt x="347" y="6554"/>
                    <a:pt x="4911" y="7120"/>
                  </a:cubicBezTo>
                  <a:lnTo>
                    <a:pt x="4801" y="0"/>
                  </a:ln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755;p62">
              <a:extLst>
                <a:ext uri="{FF2B5EF4-FFF2-40B4-BE49-F238E27FC236}">
                  <a16:creationId xmlns:a16="http://schemas.microsoft.com/office/drawing/2014/main" id="{8C7540E1-130B-CA84-ACA3-F3BFD1156404}"/>
                </a:ext>
              </a:extLst>
            </p:cNvPr>
            <p:cNvSpPr/>
            <p:nvPr/>
          </p:nvSpPr>
          <p:spPr>
            <a:xfrm>
              <a:off x="2161267" y="2630320"/>
              <a:ext cx="49" cy="4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756;p62">
              <a:extLst>
                <a:ext uri="{FF2B5EF4-FFF2-40B4-BE49-F238E27FC236}">
                  <a16:creationId xmlns:a16="http://schemas.microsoft.com/office/drawing/2014/main" id="{68DE0450-DC3C-AF3B-335F-A27C58E59E0F}"/>
                </a:ext>
              </a:extLst>
            </p:cNvPr>
            <p:cNvSpPr/>
            <p:nvPr/>
          </p:nvSpPr>
          <p:spPr>
            <a:xfrm>
              <a:off x="2161267" y="2630320"/>
              <a:ext cx="329002" cy="369038"/>
            </a:xfrm>
            <a:custGeom>
              <a:avLst/>
              <a:gdLst/>
              <a:ahLst/>
              <a:cxnLst/>
              <a:rect l="l" t="t" r="r" b="b"/>
              <a:pathLst>
                <a:path w="6755" h="7577" extrusionOk="0">
                  <a:moveTo>
                    <a:pt x="0" y="1"/>
                  </a:moveTo>
                  <a:cubicBezTo>
                    <a:pt x="0" y="1"/>
                    <a:pt x="3086" y="6226"/>
                    <a:pt x="5897" y="7577"/>
                  </a:cubicBezTo>
                  <a:cubicBezTo>
                    <a:pt x="6317" y="5350"/>
                    <a:pt x="6609" y="3104"/>
                    <a:pt x="6755" y="8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F38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757;p62">
              <a:extLst>
                <a:ext uri="{FF2B5EF4-FFF2-40B4-BE49-F238E27FC236}">
                  <a16:creationId xmlns:a16="http://schemas.microsoft.com/office/drawing/2014/main" id="{1191E3D4-4094-E618-B52C-BDFF4F9199FE}"/>
                </a:ext>
              </a:extLst>
            </p:cNvPr>
            <p:cNvSpPr/>
            <p:nvPr/>
          </p:nvSpPr>
          <p:spPr>
            <a:xfrm>
              <a:off x="2139934" y="1863837"/>
              <a:ext cx="509503" cy="597075"/>
            </a:xfrm>
            <a:custGeom>
              <a:avLst/>
              <a:gdLst/>
              <a:ahLst/>
              <a:cxnLst/>
              <a:rect l="l" t="t" r="r" b="b"/>
              <a:pathLst>
                <a:path w="10461" h="12259" extrusionOk="0">
                  <a:moveTo>
                    <a:pt x="7366" y="0"/>
                  </a:moveTo>
                  <a:cubicBezTo>
                    <a:pt x="5488" y="0"/>
                    <a:pt x="2661" y="205"/>
                    <a:pt x="1954" y="531"/>
                  </a:cubicBezTo>
                  <a:cubicBezTo>
                    <a:pt x="1205" y="897"/>
                    <a:pt x="0" y="2722"/>
                    <a:pt x="55" y="5186"/>
                  </a:cubicBezTo>
                  <a:cubicBezTo>
                    <a:pt x="92" y="6592"/>
                    <a:pt x="730" y="8253"/>
                    <a:pt x="2027" y="9641"/>
                  </a:cubicBezTo>
                  <a:cubicBezTo>
                    <a:pt x="2027" y="9641"/>
                    <a:pt x="3841" y="12258"/>
                    <a:pt x="7026" y="12258"/>
                  </a:cubicBezTo>
                  <a:cubicBezTo>
                    <a:pt x="7370" y="12258"/>
                    <a:pt x="7730" y="12228"/>
                    <a:pt x="8106" y="12160"/>
                  </a:cubicBezTo>
                  <a:cubicBezTo>
                    <a:pt x="9292" y="11959"/>
                    <a:pt x="9986" y="9842"/>
                    <a:pt x="10223" y="7432"/>
                  </a:cubicBezTo>
                  <a:cubicBezTo>
                    <a:pt x="10260" y="7140"/>
                    <a:pt x="10278" y="6829"/>
                    <a:pt x="10296" y="6519"/>
                  </a:cubicBezTo>
                  <a:cubicBezTo>
                    <a:pt x="10460" y="3452"/>
                    <a:pt x="9931" y="239"/>
                    <a:pt x="8836" y="75"/>
                  </a:cubicBezTo>
                  <a:cubicBezTo>
                    <a:pt x="8538" y="24"/>
                    <a:pt x="8008" y="0"/>
                    <a:pt x="7366" y="0"/>
                  </a:cubicBezTo>
                  <a:close/>
                </a:path>
              </a:pathLst>
            </a:custGeom>
            <a:solidFill>
              <a:srgbClr val="5F38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758;p62">
              <a:extLst>
                <a:ext uri="{FF2B5EF4-FFF2-40B4-BE49-F238E27FC236}">
                  <a16:creationId xmlns:a16="http://schemas.microsoft.com/office/drawing/2014/main" id="{43809A6B-B507-C3DA-D2CA-6DC30CCC3889}"/>
                </a:ext>
              </a:extLst>
            </p:cNvPr>
            <p:cNvSpPr/>
            <p:nvPr/>
          </p:nvSpPr>
          <p:spPr>
            <a:xfrm>
              <a:off x="1673135" y="1625617"/>
              <a:ext cx="1043846" cy="853068"/>
            </a:xfrm>
            <a:custGeom>
              <a:avLst/>
              <a:gdLst/>
              <a:ahLst/>
              <a:cxnLst/>
              <a:rect l="l" t="t" r="r" b="b"/>
              <a:pathLst>
                <a:path w="21432" h="17515" extrusionOk="0">
                  <a:moveTo>
                    <a:pt x="12960" y="0"/>
                  </a:moveTo>
                  <a:cubicBezTo>
                    <a:pt x="10956" y="0"/>
                    <a:pt x="8875" y="346"/>
                    <a:pt x="7540" y="1479"/>
                  </a:cubicBezTo>
                  <a:cubicBezTo>
                    <a:pt x="5495" y="3214"/>
                    <a:pt x="5842" y="7339"/>
                    <a:pt x="5842" y="7339"/>
                  </a:cubicBezTo>
                  <a:cubicBezTo>
                    <a:pt x="5842" y="7339"/>
                    <a:pt x="4678" y="6899"/>
                    <a:pt x="3568" y="6899"/>
                  </a:cubicBezTo>
                  <a:cubicBezTo>
                    <a:pt x="2668" y="6899"/>
                    <a:pt x="1805" y="7188"/>
                    <a:pt x="1625" y="8234"/>
                  </a:cubicBezTo>
                  <a:cubicBezTo>
                    <a:pt x="1442" y="9201"/>
                    <a:pt x="1789" y="10205"/>
                    <a:pt x="2538" y="10862"/>
                  </a:cubicBezTo>
                  <a:cubicBezTo>
                    <a:pt x="2538" y="10862"/>
                    <a:pt x="0" y="15591"/>
                    <a:pt x="5094" y="17160"/>
                  </a:cubicBezTo>
                  <a:cubicBezTo>
                    <a:pt x="5888" y="17403"/>
                    <a:pt x="6609" y="17514"/>
                    <a:pt x="7250" y="17514"/>
                  </a:cubicBezTo>
                  <a:cubicBezTo>
                    <a:pt x="9982" y="17514"/>
                    <a:pt x="11258" y="15496"/>
                    <a:pt x="10534" y="13071"/>
                  </a:cubicBezTo>
                  <a:lnTo>
                    <a:pt x="11866" y="11027"/>
                  </a:lnTo>
                  <a:cubicBezTo>
                    <a:pt x="12688" y="10151"/>
                    <a:pt x="12998" y="8927"/>
                    <a:pt x="12688" y="7777"/>
                  </a:cubicBezTo>
                  <a:lnTo>
                    <a:pt x="12688" y="7777"/>
                  </a:lnTo>
                  <a:cubicBezTo>
                    <a:pt x="12688" y="7777"/>
                    <a:pt x="13483" y="8019"/>
                    <a:pt x="14484" y="8019"/>
                  </a:cubicBezTo>
                  <a:cubicBezTo>
                    <a:pt x="15916" y="8019"/>
                    <a:pt x="17770" y="7526"/>
                    <a:pt x="18328" y="5130"/>
                  </a:cubicBezTo>
                  <a:cubicBezTo>
                    <a:pt x="18328" y="5130"/>
                    <a:pt x="19150" y="5587"/>
                    <a:pt x="19332" y="6061"/>
                  </a:cubicBezTo>
                  <a:cubicBezTo>
                    <a:pt x="19679" y="7011"/>
                    <a:pt x="19789" y="8234"/>
                    <a:pt x="19862" y="8964"/>
                  </a:cubicBezTo>
                  <a:cubicBezTo>
                    <a:pt x="19862" y="8964"/>
                    <a:pt x="21432" y="7595"/>
                    <a:pt x="21213" y="6189"/>
                  </a:cubicBezTo>
                  <a:cubicBezTo>
                    <a:pt x="20939" y="4455"/>
                    <a:pt x="21286" y="1571"/>
                    <a:pt x="18365" y="713"/>
                  </a:cubicBezTo>
                  <a:cubicBezTo>
                    <a:pt x="17557" y="476"/>
                    <a:pt x="15311" y="0"/>
                    <a:pt x="12960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" name="Google Shape;759;p62">
              <a:extLst>
                <a:ext uri="{FF2B5EF4-FFF2-40B4-BE49-F238E27FC236}">
                  <a16:creationId xmlns:a16="http://schemas.microsoft.com/office/drawing/2014/main" id="{6EF3544A-4ACD-8A6A-9A20-60A12FF4DA26}"/>
                </a:ext>
              </a:extLst>
            </p:cNvPr>
            <p:cNvSpPr/>
            <p:nvPr/>
          </p:nvSpPr>
          <p:spPr>
            <a:xfrm>
              <a:off x="2001219" y="2063872"/>
              <a:ext cx="276985" cy="235196"/>
            </a:xfrm>
            <a:custGeom>
              <a:avLst/>
              <a:gdLst/>
              <a:ahLst/>
              <a:cxnLst/>
              <a:rect l="l" t="t" r="r" b="b"/>
              <a:pathLst>
                <a:path w="5687" h="4829" extrusionOk="0">
                  <a:moveTo>
                    <a:pt x="3224" y="0"/>
                  </a:moveTo>
                  <a:cubicBezTo>
                    <a:pt x="3190" y="0"/>
                    <a:pt x="3156" y="1"/>
                    <a:pt x="3122" y="2"/>
                  </a:cubicBezTo>
                  <a:cubicBezTo>
                    <a:pt x="968" y="94"/>
                    <a:pt x="0" y="2722"/>
                    <a:pt x="1589" y="4183"/>
                  </a:cubicBezTo>
                  <a:cubicBezTo>
                    <a:pt x="2068" y="4629"/>
                    <a:pt x="2640" y="4828"/>
                    <a:pt x="3200" y="4828"/>
                  </a:cubicBezTo>
                  <a:cubicBezTo>
                    <a:pt x="4473" y="4828"/>
                    <a:pt x="5686" y="3799"/>
                    <a:pt x="5623" y="2303"/>
                  </a:cubicBezTo>
                  <a:cubicBezTo>
                    <a:pt x="5570" y="1004"/>
                    <a:pt x="4511" y="0"/>
                    <a:pt x="3224" y="0"/>
                  </a:cubicBezTo>
                  <a:close/>
                </a:path>
              </a:pathLst>
            </a:custGeom>
            <a:solidFill>
              <a:srgbClr val="5F38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760;p62">
              <a:extLst>
                <a:ext uri="{FF2B5EF4-FFF2-40B4-BE49-F238E27FC236}">
                  <a16:creationId xmlns:a16="http://schemas.microsoft.com/office/drawing/2014/main" id="{316FE576-2F45-670E-4DC4-83CCEEF71661}"/>
                </a:ext>
              </a:extLst>
            </p:cNvPr>
            <p:cNvSpPr/>
            <p:nvPr/>
          </p:nvSpPr>
          <p:spPr>
            <a:xfrm>
              <a:off x="1303262" y="3455446"/>
              <a:ext cx="1316301" cy="509844"/>
            </a:xfrm>
            <a:custGeom>
              <a:avLst/>
              <a:gdLst/>
              <a:ahLst/>
              <a:cxnLst/>
              <a:rect l="l" t="t" r="r" b="b"/>
              <a:pathLst>
                <a:path w="27026" h="10468" extrusionOk="0">
                  <a:moveTo>
                    <a:pt x="2611" y="1"/>
                  </a:moveTo>
                  <a:cubicBezTo>
                    <a:pt x="2611" y="1"/>
                    <a:pt x="0" y="6773"/>
                    <a:pt x="1917" y="9530"/>
                  </a:cubicBezTo>
                  <a:cubicBezTo>
                    <a:pt x="2384" y="10203"/>
                    <a:pt x="3772" y="10468"/>
                    <a:pt x="5672" y="10468"/>
                  </a:cubicBezTo>
                  <a:cubicBezTo>
                    <a:pt x="12301" y="10468"/>
                    <a:pt x="25159" y="7248"/>
                    <a:pt x="26838" y="6964"/>
                  </a:cubicBezTo>
                  <a:lnTo>
                    <a:pt x="26838" y="6964"/>
                  </a:lnTo>
                  <a:cubicBezTo>
                    <a:pt x="26879" y="6969"/>
                    <a:pt x="26913" y="6971"/>
                    <a:pt x="26941" y="6971"/>
                  </a:cubicBezTo>
                  <a:cubicBezTo>
                    <a:pt x="26982" y="6971"/>
                    <a:pt x="27008" y="6966"/>
                    <a:pt x="27018" y="6956"/>
                  </a:cubicBezTo>
                  <a:cubicBezTo>
                    <a:pt x="27025" y="6948"/>
                    <a:pt x="27019" y="6944"/>
                    <a:pt x="26998" y="6944"/>
                  </a:cubicBezTo>
                  <a:cubicBezTo>
                    <a:pt x="26970" y="6944"/>
                    <a:pt x="26916" y="6951"/>
                    <a:pt x="26838" y="6964"/>
                  </a:cubicBezTo>
                  <a:lnTo>
                    <a:pt x="26838" y="6964"/>
                  </a:lnTo>
                  <a:cubicBezTo>
                    <a:pt x="25127" y="6785"/>
                    <a:pt x="11997" y="2923"/>
                    <a:pt x="9458" y="2923"/>
                  </a:cubicBezTo>
                  <a:cubicBezTo>
                    <a:pt x="9363" y="2923"/>
                    <a:pt x="9283" y="2928"/>
                    <a:pt x="9219" y="2940"/>
                  </a:cubicBezTo>
                  <a:cubicBezTo>
                    <a:pt x="9219" y="2940"/>
                    <a:pt x="7321" y="1260"/>
                    <a:pt x="2611" y="1"/>
                  </a:cubicBezTo>
                  <a:close/>
                </a:path>
              </a:pathLst>
            </a:custGeom>
            <a:solidFill>
              <a:srgbClr val="5F38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761;p62">
              <a:extLst>
                <a:ext uri="{FF2B5EF4-FFF2-40B4-BE49-F238E27FC236}">
                  <a16:creationId xmlns:a16="http://schemas.microsoft.com/office/drawing/2014/main" id="{2262BA92-D604-EFF1-D803-03E4860CDEB5}"/>
                </a:ext>
              </a:extLst>
            </p:cNvPr>
            <p:cNvSpPr/>
            <p:nvPr/>
          </p:nvSpPr>
          <p:spPr>
            <a:xfrm>
              <a:off x="1734456" y="3443902"/>
              <a:ext cx="1580039" cy="538142"/>
            </a:xfrm>
            <a:custGeom>
              <a:avLst/>
              <a:gdLst/>
              <a:ahLst/>
              <a:cxnLst/>
              <a:rect l="l" t="t" r="r" b="b"/>
              <a:pathLst>
                <a:path w="32441" h="11049" extrusionOk="0">
                  <a:moveTo>
                    <a:pt x="29100" y="0"/>
                  </a:moveTo>
                  <a:lnTo>
                    <a:pt x="29100" y="0"/>
                  </a:lnTo>
                  <a:cubicBezTo>
                    <a:pt x="24773" y="1552"/>
                    <a:pt x="23696" y="2428"/>
                    <a:pt x="23696" y="2428"/>
                  </a:cubicBezTo>
                  <a:cubicBezTo>
                    <a:pt x="23696" y="2428"/>
                    <a:pt x="10114" y="1935"/>
                    <a:pt x="6189" y="1461"/>
                  </a:cubicBezTo>
                  <a:cubicBezTo>
                    <a:pt x="5853" y="1415"/>
                    <a:pt x="5516" y="1392"/>
                    <a:pt x="5181" y="1392"/>
                  </a:cubicBezTo>
                  <a:cubicBezTo>
                    <a:pt x="3262" y="1392"/>
                    <a:pt x="1400" y="2138"/>
                    <a:pt x="1" y="3505"/>
                  </a:cubicBezTo>
                  <a:cubicBezTo>
                    <a:pt x="6881" y="4038"/>
                    <a:pt x="23173" y="11048"/>
                    <a:pt x="28008" y="11048"/>
                  </a:cubicBezTo>
                  <a:cubicBezTo>
                    <a:pt x="28471" y="11048"/>
                    <a:pt x="28829" y="10984"/>
                    <a:pt x="29063" y="10844"/>
                  </a:cubicBezTo>
                  <a:cubicBezTo>
                    <a:pt x="32440" y="8799"/>
                    <a:pt x="29100" y="1"/>
                    <a:pt x="29100" y="0"/>
                  </a:cubicBezTo>
                  <a:close/>
                </a:path>
              </a:pathLst>
            </a:custGeom>
            <a:solidFill>
              <a:srgbClr val="5F38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762;p62">
              <a:extLst>
                <a:ext uri="{FF2B5EF4-FFF2-40B4-BE49-F238E27FC236}">
                  <a16:creationId xmlns:a16="http://schemas.microsoft.com/office/drawing/2014/main" id="{58F6FE92-1A60-A927-8516-AA6E5CC23189}"/>
                </a:ext>
              </a:extLst>
            </p:cNvPr>
            <p:cNvSpPr/>
            <p:nvPr/>
          </p:nvSpPr>
          <p:spPr>
            <a:xfrm>
              <a:off x="2634300" y="3470739"/>
              <a:ext cx="305867" cy="96144"/>
            </a:xfrm>
            <a:custGeom>
              <a:avLst/>
              <a:gdLst/>
              <a:ahLst/>
              <a:cxnLst/>
              <a:rect l="l" t="t" r="r" b="b"/>
              <a:pathLst>
                <a:path w="6280" h="1974" extrusionOk="0">
                  <a:moveTo>
                    <a:pt x="3933" y="0"/>
                  </a:moveTo>
                  <a:cubicBezTo>
                    <a:pt x="3409" y="0"/>
                    <a:pt x="2096" y="309"/>
                    <a:pt x="1333" y="618"/>
                  </a:cubicBezTo>
                  <a:cubicBezTo>
                    <a:pt x="785" y="855"/>
                    <a:pt x="310" y="1257"/>
                    <a:pt x="0" y="1749"/>
                  </a:cubicBezTo>
                  <a:cubicBezTo>
                    <a:pt x="0" y="1749"/>
                    <a:pt x="2678" y="1974"/>
                    <a:pt x="4254" y="1974"/>
                  </a:cubicBezTo>
                  <a:cubicBezTo>
                    <a:pt x="4533" y="1974"/>
                    <a:pt x="4777" y="1967"/>
                    <a:pt x="4965" y="1950"/>
                  </a:cubicBezTo>
                  <a:cubicBezTo>
                    <a:pt x="6280" y="1841"/>
                    <a:pt x="4783" y="1384"/>
                    <a:pt x="4783" y="1384"/>
                  </a:cubicBezTo>
                  <a:cubicBezTo>
                    <a:pt x="4783" y="1384"/>
                    <a:pt x="5458" y="1038"/>
                    <a:pt x="5385" y="818"/>
                  </a:cubicBezTo>
                  <a:cubicBezTo>
                    <a:pt x="5369" y="766"/>
                    <a:pt x="5251" y="746"/>
                    <a:pt x="5077" y="746"/>
                  </a:cubicBezTo>
                  <a:cubicBezTo>
                    <a:pt x="4460" y="746"/>
                    <a:pt x="3140" y="1001"/>
                    <a:pt x="3140" y="1001"/>
                  </a:cubicBezTo>
                  <a:cubicBezTo>
                    <a:pt x="3140" y="1001"/>
                    <a:pt x="4418" y="107"/>
                    <a:pt x="4089" y="15"/>
                  </a:cubicBezTo>
                  <a:cubicBezTo>
                    <a:pt x="4051" y="5"/>
                    <a:pt x="3998" y="0"/>
                    <a:pt x="3933" y="0"/>
                  </a:cubicBezTo>
                  <a:close/>
                </a:path>
              </a:pathLst>
            </a:custGeom>
            <a:solidFill>
              <a:srgbClr val="5F38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763;p62">
              <a:extLst>
                <a:ext uri="{FF2B5EF4-FFF2-40B4-BE49-F238E27FC236}">
                  <a16:creationId xmlns:a16="http://schemas.microsoft.com/office/drawing/2014/main" id="{8AA3A9B0-4896-FAAE-CFAD-34B590AC76F4}"/>
                </a:ext>
              </a:extLst>
            </p:cNvPr>
            <p:cNvSpPr/>
            <p:nvPr/>
          </p:nvSpPr>
          <p:spPr>
            <a:xfrm>
              <a:off x="2399537" y="2097722"/>
              <a:ext cx="38282" cy="63365"/>
            </a:xfrm>
            <a:custGeom>
              <a:avLst/>
              <a:gdLst/>
              <a:ahLst/>
              <a:cxnLst/>
              <a:rect l="l" t="t" r="r" b="b"/>
              <a:pathLst>
                <a:path w="786" h="1301" extrusionOk="0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19"/>
                    <a:pt x="1" y="311"/>
                    <a:pt x="37" y="677"/>
                  </a:cubicBezTo>
                  <a:cubicBezTo>
                    <a:pt x="54" y="1021"/>
                    <a:pt x="218" y="1300"/>
                    <a:pt x="405" y="1300"/>
                  </a:cubicBezTo>
                  <a:cubicBezTo>
                    <a:pt x="416" y="1300"/>
                    <a:pt x="427" y="1299"/>
                    <a:pt x="439" y="1297"/>
                  </a:cubicBezTo>
                  <a:cubicBezTo>
                    <a:pt x="640" y="1279"/>
                    <a:pt x="786" y="969"/>
                    <a:pt x="767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764;p62">
              <a:extLst>
                <a:ext uri="{FF2B5EF4-FFF2-40B4-BE49-F238E27FC236}">
                  <a16:creationId xmlns:a16="http://schemas.microsoft.com/office/drawing/2014/main" id="{4EAE92C1-7CDF-682F-CE3A-BC5AF5885C7A}"/>
                </a:ext>
              </a:extLst>
            </p:cNvPr>
            <p:cNvSpPr/>
            <p:nvPr/>
          </p:nvSpPr>
          <p:spPr>
            <a:xfrm>
              <a:off x="2556906" y="2084377"/>
              <a:ext cx="37405" cy="63268"/>
            </a:xfrm>
            <a:custGeom>
              <a:avLst/>
              <a:gdLst/>
              <a:ahLst/>
              <a:cxnLst/>
              <a:rect l="l" t="t" r="r" b="b"/>
              <a:pathLst>
                <a:path w="768" h="1299" extrusionOk="0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20"/>
                    <a:pt x="1" y="312"/>
                    <a:pt x="19" y="677"/>
                  </a:cubicBezTo>
                  <a:cubicBezTo>
                    <a:pt x="55" y="1013"/>
                    <a:pt x="227" y="1298"/>
                    <a:pt x="421" y="1298"/>
                  </a:cubicBezTo>
                  <a:cubicBezTo>
                    <a:pt x="427" y="1298"/>
                    <a:pt x="433" y="1298"/>
                    <a:pt x="439" y="1297"/>
                  </a:cubicBezTo>
                  <a:cubicBezTo>
                    <a:pt x="640" y="1279"/>
                    <a:pt x="768" y="987"/>
                    <a:pt x="749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765;p62">
              <a:extLst>
                <a:ext uri="{FF2B5EF4-FFF2-40B4-BE49-F238E27FC236}">
                  <a16:creationId xmlns:a16="http://schemas.microsoft.com/office/drawing/2014/main" id="{D0AD34CD-F962-A274-6194-50E1091D61BE}"/>
                </a:ext>
              </a:extLst>
            </p:cNvPr>
            <p:cNvSpPr/>
            <p:nvPr/>
          </p:nvSpPr>
          <p:spPr>
            <a:xfrm>
              <a:off x="2591585" y="2181350"/>
              <a:ext cx="49874" cy="44565"/>
            </a:xfrm>
            <a:custGeom>
              <a:avLst/>
              <a:gdLst/>
              <a:ahLst/>
              <a:cxnLst/>
              <a:rect l="l" t="t" r="r" b="b"/>
              <a:pathLst>
                <a:path w="1024" h="915" extrusionOk="0">
                  <a:moveTo>
                    <a:pt x="987" y="0"/>
                  </a:moveTo>
                  <a:cubicBezTo>
                    <a:pt x="439" y="37"/>
                    <a:pt x="1" y="310"/>
                    <a:pt x="37" y="548"/>
                  </a:cubicBezTo>
                  <a:cubicBezTo>
                    <a:pt x="72" y="756"/>
                    <a:pt x="419" y="914"/>
                    <a:pt x="876" y="914"/>
                  </a:cubicBezTo>
                  <a:cubicBezTo>
                    <a:pt x="900" y="914"/>
                    <a:pt x="925" y="914"/>
                    <a:pt x="950" y="913"/>
                  </a:cubicBezTo>
                  <a:cubicBezTo>
                    <a:pt x="987" y="621"/>
                    <a:pt x="1005" y="310"/>
                    <a:pt x="1023" y="0"/>
                  </a:cubicBez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766;p62">
              <a:extLst>
                <a:ext uri="{FF2B5EF4-FFF2-40B4-BE49-F238E27FC236}">
                  <a16:creationId xmlns:a16="http://schemas.microsoft.com/office/drawing/2014/main" id="{5480D23D-3A9B-3411-7A05-4BF02B30E776}"/>
                </a:ext>
              </a:extLst>
            </p:cNvPr>
            <p:cNvSpPr/>
            <p:nvPr/>
          </p:nvSpPr>
          <p:spPr>
            <a:xfrm>
              <a:off x="2328426" y="2200638"/>
              <a:ext cx="100527" cy="45296"/>
            </a:xfrm>
            <a:custGeom>
              <a:avLst/>
              <a:gdLst/>
              <a:ahLst/>
              <a:cxnLst/>
              <a:rect l="l" t="t" r="r" b="b"/>
              <a:pathLst>
                <a:path w="2064" h="930" extrusionOk="0">
                  <a:moveTo>
                    <a:pt x="1138" y="1"/>
                  </a:moveTo>
                  <a:cubicBezTo>
                    <a:pt x="1088" y="1"/>
                    <a:pt x="1037" y="2"/>
                    <a:pt x="986" y="6"/>
                  </a:cubicBezTo>
                  <a:cubicBezTo>
                    <a:pt x="420" y="60"/>
                    <a:pt x="0" y="316"/>
                    <a:pt x="19" y="553"/>
                  </a:cubicBezTo>
                  <a:cubicBezTo>
                    <a:pt x="50" y="776"/>
                    <a:pt x="414" y="929"/>
                    <a:pt x="868" y="929"/>
                  </a:cubicBezTo>
                  <a:cubicBezTo>
                    <a:pt x="936" y="929"/>
                    <a:pt x="1006" y="926"/>
                    <a:pt x="1077" y="918"/>
                  </a:cubicBezTo>
                  <a:cubicBezTo>
                    <a:pt x="1643" y="882"/>
                    <a:pt x="2063" y="626"/>
                    <a:pt x="2045" y="371"/>
                  </a:cubicBezTo>
                  <a:cubicBezTo>
                    <a:pt x="2012" y="156"/>
                    <a:pt x="1619" y="1"/>
                    <a:pt x="1138" y="1"/>
                  </a:cubicBez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767;p62">
              <a:extLst>
                <a:ext uri="{FF2B5EF4-FFF2-40B4-BE49-F238E27FC236}">
                  <a16:creationId xmlns:a16="http://schemas.microsoft.com/office/drawing/2014/main" id="{CB7DA46D-B2FA-EC50-BF78-0FB051E27A4D}"/>
                </a:ext>
              </a:extLst>
            </p:cNvPr>
            <p:cNvSpPr/>
            <p:nvPr/>
          </p:nvSpPr>
          <p:spPr>
            <a:xfrm>
              <a:off x="2474252" y="2079701"/>
              <a:ext cx="70281" cy="214935"/>
            </a:xfrm>
            <a:custGeom>
              <a:avLst/>
              <a:gdLst/>
              <a:ahLst/>
              <a:cxnLst/>
              <a:rect l="l" t="t" r="r" b="b"/>
              <a:pathLst>
                <a:path w="1443" h="4413" extrusionOk="0">
                  <a:moveTo>
                    <a:pt x="499" y="1"/>
                  </a:moveTo>
                  <a:cubicBezTo>
                    <a:pt x="459" y="1"/>
                    <a:pt x="420" y="29"/>
                    <a:pt x="420" y="79"/>
                  </a:cubicBezTo>
                  <a:cubicBezTo>
                    <a:pt x="402" y="1393"/>
                    <a:pt x="785" y="2781"/>
                    <a:pt x="1095" y="4059"/>
                  </a:cubicBezTo>
                  <a:cubicBezTo>
                    <a:pt x="767" y="4113"/>
                    <a:pt x="438" y="4113"/>
                    <a:pt x="110" y="4168"/>
                  </a:cubicBezTo>
                  <a:cubicBezTo>
                    <a:pt x="0" y="4205"/>
                    <a:pt x="0" y="4351"/>
                    <a:pt x="110" y="4387"/>
                  </a:cubicBezTo>
                  <a:cubicBezTo>
                    <a:pt x="238" y="4405"/>
                    <a:pt x="367" y="4413"/>
                    <a:pt x="496" y="4413"/>
                  </a:cubicBezTo>
                  <a:cubicBezTo>
                    <a:pt x="769" y="4413"/>
                    <a:pt x="1042" y="4376"/>
                    <a:pt x="1315" y="4314"/>
                  </a:cubicBezTo>
                  <a:cubicBezTo>
                    <a:pt x="1388" y="4296"/>
                    <a:pt x="1442" y="4223"/>
                    <a:pt x="1442" y="4150"/>
                  </a:cubicBezTo>
                  <a:cubicBezTo>
                    <a:pt x="1278" y="3475"/>
                    <a:pt x="1114" y="2799"/>
                    <a:pt x="986" y="2124"/>
                  </a:cubicBezTo>
                  <a:cubicBezTo>
                    <a:pt x="876" y="1430"/>
                    <a:pt x="749" y="736"/>
                    <a:pt x="584" y="61"/>
                  </a:cubicBezTo>
                  <a:cubicBezTo>
                    <a:pt x="568" y="20"/>
                    <a:pt x="533" y="1"/>
                    <a:pt x="4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0" name="Google Shape;768;p62">
              <a:extLst>
                <a:ext uri="{FF2B5EF4-FFF2-40B4-BE49-F238E27FC236}">
                  <a16:creationId xmlns:a16="http://schemas.microsoft.com/office/drawing/2014/main" id="{DFA2E84D-8B4E-F864-5D4A-FF63D10A5AA1}"/>
                </a:ext>
              </a:extLst>
            </p:cNvPr>
            <p:cNvSpPr/>
            <p:nvPr/>
          </p:nvSpPr>
          <p:spPr>
            <a:xfrm>
              <a:off x="2091910" y="2114623"/>
              <a:ext cx="80753" cy="129994"/>
            </a:xfrm>
            <a:custGeom>
              <a:avLst/>
              <a:gdLst/>
              <a:ahLst/>
              <a:cxnLst/>
              <a:rect l="l" t="t" r="r" b="b"/>
              <a:pathLst>
                <a:path w="1658" h="2669" extrusionOk="0">
                  <a:moveTo>
                    <a:pt x="1193" y="1"/>
                  </a:moveTo>
                  <a:cubicBezTo>
                    <a:pt x="955" y="1"/>
                    <a:pt x="688" y="180"/>
                    <a:pt x="512" y="330"/>
                  </a:cubicBezTo>
                  <a:cubicBezTo>
                    <a:pt x="183" y="622"/>
                    <a:pt x="0" y="1060"/>
                    <a:pt x="55" y="1516"/>
                  </a:cubicBezTo>
                  <a:cubicBezTo>
                    <a:pt x="92" y="1954"/>
                    <a:pt x="329" y="2338"/>
                    <a:pt x="712" y="2538"/>
                  </a:cubicBezTo>
                  <a:cubicBezTo>
                    <a:pt x="856" y="2610"/>
                    <a:pt x="1039" y="2669"/>
                    <a:pt x="1207" y="2669"/>
                  </a:cubicBezTo>
                  <a:cubicBezTo>
                    <a:pt x="1382" y="2669"/>
                    <a:pt x="1542" y="2606"/>
                    <a:pt x="1625" y="2429"/>
                  </a:cubicBezTo>
                  <a:cubicBezTo>
                    <a:pt x="1658" y="2364"/>
                    <a:pt x="1632" y="2298"/>
                    <a:pt x="1574" y="2298"/>
                  </a:cubicBezTo>
                  <a:cubicBezTo>
                    <a:pt x="1567" y="2298"/>
                    <a:pt x="1560" y="2299"/>
                    <a:pt x="1552" y="2301"/>
                  </a:cubicBezTo>
                  <a:cubicBezTo>
                    <a:pt x="1508" y="2299"/>
                    <a:pt x="1465" y="2298"/>
                    <a:pt x="1424" y="2298"/>
                  </a:cubicBezTo>
                  <a:cubicBezTo>
                    <a:pt x="1370" y="2298"/>
                    <a:pt x="1318" y="2299"/>
                    <a:pt x="1268" y="2299"/>
                  </a:cubicBezTo>
                  <a:cubicBezTo>
                    <a:pt x="1092" y="2299"/>
                    <a:pt x="938" y="2283"/>
                    <a:pt x="767" y="2137"/>
                  </a:cubicBezTo>
                  <a:cubicBezTo>
                    <a:pt x="475" y="1900"/>
                    <a:pt x="347" y="1516"/>
                    <a:pt x="420" y="1133"/>
                  </a:cubicBezTo>
                  <a:cubicBezTo>
                    <a:pt x="475" y="841"/>
                    <a:pt x="658" y="603"/>
                    <a:pt x="895" y="439"/>
                  </a:cubicBezTo>
                  <a:cubicBezTo>
                    <a:pt x="1078" y="330"/>
                    <a:pt x="1278" y="311"/>
                    <a:pt x="1424" y="147"/>
                  </a:cubicBezTo>
                  <a:cubicBezTo>
                    <a:pt x="1443" y="129"/>
                    <a:pt x="1443" y="92"/>
                    <a:pt x="1424" y="74"/>
                  </a:cubicBezTo>
                  <a:cubicBezTo>
                    <a:pt x="1354" y="22"/>
                    <a:pt x="1275" y="1"/>
                    <a:pt x="11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1" name="Google Shape;769;p62">
              <a:extLst>
                <a:ext uri="{FF2B5EF4-FFF2-40B4-BE49-F238E27FC236}">
                  <a16:creationId xmlns:a16="http://schemas.microsoft.com/office/drawing/2014/main" id="{24DDD98A-AA9E-6494-AE65-315F1E0313AC}"/>
                </a:ext>
              </a:extLst>
            </p:cNvPr>
            <p:cNvSpPr/>
            <p:nvPr/>
          </p:nvSpPr>
          <p:spPr>
            <a:xfrm>
              <a:off x="2411714" y="2340180"/>
              <a:ext cx="78659" cy="28979"/>
            </a:xfrm>
            <a:custGeom>
              <a:avLst/>
              <a:gdLst/>
              <a:ahLst/>
              <a:cxnLst/>
              <a:rect l="l" t="t" r="r" b="b"/>
              <a:pathLst>
                <a:path w="1615" h="595" extrusionOk="0">
                  <a:moveTo>
                    <a:pt x="247" y="1"/>
                  </a:moveTo>
                  <a:cubicBezTo>
                    <a:pt x="92" y="1"/>
                    <a:pt x="0" y="227"/>
                    <a:pt x="171" y="335"/>
                  </a:cubicBezTo>
                  <a:cubicBezTo>
                    <a:pt x="423" y="500"/>
                    <a:pt x="720" y="594"/>
                    <a:pt x="1018" y="594"/>
                  </a:cubicBezTo>
                  <a:cubicBezTo>
                    <a:pt x="1150" y="594"/>
                    <a:pt x="1283" y="575"/>
                    <a:pt x="1412" y="536"/>
                  </a:cubicBezTo>
                  <a:cubicBezTo>
                    <a:pt x="1614" y="469"/>
                    <a:pt x="1552" y="183"/>
                    <a:pt x="1368" y="183"/>
                  </a:cubicBezTo>
                  <a:cubicBezTo>
                    <a:pt x="1353" y="183"/>
                    <a:pt x="1337" y="185"/>
                    <a:pt x="1321" y="189"/>
                  </a:cubicBezTo>
                  <a:cubicBezTo>
                    <a:pt x="1222" y="210"/>
                    <a:pt x="1122" y="221"/>
                    <a:pt x="1025" y="221"/>
                  </a:cubicBezTo>
                  <a:cubicBezTo>
                    <a:pt x="780" y="221"/>
                    <a:pt x="544" y="155"/>
                    <a:pt x="335" y="25"/>
                  </a:cubicBezTo>
                  <a:cubicBezTo>
                    <a:pt x="304" y="8"/>
                    <a:pt x="274" y="1"/>
                    <a:pt x="2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2" name="Google Shape;770;p62">
              <a:extLst>
                <a:ext uri="{FF2B5EF4-FFF2-40B4-BE49-F238E27FC236}">
                  <a16:creationId xmlns:a16="http://schemas.microsoft.com/office/drawing/2014/main" id="{D4B6E0E2-B94F-9D6E-0DFF-4998D6ED1456}"/>
                </a:ext>
              </a:extLst>
            </p:cNvPr>
            <p:cNvSpPr/>
            <p:nvPr/>
          </p:nvSpPr>
          <p:spPr>
            <a:xfrm>
              <a:off x="1602901" y="3597131"/>
              <a:ext cx="894613" cy="224189"/>
            </a:xfrm>
            <a:custGeom>
              <a:avLst/>
              <a:gdLst/>
              <a:ahLst/>
              <a:cxnLst/>
              <a:rect l="l" t="t" r="r" b="b"/>
              <a:pathLst>
                <a:path w="18368" h="4603" extrusionOk="0">
                  <a:moveTo>
                    <a:pt x="2770" y="1"/>
                  </a:moveTo>
                  <a:cubicBezTo>
                    <a:pt x="2463" y="1"/>
                    <a:pt x="2158" y="24"/>
                    <a:pt x="1862" y="67"/>
                  </a:cubicBezTo>
                  <a:cubicBezTo>
                    <a:pt x="1223" y="177"/>
                    <a:pt x="493" y="359"/>
                    <a:pt x="0" y="797"/>
                  </a:cubicBezTo>
                  <a:cubicBezTo>
                    <a:pt x="0" y="797"/>
                    <a:pt x="0" y="834"/>
                    <a:pt x="18" y="834"/>
                  </a:cubicBezTo>
                  <a:cubicBezTo>
                    <a:pt x="767" y="670"/>
                    <a:pt x="1424" y="341"/>
                    <a:pt x="2191" y="268"/>
                  </a:cubicBezTo>
                  <a:cubicBezTo>
                    <a:pt x="2347" y="256"/>
                    <a:pt x="2504" y="250"/>
                    <a:pt x="2660" y="250"/>
                  </a:cubicBezTo>
                  <a:cubicBezTo>
                    <a:pt x="3233" y="250"/>
                    <a:pt x="3804" y="329"/>
                    <a:pt x="4363" y="487"/>
                  </a:cubicBezTo>
                  <a:cubicBezTo>
                    <a:pt x="5915" y="889"/>
                    <a:pt x="7430" y="1400"/>
                    <a:pt x="8963" y="1856"/>
                  </a:cubicBezTo>
                  <a:lnTo>
                    <a:pt x="18146" y="4594"/>
                  </a:lnTo>
                  <a:cubicBezTo>
                    <a:pt x="18161" y="4600"/>
                    <a:pt x="18176" y="4602"/>
                    <a:pt x="18190" y="4602"/>
                  </a:cubicBezTo>
                  <a:cubicBezTo>
                    <a:pt x="18322" y="4602"/>
                    <a:pt x="18367" y="4388"/>
                    <a:pt x="18219" y="4339"/>
                  </a:cubicBezTo>
                  <a:lnTo>
                    <a:pt x="8525" y="1436"/>
                  </a:lnTo>
                  <a:cubicBezTo>
                    <a:pt x="6974" y="962"/>
                    <a:pt x="5385" y="359"/>
                    <a:pt x="3779" y="85"/>
                  </a:cubicBezTo>
                  <a:cubicBezTo>
                    <a:pt x="3445" y="28"/>
                    <a:pt x="3106" y="1"/>
                    <a:pt x="27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3" name="Google Shape;771;p62">
              <a:extLst>
                <a:ext uri="{FF2B5EF4-FFF2-40B4-BE49-F238E27FC236}">
                  <a16:creationId xmlns:a16="http://schemas.microsoft.com/office/drawing/2014/main" id="{0CCC319F-ED44-E637-5648-3421EFD5608E}"/>
                </a:ext>
              </a:extLst>
            </p:cNvPr>
            <p:cNvSpPr/>
            <p:nvPr/>
          </p:nvSpPr>
          <p:spPr>
            <a:xfrm>
              <a:off x="2629819" y="3549935"/>
              <a:ext cx="468980" cy="49825"/>
            </a:xfrm>
            <a:custGeom>
              <a:avLst/>
              <a:gdLst/>
              <a:ahLst/>
              <a:cxnLst/>
              <a:rect l="l" t="t" r="r" b="b"/>
              <a:pathLst>
                <a:path w="9629" h="1023" extrusionOk="0">
                  <a:moveTo>
                    <a:pt x="1708" y="0"/>
                  </a:moveTo>
                  <a:cubicBezTo>
                    <a:pt x="1134" y="0"/>
                    <a:pt x="562" y="41"/>
                    <a:pt x="1" y="123"/>
                  </a:cubicBezTo>
                  <a:cubicBezTo>
                    <a:pt x="1" y="142"/>
                    <a:pt x="1" y="142"/>
                    <a:pt x="1" y="160"/>
                  </a:cubicBezTo>
                  <a:cubicBezTo>
                    <a:pt x="636" y="220"/>
                    <a:pt x="1259" y="256"/>
                    <a:pt x="1889" y="256"/>
                  </a:cubicBezTo>
                  <a:cubicBezTo>
                    <a:pt x="2020" y="256"/>
                    <a:pt x="2151" y="254"/>
                    <a:pt x="2283" y="251"/>
                  </a:cubicBezTo>
                  <a:cubicBezTo>
                    <a:pt x="3049" y="270"/>
                    <a:pt x="3798" y="306"/>
                    <a:pt x="4565" y="361"/>
                  </a:cubicBezTo>
                  <a:cubicBezTo>
                    <a:pt x="6189" y="489"/>
                    <a:pt x="7814" y="708"/>
                    <a:pt x="9420" y="1018"/>
                  </a:cubicBezTo>
                  <a:cubicBezTo>
                    <a:pt x="9432" y="1021"/>
                    <a:pt x="9442" y="1022"/>
                    <a:pt x="9453" y="1022"/>
                  </a:cubicBezTo>
                  <a:cubicBezTo>
                    <a:pt x="9576" y="1022"/>
                    <a:pt x="9628" y="833"/>
                    <a:pt x="9493" y="799"/>
                  </a:cubicBezTo>
                  <a:cubicBezTo>
                    <a:pt x="7924" y="489"/>
                    <a:pt x="6335" y="270"/>
                    <a:pt x="4747" y="142"/>
                  </a:cubicBezTo>
                  <a:cubicBezTo>
                    <a:pt x="3926" y="87"/>
                    <a:pt x="3104" y="32"/>
                    <a:pt x="2283" y="14"/>
                  </a:cubicBezTo>
                  <a:cubicBezTo>
                    <a:pt x="2091" y="5"/>
                    <a:pt x="1899" y="0"/>
                    <a:pt x="17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4" name="Google Shape;772;p62">
              <a:extLst>
                <a:ext uri="{FF2B5EF4-FFF2-40B4-BE49-F238E27FC236}">
                  <a16:creationId xmlns:a16="http://schemas.microsoft.com/office/drawing/2014/main" id="{F7FD8B93-0019-81E0-59DA-CEBAD660439D}"/>
                </a:ext>
              </a:extLst>
            </p:cNvPr>
            <p:cNvSpPr/>
            <p:nvPr/>
          </p:nvSpPr>
          <p:spPr>
            <a:xfrm>
              <a:off x="1763388" y="2853977"/>
              <a:ext cx="150742" cy="756437"/>
            </a:xfrm>
            <a:custGeom>
              <a:avLst/>
              <a:gdLst/>
              <a:ahLst/>
              <a:cxnLst/>
              <a:rect l="l" t="t" r="r" b="b"/>
              <a:pathLst>
                <a:path w="3095" h="15531" extrusionOk="0">
                  <a:moveTo>
                    <a:pt x="1505" y="0"/>
                  </a:moveTo>
                  <a:cubicBezTo>
                    <a:pt x="1456" y="0"/>
                    <a:pt x="1420" y="60"/>
                    <a:pt x="1433" y="100"/>
                  </a:cubicBezTo>
                  <a:cubicBezTo>
                    <a:pt x="2620" y="2729"/>
                    <a:pt x="1634" y="5267"/>
                    <a:pt x="1105" y="7932"/>
                  </a:cubicBezTo>
                  <a:cubicBezTo>
                    <a:pt x="612" y="10396"/>
                    <a:pt x="247" y="12879"/>
                    <a:pt x="9" y="15380"/>
                  </a:cubicBezTo>
                  <a:cubicBezTo>
                    <a:pt x="0" y="15480"/>
                    <a:pt x="78" y="15531"/>
                    <a:pt x="160" y="15531"/>
                  </a:cubicBezTo>
                  <a:cubicBezTo>
                    <a:pt x="242" y="15531"/>
                    <a:pt x="329" y="15480"/>
                    <a:pt x="338" y="15380"/>
                  </a:cubicBezTo>
                  <a:cubicBezTo>
                    <a:pt x="594" y="12368"/>
                    <a:pt x="1086" y="9374"/>
                    <a:pt x="1780" y="6417"/>
                  </a:cubicBezTo>
                  <a:cubicBezTo>
                    <a:pt x="2255" y="4463"/>
                    <a:pt x="3094" y="1762"/>
                    <a:pt x="1561" y="27"/>
                  </a:cubicBezTo>
                  <a:cubicBezTo>
                    <a:pt x="1542" y="8"/>
                    <a:pt x="1522" y="0"/>
                    <a:pt x="1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5" name="Google Shape;773;p62">
              <a:extLst>
                <a:ext uri="{FF2B5EF4-FFF2-40B4-BE49-F238E27FC236}">
                  <a16:creationId xmlns:a16="http://schemas.microsoft.com/office/drawing/2014/main" id="{4EBDC6F6-7614-1DCB-766E-5C1D7B51B022}"/>
                </a:ext>
              </a:extLst>
            </p:cNvPr>
            <p:cNvSpPr/>
            <p:nvPr/>
          </p:nvSpPr>
          <p:spPr>
            <a:xfrm>
              <a:off x="1711370" y="2765138"/>
              <a:ext cx="67603" cy="25278"/>
            </a:xfrm>
            <a:custGeom>
              <a:avLst/>
              <a:gdLst/>
              <a:ahLst/>
              <a:cxnLst/>
              <a:rect l="l" t="t" r="r" b="b"/>
              <a:pathLst>
                <a:path w="1388" h="519" extrusionOk="0">
                  <a:moveTo>
                    <a:pt x="525" y="0"/>
                  </a:moveTo>
                  <a:cubicBezTo>
                    <a:pt x="374" y="0"/>
                    <a:pt x="223" y="33"/>
                    <a:pt x="92" y="99"/>
                  </a:cubicBezTo>
                  <a:cubicBezTo>
                    <a:pt x="0" y="135"/>
                    <a:pt x="55" y="263"/>
                    <a:pt x="128" y="263"/>
                  </a:cubicBezTo>
                  <a:cubicBezTo>
                    <a:pt x="347" y="263"/>
                    <a:pt x="566" y="300"/>
                    <a:pt x="767" y="336"/>
                  </a:cubicBezTo>
                  <a:cubicBezTo>
                    <a:pt x="950" y="391"/>
                    <a:pt x="1114" y="519"/>
                    <a:pt x="1296" y="519"/>
                  </a:cubicBezTo>
                  <a:cubicBezTo>
                    <a:pt x="1351" y="519"/>
                    <a:pt x="1388" y="464"/>
                    <a:pt x="1388" y="409"/>
                  </a:cubicBezTo>
                  <a:cubicBezTo>
                    <a:pt x="1315" y="190"/>
                    <a:pt x="1023" y="99"/>
                    <a:pt x="822" y="44"/>
                  </a:cubicBezTo>
                  <a:cubicBezTo>
                    <a:pt x="727" y="15"/>
                    <a:pt x="626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6" name="Google Shape;774;p62">
              <a:extLst>
                <a:ext uri="{FF2B5EF4-FFF2-40B4-BE49-F238E27FC236}">
                  <a16:creationId xmlns:a16="http://schemas.microsoft.com/office/drawing/2014/main" id="{646B1B2F-FF57-67DF-1A7D-1E326F76E565}"/>
                </a:ext>
              </a:extLst>
            </p:cNvPr>
            <p:cNvSpPr/>
            <p:nvPr/>
          </p:nvSpPr>
          <p:spPr>
            <a:xfrm>
              <a:off x="2813002" y="2751159"/>
              <a:ext cx="48949" cy="34094"/>
            </a:xfrm>
            <a:custGeom>
              <a:avLst/>
              <a:gdLst/>
              <a:ahLst/>
              <a:cxnLst/>
              <a:rect l="l" t="t" r="r" b="b"/>
              <a:pathLst>
                <a:path w="1005" h="700" extrusionOk="0">
                  <a:moveTo>
                    <a:pt x="737" y="1"/>
                  </a:moveTo>
                  <a:cubicBezTo>
                    <a:pt x="601" y="1"/>
                    <a:pt x="452" y="67"/>
                    <a:pt x="347" y="149"/>
                  </a:cubicBezTo>
                  <a:cubicBezTo>
                    <a:pt x="183" y="258"/>
                    <a:pt x="0" y="404"/>
                    <a:pt x="0" y="605"/>
                  </a:cubicBezTo>
                  <a:cubicBezTo>
                    <a:pt x="0" y="652"/>
                    <a:pt x="41" y="700"/>
                    <a:pt x="100" y="700"/>
                  </a:cubicBezTo>
                  <a:cubicBezTo>
                    <a:pt x="109" y="700"/>
                    <a:pt x="118" y="699"/>
                    <a:pt x="128" y="696"/>
                  </a:cubicBezTo>
                  <a:cubicBezTo>
                    <a:pt x="274" y="642"/>
                    <a:pt x="384" y="514"/>
                    <a:pt x="530" y="459"/>
                  </a:cubicBezTo>
                  <a:cubicBezTo>
                    <a:pt x="694" y="386"/>
                    <a:pt x="877" y="368"/>
                    <a:pt x="968" y="240"/>
                  </a:cubicBezTo>
                  <a:cubicBezTo>
                    <a:pt x="1004" y="185"/>
                    <a:pt x="986" y="112"/>
                    <a:pt x="950" y="76"/>
                  </a:cubicBezTo>
                  <a:cubicBezTo>
                    <a:pt x="890" y="23"/>
                    <a:pt x="816" y="1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7" name="Google Shape;775;p62">
              <a:extLst>
                <a:ext uri="{FF2B5EF4-FFF2-40B4-BE49-F238E27FC236}">
                  <a16:creationId xmlns:a16="http://schemas.microsoft.com/office/drawing/2014/main" id="{1D6DDE24-EDAD-7658-A936-BECB037EDB5B}"/>
                </a:ext>
              </a:extLst>
            </p:cNvPr>
            <p:cNvSpPr/>
            <p:nvPr/>
          </p:nvSpPr>
          <p:spPr>
            <a:xfrm>
              <a:off x="1395706" y="3346978"/>
              <a:ext cx="401086" cy="124198"/>
            </a:xfrm>
            <a:custGeom>
              <a:avLst/>
              <a:gdLst/>
              <a:ahLst/>
              <a:cxnLst/>
              <a:rect l="l" t="t" r="r" b="b"/>
              <a:pathLst>
                <a:path w="8235" h="2550" extrusionOk="0">
                  <a:moveTo>
                    <a:pt x="110" y="1"/>
                  </a:moveTo>
                  <a:cubicBezTo>
                    <a:pt x="19" y="1"/>
                    <a:pt x="1" y="147"/>
                    <a:pt x="92" y="183"/>
                  </a:cubicBezTo>
                  <a:cubicBezTo>
                    <a:pt x="713" y="439"/>
                    <a:pt x="1425" y="548"/>
                    <a:pt x="2082" y="731"/>
                  </a:cubicBezTo>
                  <a:cubicBezTo>
                    <a:pt x="2721" y="913"/>
                    <a:pt x="3396" y="1096"/>
                    <a:pt x="4072" y="1278"/>
                  </a:cubicBezTo>
                  <a:cubicBezTo>
                    <a:pt x="5386" y="1680"/>
                    <a:pt x="6700" y="2100"/>
                    <a:pt x="8015" y="2538"/>
                  </a:cubicBezTo>
                  <a:cubicBezTo>
                    <a:pt x="8032" y="2546"/>
                    <a:pt x="8048" y="2549"/>
                    <a:pt x="8063" y="2549"/>
                  </a:cubicBezTo>
                  <a:cubicBezTo>
                    <a:pt x="8192" y="2549"/>
                    <a:pt x="8235" y="2295"/>
                    <a:pt x="8088" y="2246"/>
                  </a:cubicBezTo>
                  <a:cubicBezTo>
                    <a:pt x="6755" y="1771"/>
                    <a:pt x="5404" y="1351"/>
                    <a:pt x="4053" y="950"/>
                  </a:cubicBezTo>
                  <a:cubicBezTo>
                    <a:pt x="3378" y="767"/>
                    <a:pt x="2721" y="585"/>
                    <a:pt x="2045" y="420"/>
                  </a:cubicBezTo>
                  <a:cubicBezTo>
                    <a:pt x="1388" y="256"/>
                    <a:pt x="749" y="37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51" name="TextBox 650">
            <a:extLst>
              <a:ext uri="{FF2B5EF4-FFF2-40B4-BE49-F238E27FC236}">
                <a16:creationId xmlns:a16="http://schemas.microsoft.com/office/drawing/2014/main" id="{50A0B15B-D117-C801-7D15-53C81F85B7BC}"/>
              </a:ext>
            </a:extLst>
          </p:cNvPr>
          <p:cNvSpPr txBox="1"/>
          <p:nvPr/>
        </p:nvSpPr>
        <p:spPr>
          <a:xfrm>
            <a:off x="519584" y="742959"/>
            <a:ext cx="6096000" cy="666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733" b="1" dirty="0">
                <a:solidFill>
                  <a:schemeClr val="accent1">
                    <a:lumMod val="50000"/>
                  </a:schemeClr>
                </a:solidFill>
                <a:latin typeface="Alata" panose="020B0604020202020204" charset="0"/>
              </a:rPr>
              <a:t>PROJECT SCOPE</a:t>
            </a:r>
            <a:endParaRPr lang="en-IN" sz="3733" dirty="0">
              <a:solidFill>
                <a:schemeClr val="accent1">
                  <a:lumMod val="50000"/>
                </a:schemeClr>
              </a:solidFill>
              <a:latin typeface="Alata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E1CF610-102F-24E2-A8DB-64FD884C765B}"/>
              </a:ext>
            </a:extLst>
          </p:cNvPr>
          <p:cNvSpPr/>
          <p:nvPr/>
        </p:nvSpPr>
        <p:spPr>
          <a:xfrm>
            <a:off x="8302648" y="473573"/>
            <a:ext cx="3889352" cy="63844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DC5A604-CE39-1499-F93A-7D4478CB0770}"/>
              </a:ext>
            </a:extLst>
          </p:cNvPr>
          <p:cNvSpPr/>
          <p:nvPr/>
        </p:nvSpPr>
        <p:spPr>
          <a:xfrm>
            <a:off x="4292390" y="474016"/>
            <a:ext cx="4010261" cy="63844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FC43A74-95DB-FD10-9EEA-E1115F465C1B}"/>
              </a:ext>
            </a:extLst>
          </p:cNvPr>
          <p:cNvSpPr/>
          <p:nvPr/>
        </p:nvSpPr>
        <p:spPr>
          <a:xfrm>
            <a:off x="0" y="473573"/>
            <a:ext cx="4292389" cy="63844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701" name="Google Shape;701;p61"/>
          <p:cNvSpPr txBox="1">
            <a:spLocks noGrp="1"/>
          </p:cNvSpPr>
          <p:nvPr>
            <p:ph type="title"/>
          </p:nvPr>
        </p:nvSpPr>
        <p:spPr>
          <a:xfrm>
            <a:off x="3113495" y="-120913"/>
            <a:ext cx="6468813" cy="5944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SOFTWARE REQUIREMENTS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9DA7D7-3DA0-4CE9-39B5-D00BE6D26F2F}"/>
              </a:ext>
            </a:extLst>
          </p:cNvPr>
          <p:cNvSpPr txBox="1"/>
          <p:nvPr/>
        </p:nvSpPr>
        <p:spPr>
          <a:xfrm>
            <a:off x="1" y="655385"/>
            <a:ext cx="3667676" cy="184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IN" sz="1867" b="1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Front-End:</a:t>
            </a:r>
            <a:r>
              <a:rPr lang="en-IN" sz="1867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867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system will utilize a user-friendly interface developed with a popular programming language like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python</a:t>
            </a:r>
            <a:endParaRPr lang="en-IN" sz="16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endParaRPr lang="en-IN" sz="1867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A0437F-B729-648B-9992-C276CAC59653}"/>
              </a:ext>
            </a:extLst>
          </p:cNvPr>
          <p:cNvSpPr txBox="1"/>
          <p:nvPr/>
        </p:nvSpPr>
        <p:spPr>
          <a:xfrm>
            <a:off x="100762" y="2069177"/>
            <a:ext cx="3461117" cy="4839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IN" sz="2400" b="1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User Interface Design:</a:t>
            </a:r>
            <a:endParaRPr lang="en-IN" sz="2400" b="1" kern="100" dirty="0">
              <a:solidFill>
                <a:schemeClr val="accent6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189" indent="-457189">
              <a:lnSpc>
                <a:spcPct val="107000"/>
              </a:lnSpc>
              <a:spcAft>
                <a:spcPts val="1067"/>
              </a:spcAft>
              <a:buSzPts val="1000"/>
              <a:buFont typeface="Symbol" panose="05050102010706020507" pitchFamily="18" charset="2"/>
              <a:buChar char=""/>
              <a:tabLst>
                <a:tab pos="609585" algn="l"/>
              </a:tabLst>
            </a:pPr>
            <a:r>
              <a:rPr lang="en-IN" sz="1600" b="1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Emphasis on User Experience: </a:t>
            </a:r>
            <a:r>
              <a:rPr lang="en-IN" sz="1467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Design a visually appealing and user-friendly interface </a:t>
            </a:r>
            <a:endParaRPr lang="en-IN" sz="1467" b="1" kern="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189" indent="-457189">
              <a:lnSpc>
                <a:spcPct val="107000"/>
              </a:lnSpc>
              <a:spcAft>
                <a:spcPts val="1067"/>
              </a:spcAft>
              <a:buSzPts val="1000"/>
              <a:buFont typeface="Symbol" panose="05050102010706020507" pitchFamily="18" charset="2"/>
              <a:buChar char=""/>
              <a:tabLst>
                <a:tab pos="609585" algn="l"/>
              </a:tabLst>
            </a:pPr>
            <a:r>
              <a:rPr lang="en-IN" sz="1600" b="1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 Input Forms: </a:t>
            </a:r>
            <a:r>
              <a:rPr lang="en-IN" sz="1467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Create forms with appropriate input fields </a:t>
            </a:r>
            <a:endParaRPr lang="en-IN" sz="1467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189" indent="-457189">
              <a:lnSpc>
                <a:spcPct val="107000"/>
              </a:lnSpc>
              <a:spcAft>
                <a:spcPts val="1067"/>
              </a:spcAft>
              <a:buSzPts val="1000"/>
              <a:buFont typeface="Symbol" panose="05050102010706020507" pitchFamily="18" charset="2"/>
              <a:buChar char=""/>
              <a:tabLst>
                <a:tab pos="609585" algn="l"/>
              </a:tabLst>
            </a:pPr>
            <a:r>
              <a:rPr lang="en-IN" sz="1600" b="1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 Interaction Features</a:t>
            </a:r>
          </a:p>
          <a:p>
            <a:pPr>
              <a:lnSpc>
                <a:spcPct val="107000"/>
              </a:lnSpc>
              <a:spcAft>
                <a:spcPts val="1067"/>
              </a:spcAft>
              <a:buSzPts val="1000"/>
              <a:tabLst>
                <a:tab pos="609585" algn="l"/>
              </a:tabLst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</a:t>
            </a:r>
            <a:r>
              <a:rPr lang="en-IN" sz="1600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Registration</a:t>
            </a:r>
            <a:endParaRPr lang="en-IN" sz="1467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  <a:buSzPts val="1000"/>
              <a:tabLst>
                <a:tab pos="609585" algn="l"/>
              </a:tabLst>
            </a:pPr>
            <a:r>
              <a:rPr lang="en-IN" sz="1600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Login</a:t>
            </a:r>
          </a:p>
          <a:p>
            <a:pPr>
              <a:lnSpc>
                <a:spcPct val="107000"/>
              </a:lnSpc>
              <a:spcAft>
                <a:spcPts val="1067"/>
              </a:spcAft>
              <a:buSzPts val="1000"/>
              <a:tabLst>
                <a:tab pos="609585" algn="l"/>
              </a:tabLst>
            </a:pPr>
            <a:r>
              <a:rPr lang="en-IN" sz="1600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Data Entry</a:t>
            </a:r>
            <a:endParaRPr lang="en-IN" sz="1467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  <a:buSzPts val="1000"/>
              <a:tabLst>
                <a:tab pos="609585" algn="l"/>
              </a:tabLst>
            </a:pPr>
            <a:r>
              <a:rPr lang="en-IN" sz="1467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en-IN" sz="1600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Editing</a:t>
            </a:r>
            <a:endParaRPr lang="en-IN" sz="1467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  <a:buSzPts val="1000"/>
              <a:tabLst>
                <a:tab pos="609585" algn="l"/>
              </a:tabLst>
            </a:pPr>
            <a:r>
              <a:rPr lang="en-IN" sz="1467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en-IN" sz="1600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Deletion</a:t>
            </a:r>
            <a:endParaRPr lang="en-IN" sz="1467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  <a:buSzPts val="1000"/>
              <a:tabLst>
                <a:tab pos="609585" algn="l"/>
              </a:tabLst>
            </a:pPr>
            <a:r>
              <a:rPr lang="en-IN" sz="1467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en-IN" sz="1600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Search and Filtering</a:t>
            </a:r>
            <a:endParaRPr lang="en-IN" sz="1467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335719-0978-19C1-4CD4-00349700CC8D}"/>
              </a:ext>
            </a:extLst>
          </p:cNvPr>
          <p:cNvSpPr txBox="1"/>
          <p:nvPr/>
        </p:nvSpPr>
        <p:spPr>
          <a:xfrm>
            <a:off x="4292390" y="658340"/>
            <a:ext cx="3889349" cy="5814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IN" sz="2400" b="1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Database Connectivity </a:t>
            </a:r>
            <a:endParaRPr lang="en-IN" sz="2400" kern="100" dirty="0">
              <a:solidFill>
                <a:schemeClr val="accent6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189" indent="-457189">
              <a:lnSpc>
                <a:spcPct val="107000"/>
              </a:lnSpc>
              <a:spcAft>
                <a:spcPts val="1067"/>
              </a:spcAft>
              <a:buSzPts val="1000"/>
              <a:buFont typeface="Symbol" panose="05050102010706020507" pitchFamily="18" charset="2"/>
              <a:buChar char=""/>
              <a:tabLst>
                <a:tab pos="609585" algn="l"/>
              </a:tabLst>
            </a:pPr>
            <a:r>
              <a:rPr lang="en-IN" b="1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Libraries:</a:t>
            </a:r>
            <a:r>
              <a:rPr lang="en-IN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Utilize libraries like MySQL dB for MySQL</a:t>
            </a:r>
            <a:endParaRPr lang="en-IN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189" indent="-457189">
              <a:lnSpc>
                <a:spcPct val="107000"/>
              </a:lnSpc>
              <a:spcAft>
                <a:spcPts val="1067"/>
              </a:spcAft>
              <a:buSzPts val="1000"/>
              <a:buFont typeface="Symbol" panose="05050102010706020507" pitchFamily="18" charset="2"/>
              <a:buChar char=""/>
              <a:tabLst>
                <a:tab pos="609585" algn="l"/>
              </a:tabLst>
            </a:pPr>
            <a:r>
              <a:rPr lang="en-IN" sz="2400" b="1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 Transfer:</a:t>
            </a:r>
            <a:r>
              <a:rPr lang="en-IN" sz="2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IN" sz="2400" kern="100" dirty="0">
              <a:solidFill>
                <a:schemeClr val="accent6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09585" lvl="1">
              <a:lnSpc>
                <a:spcPct val="107000"/>
              </a:lnSpc>
              <a:spcAft>
                <a:spcPts val="1067"/>
              </a:spcAft>
              <a:buSzPts val="1000"/>
              <a:tabLst>
                <a:tab pos="1219170" algn="l"/>
              </a:tabLst>
            </a:pPr>
            <a:r>
              <a:rPr lang="en-IN" sz="1600" b="1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Sending Data:</a:t>
            </a:r>
            <a:r>
              <a:rPr lang="en-IN" sz="1600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When users interact with the interface (adding information, searching), the front-end will use the chosen library to send data manipulation requests (INSERT, UPDATE, DELETE) or queries (SELECT) to the back-end DBMS.</a:t>
            </a:r>
            <a:endParaRPr lang="en-IN" sz="16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9585" lvl="1">
              <a:lnSpc>
                <a:spcPct val="107000"/>
              </a:lnSpc>
              <a:spcAft>
                <a:spcPts val="1067"/>
              </a:spcAft>
              <a:buSzPts val="1000"/>
              <a:tabLst>
                <a:tab pos="1219170" algn="l"/>
              </a:tabLst>
            </a:pPr>
            <a:r>
              <a:rPr lang="en-IN" sz="1600" b="1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Receiving Data:</a:t>
            </a:r>
            <a:r>
              <a:rPr lang="en-IN" sz="1600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back-end will process the requests and send back the requested information or confirmation of successful operations.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front-end will then display the retrieved data or confirmation messages to the user.</a:t>
            </a:r>
            <a:endParaRPr lang="en-IN" sz="16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22CE06-11C2-D494-DFF1-5FD33C2046B8}"/>
              </a:ext>
            </a:extLst>
          </p:cNvPr>
          <p:cNvSpPr txBox="1"/>
          <p:nvPr/>
        </p:nvSpPr>
        <p:spPr>
          <a:xfrm>
            <a:off x="8302650" y="551241"/>
            <a:ext cx="3788588" cy="6142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IN" sz="1867" b="1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Back-End:</a:t>
            </a:r>
            <a:r>
              <a:rPr lang="en-IN" sz="1867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867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 will be stored and managed in a secure database such as </a:t>
            </a:r>
            <a:r>
              <a:rPr lang="en-IN" sz="2400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MySQL</a:t>
            </a:r>
            <a:r>
              <a:rPr lang="en-IN" sz="24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IN" sz="1867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It offers good performance, scalability, and a large user community for support.</a:t>
            </a:r>
            <a:endParaRPr lang="en-IN" sz="16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IN" sz="1867" b="1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Implementation with MySQL:</a:t>
            </a:r>
            <a:endParaRPr lang="en-IN" sz="1600" kern="100" dirty="0">
              <a:solidFill>
                <a:schemeClr val="accent6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189" indent="-457189">
              <a:lnSpc>
                <a:spcPct val="107000"/>
              </a:lnSpc>
              <a:spcAft>
                <a:spcPts val="1067"/>
              </a:spcAft>
              <a:buSzPts val="1000"/>
              <a:buFont typeface="Symbol" panose="05050102010706020507" pitchFamily="18" charset="2"/>
              <a:buChar char=""/>
              <a:tabLst>
                <a:tab pos="609585" algn="l"/>
              </a:tabLst>
            </a:pPr>
            <a:r>
              <a:rPr lang="en-IN" sz="1600" b="1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MySQL Server:</a:t>
            </a:r>
            <a:r>
              <a:rPr lang="en-IN" sz="1600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A MySQL server to act as the back-end database storage.</a:t>
            </a:r>
            <a:endParaRPr lang="en-IN" sz="16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189" indent="-457189">
              <a:lnSpc>
                <a:spcPct val="107000"/>
              </a:lnSpc>
              <a:spcAft>
                <a:spcPts val="1067"/>
              </a:spcAft>
              <a:buSzPts val="1000"/>
              <a:buFont typeface="Symbol" panose="05050102010706020507" pitchFamily="18" charset="2"/>
              <a:buChar char=""/>
              <a:tabLst>
                <a:tab pos="609585" algn="l"/>
              </a:tabLst>
            </a:pPr>
            <a:r>
              <a:rPr lang="en-IN" sz="1600" b="1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Database Creation:</a:t>
            </a:r>
            <a:r>
              <a:rPr lang="en-IN" sz="1600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Use tools like MySQL Workbench or command-line tools to create the database based on your designed schema.</a:t>
            </a:r>
            <a:endParaRPr lang="en-IN" sz="16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189" indent="-457189">
              <a:lnSpc>
                <a:spcPct val="107000"/>
              </a:lnSpc>
              <a:spcAft>
                <a:spcPts val="1067"/>
              </a:spcAft>
              <a:buSzPts val="1000"/>
              <a:buFont typeface="Symbol" panose="05050102010706020507" pitchFamily="18" charset="2"/>
              <a:buChar char=""/>
              <a:tabLst>
                <a:tab pos="609585" algn="l"/>
              </a:tabLst>
            </a:pPr>
            <a:r>
              <a:rPr lang="en-IN" sz="1600" b="1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Table Creation:</a:t>
            </a:r>
            <a:r>
              <a:rPr lang="en-IN" sz="1600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Define tables within the database, specifying data types for each attribute .</a:t>
            </a:r>
          </a:p>
          <a:p>
            <a:pPr marL="457189" indent="-457189">
              <a:lnSpc>
                <a:spcPct val="107000"/>
              </a:lnSpc>
              <a:spcAft>
                <a:spcPts val="1067"/>
              </a:spcAft>
              <a:buSzPts val="1000"/>
              <a:buFont typeface="Symbol" panose="05050102010706020507" pitchFamily="18" charset="2"/>
              <a:buChar char=""/>
              <a:tabLst>
                <a:tab pos="609585" algn="l"/>
              </a:tabLst>
            </a:pPr>
            <a:r>
              <a:rPr lang="en-IN" sz="1600" b="1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 Manipulation:</a:t>
            </a:r>
            <a:r>
              <a:rPr lang="en-IN" sz="1600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Develop functionalities to insert, update, and delete data within the tables using Structured Query Language (SQL). </a:t>
            </a:r>
            <a:endParaRPr lang="en-IN" sz="16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7404B4-ABF8-C638-E644-58B118F4E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91" y="977375"/>
            <a:ext cx="6857397" cy="5568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39753A-DA68-4022-A0EC-A79C6DD80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430" y="826236"/>
            <a:ext cx="4382188" cy="56425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64"/>
          <p:cNvSpPr/>
          <p:nvPr/>
        </p:nvSpPr>
        <p:spPr>
          <a:xfrm>
            <a:off x="10613220" y="1083615"/>
            <a:ext cx="155200" cy="155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96" name="Google Shape;796;p64"/>
          <p:cNvSpPr/>
          <p:nvPr/>
        </p:nvSpPr>
        <p:spPr>
          <a:xfrm>
            <a:off x="10832228" y="1083615"/>
            <a:ext cx="155200" cy="155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97" name="Google Shape;797;p64"/>
          <p:cNvSpPr/>
          <p:nvPr/>
        </p:nvSpPr>
        <p:spPr>
          <a:xfrm>
            <a:off x="11051236" y="1083615"/>
            <a:ext cx="155200" cy="155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7E693E-70E9-47B4-2908-E07577148F49}"/>
              </a:ext>
            </a:extLst>
          </p:cNvPr>
          <p:cNvSpPr txBox="1"/>
          <p:nvPr/>
        </p:nvSpPr>
        <p:spPr>
          <a:xfrm>
            <a:off x="4496507" y="161597"/>
            <a:ext cx="2672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Alata" panose="020B0604020202020204" charset="0"/>
              </a:rPr>
              <a:t>ENTITIES</a:t>
            </a:r>
          </a:p>
          <a:p>
            <a:endParaRPr lang="en-IN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9A4A4A-50AD-7F2D-B739-EAFEB7BE8C7E}"/>
              </a:ext>
            </a:extLst>
          </p:cNvPr>
          <p:cNvSpPr/>
          <p:nvPr/>
        </p:nvSpPr>
        <p:spPr>
          <a:xfrm>
            <a:off x="1" y="957223"/>
            <a:ext cx="4292391" cy="299258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AEBAF-B221-BAD4-E1FE-8DE97931E403}"/>
              </a:ext>
            </a:extLst>
          </p:cNvPr>
          <p:cNvSpPr/>
          <p:nvPr/>
        </p:nvSpPr>
        <p:spPr>
          <a:xfrm>
            <a:off x="4290824" y="957221"/>
            <a:ext cx="4151123" cy="29925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/>
              <a:t>APPOINTMENT </a:t>
            </a:r>
          </a:p>
          <a:p>
            <a:r>
              <a:rPr lang="en-GB" sz="2400" dirty="0"/>
              <a:t>Attributes: </a:t>
            </a:r>
            <a:r>
              <a:rPr lang="en-GB" sz="2400" dirty="0" err="1"/>
              <a:t>AppointmentID</a:t>
            </a:r>
            <a:r>
              <a:rPr lang="en-GB" sz="2400" dirty="0"/>
              <a:t> </a:t>
            </a:r>
            <a:r>
              <a:rPr lang="en-GB" sz="2400" dirty="0" err="1"/>
              <a:t>PatientID</a:t>
            </a:r>
            <a:r>
              <a:rPr lang="en-GB" sz="2400" dirty="0"/>
              <a:t> </a:t>
            </a:r>
            <a:r>
              <a:rPr lang="en-GB" sz="2400" dirty="0" err="1"/>
              <a:t>DoctorID</a:t>
            </a:r>
            <a:r>
              <a:rPr lang="en-GB" sz="2400" dirty="0"/>
              <a:t> Date Time</a:t>
            </a:r>
            <a:endParaRPr lang="en-IN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D1C7E8-CFAE-B76E-024A-3575E80406E8}"/>
              </a:ext>
            </a:extLst>
          </p:cNvPr>
          <p:cNvSpPr/>
          <p:nvPr/>
        </p:nvSpPr>
        <p:spPr>
          <a:xfrm>
            <a:off x="8441946" y="957221"/>
            <a:ext cx="3750055" cy="29925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/>
              <a:t>ROOM </a:t>
            </a:r>
          </a:p>
          <a:p>
            <a:r>
              <a:rPr lang="en-GB" sz="2400"/>
              <a:t>Attributes: RoomNumber DepartmentID OccupancyStatus</a:t>
            </a:r>
            <a:endParaRPr lang="en-IN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AE2762-872D-E545-62EE-09850C2F0A1A}"/>
              </a:ext>
            </a:extLst>
          </p:cNvPr>
          <p:cNvSpPr/>
          <p:nvPr/>
        </p:nvSpPr>
        <p:spPr>
          <a:xfrm>
            <a:off x="1" y="3949807"/>
            <a:ext cx="4290824" cy="29081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/>
              <a:t>DOCTOR</a:t>
            </a:r>
            <a:r>
              <a:rPr lang="en-GB" sz="2400" dirty="0"/>
              <a:t> </a:t>
            </a:r>
          </a:p>
          <a:p>
            <a:r>
              <a:rPr lang="en-GB" sz="2400" dirty="0"/>
              <a:t>Attributes: </a:t>
            </a:r>
            <a:r>
              <a:rPr lang="en-GB" sz="2400" dirty="0" err="1"/>
              <a:t>DoctorID</a:t>
            </a:r>
            <a:r>
              <a:rPr lang="en-GB" sz="2400" dirty="0"/>
              <a:t> Name Gender Specialization </a:t>
            </a:r>
            <a:r>
              <a:rPr lang="en-GB" sz="2400" dirty="0" err="1"/>
              <a:t>DepartmentID</a:t>
            </a:r>
            <a:r>
              <a:rPr lang="en-GB" sz="2400" dirty="0"/>
              <a:t> </a:t>
            </a:r>
            <a:r>
              <a:rPr lang="en-GB" sz="2400" dirty="0" err="1"/>
              <a:t>RoomNumber</a:t>
            </a:r>
            <a:endParaRPr lang="en-IN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C81D2C-B61B-E188-1D9E-533EE12B5F2E}"/>
              </a:ext>
            </a:extLst>
          </p:cNvPr>
          <p:cNvSpPr/>
          <p:nvPr/>
        </p:nvSpPr>
        <p:spPr>
          <a:xfrm>
            <a:off x="4300899" y="3949805"/>
            <a:ext cx="4151123" cy="29081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/>
              <a:t>DEPARTMENT</a:t>
            </a:r>
            <a:r>
              <a:rPr lang="en-GB" sz="2400" dirty="0"/>
              <a:t> </a:t>
            </a:r>
          </a:p>
          <a:p>
            <a:r>
              <a:rPr lang="en-GB" sz="2400" dirty="0"/>
              <a:t>Attributes: </a:t>
            </a:r>
            <a:r>
              <a:rPr lang="en-GB" sz="2400" dirty="0" err="1"/>
              <a:t>DepartmentID</a:t>
            </a:r>
            <a:r>
              <a:rPr lang="en-GB" sz="2400" dirty="0"/>
              <a:t> Name </a:t>
            </a:r>
            <a:r>
              <a:rPr lang="en-GB" sz="2400" dirty="0" err="1"/>
              <a:t>HeadDoctorID</a:t>
            </a:r>
            <a:endParaRPr lang="en-IN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3A126E-4429-3AC5-614F-1C9BD23AA947}"/>
              </a:ext>
            </a:extLst>
          </p:cNvPr>
          <p:cNvSpPr/>
          <p:nvPr/>
        </p:nvSpPr>
        <p:spPr>
          <a:xfrm>
            <a:off x="8441945" y="3952938"/>
            <a:ext cx="3750056" cy="2905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/>
              <a:t>SERVICE</a:t>
            </a:r>
          </a:p>
          <a:p>
            <a:r>
              <a:rPr lang="en-IN" sz="2400" dirty="0"/>
              <a:t>Attributes: </a:t>
            </a:r>
            <a:r>
              <a:rPr lang="en-IN" sz="2400" dirty="0" err="1"/>
              <a:t>ServiceID</a:t>
            </a:r>
            <a:r>
              <a:rPr lang="en-IN" sz="2400" dirty="0"/>
              <a:t> Name Description </a:t>
            </a:r>
            <a:r>
              <a:rPr lang="en-IN" sz="2400" dirty="0" err="1"/>
              <a:t>DepartmentID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5749A0-9628-5BD0-DAAB-AB0B65B1B217}"/>
              </a:ext>
            </a:extLst>
          </p:cNvPr>
          <p:cNvSpPr txBox="1"/>
          <p:nvPr/>
        </p:nvSpPr>
        <p:spPr>
          <a:xfrm>
            <a:off x="203991" y="1607130"/>
            <a:ext cx="388284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PATIENT</a:t>
            </a:r>
          </a:p>
          <a:p>
            <a:r>
              <a:rPr lang="en-GB" sz="2400" dirty="0">
                <a:solidFill>
                  <a:schemeClr val="bg1"/>
                </a:solidFill>
              </a:rPr>
              <a:t>Attributes:                  </a:t>
            </a:r>
            <a:r>
              <a:rPr lang="en-GB" sz="2400" dirty="0" err="1">
                <a:solidFill>
                  <a:schemeClr val="bg1"/>
                </a:solidFill>
              </a:rPr>
              <a:t>PatientID</a:t>
            </a:r>
            <a:r>
              <a:rPr lang="en-GB" sz="2400" dirty="0">
                <a:solidFill>
                  <a:schemeClr val="bg1"/>
                </a:solidFill>
              </a:rPr>
              <a:t>, Name, Age Gender, Phone, Address </a:t>
            </a:r>
            <a:r>
              <a:rPr lang="en-GB" sz="2400" dirty="0" err="1">
                <a:solidFill>
                  <a:schemeClr val="bg1"/>
                </a:solidFill>
              </a:rPr>
              <a:t>Bloodgroup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4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0AAF61D-D2CC-51E1-AAA3-093C8FADC926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F618AC-ED62-DB88-4F07-19C6E6AD61B9}"/>
              </a:ext>
            </a:extLst>
          </p:cNvPr>
          <p:cNvSpPr txBox="1"/>
          <p:nvPr/>
        </p:nvSpPr>
        <p:spPr>
          <a:xfrm>
            <a:off x="1743154" y="19950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A7154-3352-F2AD-2532-5ABD36D6758D}"/>
              </a:ext>
            </a:extLst>
          </p:cNvPr>
          <p:cNvSpPr txBox="1"/>
          <p:nvPr/>
        </p:nvSpPr>
        <p:spPr>
          <a:xfrm>
            <a:off x="211597" y="614638"/>
            <a:ext cx="5622427" cy="5962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67" dirty="0">
                <a:solidFill>
                  <a:schemeClr val="bg1"/>
                </a:solidFill>
              </a:rPr>
              <a:t>import </a:t>
            </a:r>
            <a:r>
              <a:rPr lang="en-IN" sz="1467" dirty="0" err="1">
                <a:solidFill>
                  <a:schemeClr val="bg1"/>
                </a:solidFill>
              </a:rPr>
              <a:t>tkinter.messagebox</a:t>
            </a:r>
            <a:endParaRPr lang="en-IN" sz="1467" dirty="0">
              <a:solidFill>
                <a:schemeClr val="bg1"/>
              </a:solidFill>
            </a:endParaRPr>
          </a:p>
          <a:p>
            <a:r>
              <a:rPr lang="en-IN" sz="1467" dirty="0">
                <a:solidFill>
                  <a:schemeClr val="bg1"/>
                </a:solidFill>
              </a:rPr>
              <a:t>from </a:t>
            </a:r>
            <a:r>
              <a:rPr lang="en-IN" sz="1467" dirty="0" err="1">
                <a:solidFill>
                  <a:schemeClr val="bg1"/>
                </a:solidFill>
              </a:rPr>
              <a:t>tkinter</a:t>
            </a:r>
            <a:r>
              <a:rPr lang="en-IN" sz="1467" dirty="0">
                <a:solidFill>
                  <a:schemeClr val="bg1"/>
                </a:solidFill>
              </a:rPr>
              <a:t> import  *</a:t>
            </a:r>
          </a:p>
          <a:p>
            <a:r>
              <a:rPr lang="en-IN" sz="1467" dirty="0">
                <a:solidFill>
                  <a:schemeClr val="bg1"/>
                </a:solidFill>
              </a:rPr>
              <a:t>import </a:t>
            </a:r>
            <a:r>
              <a:rPr lang="en-IN" sz="1467" dirty="0" err="1">
                <a:solidFill>
                  <a:schemeClr val="bg1"/>
                </a:solidFill>
              </a:rPr>
              <a:t>mysql.connector</a:t>
            </a:r>
            <a:r>
              <a:rPr lang="en-IN" sz="1467" dirty="0">
                <a:solidFill>
                  <a:schemeClr val="bg1"/>
                </a:solidFill>
              </a:rPr>
              <a:t> as </a:t>
            </a:r>
            <a:r>
              <a:rPr lang="en-IN" sz="1467" dirty="0" err="1">
                <a:solidFill>
                  <a:schemeClr val="bg1"/>
                </a:solidFill>
              </a:rPr>
              <a:t>sqlcon</a:t>
            </a:r>
            <a:endParaRPr lang="en-IN" sz="1467" dirty="0">
              <a:solidFill>
                <a:schemeClr val="bg1"/>
              </a:solidFill>
            </a:endParaRPr>
          </a:p>
          <a:p>
            <a:r>
              <a:rPr lang="en-IN" sz="1467" dirty="0">
                <a:solidFill>
                  <a:schemeClr val="bg1"/>
                </a:solidFill>
              </a:rPr>
              <a:t>import random as </a:t>
            </a:r>
            <a:r>
              <a:rPr lang="en-IN" sz="1467" dirty="0" err="1">
                <a:solidFill>
                  <a:schemeClr val="bg1"/>
                </a:solidFill>
              </a:rPr>
              <a:t>rd</a:t>
            </a:r>
            <a:endParaRPr lang="en-IN" sz="1467" dirty="0">
              <a:solidFill>
                <a:schemeClr val="bg1"/>
              </a:solidFill>
            </a:endParaRPr>
          </a:p>
          <a:p>
            <a:endParaRPr lang="en-IN" sz="1467" dirty="0">
              <a:solidFill>
                <a:schemeClr val="bg1"/>
              </a:solidFill>
            </a:endParaRPr>
          </a:p>
          <a:p>
            <a:r>
              <a:rPr lang="en-IN" sz="1467" dirty="0">
                <a:solidFill>
                  <a:schemeClr val="bg1"/>
                </a:solidFill>
              </a:rPr>
              <a:t>con=</a:t>
            </a:r>
            <a:r>
              <a:rPr lang="en-IN" sz="1467" dirty="0" err="1">
                <a:solidFill>
                  <a:schemeClr val="bg1"/>
                </a:solidFill>
              </a:rPr>
              <a:t>sqlcon.connect</a:t>
            </a:r>
            <a:r>
              <a:rPr lang="en-IN" sz="1467" dirty="0">
                <a:solidFill>
                  <a:schemeClr val="bg1"/>
                </a:solidFill>
              </a:rPr>
              <a:t>(host="127.0.0.1",user="</a:t>
            </a:r>
            <a:r>
              <a:rPr lang="en-IN" sz="1467" dirty="0" err="1">
                <a:solidFill>
                  <a:schemeClr val="bg1"/>
                </a:solidFill>
              </a:rPr>
              <a:t>root",password</a:t>
            </a:r>
            <a:r>
              <a:rPr lang="en-IN" sz="1467" dirty="0">
                <a:solidFill>
                  <a:schemeClr val="bg1"/>
                </a:solidFill>
              </a:rPr>
              <a:t>="root")#connection to </a:t>
            </a:r>
            <a:r>
              <a:rPr lang="en-IN" sz="1467" dirty="0" err="1">
                <a:solidFill>
                  <a:schemeClr val="bg1"/>
                </a:solidFill>
              </a:rPr>
              <a:t>mysql</a:t>
            </a:r>
            <a:r>
              <a:rPr lang="en-IN" sz="1467" dirty="0">
                <a:solidFill>
                  <a:schemeClr val="bg1"/>
                </a:solidFill>
              </a:rPr>
              <a:t> </a:t>
            </a:r>
          </a:p>
          <a:p>
            <a:r>
              <a:rPr lang="en-IN" sz="1467" dirty="0">
                <a:solidFill>
                  <a:schemeClr val="bg1"/>
                </a:solidFill>
              </a:rPr>
              <a:t>cur = </a:t>
            </a:r>
            <a:r>
              <a:rPr lang="en-IN" sz="1467" dirty="0" err="1">
                <a:solidFill>
                  <a:schemeClr val="bg1"/>
                </a:solidFill>
              </a:rPr>
              <a:t>con.cursor</a:t>
            </a:r>
            <a:r>
              <a:rPr lang="en-IN" sz="1467" dirty="0">
                <a:solidFill>
                  <a:schemeClr val="bg1"/>
                </a:solidFill>
              </a:rPr>
              <a:t>(buffered=True)</a:t>
            </a:r>
          </a:p>
          <a:p>
            <a:r>
              <a:rPr lang="en-IN" sz="1467" dirty="0">
                <a:solidFill>
                  <a:schemeClr val="bg1"/>
                </a:solidFill>
              </a:rPr>
              <a:t>if (cur):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# Carry out normal procedure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print ("Connection successful")</a:t>
            </a:r>
          </a:p>
          <a:p>
            <a:r>
              <a:rPr lang="en-IN" sz="1467" dirty="0">
                <a:solidFill>
                  <a:schemeClr val="bg1"/>
                </a:solidFill>
              </a:rPr>
              <a:t>else: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print ("Connection unsuccessful")</a:t>
            </a:r>
          </a:p>
          <a:p>
            <a:r>
              <a:rPr lang="en-IN" sz="1467" dirty="0" err="1">
                <a:solidFill>
                  <a:schemeClr val="bg1"/>
                </a:solidFill>
              </a:rPr>
              <a:t>cur.execute</a:t>
            </a:r>
            <a:r>
              <a:rPr lang="en-IN" sz="1467" dirty="0">
                <a:solidFill>
                  <a:schemeClr val="bg1"/>
                </a:solidFill>
              </a:rPr>
              <a:t>("create database if not exists Hospital")</a:t>
            </a:r>
          </a:p>
          <a:p>
            <a:r>
              <a:rPr lang="en-IN" sz="1467" dirty="0" err="1">
                <a:solidFill>
                  <a:schemeClr val="bg1"/>
                </a:solidFill>
              </a:rPr>
              <a:t>cur.execute</a:t>
            </a:r>
            <a:r>
              <a:rPr lang="en-IN" sz="1467" dirty="0">
                <a:solidFill>
                  <a:schemeClr val="bg1"/>
                </a:solidFill>
              </a:rPr>
              <a:t>("use Hospital")</a:t>
            </a:r>
          </a:p>
          <a:p>
            <a:r>
              <a:rPr lang="en-IN" sz="1467" dirty="0" err="1">
                <a:solidFill>
                  <a:schemeClr val="bg1"/>
                </a:solidFill>
              </a:rPr>
              <a:t>cur.execute</a:t>
            </a:r>
            <a:r>
              <a:rPr lang="en-IN" sz="1467" dirty="0">
                <a:solidFill>
                  <a:schemeClr val="bg1"/>
                </a:solidFill>
              </a:rPr>
              <a:t>("create table if not exists appointment"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"("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"</a:t>
            </a:r>
            <a:r>
              <a:rPr lang="en-IN" sz="1467" dirty="0" err="1">
                <a:solidFill>
                  <a:schemeClr val="bg1"/>
                </a:solidFill>
              </a:rPr>
              <a:t>idno</a:t>
            </a:r>
            <a:r>
              <a:rPr lang="en-IN" sz="1467" dirty="0">
                <a:solidFill>
                  <a:schemeClr val="bg1"/>
                </a:solidFill>
              </a:rPr>
              <a:t> varchar(12) primary key,"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"name char(50),"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"age char(3),"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"gender char(1),"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"phone varchar(10),"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"</a:t>
            </a:r>
            <a:r>
              <a:rPr lang="en-IN" sz="1467" dirty="0" err="1">
                <a:solidFill>
                  <a:schemeClr val="bg1"/>
                </a:solidFill>
              </a:rPr>
              <a:t>bg</a:t>
            </a:r>
            <a:r>
              <a:rPr lang="en-IN" sz="1467" dirty="0">
                <a:solidFill>
                  <a:schemeClr val="bg1"/>
                </a:solidFill>
              </a:rPr>
              <a:t> varchar(3))")</a:t>
            </a:r>
          </a:p>
          <a:p>
            <a:r>
              <a:rPr lang="en-IN" sz="1467" dirty="0" err="1">
                <a:solidFill>
                  <a:schemeClr val="bg1"/>
                </a:solidFill>
              </a:rPr>
              <a:t>cur.execute</a:t>
            </a:r>
            <a:r>
              <a:rPr lang="en-IN" sz="1467" dirty="0">
                <a:solidFill>
                  <a:schemeClr val="bg1"/>
                </a:solidFill>
              </a:rPr>
              <a:t>("create table if not exists </a:t>
            </a:r>
            <a:r>
              <a:rPr lang="en-IN" sz="1467" dirty="0" err="1">
                <a:solidFill>
                  <a:schemeClr val="bg1"/>
                </a:solidFill>
              </a:rPr>
              <a:t>appointment_details</a:t>
            </a:r>
            <a:r>
              <a:rPr lang="en-IN" sz="1467" dirty="0">
                <a:solidFill>
                  <a:schemeClr val="bg1"/>
                </a:solidFill>
              </a:rPr>
              <a:t>"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"("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"</a:t>
            </a:r>
            <a:r>
              <a:rPr lang="en-IN" sz="1467" dirty="0" err="1">
                <a:solidFill>
                  <a:schemeClr val="bg1"/>
                </a:solidFill>
              </a:rPr>
              <a:t>idno</a:t>
            </a:r>
            <a:r>
              <a:rPr lang="en-IN" sz="1467" dirty="0">
                <a:solidFill>
                  <a:schemeClr val="bg1"/>
                </a:solidFill>
              </a:rPr>
              <a:t> varchar(12) primary key,"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56866-005F-865E-09DE-C232D04498B7}"/>
              </a:ext>
            </a:extLst>
          </p:cNvPr>
          <p:cNvSpPr txBox="1"/>
          <p:nvPr/>
        </p:nvSpPr>
        <p:spPr>
          <a:xfrm>
            <a:off x="211598" y="4679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latin typeface="Alata" panose="020B0604020202020204" charset="0"/>
              </a:rPr>
              <a:t>CODE</a:t>
            </a:r>
            <a:endParaRPr lang="en-IN" sz="2400" b="1" u="sng" dirty="0">
              <a:solidFill>
                <a:schemeClr val="bg1"/>
              </a:solidFill>
              <a:latin typeface="Alata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50FEF0-29E0-C0A7-A43C-A95AA4ED7ABC}"/>
              </a:ext>
            </a:extLst>
          </p:cNvPr>
          <p:cNvSpPr txBox="1"/>
          <p:nvPr/>
        </p:nvSpPr>
        <p:spPr>
          <a:xfrm>
            <a:off x="6125674" y="388725"/>
            <a:ext cx="6328303" cy="5962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67" dirty="0"/>
              <a:t>"doctor varchar(50),"</a:t>
            </a:r>
          </a:p>
          <a:p>
            <a:r>
              <a:rPr lang="en-IN" sz="1467" dirty="0"/>
              <a:t>            "date varchar(20),"</a:t>
            </a:r>
          </a:p>
          <a:p>
            <a:r>
              <a:rPr lang="en-IN" sz="1467" dirty="0"/>
              <a:t>            "time varchar(20),"</a:t>
            </a:r>
          </a:p>
          <a:p>
            <a:r>
              <a:rPr lang="en-IN" sz="1467" dirty="0"/>
              <a:t>            "</a:t>
            </a:r>
            <a:r>
              <a:rPr lang="en-IN" sz="1467" dirty="0" err="1"/>
              <a:t>appointment_no</a:t>
            </a:r>
            <a:r>
              <a:rPr lang="en-IN" sz="1467" dirty="0"/>
              <a:t> varchar(10))")</a:t>
            </a:r>
          </a:p>
          <a:p>
            <a:r>
              <a:rPr lang="en-IN" sz="1467" dirty="0"/>
              <a:t>#  Message for registration</a:t>
            </a:r>
          </a:p>
          <a:p>
            <a:r>
              <a:rPr lang="en-IN" sz="1467" dirty="0"/>
              <a:t>def entry():</a:t>
            </a:r>
          </a:p>
          <a:p>
            <a:r>
              <a:rPr lang="en-IN" sz="1467" dirty="0"/>
              <a:t>    global e1,e2,e3,e4,e5,e6</a:t>
            </a:r>
          </a:p>
          <a:p>
            <a:r>
              <a:rPr lang="en-IN" sz="1467" dirty="0"/>
              <a:t>    p1=e1.get()</a:t>
            </a:r>
          </a:p>
          <a:p>
            <a:r>
              <a:rPr lang="en-IN" sz="1467" dirty="0"/>
              <a:t>    p2=e2.get()</a:t>
            </a:r>
          </a:p>
          <a:p>
            <a:r>
              <a:rPr lang="en-IN" sz="1467" dirty="0"/>
              <a:t>    p3=e3.get()</a:t>
            </a:r>
          </a:p>
          <a:p>
            <a:r>
              <a:rPr lang="en-IN" sz="1467" dirty="0"/>
              <a:t>    p4=e4.get()</a:t>
            </a:r>
          </a:p>
          <a:p>
            <a:r>
              <a:rPr lang="en-IN" sz="1467" dirty="0"/>
              <a:t>    p5=e5.get()</a:t>
            </a:r>
          </a:p>
          <a:p>
            <a:r>
              <a:rPr lang="en-IN" sz="1467" dirty="0"/>
              <a:t>    p6=e6.get()</a:t>
            </a:r>
          </a:p>
          <a:p>
            <a:r>
              <a:rPr lang="en-IN" sz="1467" dirty="0"/>
              <a:t>    query='insert into appointment values("{}", "{}", "{}", "{}", "{}", "{}")'.format(p1,p2,p3,p4,p5,p6)</a:t>
            </a:r>
          </a:p>
          <a:p>
            <a:r>
              <a:rPr lang="en-IN" sz="1467" dirty="0"/>
              <a:t>    </a:t>
            </a:r>
            <a:r>
              <a:rPr lang="en-IN" sz="1467" dirty="0" err="1"/>
              <a:t>con.commit</a:t>
            </a:r>
            <a:r>
              <a:rPr lang="en-IN" sz="1467" dirty="0"/>
              <a:t>()</a:t>
            </a:r>
          </a:p>
          <a:p>
            <a:r>
              <a:rPr lang="en-IN" sz="1467" dirty="0"/>
              <a:t>    </a:t>
            </a:r>
            <a:r>
              <a:rPr lang="en-IN" sz="1467" dirty="0" err="1"/>
              <a:t>cur.execute</a:t>
            </a:r>
            <a:r>
              <a:rPr lang="en-IN" sz="1467" dirty="0"/>
              <a:t>(query)</a:t>
            </a:r>
          </a:p>
          <a:p>
            <a:r>
              <a:rPr lang="en-IN" sz="1467" dirty="0"/>
              <a:t>    </a:t>
            </a:r>
          </a:p>
          <a:p>
            <a:r>
              <a:rPr lang="en-IN" sz="1467" dirty="0"/>
              <a:t>    </a:t>
            </a:r>
            <a:r>
              <a:rPr lang="en-IN" sz="1467" dirty="0" err="1"/>
              <a:t>tkinter.messagebox.showinfo</a:t>
            </a:r>
            <a:r>
              <a:rPr lang="en-IN" sz="1467" dirty="0"/>
              <a:t>("DONE", "YOU HAVE BEEN REGISTERED")</a:t>
            </a:r>
          </a:p>
          <a:p>
            <a:r>
              <a:rPr lang="en-IN" sz="1467" dirty="0"/>
              <a:t>#  For registration </a:t>
            </a:r>
          </a:p>
          <a:p>
            <a:r>
              <a:rPr lang="en-IN" sz="1467" dirty="0"/>
              <a:t>def register():</a:t>
            </a:r>
          </a:p>
          <a:p>
            <a:r>
              <a:rPr lang="en-IN" sz="1467" dirty="0"/>
              <a:t>    global e1,e2,e3,e4,e5,e6</a:t>
            </a:r>
          </a:p>
          <a:p>
            <a:r>
              <a:rPr lang="en-IN" sz="1467" dirty="0"/>
              <a:t>    root1=Tk()</a:t>
            </a:r>
          </a:p>
          <a:p>
            <a:r>
              <a:rPr lang="en-IN" sz="1467" dirty="0"/>
              <a:t>    label=Label(root1,text="REGISTER </a:t>
            </a:r>
            <a:r>
              <a:rPr lang="en-IN" sz="1467" dirty="0" err="1"/>
              <a:t>YOURSELF",font</a:t>
            </a:r>
            <a:r>
              <a:rPr lang="en-IN" sz="1467" dirty="0"/>
              <a:t>='arial 25 bold')</a:t>
            </a:r>
          </a:p>
          <a:p>
            <a:r>
              <a:rPr lang="en-IN" sz="1467" dirty="0"/>
              <a:t>    </a:t>
            </a:r>
            <a:r>
              <a:rPr lang="en-IN" sz="1467" dirty="0" err="1"/>
              <a:t>label.pack</a:t>
            </a:r>
            <a:r>
              <a:rPr lang="en-IN" sz="1467" dirty="0"/>
              <a:t>()</a:t>
            </a:r>
          </a:p>
          <a:p>
            <a:r>
              <a:rPr lang="en-IN" sz="1467" dirty="0"/>
              <a:t>    frame=Frame(root1,height=500,width=200)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4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0AAF61D-D2CC-51E1-AAA3-093C8FADC926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 </a:t>
            </a:r>
            <a:r>
              <a:rPr lang="en-IN" sz="1467" dirty="0"/>
              <a:t>b1=Button(root1,text="</a:t>
            </a:r>
            <a:r>
              <a:rPr lang="en-IN" sz="1467" dirty="0" err="1"/>
              <a:t>SUBMIT",command</a:t>
            </a:r>
            <a:r>
              <a:rPr lang="en-IN" sz="1467" dirty="0"/>
              <a:t>=entry)</a:t>
            </a:r>
          </a:p>
          <a:p>
            <a:r>
              <a:rPr lang="en-IN" sz="1467" dirty="0"/>
              <a:t>    b1.place(x=150,y=370)</a:t>
            </a:r>
          </a:p>
          <a:p>
            <a:r>
              <a:rPr lang="en-IN" sz="1467" dirty="0"/>
              <a:t>    </a:t>
            </a:r>
          </a:p>
          <a:p>
            <a:r>
              <a:rPr lang="en-IN" sz="1467" dirty="0"/>
              <a:t>    </a:t>
            </a:r>
          </a:p>
          <a:p>
            <a:r>
              <a:rPr lang="en-IN" sz="1467" dirty="0"/>
              <a:t>    </a:t>
            </a:r>
            <a:r>
              <a:rPr lang="en-IN" sz="1467" dirty="0" err="1"/>
              <a:t>root.resizable</a:t>
            </a:r>
            <a:r>
              <a:rPr lang="en-IN" sz="1467" dirty="0"/>
              <a:t>(</a:t>
            </a:r>
            <a:r>
              <a:rPr lang="en-IN" sz="1467" dirty="0" err="1"/>
              <a:t>False,False</a:t>
            </a:r>
            <a:r>
              <a:rPr lang="en-IN" sz="1467" dirty="0"/>
              <a:t>)</a:t>
            </a:r>
          </a:p>
          <a:p>
            <a:r>
              <a:rPr lang="en-IN" sz="1467" dirty="0"/>
              <a:t>    root1.mainloop()</a:t>
            </a:r>
          </a:p>
          <a:p>
            <a:endParaRPr lang="en-IN" sz="1467" dirty="0"/>
          </a:p>
          <a:p>
            <a:r>
              <a:rPr lang="en-IN" sz="1467" dirty="0"/>
              <a:t>#  Message for appointment</a:t>
            </a:r>
          </a:p>
          <a:p>
            <a:r>
              <a:rPr lang="en-IN" sz="1467" dirty="0"/>
              <a:t>def </a:t>
            </a:r>
            <a:r>
              <a:rPr lang="en-IN" sz="1467" dirty="0" err="1"/>
              <a:t>apo_details</a:t>
            </a:r>
            <a:r>
              <a:rPr lang="en-IN" sz="1467" dirty="0"/>
              <a:t>():</a:t>
            </a:r>
          </a:p>
          <a:p>
            <a:r>
              <a:rPr lang="en-IN" sz="1467" dirty="0"/>
              <a:t>    global x1,x2,h,p1,p2,p3,o,x4,x3</a:t>
            </a:r>
          </a:p>
          <a:p>
            <a:r>
              <a:rPr lang="en-IN" sz="1467" dirty="0"/>
              <a:t>    p1=x2.get()</a:t>
            </a:r>
          </a:p>
          <a:p>
            <a:r>
              <a:rPr lang="en-IN" sz="1467" dirty="0"/>
              <a:t>    p2=x3.get()</a:t>
            </a:r>
          </a:p>
          <a:p>
            <a:r>
              <a:rPr lang="en-IN" sz="1467" dirty="0"/>
              <a:t>    p3=x4.get()</a:t>
            </a:r>
          </a:p>
          <a:p>
            <a:r>
              <a:rPr lang="en-IN" sz="1467" dirty="0"/>
              <a:t>    if int(p1)==1:</a:t>
            </a:r>
          </a:p>
          <a:p>
            <a:r>
              <a:rPr lang="en-IN" sz="1467" dirty="0"/>
              <a:t>        </a:t>
            </a:r>
            <a:r>
              <a:rPr lang="en-IN" sz="1467" dirty="0" err="1"/>
              <a:t>i</a:t>
            </a:r>
            <a:r>
              <a:rPr lang="en-IN" sz="1467" dirty="0"/>
              <a:t>=("</a:t>
            </a:r>
            <a:r>
              <a:rPr lang="en-IN" sz="1467" dirty="0" err="1"/>
              <a:t>Dr.</a:t>
            </a:r>
            <a:r>
              <a:rPr lang="en-IN" sz="1467" dirty="0"/>
              <a:t> </a:t>
            </a:r>
            <a:r>
              <a:rPr lang="en-IN" sz="1467" dirty="0" err="1"/>
              <a:t>sharma</a:t>
            </a:r>
            <a:r>
              <a:rPr lang="en-IN" sz="1467" dirty="0"/>
              <a:t> \</a:t>
            </a:r>
            <a:r>
              <a:rPr lang="en-IN" sz="1467" dirty="0" err="1"/>
              <a:t>nRoom</a:t>
            </a:r>
            <a:r>
              <a:rPr lang="en-IN" sz="1467" dirty="0"/>
              <a:t> no:- 10")</a:t>
            </a:r>
          </a:p>
          <a:p>
            <a:r>
              <a:rPr lang="en-IN" sz="1467" dirty="0"/>
              <a:t>        j=("</a:t>
            </a:r>
            <a:r>
              <a:rPr lang="en-IN" sz="1467" dirty="0" err="1"/>
              <a:t>Dr.</a:t>
            </a:r>
            <a:r>
              <a:rPr lang="en-IN" sz="1467" dirty="0"/>
              <a:t> Verma \</a:t>
            </a:r>
            <a:r>
              <a:rPr lang="en-IN" sz="1467" dirty="0" err="1"/>
              <a:t>nRoom</a:t>
            </a:r>
            <a:r>
              <a:rPr lang="en-IN" sz="1467" dirty="0"/>
              <a:t> no:- 11")</a:t>
            </a:r>
          </a:p>
          <a:p>
            <a:r>
              <a:rPr lang="en-IN" sz="1467" dirty="0"/>
              <a:t>        q=(</a:t>
            </a:r>
            <a:r>
              <a:rPr lang="en-IN" sz="1467" dirty="0" err="1"/>
              <a:t>i,j</a:t>
            </a:r>
            <a:r>
              <a:rPr lang="en-IN" sz="1467" dirty="0"/>
              <a:t>)</a:t>
            </a:r>
          </a:p>
          <a:p>
            <a:r>
              <a:rPr lang="en-IN" sz="1467" dirty="0"/>
              <a:t>        h=</a:t>
            </a:r>
            <a:r>
              <a:rPr lang="en-IN" sz="1467" dirty="0" err="1"/>
              <a:t>rd.choice</a:t>
            </a:r>
            <a:r>
              <a:rPr lang="en-IN" sz="1467" dirty="0"/>
              <a:t>(q) </a:t>
            </a:r>
          </a:p>
          <a:p>
            <a:r>
              <a:rPr lang="en-IN" sz="1467" dirty="0"/>
              <a:t>        u=(23,34,12,67,53,72)</a:t>
            </a:r>
          </a:p>
          <a:p>
            <a:r>
              <a:rPr lang="en-IN" sz="1467" dirty="0"/>
              <a:t>        o=</a:t>
            </a:r>
            <a:r>
              <a:rPr lang="en-IN" sz="1467" dirty="0" err="1"/>
              <a:t>rd.choice</a:t>
            </a:r>
            <a:r>
              <a:rPr lang="en-IN" sz="1467" dirty="0"/>
              <a:t>(u)</a:t>
            </a:r>
          </a:p>
          <a:p>
            <a:r>
              <a:rPr lang="en-IN" sz="1467" dirty="0"/>
              <a:t>        det = (</a:t>
            </a:r>
          </a:p>
          <a:p>
            <a:r>
              <a:rPr lang="en-IN" sz="1467" dirty="0"/>
              <a:t>        "Your appointment is fixed with: {}\n"</a:t>
            </a:r>
          </a:p>
          <a:p>
            <a:r>
              <a:rPr lang="en-IN" sz="1467" dirty="0"/>
              <a:t>        "Date: {}\n"</a:t>
            </a:r>
          </a:p>
          <a:p>
            <a:r>
              <a:rPr lang="en-IN" sz="1467" dirty="0"/>
              <a:t>        "Time: {}\n"</a:t>
            </a:r>
          </a:p>
          <a:p>
            <a:r>
              <a:rPr lang="en-IN" sz="1467" dirty="0"/>
              <a:t>        "Appointment no: {}"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BFFF14-7777-AC06-EBBF-811681610434}"/>
              </a:ext>
            </a:extLst>
          </p:cNvPr>
          <p:cNvSpPr txBox="1"/>
          <p:nvPr/>
        </p:nvSpPr>
        <p:spPr>
          <a:xfrm>
            <a:off x="214116" y="443627"/>
            <a:ext cx="6131264" cy="5880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1467" dirty="0" err="1">
                <a:solidFill>
                  <a:schemeClr val="bg1"/>
                </a:solidFill>
              </a:rPr>
              <a:t>frame.pack</a:t>
            </a:r>
            <a:r>
              <a:rPr lang="en-IN" sz="1467" dirty="0">
                <a:solidFill>
                  <a:schemeClr val="bg1"/>
                </a:solidFill>
              </a:rPr>
              <a:t>()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l1=Label(root1,text="AADHAR CARD NO.")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l1.place(x=10,y=130)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e1=</a:t>
            </a:r>
            <a:r>
              <a:rPr lang="en-IN" sz="1467" dirty="0" err="1">
                <a:solidFill>
                  <a:schemeClr val="bg1"/>
                </a:solidFill>
              </a:rPr>
              <a:t>tkinter.Entry</a:t>
            </a:r>
            <a:r>
              <a:rPr lang="en-IN" sz="1467" dirty="0">
                <a:solidFill>
                  <a:schemeClr val="bg1"/>
                </a:solidFill>
              </a:rPr>
              <a:t>(root1)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e1.place(x=100,y=130)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l2=Label(root1,text="NAME")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l2.place(x=10,y=170)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e2=</a:t>
            </a:r>
            <a:r>
              <a:rPr lang="en-IN" sz="1467" dirty="0" err="1">
                <a:solidFill>
                  <a:schemeClr val="bg1"/>
                </a:solidFill>
              </a:rPr>
              <a:t>tkinter.Entry</a:t>
            </a:r>
            <a:r>
              <a:rPr lang="en-IN" sz="1467" dirty="0">
                <a:solidFill>
                  <a:schemeClr val="bg1"/>
                </a:solidFill>
              </a:rPr>
              <a:t>(root1)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e2.place(x=100,y=170)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l3=Label(root1,text="AGE")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l3.place(x=10,y=210)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e3=</a:t>
            </a:r>
            <a:r>
              <a:rPr lang="en-IN" sz="1467" dirty="0" err="1">
                <a:solidFill>
                  <a:schemeClr val="bg1"/>
                </a:solidFill>
              </a:rPr>
              <a:t>tkinter.Entry</a:t>
            </a:r>
            <a:r>
              <a:rPr lang="en-IN" sz="1467" dirty="0">
                <a:solidFill>
                  <a:schemeClr val="bg1"/>
                </a:solidFill>
              </a:rPr>
              <a:t>(root1)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e3.place(x=100,y=210)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l4=Label(root1,text="GENDER M\F")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l4.place(x=10,y=250)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e4=</a:t>
            </a:r>
            <a:r>
              <a:rPr lang="en-IN" sz="1467" dirty="0" err="1">
                <a:solidFill>
                  <a:schemeClr val="bg1"/>
                </a:solidFill>
              </a:rPr>
              <a:t>tkinter.Entry</a:t>
            </a:r>
            <a:r>
              <a:rPr lang="en-IN" sz="1467" dirty="0">
                <a:solidFill>
                  <a:schemeClr val="bg1"/>
                </a:solidFill>
              </a:rPr>
              <a:t>(root1)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e4.place(x=100,y=250)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l5=Label(root1,text="PHONE")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l5.place(x=10,y=290)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e5=</a:t>
            </a:r>
            <a:r>
              <a:rPr lang="en-IN" sz="1467" dirty="0" err="1">
                <a:solidFill>
                  <a:schemeClr val="bg1"/>
                </a:solidFill>
              </a:rPr>
              <a:t>tkinter.Entry</a:t>
            </a:r>
            <a:r>
              <a:rPr lang="en-IN" sz="1467" dirty="0">
                <a:solidFill>
                  <a:schemeClr val="bg1"/>
                </a:solidFill>
              </a:rPr>
              <a:t>(root1)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e5.place(x=100,y=290)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l6=Label(root1,text="BLOOD GROUP")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l6.place(x=10,y=330)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e6=</a:t>
            </a:r>
            <a:r>
              <a:rPr lang="en-IN" sz="1467" dirty="0" err="1">
                <a:solidFill>
                  <a:schemeClr val="bg1"/>
                </a:solidFill>
              </a:rPr>
              <a:t>tkinter.Entry</a:t>
            </a:r>
            <a:r>
              <a:rPr lang="en-IN" sz="1467" dirty="0">
                <a:solidFill>
                  <a:schemeClr val="bg1"/>
                </a:solidFill>
              </a:rPr>
              <a:t>(root1)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e6.place(x=100,y=330)</a:t>
            </a:r>
          </a:p>
        </p:txBody>
      </p:sp>
    </p:spTree>
    <p:extLst>
      <p:ext uri="{BB962C8B-B14F-4D97-AF65-F5344CB8AC3E}">
        <p14:creationId xmlns:p14="http://schemas.microsoft.com/office/powerpoint/2010/main" val="234712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4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0AAF61D-D2CC-51E1-AAA3-093C8FADC926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67" dirty="0"/>
              <a:t> q=(</a:t>
            </a:r>
            <a:r>
              <a:rPr lang="en-IN" sz="1467" dirty="0" err="1"/>
              <a:t>i,j</a:t>
            </a:r>
            <a:r>
              <a:rPr lang="en-IN" sz="1467" dirty="0"/>
              <a:t>)</a:t>
            </a:r>
          </a:p>
          <a:p>
            <a:r>
              <a:rPr lang="en-IN" sz="1467" dirty="0"/>
              <a:t>        h=</a:t>
            </a:r>
            <a:r>
              <a:rPr lang="en-IN" sz="1467" dirty="0" err="1"/>
              <a:t>rd.choice</a:t>
            </a:r>
            <a:r>
              <a:rPr lang="en-IN" sz="1467" dirty="0"/>
              <a:t>(q) </a:t>
            </a:r>
          </a:p>
          <a:p>
            <a:r>
              <a:rPr lang="en-IN" sz="1467" dirty="0"/>
              <a:t>        u=(23,34,12,67,53,72)</a:t>
            </a:r>
          </a:p>
          <a:p>
            <a:r>
              <a:rPr lang="en-IN" sz="1467" dirty="0"/>
              <a:t>        o=</a:t>
            </a:r>
            <a:r>
              <a:rPr lang="en-IN" sz="1467" dirty="0" err="1"/>
              <a:t>rd.choice</a:t>
            </a:r>
            <a:r>
              <a:rPr lang="en-IN" sz="1467" dirty="0"/>
              <a:t>(u)        </a:t>
            </a:r>
          </a:p>
          <a:p>
            <a:r>
              <a:rPr lang="en-IN" sz="1467" dirty="0"/>
              <a:t>        det = (</a:t>
            </a:r>
          </a:p>
          <a:p>
            <a:r>
              <a:rPr lang="en-IN" sz="1467" dirty="0"/>
              <a:t>        "Your appointment is fixed with: {}\n"</a:t>
            </a:r>
          </a:p>
          <a:p>
            <a:r>
              <a:rPr lang="en-IN" sz="1467" dirty="0"/>
              <a:t>        "Date: {}\n"</a:t>
            </a:r>
          </a:p>
          <a:p>
            <a:r>
              <a:rPr lang="en-IN" sz="1467" dirty="0"/>
              <a:t>        "Time: {}\n"</a:t>
            </a:r>
          </a:p>
          <a:p>
            <a:r>
              <a:rPr lang="en-IN" sz="1467" dirty="0"/>
              <a:t>        "Appointment no: {}"</a:t>
            </a:r>
          </a:p>
          <a:p>
            <a:r>
              <a:rPr lang="en-IN" sz="1467" dirty="0"/>
              <a:t>         ).format(h, p2, p3, o)</a:t>
            </a:r>
          </a:p>
          <a:p>
            <a:r>
              <a:rPr lang="en-IN" sz="1467" dirty="0"/>
              <a:t>        query='insert into </a:t>
            </a:r>
            <a:r>
              <a:rPr lang="en-IN" sz="1467" dirty="0" err="1"/>
              <a:t>appointment_details</a:t>
            </a:r>
            <a:r>
              <a:rPr lang="en-IN" sz="1467" dirty="0"/>
              <a:t> values("{}", "{}", "{}", "{}", "{}")'.format(p1,h,p2,p3,o)</a:t>
            </a:r>
          </a:p>
          <a:p>
            <a:r>
              <a:rPr lang="en-IN" sz="1467" dirty="0"/>
              <a:t>        </a:t>
            </a:r>
            <a:r>
              <a:rPr lang="en-IN" sz="1467" dirty="0" err="1"/>
              <a:t>cur.execute</a:t>
            </a:r>
            <a:r>
              <a:rPr lang="en-IN" sz="1467" dirty="0"/>
              <a:t>(query) </a:t>
            </a:r>
          </a:p>
          <a:p>
            <a:r>
              <a:rPr lang="en-IN" sz="1467" dirty="0"/>
              <a:t>        </a:t>
            </a:r>
            <a:r>
              <a:rPr lang="en-IN" sz="1467" dirty="0" err="1"/>
              <a:t>tkinter.messagebox.showinfo</a:t>
            </a:r>
            <a:r>
              <a:rPr lang="en-IN" sz="1467" dirty="0"/>
              <a:t>("APPOINTMENT </a:t>
            </a:r>
            <a:r>
              <a:rPr lang="en-IN" sz="1467" dirty="0" err="1"/>
              <a:t>DETAILS",det</a:t>
            </a:r>
            <a:r>
              <a:rPr lang="en-IN" sz="1467" dirty="0"/>
              <a:t>)</a:t>
            </a:r>
          </a:p>
          <a:p>
            <a:r>
              <a:rPr lang="en-IN" sz="1467" dirty="0"/>
              <a:t>    </a:t>
            </a:r>
            <a:r>
              <a:rPr lang="en-IN" sz="1467" dirty="0" err="1"/>
              <a:t>elif</a:t>
            </a:r>
            <a:r>
              <a:rPr lang="en-IN" sz="1467" dirty="0"/>
              <a:t> int(p1)==4:</a:t>
            </a:r>
          </a:p>
          <a:p>
            <a:r>
              <a:rPr lang="en-IN" sz="1467" dirty="0"/>
              <a:t>        </a:t>
            </a:r>
            <a:r>
              <a:rPr lang="en-IN" sz="1467" dirty="0" err="1"/>
              <a:t>i</a:t>
            </a:r>
            <a:r>
              <a:rPr lang="en-IN" sz="1467" dirty="0"/>
              <a:t>=("</a:t>
            </a:r>
            <a:r>
              <a:rPr lang="en-IN" sz="1467" dirty="0" err="1"/>
              <a:t>Dr.</a:t>
            </a:r>
            <a:r>
              <a:rPr lang="en-IN" sz="1467" dirty="0"/>
              <a:t> Virat, \</a:t>
            </a:r>
            <a:r>
              <a:rPr lang="en-IN" sz="1467" dirty="0" err="1"/>
              <a:t>nRoom</a:t>
            </a:r>
            <a:r>
              <a:rPr lang="en-IN" sz="1467" dirty="0"/>
              <a:t> no. 18")</a:t>
            </a:r>
          </a:p>
          <a:p>
            <a:r>
              <a:rPr lang="en-IN" sz="1467" dirty="0"/>
              <a:t>        j=("</a:t>
            </a:r>
            <a:r>
              <a:rPr lang="en-IN" sz="1467" dirty="0" err="1"/>
              <a:t>Dr.</a:t>
            </a:r>
            <a:r>
              <a:rPr lang="en-IN" sz="1467" dirty="0"/>
              <a:t> Leo \</a:t>
            </a:r>
            <a:r>
              <a:rPr lang="en-IN" sz="1467" dirty="0" err="1"/>
              <a:t>nRoom</a:t>
            </a:r>
            <a:r>
              <a:rPr lang="en-IN" sz="1467" dirty="0"/>
              <a:t> no. 19")</a:t>
            </a:r>
          </a:p>
          <a:p>
            <a:r>
              <a:rPr lang="en-IN" sz="1467" dirty="0"/>
              <a:t>        q=(</a:t>
            </a:r>
            <a:r>
              <a:rPr lang="en-IN" sz="1467" dirty="0" err="1"/>
              <a:t>i,j</a:t>
            </a:r>
            <a:r>
              <a:rPr lang="en-IN" sz="1467" dirty="0"/>
              <a:t>)</a:t>
            </a:r>
          </a:p>
          <a:p>
            <a:r>
              <a:rPr lang="en-IN" sz="1467" dirty="0"/>
              <a:t>        h=</a:t>
            </a:r>
            <a:r>
              <a:rPr lang="en-IN" sz="1467" dirty="0" err="1"/>
              <a:t>rd.choice</a:t>
            </a:r>
            <a:r>
              <a:rPr lang="en-IN" sz="1467" dirty="0"/>
              <a:t>(q) </a:t>
            </a:r>
          </a:p>
          <a:p>
            <a:r>
              <a:rPr lang="en-IN" sz="1467" dirty="0"/>
              <a:t>        u=(23,34,12,67,53,72)</a:t>
            </a:r>
          </a:p>
          <a:p>
            <a:r>
              <a:rPr lang="en-IN" sz="1467" dirty="0"/>
              <a:t>        o=</a:t>
            </a:r>
            <a:r>
              <a:rPr lang="en-IN" sz="1467" dirty="0" err="1"/>
              <a:t>rd.choice</a:t>
            </a:r>
            <a:r>
              <a:rPr lang="en-IN" sz="1467" dirty="0"/>
              <a:t>(u)        </a:t>
            </a:r>
          </a:p>
          <a:p>
            <a:r>
              <a:rPr lang="en-IN" sz="1467" dirty="0"/>
              <a:t>        det = (</a:t>
            </a:r>
          </a:p>
          <a:p>
            <a:r>
              <a:rPr lang="en-IN" sz="1467" dirty="0"/>
              <a:t>        "Your appointment is fixed with: {}\n"</a:t>
            </a:r>
          </a:p>
          <a:p>
            <a:r>
              <a:rPr lang="en-IN" sz="1467" dirty="0"/>
              <a:t>        "Date: {}\n"</a:t>
            </a:r>
          </a:p>
          <a:p>
            <a:r>
              <a:rPr lang="en-IN" sz="1467" dirty="0"/>
              <a:t>        "Time: {}\n"</a:t>
            </a:r>
          </a:p>
          <a:p>
            <a:r>
              <a:rPr lang="en-IN" sz="1467" dirty="0"/>
              <a:t>        "Appointment no: {}"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56760-7004-5D72-56B4-B93E168FAB1F}"/>
              </a:ext>
            </a:extLst>
          </p:cNvPr>
          <p:cNvSpPr txBox="1"/>
          <p:nvPr/>
        </p:nvSpPr>
        <p:spPr>
          <a:xfrm>
            <a:off x="0" y="289680"/>
            <a:ext cx="6131264" cy="6331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1467" dirty="0">
                <a:solidFill>
                  <a:schemeClr val="bg1"/>
                </a:solidFill>
              </a:rPr>
              <a:t>).format(h, p2, p3, o)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query='insert into </a:t>
            </a:r>
            <a:r>
              <a:rPr lang="en-IN" sz="1467" dirty="0" err="1">
                <a:solidFill>
                  <a:schemeClr val="bg1"/>
                </a:solidFill>
              </a:rPr>
              <a:t>appointment_details</a:t>
            </a:r>
            <a:r>
              <a:rPr lang="en-IN" sz="1467" dirty="0">
                <a:solidFill>
                  <a:schemeClr val="bg1"/>
                </a:solidFill>
              </a:rPr>
              <a:t> values("{}", "{}", "{}", "{}", "{}")'.format(p1,h,p2,p3,o)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cur.execute</a:t>
            </a:r>
            <a:r>
              <a:rPr lang="en-IN" sz="1467" dirty="0">
                <a:solidFill>
                  <a:schemeClr val="bg1"/>
                </a:solidFill>
              </a:rPr>
              <a:t>(query)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tkinter.messagebox.showinfo</a:t>
            </a:r>
            <a:r>
              <a:rPr lang="en-IN" sz="1467" dirty="0">
                <a:solidFill>
                  <a:schemeClr val="bg1"/>
                </a:solidFill>
              </a:rPr>
              <a:t>("APPOINTMENT </a:t>
            </a:r>
            <a:r>
              <a:rPr lang="en-IN" sz="1467" dirty="0" err="1">
                <a:solidFill>
                  <a:schemeClr val="bg1"/>
                </a:solidFill>
              </a:rPr>
              <a:t>DETAILS",det</a:t>
            </a:r>
            <a:r>
              <a:rPr lang="en-IN" sz="1467" dirty="0">
                <a:solidFill>
                  <a:schemeClr val="bg1"/>
                </a:solidFill>
              </a:rPr>
              <a:t>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</a:t>
            </a:r>
            <a:r>
              <a:rPr lang="en-IN" sz="1467" dirty="0" err="1">
                <a:solidFill>
                  <a:schemeClr val="bg1"/>
                </a:solidFill>
              </a:rPr>
              <a:t>elif</a:t>
            </a:r>
            <a:r>
              <a:rPr lang="en-IN" sz="1467" dirty="0">
                <a:solidFill>
                  <a:schemeClr val="bg1"/>
                </a:solidFill>
              </a:rPr>
              <a:t> int(p1)==2: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i</a:t>
            </a:r>
            <a:r>
              <a:rPr lang="en-IN" sz="1467" dirty="0">
                <a:solidFill>
                  <a:schemeClr val="bg1"/>
                </a:solidFill>
              </a:rPr>
              <a:t>=("</a:t>
            </a:r>
            <a:r>
              <a:rPr lang="en-IN" sz="1467" dirty="0" err="1">
                <a:solidFill>
                  <a:schemeClr val="bg1"/>
                </a:solidFill>
              </a:rPr>
              <a:t>Dr.</a:t>
            </a:r>
            <a:r>
              <a:rPr lang="en-IN" sz="1467" dirty="0">
                <a:solidFill>
                  <a:schemeClr val="bg1"/>
                </a:solidFill>
              </a:rPr>
              <a:t> Sidharth \</a:t>
            </a:r>
            <a:r>
              <a:rPr lang="en-IN" sz="1467" dirty="0" err="1">
                <a:solidFill>
                  <a:schemeClr val="bg1"/>
                </a:solidFill>
              </a:rPr>
              <a:t>nRoom</a:t>
            </a:r>
            <a:r>
              <a:rPr lang="en-IN" sz="1467" dirty="0">
                <a:solidFill>
                  <a:schemeClr val="bg1"/>
                </a:solidFill>
              </a:rPr>
              <a:t> no. 16")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j=("</a:t>
            </a:r>
            <a:r>
              <a:rPr lang="en-IN" sz="1467" dirty="0" err="1">
                <a:solidFill>
                  <a:schemeClr val="bg1"/>
                </a:solidFill>
              </a:rPr>
              <a:t>Dr.</a:t>
            </a:r>
            <a:r>
              <a:rPr lang="en-IN" sz="1467" dirty="0">
                <a:solidFill>
                  <a:schemeClr val="bg1"/>
                </a:solidFill>
              </a:rPr>
              <a:t> Tendulkar \</a:t>
            </a:r>
            <a:r>
              <a:rPr lang="en-IN" sz="1467" dirty="0" err="1">
                <a:solidFill>
                  <a:schemeClr val="bg1"/>
                </a:solidFill>
              </a:rPr>
              <a:t>nRoom</a:t>
            </a:r>
            <a:r>
              <a:rPr lang="en-IN" sz="1467" dirty="0">
                <a:solidFill>
                  <a:schemeClr val="bg1"/>
                </a:solidFill>
              </a:rPr>
              <a:t> no. 17")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q=(</a:t>
            </a:r>
            <a:r>
              <a:rPr lang="en-IN" sz="1467" dirty="0" err="1">
                <a:solidFill>
                  <a:schemeClr val="bg1"/>
                </a:solidFill>
              </a:rPr>
              <a:t>i,j</a:t>
            </a:r>
            <a:r>
              <a:rPr lang="en-IN" sz="1467" dirty="0">
                <a:solidFill>
                  <a:schemeClr val="bg1"/>
                </a:solidFill>
              </a:rPr>
              <a:t>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h=</a:t>
            </a:r>
            <a:r>
              <a:rPr lang="en-IN" sz="1467" dirty="0" err="1">
                <a:solidFill>
                  <a:schemeClr val="bg1"/>
                </a:solidFill>
              </a:rPr>
              <a:t>rd.choice</a:t>
            </a:r>
            <a:r>
              <a:rPr lang="en-IN" sz="1467" dirty="0">
                <a:solidFill>
                  <a:schemeClr val="bg1"/>
                </a:solidFill>
              </a:rPr>
              <a:t>(q) 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u=(23,34,12,67,53,72)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o=</a:t>
            </a:r>
            <a:r>
              <a:rPr lang="en-IN" sz="1467" dirty="0" err="1">
                <a:solidFill>
                  <a:schemeClr val="bg1"/>
                </a:solidFill>
              </a:rPr>
              <a:t>rd.choice</a:t>
            </a:r>
            <a:r>
              <a:rPr lang="en-IN" sz="1467" dirty="0">
                <a:solidFill>
                  <a:schemeClr val="bg1"/>
                </a:solidFill>
              </a:rPr>
              <a:t>(u)        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det = (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"Your appointment is fixed with: {}\n"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"Date: {}\n"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"Time: {}\n"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"Appointment no: {}"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).format(h, p2, p3, o)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query='insert into </a:t>
            </a:r>
            <a:r>
              <a:rPr lang="en-IN" sz="1467" dirty="0" err="1">
                <a:solidFill>
                  <a:schemeClr val="bg1"/>
                </a:solidFill>
              </a:rPr>
              <a:t>appointment_details</a:t>
            </a:r>
            <a:r>
              <a:rPr lang="en-IN" sz="1467" dirty="0">
                <a:solidFill>
                  <a:schemeClr val="bg1"/>
                </a:solidFill>
              </a:rPr>
              <a:t> values("{}", "{}", "{}", "{}", "{}")'.format(p1,h,p2,p3,o)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cur.execute</a:t>
            </a:r>
            <a:r>
              <a:rPr lang="en-IN" sz="1467" dirty="0">
                <a:solidFill>
                  <a:schemeClr val="bg1"/>
                </a:solidFill>
              </a:rPr>
              <a:t>(query) 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tkinter.messagebox.showinfo</a:t>
            </a:r>
            <a:r>
              <a:rPr lang="en-IN" sz="1467" dirty="0">
                <a:solidFill>
                  <a:schemeClr val="bg1"/>
                </a:solidFill>
              </a:rPr>
              <a:t>("APPOINTMENT </a:t>
            </a:r>
            <a:r>
              <a:rPr lang="en-IN" sz="1467" dirty="0" err="1">
                <a:solidFill>
                  <a:schemeClr val="bg1"/>
                </a:solidFill>
              </a:rPr>
              <a:t>DETAILS",det</a:t>
            </a:r>
            <a:r>
              <a:rPr lang="en-IN" sz="1467" dirty="0">
                <a:solidFill>
                  <a:schemeClr val="bg1"/>
                </a:solidFill>
              </a:rPr>
              <a:t>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</a:t>
            </a:r>
            <a:r>
              <a:rPr lang="en-IN" sz="1467" dirty="0" err="1">
                <a:solidFill>
                  <a:schemeClr val="bg1"/>
                </a:solidFill>
              </a:rPr>
              <a:t>elif</a:t>
            </a:r>
            <a:r>
              <a:rPr lang="en-IN" sz="1467" dirty="0">
                <a:solidFill>
                  <a:schemeClr val="bg1"/>
                </a:solidFill>
              </a:rPr>
              <a:t> int(p1)==3: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i</a:t>
            </a:r>
            <a:r>
              <a:rPr lang="en-IN" sz="1467" dirty="0">
                <a:solidFill>
                  <a:schemeClr val="bg1"/>
                </a:solidFill>
              </a:rPr>
              <a:t>=("</a:t>
            </a:r>
            <a:r>
              <a:rPr lang="en-IN" sz="1467" dirty="0" err="1">
                <a:solidFill>
                  <a:schemeClr val="bg1"/>
                </a:solidFill>
              </a:rPr>
              <a:t>Dr.</a:t>
            </a:r>
            <a:r>
              <a:rPr lang="en-IN" sz="1467" dirty="0">
                <a:solidFill>
                  <a:schemeClr val="bg1"/>
                </a:solidFill>
              </a:rPr>
              <a:t> Kumar \</a:t>
            </a:r>
            <a:r>
              <a:rPr lang="en-IN" sz="1467" dirty="0" err="1">
                <a:solidFill>
                  <a:schemeClr val="bg1"/>
                </a:solidFill>
              </a:rPr>
              <a:t>nRoom</a:t>
            </a:r>
            <a:r>
              <a:rPr lang="en-IN" sz="1467" dirty="0">
                <a:solidFill>
                  <a:schemeClr val="bg1"/>
                </a:solidFill>
              </a:rPr>
              <a:t> no. 12")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j=("</a:t>
            </a:r>
            <a:r>
              <a:rPr lang="en-IN" sz="1467" dirty="0" err="1">
                <a:solidFill>
                  <a:schemeClr val="bg1"/>
                </a:solidFill>
              </a:rPr>
              <a:t>Dr.</a:t>
            </a:r>
            <a:r>
              <a:rPr lang="en-IN" sz="1467" dirty="0">
                <a:solidFill>
                  <a:schemeClr val="bg1"/>
                </a:solidFill>
              </a:rPr>
              <a:t> Khan \</a:t>
            </a:r>
            <a:r>
              <a:rPr lang="en-IN" sz="1467" dirty="0" err="1">
                <a:solidFill>
                  <a:schemeClr val="bg1"/>
                </a:solidFill>
              </a:rPr>
              <a:t>nRoom</a:t>
            </a:r>
            <a:r>
              <a:rPr lang="en-IN" sz="1467" dirty="0">
                <a:solidFill>
                  <a:schemeClr val="bg1"/>
                </a:solidFill>
              </a:rPr>
              <a:t> no. 13")</a:t>
            </a:r>
          </a:p>
        </p:txBody>
      </p:sp>
    </p:spTree>
    <p:extLst>
      <p:ext uri="{BB962C8B-B14F-4D97-AF65-F5344CB8AC3E}">
        <p14:creationId xmlns:p14="http://schemas.microsoft.com/office/powerpoint/2010/main" val="3301261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5379</Words>
  <Application>Microsoft Office PowerPoint</Application>
  <PresentationFormat>Widescreen</PresentationFormat>
  <Paragraphs>564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Alata</vt:lpstr>
      <vt:lpstr>Anaheim</vt:lpstr>
      <vt:lpstr>Arial</vt:lpstr>
      <vt:lpstr>Calibri</vt:lpstr>
      <vt:lpstr>Calibri Light</vt:lpstr>
      <vt:lpstr>Roboto Condensed Light</vt:lpstr>
      <vt:lpstr>Symbol</vt:lpstr>
      <vt:lpstr>Times New Roman</vt:lpstr>
      <vt:lpstr>Office Theme</vt:lpstr>
      <vt:lpstr>HOSPITAL MANAGEMENT SYSTEM</vt:lpstr>
      <vt:lpstr>ABSTRACT</vt:lpstr>
      <vt:lpstr>Patient Registration</vt:lpstr>
      <vt:lpstr>SOFTWARE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Radhika Rakesh</dc:creator>
  <cp:lastModifiedBy>Radhika Rakesh</cp:lastModifiedBy>
  <cp:revision>8</cp:revision>
  <dcterms:created xsi:type="dcterms:W3CDTF">2024-05-21T16:04:40Z</dcterms:created>
  <dcterms:modified xsi:type="dcterms:W3CDTF">2024-05-21T16:43:15Z</dcterms:modified>
</cp:coreProperties>
</file>