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4" r:id="rId3"/>
    <p:sldId id="265" r:id="rId4"/>
    <p:sldId id="258" r:id="rId5"/>
    <p:sldId id="266"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04" autoAdjust="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Vani" userId="ee283bceb66e3724" providerId="LiveId" clId="{ECDD04CC-EDF1-476B-BE52-6F2D911341FE}"/>
    <pc:docChg chg="custSel modSld">
      <pc:chgData name="Sri Vani" userId="ee283bceb66e3724" providerId="LiveId" clId="{ECDD04CC-EDF1-476B-BE52-6F2D911341FE}" dt="2025-03-04T14:10:32.262" v="74" actId="2710"/>
      <pc:docMkLst>
        <pc:docMk/>
      </pc:docMkLst>
      <pc:sldChg chg="modSp mod">
        <pc:chgData name="Sri Vani" userId="ee283bceb66e3724" providerId="LiveId" clId="{ECDD04CC-EDF1-476B-BE52-6F2D911341FE}" dt="2025-03-04T14:03:07.599" v="32" actId="20577"/>
        <pc:sldMkLst>
          <pc:docMk/>
          <pc:sldMk cId="0" sldId="257"/>
        </pc:sldMkLst>
        <pc:spChg chg="mod">
          <ac:chgData name="Sri Vani" userId="ee283bceb66e3724" providerId="LiveId" clId="{ECDD04CC-EDF1-476B-BE52-6F2D911341FE}" dt="2025-03-04T14:03:07.599" v="32" actId="20577"/>
          <ac:spMkLst>
            <pc:docMk/>
            <pc:sldMk cId="0" sldId="257"/>
            <ac:spMk id="6" creationId="{E69DB472-B01C-E07F-64B7-9E43D69A9FBE}"/>
          </ac:spMkLst>
        </pc:spChg>
      </pc:sldChg>
      <pc:sldChg chg="modSp mod">
        <pc:chgData name="Sri Vani" userId="ee283bceb66e3724" providerId="LiveId" clId="{ECDD04CC-EDF1-476B-BE52-6F2D911341FE}" dt="2025-03-04T14:08:38.703" v="60" actId="1076"/>
        <pc:sldMkLst>
          <pc:docMk/>
          <pc:sldMk cId="0" sldId="258"/>
        </pc:sldMkLst>
        <pc:spChg chg="mod">
          <ac:chgData name="Sri Vani" userId="ee283bceb66e3724" providerId="LiveId" clId="{ECDD04CC-EDF1-476B-BE52-6F2D911341FE}" dt="2025-03-04T14:08:38.703" v="60" actId="1076"/>
          <ac:spMkLst>
            <pc:docMk/>
            <pc:sldMk cId="0" sldId="258"/>
            <ac:spMk id="2" creationId="{00000000-0000-0000-0000-000000000000}"/>
          </ac:spMkLst>
        </pc:spChg>
        <pc:spChg chg="mod">
          <ac:chgData name="Sri Vani" userId="ee283bceb66e3724" providerId="LiveId" clId="{ECDD04CC-EDF1-476B-BE52-6F2D911341FE}" dt="2025-03-04T14:08:30.771" v="59" actId="1076"/>
          <ac:spMkLst>
            <pc:docMk/>
            <pc:sldMk cId="0" sldId="258"/>
            <ac:spMk id="3" creationId="{00000000-0000-0000-0000-000000000000}"/>
          </ac:spMkLst>
        </pc:spChg>
      </pc:sldChg>
      <pc:sldChg chg="modSp mod">
        <pc:chgData name="Sri Vani" userId="ee283bceb66e3724" providerId="LiveId" clId="{ECDD04CC-EDF1-476B-BE52-6F2D911341FE}" dt="2025-03-04T14:08:50.818" v="61" actId="2710"/>
        <pc:sldMkLst>
          <pc:docMk/>
          <pc:sldMk cId="0" sldId="259"/>
        </pc:sldMkLst>
        <pc:spChg chg="mod">
          <ac:chgData name="Sri Vani" userId="ee283bceb66e3724" providerId="LiveId" clId="{ECDD04CC-EDF1-476B-BE52-6F2D911341FE}" dt="2025-03-04T14:08:50.818" v="61" actId="2710"/>
          <ac:spMkLst>
            <pc:docMk/>
            <pc:sldMk cId="0" sldId="259"/>
            <ac:spMk id="3" creationId="{00000000-0000-0000-0000-000000000000}"/>
          </ac:spMkLst>
        </pc:spChg>
      </pc:sldChg>
      <pc:sldChg chg="modSp mod">
        <pc:chgData name="Sri Vani" userId="ee283bceb66e3724" providerId="LiveId" clId="{ECDD04CC-EDF1-476B-BE52-6F2D911341FE}" dt="2025-03-04T14:09:42.185" v="67" actId="2710"/>
        <pc:sldMkLst>
          <pc:docMk/>
          <pc:sldMk cId="0" sldId="260"/>
        </pc:sldMkLst>
        <pc:spChg chg="mod">
          <ac:chgData name="Sri Vani" userId="ee283bceb66e3724" providerId="LiveId" clId="{ECDD04CC-EDF1-476B-BE52-6F2D911341FE}" dt="2025-03-04T14:09:42.185" v="67" actId="2710"/>
          <ac:spMkLst>
            <pc:docMk/>
            <pc:sldMk cId="0" sldId="260"/>
            <ac:spMk id="3" creationId="{00000000-0000-0000-0000-000000000000}"/>
          </ac:spMkLst>
        </pc:spChg>
      </pc:sldChg>
      <pc:sldChg chg="modSp mod">
        <pc:chgData name="Sri Vani" userId="ee283bceb66e3724" providerId="LiveId" clId="{ECDD04CC-EDF1-476B-BE52-6F2D911341FE}" dt="2025-03-04T14:10:16.376" v="72" actId="1076"/>
        <pc:sldMkLst>
          <pc:docMk/>
          <pc:sldMk cId="0" sldId="261"/>
        </pc:sldMkLst>
        <pc:spChg chg="mod">
          <ac:chgData name="Sri Vani" userId="ee283bceb66e3724" providerId="LiveId" clId="{ECDD04CC-EDF1-476B-BE52-6F2D911341FE}" dt="2025-03-04T14:10:09.064" v="71" actId="1076"/>
          <ac:spMkLst>
            <pc:docMk/>
            <pc:sldMk cId="0" sldId="261"/>
            <ac:spMk id="2" creationId="{00000000-0000-0000-0000-000000000000}"/>
          </ac:spMkLst>
        </pc:spChg>
        <pc:spChg chg="mod">
          <ac:chgData name="Sri Vani" userId="ee283bceb66e3724" providerId="LiveId" clId="{ECDD04CC-EDF1-476B-BE52-6F2D911341FE}" dt="2025-03-04T14:10:16.376" v="72" actId="1076"/>
          <ac:spMkLst>
            <pc:docMk/>
            <pc:sldMk cId="0" sldId="261"/>
            <ac:spMk id="3" creationId="{00000000-0000-0000-0000-000000000000}"/>
          </ac:spMkLst>
        </pc:spChg>
      </pc:sldChg>
      <pc:sldChg chg="modSp mod">
        <pc:chgData name="Sri Vani" userId="ee283bceb66e3724" providerId="LiveId" clId="{ECDD04CC-EDF1-476B-BE52-6F2D911341FE}" dt="2025-03-04T14:10:32.262" v="74" actId="2710"/>
        <pc:sldMkLst>
          <pc:docMk/>
          <pc:sldMk cId="0" sldId="262"/>
        </pc:sldMkLst>
        <pc:spChg chg="mod">
          <ac:chgData name="Sri Vani" userId="ee283bceb66e3724" providerId="LiveId" clId="{ECDD04CC-EDF1-476B-BE52-6F2D911341FE}" dt="2025-03-04T14:10:32.262" v="74" actId="2710"/>
          <ac:spMkLst>
            <pc:docMk/>
            <pc:sldMk cId="0" sldId="262"/>
            <ac:spMk id="3" creationId="{00000000-0000-0000-0000-000000000000}"/>
          </ac:spMkLst>
        </pc:spChg>
      </pc:sldChg>
      <pc:sldChg chg="modSp mod">
        <pc:chgData name="Sri Vani" userId="ee283bceb66e3724" providerId="LiveId" clId="{ECDD04CC-EDF1-476B-BE52-6F2D911341FE}" dt="2025-03-04T14:08:06.262" v="57" actId="27636"/>
        <pc:sldMkLst>
          <pc:docMk/>
          <pc:sldMk cId="1581240334" sldId="264"/>
        </pc:sldMkLst>
        <pc:spChg chg="mod">
          <ac:chgData name="Sri Vani" userId="ee283bceb66e3724" providerId="LiveId" clId="{ECDD04CC-EDF1-476B-BE52-6F2D911341FE}" dt="2025-03-04T14:08:06.262" v="57" actId="27636"/>
          <ac:spMkLst>
            <pc:docMk/>
            <pc:sldMk cId="1581240334" sldId="264"/>
            <ac:spMk id="3" creationId="{E661CC58-15CE-85C1-A989-DCCE59ED1B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CEC1E-66CD-437C-BEB2-B36468642F0F}" type="datetimeFigureOut">
              <a:rPr lang="en-IN" smtClean="0"/>
              <a:t>04-03-25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A7B8F2-978A-4D8C-ACE2-0EE1D16B8F1B}" type="slidenum">
              <a:rPr lang="en-IN" smtClean="0"/>
              <a:t>‹#›</a:t>
            </a:fld>
            <a:endParaRPr lang="en-IN"/>
          </a:p>
        </p:txBody>
      </p:sp>
    </p:spTree>
    <p:extLst>
      <p:ext uri="{BB962C8B-B14F-4D97-AF65-F5344CB8AC3E}">
        <p14:creationId xmlns:p14="http://schemas.microsoft.com/office/powerpoint/2010/main" val="165957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6F86B7-7336-4557-A7A5-A0F50597F14C}" type="slidenum">
              <a:rPr lang="en-IN" smtClean="0"/>
              <a:t>8</a:t>
            </a:fld>
            <a:endParaRPr lang="en-IN"/>
          </a:p>
        </p:txBody>
      </p:sp>
    </p:spTree>
    <p:extLst>
      <p:ext uri="{BB962C8B-B14F-4D97-AF65-F5344CB8AC3E}">
        <p14:creationId xmlns:p14="http://schemas.microsoft.com/office/powerpoint/2010/main" val="342023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FF76-3720-19F2-A153-E7D5628FF4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AE8EB8-E89E-D5C5-442B-058DC43DC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334651-80D9-0FF1-9BF7-88E39D645612}"/>
              </a:ext>
            </a:extLst>
          </p:cNvPr>
          <p:cNvSpPr>
            <a:spLocks noGrp="1"/>
          </p:cNvSpPr>
          <p:nvPr>
            <p:ph type="dt" sz="half" idx="10"/>
          </p:nvPr>
        </p:nvSpPr>
        <p:spPr/>
        <p:txBody>
          <a:bodyPr/>
          <a:lstStyle/>
          <a:p>
            <a:fld id="{B43BB1F0-95B9-43AA-8D2A-AF6DD2994986}" type="datetimeFigureOut">
              <a:rPr lang="en-IN" smtClean="0"/>
              <a:t>04-03-25</a:t>
            </a:fld>
            <a:endParaRPr lang="en-IN"/>
          </a:p>
        </p:txBody>
      </p:sp>
      <p:sp>
        <p:nvSpPr>
          <p:cNvPr id="5" name="Footer Placeholder 4">
            <a:extLst>
              <a:ext uri="{FF2B5EF4-FFF2-40B4-BE49-F238E27FC236}">
                <a16:creationId xmlns:a16="http://schemas.microsoft.com/office/drawing/2014/main" id="{89568E6F-27B8-FA39-4C2C-B338BA878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F7693-C9A0-A060-ABFD-EF27D94BE552}"/>
              </a:ext>
            </a:extLst>
          </p:cNvPr>
          <p:cNvSpPr>
            <a:spLocks noGrp="1"/>
          </p:cNvSpPr>
          <p:nvPr>
            <p:ph type="sldNum" sz="quarter" idx="12"/>
          </p:nvPr>
        </p:nvSpPr>
        <p:spPr/>
        <p:txBody>
          <a:bodyPr/>
          <a:lstStyle/>
          <a:p>
            <a:fld id="{95BD0649-08DE-4B22-A3DA-0F85ECED61B4}" type="slidenum">
              <a:rPr lang="en-IN" smtClean="0"/>
              <a:t>‹#›</a:t>
            </a:fld>
            <a:endParaRPr lang="en-IN"/>
          </a:p>
        </p:txBody>
      </p:sp>
    </p:spTree>
    <p:extLst>
      <p:ext uri="{BB962C8B-B14F-4D97-AF65-F5344CB8AC3E}">
        <p14:creationId xmlns:p14="http://schemas.microsoft.com/office/powerpoint/2010/main" val="129740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7764-A180-9195-2BA0-EA2879FF11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3E434B-CF9E-FF52-DBCD-B9159510CE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CDE731-68E5-978C-3642-572AA2E807AF}"/>
              </a:ext>
            </a:extLst>
          </p:cNvPr>
          <p:cNvSpPr>
            <a:spLocks noGrp="1"/>
          </p:cNvSpPr>
          <p:nvPr>
            <p:ph type="dt" sz="half" idx="10"/>
          </p:nvPr>
        </p:nvSpPr>
        <p:spPr/>
        <p:txBody>
          <a:bodyPr/>
          <a:lstStyle/>
          <a:p>
            <a:fld id="{B43BB1F0-95B9-43AA-8D2A-AF6DD2994986}" type="datetimeFigureOut">
              <a:rPr lang="en-IN" smtClean="0"/>
              <a:t>04-03-25</a:t>
            </a:fld>
            <a:endParaRPr lang="en-IN"/>
          </a:p>
        </p:txBody>
      </p:sp>
      <p:sp>
        <p:nvSpPr>
          <p:cNvPr id="5" name="Footer Placeholder 4">
            <a:extLst>
              <a:ext uri="{FF2B5EF4-FFF2-40B4-BE49-F238E27FC236}">
                <a16:creationId xmlns:a16="http://schemas.microsoft.com/office/drawing/2014/main" id="{61CD7429-49CB-D53D-302C-E0A5ED3642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791770-F113-416C-530A-A764348DF320}"/>
              </a:ext>
            </a:extLst>
          </p:cNvPr>
          <p:cNvSpPr>
            <a:spLocks noGrp="1"/>
          </p:cNvSpPr>
          <p:nvPr>
            <p:ph type="sldNum" sz="quarter" idx="12"/>
          </p:nvPr>
        </p:nvSpPr>
        <p:spPr/>
        <p:txBody>
          <a:bodyPr/>
          <a:lstStyle/>
          <a:p>
            <a:fld id="{95BD0649-08DE-4B22-A3DA-0F85ECED61B4}" type="slidenum">
              <a:rPr lang="en-IN" smtClean="0"/>
              <a:t>‹#›</a:t>
            </a:fld>
            <a:endParaRPr lang="en-IN"/>
          </a:p>
        </p:txBody>
      </p:sp>
    </p:spTree>
    <p:extLst>
      <p:ext uri="{BB962C8B-B14F-4D97-AF65-F5344CB8AC3E}">
        <p14:creationId xmlns:p14="http://schemas.microsoft.com/office/powerpoint/2010/main" val="402442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1C6F6-1692-D8AA-BC03-04A8975E2A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BECE46-061A-32C7-1C2D-6547D3547B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9A3C1A-21E1-9385-C585-B02DCAE21743}"/>
              </a:ext>
            </a:extLst>
          </p:cNvPr>
          <p:cNvSpPr>
            <a:spLocks noGrp="1"/>
          </p:cNvSpPr>
          <p:nvPr>
            <p:ph type="dt" sz="half" idx="10"/>
          </p:nvPr>
        </p:nvSpPr>
        <p:spPr/>
        <p:txBody>
          <a:bodyPr/>
          <a:lstStyle/>
          <a:p>
            <a:fld id="{B43BB1F0-95B9-43AA-8D2A-AF6DD2994986}" type="datetimeFigureOut">
              <a:rPr lang="en-IN" smtClean="0"/>
              <a:t>04-03-25</a:t>
            </a:fld>
            <a:endParaRPr lang="en-IN"/>
          </a:p>
        </p:txBody>
      </p:sp>
      <p:sp>
        <p:nvSpPr>
          <p:cNvPr id="5" name="Footer Placeholder 4">
            <a:extLst>
              <a:ext uri="{FF2B5EF4-FFF2-40B4-BE49-F238E27FC236}">
                <a16:creationId xmlns:a16="http://schemas.microsoft.com/office/drawing/2014/main" id="{FE542367-14F1-6527-36C3-C6494ED153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6C891-0C19-938D-40EB-9CEBDE943879}"/>
              </a:ext>
            </a:extLst>
          </p:cNvPr>
          <p:cNvSpPr>
            <a:spLocks noGrp="1"/>
          </p:cNvSpPr>
          <p:nvPr>
            <p:ph type="sldNum" sz="quarter" idx="12"/>
          </p:nvPr>
        </p:nvSpPr>
        <p:spPr/>
        <p:txBody>
          <a:bodyPr/>
          <a:lstStyle/>
          <a:p>
            <a:fld id="{95BD0649-08DE-4B22-A3DA-0F85ECED61B4}" type="slidenum">
              <a:rPr lang="en-IN" smtClean="0"/>
              <a:t>‹#›</a:t>
            </a:fld>
            <a:endParaRPr lang="en-IN"/>
          </a:p>
        </p:txBody>
      </p:sp>
    </p:spTree>
    <p:extLst>
      <p:ext uri="{BB962C8B-B14F-4D97-AF65-F5344CB8AC3E}">
        <p14:creationId xmlns:p14="http://schemas.microsoft.com/office/powerpoint/2010/main" val="367825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BA9F-B1A4-35A7-FF14-FFD3530B6D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98AE4-0810-BF51-DBF9-C27FBD138F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0C3DF-CF88-A917-42D6-074635F374A2}"/>
              </a:ext>
            </a:extLst>
          </p:cNvPr>
          <p:cNvSpPr>
            <a:spLocks noGrp="1"/>
          </p:cNvSpPr>
          <p:nvPr>
            <p:ph type="dt" sz="half" idx="10"/>
          </p:nvPr>
        </p:nvSpPr>
        <p:spPr/>
        <p:txBody>
          <a:bodyPr/>
          <a:lstStyle/>
          <a:p>
            <a:fld id="{B43BB1F0-95B9-43AA-8D2A-AF6DD2994986}" type="datetimeFigureOut">
              <a:rPr lang="en-IN" smtClean="0"/>
              <a:t>04-03-25</a:t>
            </a:fld>
            <a:endParaRPr lang="en-IN"/>
          </a:p>
        </p:txBody>
      </p:sp>
      <p:sp>
        <p:nvSpPr>
          <p:cNvPr id="5" name="Footer Placeholder 4">
            <a:extLst>
              <a:ext uri="{FF2B5EF4-FFF2-40B4-BE49-F238E27FC236}">
                <a16:creationId xmlns:a16="http://schemas.microsoft.com/office/drawing/2014/main" id="{A19FF3DD-E465-B252-B544-40E2FF4AD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8A8A2-FF56-7E3C-551F-A74157860B2E}"/>
              </a:ext>
            </a:extLst>
          </p:cNvPr>
          <p:cNvSpPr>
            <a:spLocks noGrp="1"/>
          </p:cNvSpPr>
          <p:nvPr>
            <p:ph type="sldNum" sz="quarter" idx="12"/>
          </p:nvPr>
        </p:nvSpPr>
        <p:spPr/>
        <p:txBody>
          <a:bodyPr/>
          <a:lstStyle/>
          <a:p>
            <a:fld id="{95BD0649-08DE-4B22-A3DA-0F85ECED61B4}" type="slidenum">
              <a:rPr lang="en-IN" smtClean="0"/>
              <a:t>‹#›</a:t>
            </a:fld>
            <a:endParaRPr lang="en-IN"/>
          </a:p>
        </p:txBody>
      </p:sp>
    </p:spTree>
    <p:extLst>
      <p:ext uri="{BB962C8B-B14F-4D97-AF65-F5344CB8AC3E}">
        <p14:creationId xmlns:p14="http://schemas.microsoft.com/office/powerpoint/2010/main" val="254565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5397-34C9-C0DF-4483-52121134B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F7C8A1-A771-5D22-E983-DFC26BE2C1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F52AC5-F0AB-CE25-CCE1-6A00A916A0BB}"/>
              </a:ext>
            </a:extLst>
          </p:cNvPr>
          <p:cNvSpPr>
            <a:spLocks noGrp="1"/>
          </p:cNvSpPr>
          <p:nvPr>
            <p:ph type="dt" sz="half" idx="10"/>
          </p:nvPr>
        </p:nvSpPr>
        <p:spPr/>
        <p:txBody>
          <a:bodyPr/>
          <a:lstStyle/>
          <a:p>
            <a:fld id="{B43BB1F0-95B9-43AA-8D2A-AF6DD2994986}" type="datetimeFigureOut">
              <a:rPr lang="en-IN" smtClean="0"/>
              <a:t>04-03-25</a:t>
            </a:fld>
            <a:endParaRPr lang="en-IN"/>
          </a:p>
        </p:txBody>
      </p:sp>
      <p:sp>
        <p:nvSpPr>
          <p:cNvPr id="5" name="Footer Placeholder 4">
            <a:extLst>
              <a:ext uri="{FF2B5EF4-FFF2-40B4-BE49-F238E27FC236}">
                <a16:creationId xmlns:a16="http://schemas.microsoft.com/office/drawing/2014/main" id="{76C77171-ECB2-7FEE-6672-942802618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11EAD-CADA-EADB-B02E-9794FD0AE51A}"/>
              </a:ext>
            </a:extLst>
          </p:cNvPr>
          <p:cNvSpPr>
            <a:spLocks noGrp="1"/>
          </p:cNvSpPr>
          <p:nvPr>
            <p:ph type="sldNum" sz="quarter" idx="12"/>
          </p:nvPr>
        </p:nvSpPr>
        <p:spPr/>
        <p:txBody>
          <a:bodyPr/>
          <a:lstStyle/>
          <a:p>
            <a:fld id="{95BD0649-08DE-4B22-A3DA-0F85ECED61B4}" type="slidenum">
              <a:rPr lang="en-IN" smtClean="0"/>
              <a:t>‹#›</a:t>
            </a:fld>
            <a:endParaRPr lang="en-IN"/>
          </a:p>
        </p:txBody>
      </p:sp>
    </p:spTree>
    <p:extLst>
      <p:ext uri="{BB962C8B-B14F-4D97-AF65-F5344CB8AC3E}">
        <p14:creationId xmlns:p14="http://schemas.microsoft.com/office/powerpoint/2010/main" val="365468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E387-4E06-060C-74C8-6E37D6C37D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342734-F10B-159E-90AE-46363E3E3F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3A4EE8-83EB-C269-0909-E01759DBDD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3F69D3-1D65-E14C-69AA-47592685EFA9}"/>
              </a:ext>
            </a:extLst>
          </p:cNvPr>
          <p:cNvSpPr>
            <a:spLocks noGrp="1"/>
          </p:cNvSpPr>
          <p:nvPr>
            <p:ph type="dt" sz="half" idx="10"/>
          </p:nvPr>
        </p:nvSpPr>
        <p:spPr/>
        <p:txBody>
          <a:bodyPr/>
          <a:lstStyle/>
          <a:p>
            <a:fld id="{B43BB1F0-95B9-43AA-8D2A-AF6DD2994986}" type="datetimeFigureOut">
              <a:rPr lang="en-IN" smtClean="0"/>
              <a:t>04-03-25</a:t>
            </a:fld>
            <a:endParaRPr lang="en-IN"/>
          </a:p>
        </p:txBody>
      </p:sp>
      <p:sp>
        <p:nvSpPr>
          <p:cNvPr id="6" name="Footer Placeholder 5">
            <a:extLst>
              <a:ext uri="{FF2B5EF4-FFF2-40B4-BE49-F238E27FC236}">
                <a16:creationId xmlns:a16="http://schemas.microsoft.com/office/drawing/2014/main" id="{06B6A6AF-E9D8-2402-2560-807BBC246E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2ED047-0963-9F70-181D-C76928626C04}"/>
              </a:ext>
            </a:extLst>
          </p:cNvPr>
          <p:cNvSpPr>
            <a:spLocks noGrp="1"/>
          </p:cNvSpPr>
          <p:nvPr>
            <p:ph type="sldNum" sz="quarter" idx="12"/>
          </p:nvPr>
        </p:nvSpPr>
        <p:spPr/>
        <p:txBody>
          <a:bodyPr/>
          <a:lstStyle/>
          <a:p>
            <a:fld id="{95BD0649-08DE-4B22-A3DA-0F85ECED61B4}" type="slidenum">
              <a:rPr lang="en-IN" smtClean="0"/>
              <a:t>‹#›</a:t>
            </a:fld>
            <a:endParaRPr lang="en-IN"/>
          </a:p>
        </p:txBody>
      </p:sp>
    </p:spTree>
    <p:extLst>
      <p:ext uri="{BB962C8B-B14F-4D97-AF65-F5344CB8AC3E}">
        <p14:creationId xmlns:p14="http://schemas.microsoft.com/office/powerpoint/2010/main" val="170849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4883-0947-45F8-37E9-CD1AC64948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D41474-C1DF-9A51-46D7-5CCAB592C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89D2C3-F620-0030-615A-4372135F4A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6B49E7-A76B-A303-CA6F-06CDF3CB39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05D268-80D8-EB7A-8BCA-9782A504D1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87559A-DE5C-1449-5E3A-9419BDDE8AE6}"/>
              </a:ext>
            </a:extLst>
          </p:cNvPr>
          <p:cNvSpPr>
            <a:spLocks noGrp="1"/>
          </p:cNvSpPr>
          <p:nvPr>
            <p:ph type="dt" sz="half" idx="10"/>
          </p:nvPr>
        </p:nvSpPr>
        <p:spPr/>
        <p:txBody>
          <a:bodyPr/>
          <a:lstStyle/>
          <a:p>
            <a:fld id="{B43BB1F0-95B9-43AA-8D2A-AF6DD2994986}" type="datetimeFigureOut">
              <a:rPr lang="en-IN" smtClean="0"/>
              <a:t>04-03-25</a:t>
            </a:fld>
            <a:endParaRPr lang="en-IN"/>
          </a:p>
        </p:txBody>
      </p:sp>
      <p:sp>
        <p:nvSpPr>
          <p:cNvPr id="8" name="Footer Placeholder 7">
            <a:extLst>
              <a:ext uri="{FF2B5EF4-FFF2-40B4-BE49-F238E27FC236}">
                <a16:creationId xmlns:a16="http://schemas.microsoft.com/office/drawing/2014/main" id="{7CF065F0-19CC-FF4D-2FA5-6DDCE805F7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2A5143-DC0E-34F3-6BD2-50B801836EDC}"/>
              </a:ext>
            </a:extLst>
          </p:cNvPr>
          <p:cNvSpPr>
            <a:spLocks noGrp="1"/>
          </p:cNvSpPr>
          <p:nvPr>
            <p:ph type="sldNum" sz="quarter" idx="12"/>
          </p:nvPr>
        </p:nvSpPr>
        <p:spPr/>
        <p:txBody>
          <a:bodyPr/>
          <a:lstStyle/>
          <a:p>
            <a:fld id="{95BD0649-08DE-4B22-A3DA-0F85ECED61B4}" type="slidenum">
              <a:rPr lang="en-IN" smtClean="0"/>
              <a:t>‹#›</a:t>
            </a:fld>
            <a:endParaRPr lang="en-IN"/>
          </a:p>
        </p:txBody>
      </p:sp>
    </p:spTree>
    <p:extLst>
      <p:ext uri="{BB962C8B-B14F-4D97-AF65-F5344CB8AC3E}">
        <p14:creationId xmlns:p14="http://schemas.microsoft.com/office/powerpoint/2010/main" val="374629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4E91-CDA4-0236-674B-42B5980783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AD0A33-7EAA-E46E-FBBA-5C1014CD0BF0}"/>
              </a:ext>
            </a:extLst>
          </p:cNvPr>
          <p:cNvSpPr>
            <a:spLocks noGrp="1"/>
          </p:cNvSpPr>
          <p:nvPr>
            <p:ph type="dt" sz="half" idx="10"/>
          </p:nvPr>
        </p:nvSpPr>
        <p:spPr/>
        <p:txBody>
          <a:bodyPr/>
          <a:lstStyle/>
          <a:p>
            <a:fld id="{B43BB1F0-95B9-43AA-8D2A-AF6DD2994986}" type="datetimeFigureOut">
              <a:rPr lang="en-IN" smtClean="0"/>
              <a:t>04-03-25</a:t>
            </a:fld>
            <a:endParaRPr lang="en-IN"/>
          </a:p>
        </p:txBody>
      </p:sp>
      <p:sp>
        <p:nvSpPr>
          <p:cNvPr id="4" name="Footer Placeholder 3">
            <a:extLst>
              <a:ext uri="{FF2B5EF4-FFF2-40B4-BE49-F238E27FC236}">
                <a16:creationId xmlns:a16="http://schemas.microsoft.com/office/drawing/2014/main" id="{98A495D8-9195-6B24-68A8-6D020F8DBE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45A76F-7525-9CF1-F226-9A822F493CF2}"/>
              </a:ext>
            </a:extLst>
          </p:cNvPr>
          <p:cNvSpPr>
            <a:spLocks noGrp="1"/>
          </p:cNvSpPr>
          <p:nvPr>
            <p:ph type="sldNum" sz="quarter" idx="12"/>
          </p:nvPr>
        </p:nvSpPr>
        <p:spPr/>
        <p:txBody>
          <a:bodyPr/>
          <a:lstStyle/>
          <a:p>
            <a:fld id="{95BD0649-08DE-4B22-A3DA-0F85ECED61B4}" type="slidenum">
              <a:rPr lang="en-IN" smtClean="0"/>
              <a:t>‹#›</a:t>
            </a:fld>
            <a:endParaRPr lang="en-IN"/>
          </a:p>
        </p:txBody>
      </p:sp>
    </p:spTree>
    <p:extLst>
      <p:ext uri="{BB962C8B-B14F-4D97-AF65-F5344CB8AC3E}">
        <p14:creationId xmlns:p14="http://schemas.microsoft.com/office/powerpoint/2010/main" val="1383119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C10DE-400A-A5F0-FFC3-133AF6ACDC6F}"/>
              </a:ext>
            </a:extLst>
          </p:cNvPr>
          <p:cNvSpPr>
            <a:spLocks noGrp="1"/>
          </p:cNvSpPr>
          <p:nvPr>
            <p:ph type="dt" sz="half" idx="10"/>
          </p:nvPr>
        </p:nvSpPr>
        <p:spPr/>
        <p:txBody>
          <a:bodyPr/>
          <a:lstStyle/>
          <a:p>
            <a:fld id="{B43BB1F0-95B9-43AA-8D2A-AF6DD2994986}" type="datetimeFigureOut">
              <a:rPr lang="en-IN" smtClean="0"/>
              <a:t>04-03-25</a:t>
            </a:fld>
            <a:endParaRPr lang="en-IN"/>
          </a:p>
        </p:txBody>
      </p:sp>
      <p:sp>
        <p:nvSpPr>
          <p:cNvPr id="3" name="Footer Placeholder 2">
            <a:extLst>
              <a:ext uri="{FF2B5EF4-FFF2-40B4-BE49-F238E27FC236}">
                <a16:creationId xmlns:a16="http://schemas.microsoft.com/office/drawing/2014/main" id="{FCA303DE-3F28-3400-19A7-03EF9DAEBF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ECE4BB-7FB1-E564-74C1-5B99F9A04F8C}"/>
              </a:ext>
            </a:extLst>
          </p:cNvPr>
          <p:cNvSpPr>
            <a:spLocks noGrp="1"/>
          </p:cNvSpPr>
          <p:nvPr>
            <p:ph type="sldNum" sz="quarter" idx="12"/>
          </p:nvPr>
        </p:nvSpPr>
        <p:spPr/>
        <p:txBody>
          <a:bodyPr/>
          <a:lstStyle/>
          <a:p>
            <a:fld id="{95BD0649-08DE-4B22-A3DA-0F85ECED61B4}" type="slidenum">
              <a:rPr lang="en-IN" smtClean="0"/>
              <a:t>‹#›</a:t>
            </a:fld>
            <a:endParaRPr lang="en-IN"/>
          </a:p>
        </p:txBody>
      </p:sp>
    </p:spTree>
    <p:extLst>
      <p:ext uri="{BB962C8B-B14F-4D97-AF65-F5344CB8AC3E}">
        <p14:creationId xmlns:p14="http://schemas.microsoft.com/office/powerpoint/2010/main" val="129219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4373-4A33-A719-AE06-5E840B0C2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605EC8-2AAA-462E-FFCA-A3289A58B0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A6816A-B857-0B0D-525C-A50E03487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A7BAE-A53C-55B5-FF2C-F0D5492880A7}"/>
              </a:ext>
            </a:extLst>
          </p:cNvPr>
          <p:cNvSpPr>
            <a:spLocks noGrp="1"/>
          </p:cNvSpPr>
          <p:nvPr>
            <p:ph type="dt" sz="half" idx="10"/>
          </p:nvPr>
        </p:nvSpPr>
        <p:spPr/>
        <p:txBody>
          <a:bodyPr/>
          <a:lstStyle/>
          <a:p>
            <a:fld id="{B43BB1F0-95B9-43AA-8D2A-AF6DD2994986}" type="datetimeFigureOut">
              <a:rPr lang="en-IN" smtClean="0"/>
              <a:t>04-03-25</a:t>
            </a:fld>
            <a:endParaRPr lang="en-IN"/>
          </a:p>
        </p:txBody>
      </p:sp>
      <p:sp>
        <p:nvSpPr>
          <p:cNvPr id="6" name="Footer Placeholder 5">
            <a:extLst>
              <a:ext uri="{FF2B5EF4-FFF2-40B4-BE49-F238E27FC236}">
                <a16:creationId xmlns:a16="http://schemas.microsoft.com/office/drawing/2014/main" id="{4FA7088B-2220-446F-4312-78B3FA6314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291C57-DB89-C046-1A49-2C590ADCC69B}"/>
              </a:ext>
            </a:extLst>
          </p:cNvPr>
          <p:cNvSpPr>
            <a:spLocks noGrp="1"/>
          </p:cNvSpPr>
          <p:nvPr>
            <p:ph type="sldNum" sz="quarter" idx="12"/>
          </p:nvPr>
        </p:nvSpPr>
        <p:spPr/>
        <p:txBody>
          <a:bodyPr/>
          <a:lstStyle/>
          <a:p>
            <a:fld id="{95BD0649-08DE-4B22-A3DA-0F85ECED61B4}" type="slidenum">
              <a:rPr lang="en-IN" smtClean="0"/>
              <a:t>‹#›</a:t>
            </a:fld>
            <a:endParaRPr lang="en-IN"/>
          </a:p>
        </p:txBody>
      </p:sp>
    </p:spTree>
    <p:extLst>
      <p:ext uri="{BB962C8B-B14F-4D97-AF65-F5344CB8AC3E}">
        <p14:creationId xmlns:p14="http://schemas.microsoft.com/office/powerpoint/2010/main" val="77916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8DDD-8004-E267-D147-0EA7AE31A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D53E3E-DA25-4231-0E0E-B778974F9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DB48F7-4337-A483-C404-4C62806B8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A3294-A287-695C-D55C-276908FDD02F}"/>
              </a:ext>
            </a:extLst>
          </p:cNvPr>
          <p:cNvSpPr>
            <a:spLocks noGrp="1"/>
          </p:cNvSpPr>
          <p:nvPr>
            <p:ph type="dt" sz="half" idx="10"/>
          </p:nvPr>
        </p:nvSpPr>
        <p:spPr/>
        <p:txBody>
          <a:bodyPr/>
          <a:lstStyle/>
          <a:p>
            <a:fld id="{B43BB1F0-95B9-43AA-8D2A-AF6DD2994986}" type="datetimeFigureOut">
              <a:rPr lang="en-IN" smtClean="0"/>
              <a:t>04-03-25</a:t>
            </a:fld>
            <a:endParaRPr lang="en-IN"/>
          </a:p>
        </p:txBody>
      </p:sp>
      <p:sp>
        <p:nvSpPr>
          <p:cNvPr id="6" name="Footer Placeholder 5">
            <a:extLst>
              <a:ext uri="{FF2B5EF4-FFF2-40B4-BE49-F238E27FC236}">
                <a16:creationId xmlns:a16="http://schemas.microsoft.com/office/drawing/2014/main" id="{8B856177-1853-A087-5F9F-215B596B1E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135441-AC67-1E99-7F48-DB0132E5798D}"/>
              </a:ext>
            </a:extLst>
          </p:cNvPr>
          <p:cNvSpPr>
            <a:spLocks noGrp="1"/>
          </p:cNvSpPr>
          <p:nvPr>
            <p:ph type="sldNum" sz="quarter" idx="12"/>
          </p:nvPr>
        </p:nvSpPr>
        <p:spPr/>
        <p:txBody>
          <a:bodyPr/>
          <a:lstStyle/>
          <a:p>
            <a:fld id="{95BD0649-08DE-4B22-A3DA-0F85ECED61B4}" type="slidenum">
              <a:rPr lang="en-IN" smtClean="0"/>
              <a:t>‹#›</a:t>
            </a:fld>
            <a:endParaRPr lang="en-IN"/>
          </a:p>
        </p:txBody>
      </p:sp>
    </p:spTree>
    <p:extLst>
      <p:ext uri="{BB962C8B-B14F-4D97-AF65-F5344CB8AC3E}">
        <p14:creationId xmlns:p14="http://schemas.microsoft.com/office/powerpoint/2010/main" val="61874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466F57-06E2-501E-665A-D689130477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6B7053-3AB4-4F51-E640-1E4555F872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33A7A4-C94C-C745-C68D-61CDA9A017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BB1F0-95B9-43AA-8D2A-AF6DD2994986}" type="datetimeFigureOut">
              <a:rPr lang="en-IN" smtClean="0"/>
              <a:t>04-03-25</a:t>
            </a:fld>
            <a:endParaRPr lang="en-IN"/>
          </a:p>
        </p:txBody>
      </p:sp>
      <p:sp>
        <p:nvSpPr>
          <p:cNvPr id="5" name="Footer Placeholder 4">
            <a:extLst>
              <a:ext uri="{FF2B5EF4-FFF2-40B4-BE49-F238E27FC236}">
                <a16:creationId xmlns:a16="http://schemas.microsoft.com/office/drawing/2014/main" id="{D36CCB19-BAF9-0449-2500-32F66B054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09E3DC-23E6-D16C-48E3-0CF28D717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D0649-08DE-4B22-A3DA-0F85ECED61B4}" type="slidenum">
              <a:rPr lang="en-IN" smtClean="0"/>
              <a:t>‹#›</a:t>
            </a:fld>
            <a:endParaRPr lang="en-IN"/>
          </a:p>
        </p:txBody>
      </p:sp>
    </p:spTree>
    <p:extLst>
      <p:ext uri="{BB962C8B-B14F-4D97-AF65-F5344CB8AC3E}">
        <p14:creationId xmlns:p14="http://schemas.microsoft.com/office/powerpoint/2010/main" val="274392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720" y="1481328"/>
            <a:ext cx="8922768" cy="2932779"/>
          </a:xfrm>
        </p:spPr>
        <p:txBody>
          <a:bodyPr>
            <a:normAutofit/>
          </a:bodyPr>
          <a:lstStyle/>
          <a:p>
            <a:r>
              <a:rPr sz="4000" b="1" dirty="0">
                <a:latin typeface="Times New Roman" panose="02020603050405020304" pitchFamily="18" charset="0"/>
                <a:cs typeface="Times New Roman" panose="02020603050405020304" pitchFamily="18" charset="0"/>
              </a:rPr>
              <a:t>AI-BASED MEDICAL SCANNER AND MEDICINE REUSE ANALYZER</a:t>
            </a:r>
          </a:p>
        </p:txBody>
      </p:sp>
      <p:sp>
        <p:nvSpPr>
          <p:cNvPr id="3" name="Subtitle 2"/>
          <p:cNvSpPr>
            <a:spLocks noGrp="1"/>
          </p:cNvSpPr>
          <p:nvPr>
            <p:ph type="subTitle" idx="1"/>
          </p:nvPr>
        </p:nvSpPr>
        <p:spPr>
          <a:xfrm>
            <a:off x="6096000" y="800334"/>
            <a:ext cx="2911642" cy="599173"/>
          </a:xfrm>
        </p:spPr>
        <p:txBody>
          <a:bodyPr>
            <a:normAutofit/>
          </a:bodyPr>
          <a:lstStyle/>
          <a:p>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69DB472-B01C-E07F-64B7-9E43D69A9FBE}"/>
              </a:ext>
            </a:extLst>
          </p:cNvPr>
          <p:cNvSpPr txBox="1"/>
          <p:nvPr/>
        </p:nvSpPr>
        <p:spPr>
          <a:xfrm>
            <a:off x="6295724" y="5298714"/>
            <a:ext cx="5423835" cy="1477328"/>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T.Radhika</a:t>
            </a:r>
            <a:r>
              <a:rPr lang="en-IN" b="1" dirty="0">
                <a:latin typeface="Times New Roman" panose="02020603050405020304" pitchFamily="18" charset="0"/>
                <a:cs typeface="Times New Roman" panose="02020603050405020304" pitchFamily="18" charset="0"/>
              </a:rPr>
              <a:t>    – 22UP1A1258</a:t>
            </a:r>
          </a:p>
          <a:p>
            <a:pPr algn="just"/>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V.Srivani</a:t>
            </a:r>
            <a:r>
              <a:rPr lang="en-IN" b="1" dirty="0">
                <a:latin typeface="Times New Roman" panose="02020603050405020304" pitchFamily="18" charset="0"/>
                <a:cs typeface="Times New Roman" panose="02020603050405020304" pitchFamily="18" charset="0"/>
              </a:rPr>
              <a:t>      – 22UP1A1263</a:t>
            </a:r>
          </a:p>
          <a:p>
            <a:pPr algn="just"/>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P.Archana</a:t>
            </a:r>
            <a:r>
              <a:rPr lang="en-IN" b="1" dirty="0">
                <a:latin typeface="Times New Roman" panose="02020603050405020304" pitchFamily="18" charset="0"/>
                <a:cs typeface="Times New Roman" panose="02020603050405020304" pitchFamily="18" charset="0"/>
              </a:rPr>
              <a:t>    – 22UP1A1248</a:t>
            </a:r>
          </a:p>
          <a:p>
            <a:pPr algn="just"/>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T.Manishka</a:t>
            </a:r>
            <a:r>
              <a:rPr lang="en-IN" b="1" dirty="0">
                <a:latin typeface="Times New Roman" panose="02020603050405020304" pitchFamily="18" charset="0"/>
                <a:cs typeface="Times New Roman" panose="02020603050405020304" pitchFamily="18" charset="0"/>
              </a:rPr>
              <a:t> – 22UP1A1256</a:t>
            </a:r>
          </a:p>
          <a:p>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44E3FC-FE4E-22F1-02EE-71A0194B3F01}"/>
              </a:ext>
            </a:extLst>
          </p:cNvPr>
          <p:cNvSpPr txBox="1"/>
          <p:nvPr/>
        </p:nvSpPr>
        <p:spPr>
          <a:xfrm>
            <a:off x="894991" y="5298714"/>
            <a:ext cx="2420753" cy="1015663"/>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Guide Name:</a:t>
            </a:r>
          </a:p>
          <a:p>
            <a:r>
              <a:rPr lang="en-IN" sz="2000" b="1" dirty="0" err="1">
                <a:latin typeface="Times New Roman" panose="02020603050405020304" pitchFamily="18" charset="0"/>
                <a:cs typeface="Times New Roman" panose="02020603050405020304" pitchFamily="18" charset="0"/>
              </a:rPr>
              <a:t>K.SandhyaRani</a:t>
            </a: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Assistant Professor</a:t>
            </a:r>
          </a:p>
        </p:txBody>
      </p:sp>
      <p:pic>
        <p:nvPicPr>
          <p:cNvPr id="5" name="Picture 4">
            <a:extLst>
              <a:ext uri="{FF2B5EF4-FFF2-40B4-BE49-F238E27FC236}">
                <a16:creationId xmlns:a16="http://schemas.microsoft.com/office/drawing/2014/main" id="{9A7542F8-CF25-7A77-6558-96BC5BC8511C}"/>
              </a:ext>
            </a:extLst>
          </p:cNvPr>
          <p:cNvPicPr>
            <a:picLocks noChangeAspect="1"/>
          </p:cNvPicPr>
          <p:nvPr/>
        </p:nvPicPr>
        <p:blipFill>
          <a:blip r:embed="rId2"/>
          <a:stretch>
            <a:fillRect/>
          </a:stretch>
        </p:blipFill>
        <p:spPr>
          <a:xfrm>
            <a:off x="1232664" y="-6636"/>
            <a:ext cx="9726671" cy="1606835"/>
          </a:xfrm>
          <a:prstGeom prst="rect">
            <a:avLst/>
          </a:prstGeom>
        </p:spPr>
      </p:pic>
      <p:sp>
        <p:nvSpPr>
          <p:cNvPr id="8" name="TextBox 7">
            <a:extLst>
              <a:ext uri="{FF2B5EF4-FFF2-40B4-BE49-F238E27FC236}">
                <a16:creationId xmlns:a16="http://schemas.microsoft.com/office/drawing/2014/main" id="{6F4B880D-3B6A-68E8-6441-354B09028F15}"/>
              </a:ext>
            </a:extLst>
          </p:cNvPr>
          <p:cNvSpPr txBox="1"/>
          <p:nvPr/>
        </p:nvSpPr>
        <p:spPr>
          <a:xfrm>
            <a:off x="1810512" y="2128190"/>
            <a:ext cx="8494776"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An Industrial Oriented Mini Project Review  </a:t>
            </a:r>
          </a:p>
          <a:p>
            <a:pPr algn="ctr"/>
            <a:r>
              <a:rPr lang="en-US" sz="2000" b="1" dirty="0">
                <a:latin typeface="Times New Roman" panose="02020603050405020304" pitchFamily="18" charset="0"/>
                <a:cs typeface="Times New Roman" panose="02020603050405020304" pitchFamily="18" charset="0"/>
              </a:rPr>
              <a:t>DEPARTMENT OF INFORMATION TECHNOLOGY</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FE34-C7BF-B456-E27B-6CF7F2D4EB7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1CC58-15CE-85C1-A989-DCCE59ED1B08}"/>
              </a:ext>
            </a:extLst>
          </p:cNvPr>
          <p:cNvSpPr>
            <a:spLocks noGrp="1"/>
          </p:cNvSpPr>
          <p:nvPr>
            <p:ph idx="1"/>
          </p:nvPr>
        </p:nvSpPr>
        <p:spPr>
          <a:xfrm>
            <a:off x="838200" y="1690688"/>
            <a:ext cx="10515600" cy="4351338"/>
          </a:xfrm>
        </p:spPr>
        <p:txBody>
          <a:bodyPr>
            <a:normAutofit/>
          </a:bodyPr>
          <a:lstStyle/>
          <a:p>
            <a:pPr marL="0" indent="0" algn="just">
              <a:lnSpc>
                <a:spcPct val="110000"/>
              </a:lnSpc>
              <a:buNone/>
            </a:pPr>
            <a:r>
              <a:rPr lang="en-US" dirty="0">
                <a:latin typeface="Times New Roman" panose="02020603050405020304" pitchFamily="18" charset="0"/>
                <a:cs typeface="Times New Roman" panose="02020603050405020304" pitchFamily="18" charset="0"/>
              </a:rPr>
              <a:t>This AI-based system enhances medical emergency response and facilitates the responsible reuse of unused medicines. It comprises a medical scanner that analyzes injuries, identifies causes, and suggests basic treatments while also offering the doctor appointments. Additionally, the medicine reuse analyzer verifies surplus medicines for donation by assessing their quality and expiration. By reducing medical waste and improving accessibility, this system bridges the gap between surplus medicines and those in need, contributing to a more sustainable and ethical healthcare ecosystem.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24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808" y="502285"/>
            <a:ext cx="10515600" cy="1325563"/>
          </a:xfrm>
        </p:spPr>
        <p:txBody>
          <a:bodyPr/>
          <a:lstStyle/>
          <a:p>
            <a:pPr algn="ctr"/>
            <a:r>
              <a:rPr dirty="0">
                <a:latin typeface="Times New Roman" panose="02020603050405020304" pitchFamily="18" charset="0"/>
                <a:cs typeface="Times New Roman" panose="02020603050405020304" pitchFamily="18" charset="0"/>
              </a:rPr>
              <a:t>PROBLEM STATEMENT</a:t>
            </a:r>
          </a:p>
        </p:txBody>
      </p:sp>
      <p:sp>
        <p:nvSpPr>
          <p:cNvPr id="7" name="Rectangle 4">
            <a:extLst>
              <a:ext uri="{FF2B5EF4-FFF2-40B4-BE49-F238E27FC236}">
                <a16:creationId xmlns:a16="http://schemas.microsoft.com/office/drawing/2014/main" id="{EFC253D3-E215-F421-0C5C-F66C62413204}"/>
              </a:ext>
            </a:extLst>
          </p:cNvPr>
          <p:cNvSpPr>
            <a:spLocks noGrp="1" noChangeArrowheads="1"/>
          </p:cNvSpPr>
          <p:nvPr>
            <p:ph idx="1"/>
          </p:nvPr>
        </p:nvSpPr>
        <p:spPr bwMode="auto">
          <a:xfrm>
            <a:off x="926592" y="1954510"/>
            <a:ext cx="10515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individuals lack access to immediate medical guidance and safe medication, leading to delays in treatment and potential health risks. Existing solutions for injury detection and medicine verification are either expensive, time-consuming, or not easily accessible to the general public. Additionally, there is no efficient system to verify the safety of unused medicines for donation, resulting in unnecessary wastage. There is a growing need for an AI-driven solution that can assess injuries, provide reliable treatment suggestions, and validate the quality of medicines, ensuring both accessibility and affordability for users.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3367"/>
            <a:ext cx="10515600" cy="1325563"/>
          </a:xfrm>
        </p:spPr>
        <p:txBody>
          <a:bodyPr/>
          <a:lstStyle/>
          <a:p>
            <a:pPr algn="ctr"/>
            <a:r>
              <a:rPr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638930"/>
            <a:ext cx="10515600" cy="4351338"/>
          </a:xfrm>
        </p:spPr>
        <p:txBody>
          <a:bodyPr>
            <a:no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Artificial Intelligence is revolutionizing healthcare by providing faster and more efficient solutions. Many people face difficulties in assessing injuries, finding treatment suggestions, and verifying the safety of unused medicines. Traditional methods are either expensive, time-consuming, or not easily accessible.</a:t>
            </a:r>
          </a:p>
          <a:p>
            <a:pPr marL="0" indent="0" algn="just">
              <a:lnSpc>
                <a:spcPct val="100000"/>
              </a:lnSpc>
              <a:buNone/>
            </a:pPr>
            <a:r>
              <a:rPr lang="en-US" dirty="0">
                <a:latin typeface="Times New Roman" panose="02020603050405020304" pitchFamily="18" charset="0"/>
                <a:cs typeface="Times New Roman" panose="02020603050405020304" pitchFamily="18" charset="0"/>
              </a:rPr>
              <a:t>This project focuses on developing an AI-powered system that can analyze injuries, suggest treatments, and validate medicine safety. By integrating AI technologies, it aims to improve accessibility, reduce medical waste, and assist users in making informed health decisions.</a:t>
            </a:r>
          </a:p>
          <a:p>
            <a:pPr marL="0" indent="0" algn="just">
              <a:lnSpc>
                <a:spcPct val="100000"/>
              </a:lnSpc>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88FE-4D9C-69FC-DF55-2F14A19AEBAF}"/>
              </a:ext>
            </a:extLst>
          </p:cNvPr>
          <p:cNvSpPr>
            <a:spLocks noGrp="1"/>
          </p:cNvSpPr>
          <p:nvPr>
            <p:ph type="title"/>
          </p:nvPr>
        </p:nvSpPr>
        <p:spPr>
          <a:xfrm>
            <a:off x="838200" y="227103"/>
            <a:ext cx="10515600" cy="1107440"/>
          </a:xfrm>
        </p:spPr>
        <p:txBody>
          <a:bodyPr>
            <a:normAutofit fontScale="90000"/>
          </a:bodyPr>
          <a:lstStyle/>
          <a:p>
            <a:pPr algn="ctr"/>
            <a:r>
              <a:rPr lang="en-IN" sz="4900" dirty="0">
                <a:latin typeface="Times New Roman" panose="02020603050405020304" pitchFamily="18" charset="0"/>
                <a:cs typeface="Times New Roman" panose="02020603050405020304" pitchFamily="18" charset="0"/>
              </a:rPr>
              <a:t>LITERATURE</a:t>
            </a:r>
            <a:r>
              <a:rPr lang="en-IN" dirty="0">
                <a:latin typeface="Times New Roman" panose="02020603050405020304" pitchFamily="18" charset="0"/>
                <a:cs typeface="Times New Roman" panose="02020603050405020304" pitchFamily="18" charset="0"/>
              </a:rPr>
              <a:t> </a:t>
            </a:r>
            <a:r>
              <a:rPr lang="en-IN" sz="4900" dirty="0">
                <a:latin typeface="Times New Roman" panose="02020603050405020304" pitchFamily="18" charset="0"/>
                <a:cs typeface="Times New Roman" panose="02020603050405020304" pitchFamily="18" charset="0"/>
              </a:rPr>
              <a:t>TABLE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30FFD0EB-7A9F-55CE-B9B4-07FDF756D8CC}"/>
              </a:ext>
            </a:extLst>
          </p:cNvPr>
          <p:cNvGraphicFramePr>
            <a:graphicFrameLocks noGrp="1"/>
          </p:cNvGraphicFramePr>
          <p:nvPr>
            <p:extLst>
              <p:ext uri="{D42A27DB-BD31-4B8C-83A1-F6EECF244321}">
                <p14:modId xmlns:p14="http://schemas.microsoft.com/office/powerpoint/2010/main" val="4211425519"/>
              </p:ext>
            </p:extLst>
          </p:nvPr>
        </p:nvGraphicFramePr>
        <p:xfrm>
          <a:off x="360632" y="1091374"/>
          <a:ext cx="11470736" cy="5023419"/>
        </p:xfrm>
        <a:graphic>
          <a:graphicData uri="http://schemas.openxmlformats.org/drawingml/2006/table">
            <a:tbl>
              <a:tblPr firstRow="1" bandRow="1">
                <a:tableStyleId>{5C22544A-7EE6-4342-B048-85BDC9FD1C3A}</a:tableStyleId>
              </a:tblPr>
              <a:tblGrid>
                <a:gridCol w="810883">
                  <a:extLst>
                    <a:ext uri="{9D8B030D-6E8A-4147-A177-3AD203B41FA5}">
                      <a16:colId xmlns:a16="http://schemas.microsoft.com/office/drawing/2014/main" val="2249455179"/>
                    </a:ext>
                  </a:extLst>
                </a:gridCol>
                <a:gridCol w="1518249">
                  <a:extLst>
                    <a:ext uri="{9D8B030D-6E8A-4147-A177-3AD203B41FA5}">
                      <a16:colId xmlns:a16="http://schemas.microsoft.com/office/drawing/2014/main" val="967143066"/>
                    </a:ext>
                  </a:extLst>
                </a:gridCol>
                <a:gridCol w="1112807">
                  <a:extLst>
                    <a:ext uri="{9D8B030D-6E8A-4147-A177-3AD203B41FA5}">
                      <a16:colId xmlns:a16="http://schemas.microsoft.com/office/drawing/2014/main" val="1007462821"/>
                    </a:ext>
                  </a:extLst>
                </a:gridCol>
                <a:gridCol w="2320506">
                  <a:extLst>
                    <a:ext uri="{9D8B030D-6E8A-4147-A177-3AD203B41FA5}">
                      <a16:colId xmlns:a16="http://schemas.microsoft.com/office/drawing/2014/main" val="2045580516"/>
                    </a:ext>
                  </a:extLst>
                </a:gridCol>
                <a:gridCol w="1774645">
                  <a:extLst>
                    <a:ext uri="{9D8B030D-6E8A-4147-A177-3AD203B41FA5}">
                      <a16:colId xmlns:a16="http://schemas.microsoft.com/office/drawing/2014/main" val="3163644591"/>
                    </a:ext>
                  </a:extLst>
                </a:gridCol>
                <a:gridCol w="1544129">
                  <a:extLst>
                    <a:ext uri="{9D8B030D-6E8A-4147-A177-3AD203B41FA5}">
                      <a16:colId xmlns:a16="http://schemas.microsoft.com/office/drawing/2014/main" val="1061741370"/>
                    </a:ext>
                  </a:extLst>
                </a:gridCol>
                <a:gridCol w="2389517">
                  <a:extLst>
                    <a:ext uri="{9D8B030D-6E8A-4147-A177-3AD203B41FA5}">
                      <a16:colId xmlns:a16="http://schemas.microsoft.com/office/drawing/2014/main" val="3240611979"/>
                    </a:ext>
                  </a:extLst>
                </a:gridCol>
              </a:tblGrid>
              <a:tr h="783472">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Main Findings</a:t>
                      </a:r>
                    </a:p>
                  </a:txBody>
                  <a:tcPr/>
                </a:tc>
                <a:tc>
                  <a:txBody>
                    <a:bodyPr/>
                    <a:lstStyle/>
                    <a:p>
                      <a:r>
                        <a:rPr lang="en-IN" dirty="0">
                          <a:latin typeface="Times New Roman" panose="02020603050405020304" pitchFamily="18" charset="0"/>
                          <a:cs typeface="Times New Roman" panose="02020603050405020304" pitchFamily="18" charset="0"/>
                        </a:rPr>
                        <a:t>Technologies used</a:t>
                      </a:r>
                    </a:p>
                  </a:txBody>
                  <a:tcPr/>
                </a:tc>
                <a:tc>
                  <a:txBody>
                    <a:bodyPr/>
                    <a:lstStyle/>
                    <a:p>
                      <a:r>
                        <a:rPr lang="en-IN" dirty="0">
                          <a:latin typeface="Times New Roman" panose="02020603050405020304" pitchFamily="18" charset="0"/>
                          <a:cs typeface="Times New Roman" panose="02020603050405020304" pitchFamily="18" charset="0"/>
                        </a:rPr>
                        <a:t>Advantages</a:t>
                      </a:r>
                    </a:p>
                  </a:txBody>
                  <a:tcPr/>
                </a:tc>
                <a:tc>
                  <a:txBody>
                    <a:bodyPr/>
                    <a:lstStyle/>
                    <a:p>
                      <a:r>
                        <a:rPr lang="en-IN" dirty="0">
                          <a:latin typeface="Times New Roman" panose="02020603050405020304" pitchFamily="18" charset="0"/>
                          <a:cs typeface="Times New Roman" panose="02020603050405020304" pitchFamily="18" charset="0"/>
                        </a:rPr>
                        <a:t>Disadvantages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0989"/>
                  </a:ext>
                </a:extLst>
              </a:tr>
              <a:tr h="0">
                <a:tc>
                  <a:txBody>
                    <a:bodyPr/>
                    <a:lstStyle/>
                    <a:p>
                      <a:r>
                        <a:rPr lang="en-IN" dirty="0"/>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AI-Based Disease Detection in Medical Imaging</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Zhang et 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Overview of how AI (especially deep learning) is applied to detect diseases like cancer, lung diseases, etc., from medical images</a:t>
                      </a:r>
                      <a:r>
                        <a:rPr lang="en-IN" dirty="0">
                          <a:latin typeface="Times New Roman" panose="02020603050405020304" pitchFamily="18" charset="0"/>
                          <a:cs typeface="Times New Roman" panose="02020603050405020304" pitchFamily="18" charset="0"/>
                        </a:rPr>
                        <a:t>.</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Deep learning, CNNs, Unsupervised Learning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Early detection and reduction in human error</a:t>
                      </a:r>
                    </a:p>
                    <a:p>
                      <a:endParaRPr lang="en-IN" dirty="0"/>
                    </a:p>
                  </a:txBody>
                  <a:tcPr/>
                </a:tc>
                <a:tc>
                  <a:txBody>
                    <a:bodyPr/>
                    <a:lstStyle/>
                    <a:p>
                      <a:r>
                        <a:rPr lang="en-IN" dirty="0"/>
                        <a:t>Limited adaptability and data dependency</a:t>
                      </a:r>
                    </a:p>
                  </a:txBody>
                  <a:tcPr/>
                </a:tc>
                <a:extLst>
                  <a:ext uri="{0D108BD9-81ED-4DB2-BD59-A6C34878D82A}">
                    <a16:rowId xmlns:a16="http://schemas.microsoft.com/office/drawing/2014/main" val="99805375"/>
                  </a:ext>
                </a:extLst>
              </a:tr>
              <a:tr h="1953947">
                <a:tc>
                  <a:txBody>
                    <a:bodyPr/>
                    <a:lstStyle/>
                    <a:p>
                      <a:r>
                        <a:rPr lang="en-IN" dirty="0"/>
                        <a:t>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AI-powered Medical Imaging Systems for Diagnosis</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Smith et al.</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Medical imaging for disease diagnosis (e.g., cancer) using AI algorithms on X-rays/CT scans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r>
                        <a:rPr lang="en-IN" dirty="0"/>
                        <a:t>Deep Learning,</a:t>
                      </a:r>
                    </a:p>
                    <a:p>
                      <a:r>
                        <a:rPr lang="en-IN" err="1"/>
                        <a:t>NLP</a:t>
                      </a:r>
                      <a:r>
                        <a:rPr lang="en-IN"/>
                        <a:t>, computer </a:t>
                      </a:r>
                      <a:r>
                        <a:rPr lang="en-IN" dirty="0"/>
                        <a:t>vision</a:t>
                      </a:r>
                    </a:p>
                  </a:txBody>
                  <a:tcPr/>
                </a:tc>
                <a:tc>
                  <a:txBody>
                    <a:bodyPr/>
                    <a:lstStyle/>
                    <a:p>
                      <a:r>
                        <a:rPr lang="en-IN" dirty="0"/>
                        <a:t>Fast processing and cost effectiveness</a:t>
                      </a:r>
                    </a:p>
                  </a:txBody>
                  <a:tcPr/>
                </a:tc>
                <a:tc>
                  <a:txBody>
                    <a:bodyPr/>
                    <a:lstStyle/>
                    <a:p>
                      <a:r>
                        <a:rPr lang="en-IN" dirty="0"/>
                        <a:t>Reliance on human oversight</a:t>
                      </a:r>
                    </a:p>
                  </a:txBody>
                  <a:tcPr/>
                </a:tc>
                <a:extLst>
                  <a:ext uri="{0D108BD9-81ED-4DB2-BD59-A6C34878D82A}">
                    <a16:rowId xmlns:a16="http://schemas.microsoft.com/office/drawing/2014/main" val="4054542129"/>
                  </a:ext>
                </a:extLst>
              </a:tr>
            </a:tbl>
          </a:graphicData>
        </a:graphic>
      </p:graphicFrame>
    </p:spTree>
    <p:extLst>
      <p:ext uri="{BB962C8B-B14F-4D97-AF65-F5344CB8AC3E}">
        <p14:creationId xmlns:p14="http://schemas.microsoft.com/office/powerpoint/2010/main" val="59555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691896" y="1462088"/>
            <a:ext cx="11085576" cy="4351338"/>
          </a:xfrm>
        </p:spPr>
        <p:txBody>
          <a:bodyPr>
            <a:no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Current healthcare solutions for injury detection and medicine verification rely on manual diagnosis or expensive medical devices. While some mobile apps provide first-aid guidance, they lack accuracy and personalization, making it difficult for individuals to access reliable medical assistance quickly. Additionally, verifying the authenticity and safety of unused medicines for donation remains a challenge due to the absence of automated verification systems.</a:t>
            </a:r>
            <a:endParaRPr lang="en-IN" dirty="0">
              <a:latin typeface="Times New Roman" panose="02020603050405020304" pitchFamily="18" charset="0"/>
              <a:cs typeface="Times New Roman" panose="02020603050405020304" pitchFamily="18" charset="0"/>
            </a:endParaRPr>
          </a:p>
          <a:p>
            <a:pPr marL="0" indent="0" algn="just">
              <a:lnSpc>
                <a:spcPct val="100000"/>
              </a:lnSpc>
              <a:buNone/>
            </a:pPr>
            <a:r>
              <a:rPr lang="en-IN" b="1" dirty="0">
                <a:latin typeface="Times New Roman" panose="02020603050405020304" pitchFamily="18" charset="0"/>
                <a:cs typeface="Times New Roman" panose="02020603050405020304" pitchFamily="18" charset="0"/>
              </a:rPr>
              <a:t>Disadvantages </a:t>
            </a:r>
            <a:r>
              <a:rPr b="1" dirty="0">
                <a:latin typeface="Times New Roman" panose="02020603050405020304" pitchFamily="18" charset="0"/>
                <a:cs typeface="Times New Roman" panose="02020603050405020304" pitchFamily="18" charset="0"/>
              </a:rPr>
              <a:t>: </a:t>
            </a:r>
          </a:p>
          <a:p>
            <a:pPr algn="just">
              <a:lnSpc>
                <a:spcPct val="100000"/>
              </a:lnSpc>
            </a:pPr>
            <a:r>
              <a:rPr dirty="0">
                <a:latin typeface="Times New Roman" panose="02020603050405020304" pitchFamily="18" charset="0"/>
                <a:cs typeface="Times New Roman" panose="02020603050405020304" pitchFamily="18" charset="0"/>
              </a:rPr>
              <a:t>Lack of AI-powered medical scanning solutions. </a:t>
            </a:r>
          </a:p>
          <a:p>
            <a:pPr algn="just">
              <a:lnSpc>
                <a:spcPct val="100000"/>
              </a:lnSpc>
            </a:pPr>
            <a:r>
              <a:rPr dirty="0">
                <a:latin typeface="Times New Roman" panose="02020603050405020304" pitchFamily="18" charset="0"/>
                <a:cs typeface="Times New Roman" panose="02020603050405020304" pitchFamily="18" charset="0"/>
              </a:rPr>
              <a:t>No proper verification process for medicine reuse. </a:t>
            </a:r>
          </a:p>
          <a:p>
            <a:pPr algn="just">
              <a:lnSpc>
                <a:spcPct val="100000"/>
              </a:lnSpc>
            </a:pPr>
            <a:r>
              <a:rPr dirty="0">
                <a:latin typeface="Times New Roman" panose="02020603050405020304" pitchFamily="18" charset="0"/>
                <a:cs typeface="Times New Roman" panose="02020603050405020304" pitchFamily="18" charset="0"/>
              </a:rPr>
              <a:t>Limited accessibility to instant treatment guidance.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1914"/>
            <a:ext cx="10515600" cy="1325563"/>
          </a:xfrm>
        </p:spPr>
        <p:txBody>
          <a:bodyPr/>
          <a:lstStyle/>
          <a:p>
            <a:pPr algn="ctr"/>
            <a:r>
              <a:rPr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978408" y="1535875"/>
            <a:ext cx="10235184" cy="4921878"/>
          </a:xfrm>
        </p:spPr>
        <p:txBody>
          <a:bodyPr>
            <a:no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The proposed AI-driven system provides an accessible solution for injury assessment and medicine verification. Using computer vision and Natural Language Processing(NLP), it can analyze injuries, suggest treatments, and verify medicine safety, ensuring quick and reliable medical guidance. Furthermore, the system aims to assist in identifying the usability of donated medicines, ensuring they are safe and effective for reuse in healthcare facilities.</a:t>
            </a:r>
          </a:p>
          <a:p>
            <a:pPr marL="0" indent="0" algn="just">
              <a:lnSpc>
                <a:spcPct val="100000"/>
              </a:lnSpc>
              <a:buNone/>
            </a:pPr>
            <a:r>
              <a:rPr lang="en-IN" b="1" dirty="0">
                <a:latin typeface="Times New Roman" panose="02020603050405020304" pitchFamily="18" charset="0"/>
                <a:cs typeface="Times New Roman" panose="02020603050405020304" pitchFamily="18" charset="0"/>
              </a:rPr>
              <a:t>Advantages:</a:t>
            </a:r>
            <a:endParaRPr b="1" dirty="0">
              <a:latin typeface="Times New Roman" panose="02020603050405020304" pitchFamily="18" charset="0"/>
              <a:cs typeface="Times New Roman" panose="02020603050405020304" pitchFamily="18" charset="0"/>
            </a:endParaRPr>
          </a:p>
          <a:p>
            <a:pPr algn="just">
              <a:lnSpc>
                <a:spcPct val="100000"/>
              </a:lnSpc>
            </a:pPr>
            <a:r>
              <a:rPr dirty="0">
                <a:latin typeface="Times New Roman" panose="02020603050405020304" pitchFamily="18" charset="0"/>
                <a:cs typeface="Times New Roman" panose="02020603050405020304" pitchFamily="18" charset="0"/>
              </a:rPr>
              <a:t>AI-powered injury diagnosis </a:t>
            </a:r>
          </a:p>
          <a:p>
            <a:pPr algn="just">
              <a:lnSpc>
                <a:spcPct val="100000"/>
              </a:lnSpc>
            </a:pPr>
            <a:r>
              <a:rPr dirty="0">
                <a:latin typeface="Times New Roman" panose="02020603050405020304" pitchFamily="18" charset="0"/>
                <a:cs typeface="Times New Roman" panose="02020603050405020304" pitchFamily="18" charset="0"/>
              </a:rPr>
              <a:t>OCR-based medicine scanning </a:t>
            </a:r>
          </a:p>
          <a:p>
            <a:pPr algn="just">
              <a:lnSpc>
                <a:spcPct val="100000"/>
              </a:lnSpc>
            </a:pPr>
            <a:r>
              <a:rPr lang="en-US" dirty="0">
                <a:latin typeface="Times New Roman" panose="02020603050405020304" pitchFamily="18" charset="0"/>
                <a:cs typeface="Times New Roman" panose="02020603050405020304" pitchFamily="18" charset="0"/>
              </a:rPr>
              <a:t>Suggests doctor appointment scheduling.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585"/>
            <a:ext cx="10515600" cy="1325563"/>
          </a:xfrm>
        </p:spPr>
        <p:txBody>
          <a:bodyPr/>
          <a:lstStyle/>
          <a:p>
            <a:pPr algn="ctr"/>
            <a:r>
              <a:rPr dirty="0">
                <a:latin typeface="Times New Roman" panose="02020603050405020304" pitchFamily="18" charset="0"/>
                <a:cs typeface="Times New Roman" panose="02020603050405020304" pitchFamily="18" charset="0"/>
              </a:rPr>
              <a:t>SOFTWARE REQUIREMENTS</a:t>
            </a:r>
          </a:p>
        </p:txBody>
      </p:sp>
      <p:sp>
        <p:nvSpPr>
          <p:cNvPr id="3" name="Content Placeholder 2"/>
          <p:cNvSpPr>
            <a:spLocks noGrp="1"/>
          </p:cNvSpPr>
          <p:nvPr>
            <p:ph idx="1"/>
          </p:nvPr>
        </p:nvSpPr>
        <p:spPr>
          <a:xfrm>
            <a:off x="1252605" y="1449148"/>
            <a:ext cx="8826366" cy="4525963"/>
          </a:xfrm>
        </p:spPr>
        <p:txBody>
          <a:bodyPr>
            <a:noAutofit/>
          </a:bodyPr>
          <a:lstStyle/>
          <a:p>
            <a:pPr marL="0" indent="0" algn="just">
              <a:lnSpc>
                <a:spcPct val="110000"/>
              </a:lnSpc>
              <a:buNone/>
            </a:pPr>
            <a:r>
              <a:rPr lang="en-IN" b="1" dirty="0">
                <a:latin typeface="Times New Roman" panose="02020603050405020304" pitchFamily="18" charset="0"/>
                <a:cs typeface="Times New Roman" panose="02020603050405020304" pitchFamily="18" charset="0"/>
              </a:rPr>
              <a:t>Programming Language:</a:t>
            </a:r>
            <a:r>
              <a:rPr lang="en-IN" dirty="0">
                <a:latin typeface="Times New Roman" panose="02020603050405020304" pitchFamily="18" charset="0"/>
                <a:cs typeface="Times New Roman" panose="02020603050405020304" pitchFamily="18" charset="0"/>
              </a:rPr>
              <a:t> Python</a:t>
            </a:r>
          </a:p>
          <a:p>
            <a:pPr marL="0" indent="0" algn="just">
              <a:lnSpc>
                <a:spcPct val="110000"/>
              </a:lnSpc>
              <a:buNone/>
            </a:pPr>
            <a:r>
              <a:rPr lang="en-IN" b="1" dirty="0">
                <a:latin typeface="Times New Roman" panose="02020603050405020304" pitchFamily="18" charset="0"/>
                <a:cs typeface="Times New Roman" panose="02020603050405020304" pitchFamily="18" charset="0"/>
              </a:rPr>
              <a:t>Frameworks:</a:t>
            </a:r>
            <a:r>
              <a:rPr lang="en-IN" dirty="0">
                <a:latin typeface="Times New Roman" panose="02020603050405020304" pitchFamily="18" charset="0"/>
                <a:cs typeface="Times New Roman" panose="02020603050405020304" pitchFamily="18" charset="0"/>
              </a:rPr>
              <a:t> </a:t>
            </a:r>
          </a:p>
          <a:p>
            <a:pPr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TensorFlow, </a:t>
            </a:r>
            <a:r>
              <a:rPr lang="en-IN" dirty="0" err="1">
                <a:latin typeface="Times New Roman" panose="02020603050405020304" pitchFamily="18" charset="0"/>
                <a:cs typeface="Times New Roman" panose="02020603050405020304" pitchFamily="18" charset="0"/>
              </a:rPr>
              <a:t>PyTorch</a:t>
            </a:r>
            <a:endParaRPr lang="en-IN" dirty="0">
              <a:latin typeface="Times New Roman" panose="02020603050405020304" pitchFamily="18" charset="0"/>
              <a:cs typeface="Times New Roman" panose="02020603050405020304" pitchFamily="18" charset="0"/>
            </a:endParaRPr>
          </a:p>
          <a:p>
            <a:pPr marL="0" indent="0" algn="just">
              <a:lnSpc>
                <a:spcPct val="110000"/>
              </a:lnSpc>
              <a:buNone/>
            </a:pPr>
            <a:r>
              <a:rPr lang="en-IN" b="1" dirty="0">
                <a:latin typeface="Times New Roman" panose="02020603050405020304" pitchFamily="18" charset="0"/>
                <a:cs typeface="Times New Roman" panose="02020603050405020304" pitchFamily="18" charset="0"/>
              </a:rPr>
              <a:t>Computer Vision:</a:t>
            </a:r>
            <a:r>
              <a:rPr lang="en-IN" dirty="0">
                <a:latin typeface="Times New Roman" panose="02020603050405020304" pitchFamily="18" charset="0"/>
                <a:cs typeface="Times New Roman" panose="02020603050405020304" pitchFamily="18" charset="0"/>
              </a:rPr>
              <a:t> </a:t>
            </a:r>
          </a:p>
          <a:p>
            <a:pPr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OpenCV, Tesseract OCR</a:t>
            </a:r>
          </a:p>
          <a:p>
            <a:pPr marL="0" indent="0" algn="just">
              <a:lnSpc>
                <a:spcPct val="110000"/>
              </a:lnSpc>
              <a:buNone/>
            </a:pPr>
            <a:r>
              <a:rPr lang="en-IN" b="1" dirty="0">
                <a:latin typeface="Times New Roman" panose="02020603050405020304" pitchFamily="18" charset="0"/>
                <a:cs typeface="Times New Roman" panose="02020603050405020304" pitchFamily="18" charset="0"/>
              </a:rPr>
              <a:t>Machine Learning Libraries:</a:t>
            </a:r>
            <a:r>
              <a:rPr lang="en-IN" dirty="0">
                <a:latin typeface="Times New Roman" panose="02020603050405020304" pitchFamily="18" charset="0"/>
                <a:cs typeface="Times New Roman" panose="02020603050405020304" pitchFamily="18" charset="0"/>
              </a:rPr>
              <a:t> </a:t>
            </a:r>
          </a:p>
          <a:p>
            <a:pPr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Scikit-learn, NumPy, Pandas</a:t>
            </a:r>
          </a:p>
          <a:p>
            <a:pPr marL="0" indent="0" algn="just">
              <a:lnSpc>
                <a:spcPct val="110000"/>
              </a:lnSpc>
              <a:buNone/>
            </a:pPr>
            <a:r>
              <a:rPr lang="en-IN" b="1" dirty="0">
                <a:latin typeface="Times New Roman" panose="02020603050405020304" pitchFamily="18" charset="0"/>
                <a:cs typeface="Times New Roman" panose="02020603050405020304" pitchFamily="18" charset="0"/>
              </a:rPr>
              <a:t>Natural Language Processing (NLP):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spaCy</a:t>
            </a:r>
            <a:endParaRPr lang="en-IN" dirty="0">
              <a:latin typeface="Times New Roman" panose="02020603050405020304" pitchFamily="18" charset="0"/>
              <a:cs typeface="Times New Roman" panose="02020603050405020304" pitchFamily="18" charset="0"/>
            </a:endParaRPr>
          </a:p>
          <a:p>
            <a:pPr marL="0" indent="0" algn="just">
              <a:lnSpc>
                <a:spcPct val="110000"/>
              </a:lnSpc>
              <a:buNone/>
            </a:pPr>
            <a:r>
              <a:rPr lang="en-IN" b="1" dirty="0">
                <a:latin typeface="Times New Roman" panose="02020603050405020304" pitchFamily="18" charset="0"/>
                <a:cs typeface="Times New Roman" panose="02020603050405020304" pitchFamily="18" charset="0"/>
              </a:rPr>
              <a:t>Database: </a:t>
            </a:r>
            <a:r>
              <a:rPr lang="en-IN" dirty="0">
                <a:latin typeface="Times New Roman" panose="02020603050405020304" pitchFamily="18" charset="0"/>
                <a:cs typeface="Times New Roman" panose="02020603050405020304" pitchFamily="18" charset="0"/>
              </a:rPr>
              <a:t>MySQL</a:t>
            </a:r>
          </a:p>
          <a:p>
            <a:pPr algn="just">
              <a:lnSpc>
                <a:spcPct val="110000"/>
              </a:lnSpc>
              <a:buFont typeface="Arial" panose="020B0604020202020204" pitchFamily="34" charset="0"/>
              <a:buChar char="•"/>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latin typeface="Times New Roman" panose="02020603050405020304" pitchFamily="18" charset="0"/>
                <a:cs typeface="Times New Roman" panose="02020603050405020304" pitchFamily="18" charset="0"/>
              </a:rPr>
              <a:t>HARDWARE REQUIREMENTS</a:t>
            </a:r>
          </a:p>
        </p:txBody>
      </p:sp>
      <p:sp>
        <p:nvSpPr>
          <p:cNvPr id="3" name="Content Placeholder 2"/>
          <p:cNvSpPr>
            <a:spLocks noGrp="1"/>
          </p:cNvSpPr>
          <p:nvPr>
            <p:ph idx="1"/>
          </p:nvPr>
        </p:nvSpPr>
        <p:spPr>
          <a:xfrm>
            <a:off x="1249680" y="2148360"/>
            <a:ext cx="8229600" cy="4525963"/>
          </a:xfrm>
        </p:spPr>
        <p:txBody>
          <a:bodyPr>
            <a:normAutofit/>
          </a:bodyPr>
          <a:lstStyle/>
          <a:p>
            <a:pPr algn="just">
              <a:lnSpc>
                <a:spcPct val="100000"/>
              </a:lnSpc>
            </a:pPr>
            <a:r>
              <a:rPr b="1" dirty="0">
                <a:latin typeface="Times New Roman" panose="02020603050405020304" pitchFamily="18" charset="0"/>
                <a:cs typeface="Times New Roman" panose="02020603050405020304" pitchFamily="18" charset="0"/>
              </a:rPr>
              <a:t>Processor</a:t>
            </a:r>
            <a:r>
              <a:rPr dirty="0">
                <a:latin typeface="Times New Roman" panose="02020603050405020304" pitchFamily="18" charset="0"/>
                <a:cs typeface="Times New Roman" panose="02020603050405020304" pitchFamily="18" charset="0"/>
              </a:rPr>
              <a:t>: Intel i5/i7 or AMD Ryzen 5/7</a:t>
            </a:r>
          </a:p>
          <a:p>
            <a:pPr algn="just">
              <a:lnSpc>
                <a:spcPct val="100000"/>
              </a:lnSpc>
            </a:pPr>
            <a:r>
              <a:rPr b="1" dirty="0">
                <a:latin typeface="Times New Roman" panose="02020603050405020304" pitchFamily="18" charset="0"/>
                <a:cs typeface="Times New Roman" panose="02020603050405020304" pitchFamily="18" charset="0"/>
              </a:rPr>
              <a:t>RAM</a:t>
            </a:r>
            <a:r>
              <a:rPr dirty="0">
                <a:latin typeface="Times New Roman" panose="02020603050405020304" pitchFamily="18" charset="0"/>
                <a:cs typeface="Times New Roman" panose="02020603050405020304" pitchFamily="18" charset="0"/>
              </a:rPr>
              <a:t>: Minimum 8GB (16GB Recommended)</a:t>
            </a:r>
          </a:p>
          <a:p>
            <a:pPr algn="just">
              <a:lnSpc>
                <a:spcPct val="100000"/>
              </a:lnSpc>
            </a:pPr>
            <a:r>
              <a:rPr b="1" dirty="0">
                <a:latin typeface="Times New Roman" panose="02020603050405020304" pitchFamily="18" charset="0"/>
                <a:cs typeface="Times New Roman" panose="02020603050405020304" pitchFamily="18" charset="0"/>
              </a:rPr>
              <a:t>Storage</a:t>
            </a:r>
            <a:r>
              <a:rPr dirty="0">
                <a:latin typeface="Times New Roman" panose="02020603050405020304" pitchFamily="18" charset="0"/>
                <a:cs typeface="Times New Roman" panose="02020603050405020304" pitchFamily="18" charset="0"/>
              </a:rPr>
              <a:t>: Minimum 256GB SSD</a:t>
            </a:r>
          </a:p>
          <a:p>
            <a:pPr algn="just">
              <a:lnSpc>
                <a:spcPct val="100000"/>
              </a:lnSpc>
            </a:pPr>
            <a:r>
              <a:rPr b="1" dirty="0">
                <a:latin typeface="Times New Roman" panose="02020603050405020304" pitchFamily="18" charset="0"/>
                <a:cs typeface="Times New Roman" panose="02020603050405020304" pitchFamily="18" charset="0"/>
              </a:rPr>
              <a:t>GPU</a:t>
            </a:r>
            <a:r>
              <a:rP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NVIDIA RTX 2060 or higher (for AI Model Training)</a:t>
            </a:r>
          </a:p>
          <a:p>
            <a:pPr algn="just">
              <a:lnSpc>
                <a:spcPct val="100000"/>
              </a:lnSpc>
            </a:pPr>
            <a:r>
              <a:rPr lang="en-US" b="1" dirty="0">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Windows/Linux/macOS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713</Words>
  <Application>Microsoft Office PowerPoint</Application>
  <PresentationFormat>Widescreen</PresentationFormat>
  <Paragraphs>70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AI-BASED MEDICAL SCANNER AND MEDICINE REUSE ANALYZER</vt:lpstr>
      <vt:lpstr>ABSTRACT</vt:lpstr>
      <vt:lpstr>PROBLEM STATEMENT</vt:lpstr>
      <vt:lpstr>INTRODUCTION</vt:lpstr>
      <vt:lpstr>LITERATURE TABLE </vt:lpstr>
      <vt:lpstr>EXISTING SYSTEM</vt:lpstr>
      <vt:lpstr>PROPOSED SYSTEM</vt:lpstr>
      <vt:lpstr>SOFTWARE REQUIREMENTS</vt:lpstr>
      <vt:lpstr>HARDWARE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radhika thangeda</dc:creator>
  <cp:lastModifiedBy>Sri Vani</cp:lastModifiedBy>
  <cp:revision>9</cp:revision>
  <dcterms:created xsi:type="dcterms:W3CDTF">2025-02-20T08:20:36Z</dcterms:created>
  <dcterms:modified xsi:type="dcterms:W3CDTF">2025-03-04T14:10:38Z</dcterms:modified>
</cp:coreProperties>
</file>