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8"/>
  </p:notesMasterIdLst>
  <p:handoutMasterIdLst>
    <p:handoutMasterId r:id="rId49"/>
  </p:handoutMasterIdLst>
  <p:sldIdLst>
    <p:sldId id="290" r:id="rId35"/>
    <p:sldId id="291" r:id="rId36"/>
    <p:sldId id="279" r:id="rId37"/>
    <p:sldId id="292" r:id="rId38"/>
    <p:sldId id="293" r:id="rId39"/>
    <p:sldId id="294" r:id="rId40"/>
    <p:sldId id="295" r:id="rId41"/>
    <p:sldId id="296" r:id="rId42"/>
    <p:sldId id="297" r:id="rId43"/>
    <p:sldId id="298" r:id="rId44"/>
    <p:sldId id="299" r:id="rId45"/>
    <p:sldId id="300" r:id="rId46"/>
    <p:sldId id="257"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84" d="100"/>
          <a:sy n="84" d="100"/>
        </p:scale>
        <p:origin x="94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commentAuthors" Target="commentAuthor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5/11/2016 8:26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5/11/2016 8:26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png"/><Relationship Id="rId2" Type="http://schemas.openxmlformats.org/officeDocument/2006/relationships/customXml" Target="../../customXml/item15.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3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png"/><Relationship Id="rId2" Type="http://schemas.openxmlformats.org/officeDocument/2006/relationships/customXml" Target="../../customXml/item13.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7.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33.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23.xml"/><Relationship Id="rId4" Type="http://schemas.openxmlformats.org/officeDocument/2006/relationships/customXml" Target="../../customXml/item11.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2.png"/><Relationship Id="rId2" Type="http://schemas.openxmlformats.org/officeDocument/2006/relationships/customXml" Target="../../customXml/item6.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26.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2.png"/><Relationship Id="rId2" Type="http://schemas.openxmlformats.org/officeDocument/2006/relationships/customXml" Target="../../customXml/item9.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3344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Rami Sayar</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Welcome to React</a:t>
            </a:r>
            <a:br>
              <a:rPr lang="en-US" dirty="0">
                <a:solidFill>
                  <a:schemeClr val="bg1"/>
                </a:solidFill>
              </a:rPr>
            </a:br>
            <a:r>
              <a:rPr lang="en-US" sz="4000" dirty="0">
                <a:solidFill>
                  <a:schemeClr val="bg1"/>
                </a:solidFill>
              </a:rPr>
              <a:t>the Definitive Beginner’s Guide</a:t>
            </a:r>
            <a:endParaRPr lang="en-US" dirty="0">
              <a:solidFill>
                <a:schemeClr val="bg1"/>
              </a:solidFill>
            </a:endParaRPr>
          </a:p>
        </p:txBody>
      </p:sp>
    </p:spTree>
    <p:extLst>
      <p:ext uri="{BB962C8B-B14F-4D97-AF65-F5344CB8AC3E}">
        <p14:creationId xmlns:p14="http://schemas.microsoft.com/office/powerpoint/2010/main" val="3341195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Handling events with event listeners</a:t>
            </a:r>
            <a:endParaRPr lang="en-US" dirty="0"/>
          </a:p>
        </p:txBody>
      </p:sp>
    </p:spTree>
    <p:extLst>
      <p:ext uri="{BB962C8B-B14F-4D97-AF65-F5344CB8AC3E}">
        <p14:creationId xmlns:p14="http://schemas.microsoft.com/office/powerpoint/2010/main" val="26907946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Component validation with </a:t>
            </a:r>
            <a:r>
              <a:rPr lang="en-US" sz="4400" dirty="0" err="1"/>
              <a:t>proptypes</a:t>
            </a:r>
            <a:endParaRPr lang="en-US" dirty="0"/>
          </a:p>
        </p:txBody>
      </p:sp>
      <p:pic>
        <p:nvPicPr>
          <p:cNvPr id="1026" name="Picture 2" descr="C:\Users\jerfost\AppData\Local\Temp\SNAGHTML3f7da0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1280160"/>
            <a:ext cx="9067800" cy="527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7819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Building the last React component in the bot app</a:t>
            </a:r>
            <a:endParaRPr lang="en-US" dirty="0"/>
          </a:p>
        </p:txBody>
      </p:sp>
    </p:spTree>
    <p:extLst>
      <p:ext uri="{BB962C8B-B14F-4D97-AF65-F5344CB8AC3E}">
        <p14:creationId xmlns:p14="http://schemas.microsoft.com/office/powerpoint/2010/main" val="2441336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list all main modules</a:t>
            </a:r>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DC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8" name="Rectangle 7"/>
          <p:cNvSpPr/>
          <p:nvPr/>
        </p:nvSpPr>
        <p:spPr bwMode="auto">
          <a:xfrm>
            <a:off x="457200" y="379476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9" name="Rectangle 8"/>
          <p:cNvSpPr/>
          <p:nvPr/>
        </p:nvSpPr>
        <p:spPr bwMode="auto">
          <a:xfrm>
            <a:off x="457200" y="457200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5" name="Rectangle 14"/>
          <p:cNvSpPr/>
          <p:nvPr/>
        </p:nvSpPr>
        <p:spPr bwMode="auto">
          <a:xfrm>
            <a:off x="457200" y="53492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19" y="1463040"/>
            <a:ext cx="6401117"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Welcome to React – the Definitive Beginner’s Guide</a:t>
            </a:r>
          </a:p>
        </p:txBody>
      </p:sp>
      <p:sp>
        <p:nvSpPr>
          <p:cNvPr id="21" name="Rectangle 20"/>
          <p:cNvSpPr/>
          <p:nvPr/>
        </p:nvSpPr>
        <p:spPr bwMode="auto">
          <a:xfrm>
            <a:off x="1188720" y="224028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Introduction to Components</a:t>
            </a:r>
          </a:p>
        </p:txBody>
      </p:sp>
      <p:sp>
        <p:nvSpPr>
          <p:cNvPr id="22" name="Rectangle 21"/>
          <p:cNvSpPr/>
          <p:nvPr/>
        </p:nvSpPr>
        <p:spPr bwMode="auto">
          <a:xfrm>
            <a:off x="1188720" y="301752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Handling Data and State with React</a:t>
            </a:r>
          </a:p>
        </p:txBody>
      </p:sp>
      <p:sp>
        <p:nvSpPr>
          <p:cNvPr id="23" name="Rectangle 22"/>
          <p:cNvSpPr/>
          <p:nvPr/>
        </p:nvSpPr>
        <p:spPr bwMode="auto">
          <a:xfrm>
            <a:off x="1188720" y="379476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More React with Routers and Other Add-ons</a:t>
            </a:r>
          </a:p>
        </p:txBody>
      </p:sp>
      <p:sp>
        <p:nvSpPr>
          <p:cNvPr id="24" name="Rectangle 23"/>
          <p:cNvSpPr/>
          <p:nvPr/>
        </p:nvSpPr>
        <p:spPr bwMode="auto">
          <a:xfrm>
            <a:off x="1188720" y="457200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ES2015 with React, </a:t>
            </a:r>
            <a:r>
              <a:rPr lang="en-US" sz="2000" dirty="0" err="1">
                <a:solidFill>
                  <a:srgbClr val="505050"/>
                </a:solidFill>
                <a:latin typeface="Segoe UI Light"/>
                <a:ea typeface="Segoe UI" pitchFamily="34" charset="0"/>
                <a:cs typeface="Segoe UI" pitchFamily="34" charset="0"/>
              </a:rPr>
              <a:t>Webpack</a:t>
            </a:r>
            <a:r>
              <a:rPr lang="en-US" sz="2000" dirty="0">
                <a:solidFill>
                  <a:srgbClr val="505050"/>
                </a:solidFill>
                <a:latin typeface="Segoe UI Light"/>
                <a:ea typeface="Segoe UI" pitchFamily="34" charset="0"/>
                <a:cs typeface="Segoe UI" pitchFamily="34" charset="0"/>
              </a:rPr>
              <a:t>, and Other Tools</a:t>
            </a:r>
          </a:p>
        </p:txBody>
      </p:sp>
      <p:sp>
        <p:nvSpPr>
          <p:cNvPr id="25" name="Rectangle 24"/>
          <p:cNvSpPr/>
          <p:nvPr/>
        </p:nvSpPr>
        <p:spPr bwMode="auto">
          <a:xfrm>
            <a:off x="1188720" y="5349240"/>
            <a:ext cx="6401116"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Connecting Pizza Box App with the Backend</a:t>
            </a:r>
          </a:p>
        </p:txBody>
      </p:sp>
    </p:spTree>
    <p:extLst>
      <p:ext uri="{BB962C8B-B14F-4D97-AF65-F5344CB8AC3E}">
        <p14:creationId xmlns:p14="http://schemas.microsoft.com/office/powerpoint/2010/main" val="33678829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4640262"/>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Rami Sayar</a:t>
            </a:r>
          </a:p>
          <a:p>
            <a:pPr lvl="0"/>
            <a:r>
              <a:rPr lang="en-US" dirty="0"/>
              <a:t>Jeremy Foster</a:t>
            </a:r>
          </a:p>
        </p:txBody>
      </p:sp>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2800" dirty="0"/>
              <a:t>Module 3:</a:t>
            </a:r>
            <a:br>
              <a:rPr lang="en-US" dirty="0"/>
            </a:br>
            <a:r>
              <a:rPr lang="en-US" dirty="0"/>
              <a:t>Handling Data and State with React</a:t>
            </a:r>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What is state?</a:t>
            </a:r>
            <a:endParaRPr lang="en-US" dirty="0"/>
          </a:p>
        </p:txBody>
      </p:sp>
    </p:spTree>
    <p:extLst>
      <p:ext uri="{BB962C8B-B14F-4D97-AF65-F5344CB8AC3E}">
        <p14:creationId xmlns:p14="http://schemas.microsoft.com/office/powerpoint/2010/main" val="79316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Passing data to a component with props</a:t>
            </a:r>
            <a:endParaRPr lang="en-US" dirty="0"/>
          </a:p>
        </p:txBody>
      </p:sp>
    </p:spTree>
    <p:extLst>
      <p:ext uri="{BB962C8B-B14F-4D97-AF65-F5344CB8AC3E}">
        <p14:creationId xmlns:p14="http://schemas.microsoft.com/office/powerpoint/2010/main" val="3829883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err="1"/>
              <a:t>React’s</a:t>
            </a:r>
            <a:r>
              <a:rPr lang="en-US" sz="4400" dirty="0"/>
              <a:t> one-way data flow and data binding</a:t>
            </a:r>
            <a:endParaRPr lang="en-US" dirty="0"/>
          </a:p>
        </p:txBody>
      </p:sp>
      <p:pic>
        <p:nvPicPr>
          <p:cNvPr id="2" name="Picture 1"/>
          <p:cNvPicPr>
            <a:picLocks noChangeAspect="1"/>
          </p:cNvPicPr>
          <p:nvPr/>
        </p:nvPicPr>
        <p:blipFill>
          <a:blip r:embed="rId2"/>
          <a:stretch>
            <a:fillRect/>
          </a:stretch>
        </p:blipFill>
        <p:spPr>
          <a:xfrm>
            <a:off x="347027" y="982662"/>
            <a:ext cx="5947410" cy="5947410"/>
          </a:xfrm>
          <a:prstGeom prst="rect">
            <a:avLst/>
          </a:prstGeom>
        </p:spPr>
      </p:pic>
    </p:spTree>
    <p:extLst>
      <p:ext uri="{BB962C8B-B14F-4D97-AF65-F5344CB8AC3E}">
        <p14:creationId xmlns:p14="http://schemas.microsoft.com/office/powerpoint/2010/main" val="11756588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What components should have state?</a:t>
            </a:r>
            <a:endParaRPr lang="en-US" dirty="0"/>
          </a:p>
        </p:txBody>
      </p:sp>
    </p:spTree>
    <p:extLst>
      <p:ext uri="{BB962C8B-B14F-4D97-AF65-F5344CB8AC3E}">
        <p14:creationId xmlns:p14="http://schemas.microsoft.com/office/powerpoint/2010/main" val="1667833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Designing the data model</a:t>
            </a:r>
            <a:endParaRPr lang="en-US" dirty="0"/>
          </a:p>
        </p:txBody>
      </p:sp>
    </p:spTree>
    <p:extLst>
      <p:ext uri="{BB962C8B-B14F-4D97-AF65-F5344CB8AC3E}">
        <p14:creationId xmlns:p14="http://schemas.microsoft.com/office/powerpoint/2010/main" val="2675307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a:spLocks noGrp="1"/>
          </p:cNvSpPr>
          <p:nvPr>
            <p:ph type="title"/>
          </p:nvPr>
        </p:nvSpPr>
        <p:spPr>
          <a:noFill/>
        </p:spPr>
        <p:txBody>
          <a:bodyPr lIns="91440" tIns="91440" rIns="91440" bIns="91440" anchor="t" anchorCtr="0"/>
          <a:lstStyle>
            <a:lvl1pPr>
              <a:defRPr sz="6000" spc="-80" baseline="0">
                <a:solidFill>
                  <a:srgbClr val="0072C6"/>
                </a:solidFill>
              </a:defRPr>
            </a:lvl1pPr>
          </a:lstStyle>
          <a:p>
            <a:r>
              <a:rPr lang="en-US" sz="4400" dirty="0"/>
              <a:t>Building the second big React component in the bot app</a:t>
            </a:r>
            <a:endParaRPr lang="en-US" dirty="0"/>
          </a:p>
        </p:txBody>
      </p:sp>
    </p:spTree>
    <p:extLst>
      <p:ext uri="{BB962C8B-B14F-4D97-AF65-F5344CB8AC3E}">
        <p14:creationId xmlns:p14="http://schemas.microsoft.com/office/powerpoint/2010/main" val="37893336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2.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9.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0.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3.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s>
</ds:datastoreItem>
</file>

<file path=customXml/itemProps2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9.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8.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2157</TotalTime>
  <Words>122</Words>
  <Application>Microsoft Office PowerPoint</Application>
  <PresentationFormat>Custom</PresentationFormat>
  <Paragraphs>28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Consolas</vt:lpstr>
      <vt:lpstr>Segoe UI</vt:lpstr>
      <vt:lpstr>Segoe UI Light</vt:lpstr>
      <vt:lpstr>Wingdings</vt:lpstr>
      <vt:lpstr>WHITE TEMPLATE</vt:lpstr>
      <vt:lpstr>Welcome to React the Definitive Beginner’s Guide</vt:lpstr>
      <vt:lpstr>Agenda - list all main modules</vt:lpstr>
      <vt:lpstr>Module 3: Handling Data and State with React</vt:lpstr>
      <vt:lpstr>What is state?</vt:lpstr>
      <vt:lpstr>Passing data to a component with props</vt:lpstr>
      <vt:lpstr>React’s one-way data flow and data binding</vt:lpstr>
      <vt:lpstr>What components should have state?</vt:lpstr>
      <vt:lpstr>Designing the data model</vt:lpstr>
      <vt:lpstr>Building the second big React component in the bot app</vt:lpstr>
      <vt:lpstr>Handling events with event listeners</vt:lpstr>
      <vt:lpstr>Component validation with proptypes</vt:lpstr>
      <vt:lpstr>Building the last React component in the bot app</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207</cp:revision>
  <dcterms:created xsi:type="dcterms:W3CDTF">2015-06-04T21:40:17Z</dcterms:created>
  <dcterms:modified xsi:type="dcterms:W3CDTF">2016-05-11T15:26:59Z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